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3"/>
  </p:sldMasterIdLst>
  <p:notesMasterIdLst>
    <p:notesMasterId r:id="rId12"/>
  </p:notesMasterIdLst>
  <p:sldIdLst>
    <p:sldId id="256" r:id="rId4"/>
    <p:sldId id="257" r:id="rId5"/>
    <p:sldId id="258" r:id="rId6"/>
    <p:sldId id="259" r:id="rId7"/>
    <p:sldId id="260" r:id="rId8"/>
    <p:sldId id="261" r:id="rId9"/>
    <p:sldId id="262" r:id="rId10"/>
    <p:sldId id="263" r:id="rId11"/>
  </p:sldIdLst>
  <p:sldSz cx="12192000" cy="6858000"/>
  <p:notesSz cx="7772400" cy="10058400"/>
  <p:defaultTextStyle>
    <a:defPPr>
      <a:defRPr lang="en-GB"/>
    </a:defPPr>
    <a:lvl1pPr algn="l" defTabSz="457200" rtl="0" eaLnBrk="0" fontAlgn="base" hangingPunct="0">
      <a:spcBef>
        <a:spcPct val="0"/>
      </a:spcBef>
      <a:spcAft>
        <a:spcPct val="0"/>
      </a:spcAft>
      <a:defRPr kern="1200">
        <a:solidFill>
          <a:schemeClr val="tx1"/>
        </a:solidFill>
        <a:latin typeface="Arial" panose="020B0604020202020204" pitchFamily="34" charset="0"/>
        <a:ea typeface="Microsoft YaHei" panose="020B0503020204020204" pitchFamily="34" charset="-122"/>
        <a:cs typeface="+mn-cs"/>
      </a:defRPr>
    </a:lvl1pPr>
    <a:lvl2pPr marL="742950" indent="-285750" algn="l" defTabSz="457200" rtl="0" eaLnBrk="0" fontAlgn="base" hangingPunct="0">
      <a:spcBef>
        <a:spcPct val="0"/>
      </a:spcBef>
      <a:spcAft>
        <a:spcPct val="0"/>
      </a:spcAft>
      <a:defRPr kern="1200">
        <a:solidFill>
          <a:schemeClr val="tx1"/>
        </a:solidFill>
        <a:latin typeface="Arial" panose="020B0604020202020204" pitchFamily="34" charset="0"/>
        <a:ea typeface="Microsoft YaHei" panose="020B0503020204020204" pitchFamily="34" charset="-122"/>
        <a:cs typeface="+mn-cs"/>
      </a:defRPr>
    </a:lvl2pPr>
    <a:lvl3pPr marL="1143000" indent="-228600" algn="l" defTabSz="457200" rtl="0" eaLnBrk="0" fontAlgn="base" hangingPunct="0">
      <a:spcBef>
        <a:spcPct val="0"/>
      </a:spcBef>
      <a:spcAft>
        <a:spcPct val="0"/>
      </a:spcAft>
      <a:defRPr kern="1200">
        <a:solidFill>
          <a:schemeClr val="tx1"/>
        </a:solidFill>
        <a:latin typeface="Arial" panose="020B0604020202020204" pitchFamily="34" charset="0"/>
        <a:ea typeface="Microsoft YaHei" panose="020B0503020204020204" pitchFamily="34" charset="-122"/>
        <a:cs typeface="+mn-cs"/>
      </a:defRPr>
    </a:lvl3pPr>
    <a:lvl4pPr marL="1600200" indent="-228600" algn="l" defTabSz="457200" rtl="0" eaLnBrk="0" fontAlgn="base" hangingPunct="0">
      <a:spcBef>
        <a:spcPct val="0"/>
      </a:spcBef>
      <a:spcAft>
        <a:spcPct val="0"/>
      </a:spcAft>
      <a:defRPr kern="1200">
        <a:solidFill>
          <a:schemeClr val="tx1"/>
        </a:solidFill>
        <a:latin typeface="Arial" panose="020B0604020202020204" pitchFamily="34" charset="0"/>
        <a:ea typeface="Microsoft YaHei" panose="020B0503020204020204" pitchFamily="34" charset="-122"/>
        <a:cs typeface="+mn-cs"/>
      </a:defRPr>
    </a:lvl4pPr>
    <a:lvl5pPr marL="2057400" indent="-228600" algn="l" defTabSz="457200" rtl="0" eaLnBrk="0" fontAlgn="base" hangingPunct="0">
      <a:spcBef>
        <a:spcPct val="0"/>
      </a:spcBef>
      <a:spcAft>
        <a:spcPct val="0"/>
      </a:spcAft>
      <a:defRPr kern="1200">
        <a:solidFill>
          <a:schemeClr val="tx1"/>
        </a:solidFill>
        <a:latin typeface="Arial" panose="020B0604020202020204" pitchFamily="34" charset="0"/>
        <a:ea typeface="Microsoft YaHei" panose="020B0503020204020204" pitchFamily="34" charset="-122"/>
        <a:cs typeface="+mn-cs"/>
      </a:defRPr>
    </a:lvl5pPr>
    <a:lvl6pPr marL="2286000" algn="l" defTabSz="914400" rtl="0" eaLnBrk="1" latinLnBrk="0" hangingPunct="1">
      <a:defRPr kern="1200">
        <a:solidFill>
          <a:schemeClr val="tx1"/>
        </a:solidFill>
        <a:latin typeface="Arial" panose="020B0604020202020204" pitchFamily="34" charset="0"/>
        <a:ea typeface="Microsoft YaHei" panose="020B0503020204020204" pitchFamily="34" charset="-122"/>
        <a:cs typeface="+mn-cs"/>
      </a:defRPr>
    </a:lvl6pPr>
    <a:lvl7pPr marL="2743200" algn="l" defTabSz="914400" rtl="0" eaLnBrk="1" latinLnBrk="0" hangingPunct="1">
      <a:defRPr kern="1200">
        <a:solidFill>
          <a:schemeClr val="tx1"/>
        </a:solidFill>
        <a:latin typeface="Arial" panose="020B0604020202020204" pitchFamily="34" charset="0"/>
        <a:ea typeface="Microsoft YaHei" panose="020B0503020204020204" pitchFamily="34" charset="-122"/>
        <a:cs typeface="+mn-cs"/>
      </a:defRPr>
    </a:lvl7pPr>
    <a:lvl8pPr marL="3200400" algn="l" defTabSz="914400" rtl="0" eaLnBrk="1" latinLnBrk="0" hangingPunct="1">
      <a:defRPr kern="1200">
        <a:solidFill>
          <a:schemeClr val="tx1"/>
        </a:solidFill>
        <a:latin typeface="Arial" panose="020B0604020202020204" pitchFamily="34" charset="0"/>
        <a:ea typeface="Microsoft YaHei" panose="020B0503020204020204" pitchFamily="34" charset="-122"/>
        <a:cs typeface="+mn-cs"/>
      </a:defRPr>
    </a:lvl8pPr>
    <a:lvl9pPr marL="3657600" algn="l" defTabSz="914400" rtl="0" eaLnBrk="1" latinLnBrk="0" hangingPunct="1">
      <a:defRPr kern="1200">
        <a:solidFill>
          <a:schemeClr val="tx1"/>
        </a:solidFill>
        <a:latin typeface="Arial" panose="020B0604020202020204" pitchFamily="34" charset="0"/>
        <a:ea typeface="Microsoft YaHei" panose="020B0503020204020204" pitchFamily="34" charset="-122"/>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6" d="100"/>
          <a:sy n="76" d="100"/>
        </p:scale>
        <p:origin x="900" y="84"/>
      </p:cViewPr>
      <p:guideLst>
        <p:guide orient="horz" pos="2160"/>
        <p:guide pos="2880"/>
      </p:guideLst>
    </p:cSldViewPr>
  </p:slideViewPr>
  <p:outlineViewPr>
    <p:cViewPr varScale="1">
      <p:scale>
        <a:sx n="170" d="200"/>
        <a:sy n="170" d="200"/>
      </p:scale>
      <p:origin x="-780" y="-84"/>
    </p:cViewPr>
  </p:outlineViewPr>
  <p:notesTextViewPr>
    <p:cViewPr>
      <p:scale>
        <a:sx n="1" d="1"/>
        <a:sy n="1" d="1"/>
      </p:scale>
      <p:origin x="0" y="0"/>
    </p:cViewPr>
  </p:notesTextViewPr>
  <p:notesViewPr>
    <p:cSldViewPr>
      <p:cViewPr varScale="1">
        <p:scale>
          <a:sx n="59" d="100"/>
          <a:sy n="59" d="100"/>
        </p:scale>
        <p:origin x="-1752" y="-7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presProps" Target="presProps.xml"/><Relationship Id="rId3" Type="http://schemas.openxmlformats.org/officeDocument/2006/relationships/slideMaster" Target="slideMasters/slideMaster1.xml"/><Relationship Id="rId7" Type="http://schemas.openxmlformats.org/officeDocument/2006/relationships/slide" Target="slides/slide4.xml"/><Relationship Id="rId12"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theme" Target="theme/theme1.xml"/><Relationship Id="rId10" Type="http://schemas.openxmlformats.org/officeDocument/2006/relationships/slide" Target="slides/slide7.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338" name="Rectangle 1">
            <a:extLst>
              <a:ext uri="{FF2B5EF4-FFF2-40B4-BE49-F238E27FC236}">
                <a16:creationId xmlns:a16="http://schemas.microsoft.com/office/drawing/2014/main" id="{4FB0F343-0EBD-7A61-8213-E5C99270F1F0}"/>
              </a:ext>
            </a:extLst>
          </p:cNvPr>
          <p:cNvSpPr>
            <a:spLocks noGrp="1" noChangeArrowheads="1"/>
          </p:cNvSpPr>
          <p:nvPr>
            <p:ph type="sldImg"/>
          </p:nvPr>
        </p:nvSpPr>
        <p:spPr bwMode="auto">
          <a:xfrm>
            <a:off x="1371600" y="763588"/>
            <a:ext cx="5027613" cy="37703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p>
      <p:sp>
        <p:nvSpPr>
          <p:cNvPr id="2050" name="Rectangle 2">
            <a:extLst>
              <a:ext uri="{FF2B5EF4-FFF2-40B4-BE49-F238E27FC236}">
                <a16:creationId xmlns:a16="http://schemas.microsoft.com/office/drawing/2014/main" id="{4A9A7DCB-6A46-5BF3-31D8-DC0DDDFF80C8}"/>
              </a:ext>
            </a:extLst>
          </p:cNvPr>
          <p:cNvSpPr>
            <a:spLocks noGrp="1" noChangeArrowheads="1"/>
          </p:cNvSpPr>
          <p:nvPr>
            <p:ph type="body"/>
          </p:nvPr>
        </p:nvSpPr>
        <p:spPr bwMode="auto">
          <a:xfrm>
            <a:off x="777875" y="4776788"/>
            <a:ext cx="6216650" cy="4524375"/>
          </a:xfrm>
          <a:prstGeom prst="rect">
            <a:avLst/>
          </a:prstGeom>
          <a:noFill/>
          <a:ln>
            <a:noFill/>
          </a:ln>
          <a:effectLst/>
        </p:spPr>
        <p:txBody>
          <a:bodyPr vert="horz" wrap="square" lIns="0" tIns="0" rIns="0" bIns="0" numCol="1" anchor="t" anchorCtr="0" compatLnSpc="1">
            <a:prstTxWarp prst="textNoShape">
              <a:avLst/>
            </a:prstTxWarp>
          </a:bodyPr>
          <a:lstStyle/>
          <a:p>
            <a:pPr lvl="0"/>
            <a:endParaRPr lang="en-US" altLang="en-US" noProof="0"/>
          </a:p>
        </p:txBody>
      </p:sp>
      <p:sp>
        <p:nvSpPr>
          <p:cNvPr id="2051" name="Rectangle 3">
            <a:extLst>
              <a:ext uri="{FF2B5EF4-FFF2-40B4-BE49-F238E27FC236}">
                <a16:creationId xmlns:a16="http://schemas.microsoft.com/office/drawing/2014/main" id="{286EAC69-CC4F-49B3-3D6B-F0FF3A5B3F1E}"/>
              </a:ext>
            </a:extLst>
          </p:cNvPr>
          <p:cNvSpPr>
            <a:spLocks noGrp="1" noChangeArrowheads="1"/>
          </p:cNvSpPr>
          <p:nvPr>
            <p:ph type="hdr"/>
          </p:nvPr>
        </p:nvSpPr>
        <p:spPr bwMode="auto">
          <a:xfrm>
            <a:off x="0" y="0"/>
            <a:ext cx="3371850" cy="501650"/>
          </a:xfrm>
          <a:prstGeom prst="rect">
            <a:avLst/>
          </a:prstGeom>
          <a:noFill/>
          <a:ln>
            <a:noFill/>
          </a:ln>
          <a:effectLst/>
        </p:spPr>
        <p:txBody>
          <a:bodyPr vert="horz" wrap="square" lIns="0" tIns="0" rIns="0" bIns="0" numCol="1" anchor="t" anchorCtr="0" compatLnSpc="1">
            <a:prstTxWarp prst="textNoShape">
              <a:avLst/>
            </a:prstTxWarp>
          </a:bodyPr>
          <a:lstStyle>
            <a:lvl1pPr eaLnBrk="1">
              <a:lnSpc>
                <a:spcPct val="95000"/>
              </a:lnSpc>
              <a:buClr>
                <a:srgbClr val="000000"/>
              </a:buClr>
              <a:buSzPct val="100000"/>
              <a:buFont typeface="Times New Roman" panose="02020603050405020304" pitchFamily="18" charset="0"/>
              <a:buNone/>
              <a:tabLst>
                <a:tab pos="723900" algn="l"/>
                <a:tab pos="1447800" algn="l"/>
                <a:tab pos="2171700" algn="l"/>
                <a:tab pos="2895600" algn="l"/>
              </a:tabLst>
              <a:defRPr sz="1400">
                <a:solidFill>
                  <a:srgbClr val="000000"/>
                </a:solidFill>
                <a:latin typeface="Times New Roman" panose="02020603050405020304" pitchFamily="18" charset="0"/>
                <a:cs typeface="Lucida Sans Unicode" panose="020B0602030504020204" pitchFamily="34" charset="0"/>
              </a:defRPr>
            </a:lvl1pPr>
          </a:lstStyle>
          <a:p>
            <a:pPr>
              <a:defRPr/>
            </a:pPr>
            <a:endParaRPr lang="en-US" altLang="en-US"/>
          </a:p>
        </p:txBody>
      </p:sp>
      <p:sp>
        <p:nvSpPr>
          <p:cNvPr id="2052" name="Rectangle 4">
            <a:extLst>
              <a:ext uri="{FF2B5EF4-FFF2-40B4-BE49-F238E27FC236}">
                <a16:creationId xmlns:a16="http://schemas.microsoft.com/office/drawing/2014/main" id="{CCDADD11-1E6A-2A1D-5745-6A364DF93BAE}"/>
              </a:ext>
            </a:extLst>
          </p:cNvPr>
          <p:cNvSpPr>
            <a:spLocks noGrp="1" noChangeArrowheads="1"/>
          </p:cNvSpPr>
          <p:nvPr>
            <p:ph type="dt"/>
          </p:nvPr>
        </p:nvSpPr>
        <p:spPr bwMode="auto">
          <a:xfrm>
            <a:off x="4398963" y="0"/>
            <a:ext cx="3371850" cy="501650"/>
          </a:xfrm>
          <a:prstGeom prst="rect">
            <a:avLst/>
          </a:prstGeom>
          <a:noFill/>
          <a:ln>
            <a:noFill/>
          </a:ln>
          <a:effectLst/>
        </p:spPr>
        <p:txBody>
          <a:bodyPr vert="horz" wrap="square" lIns="0" tIns="0" rIns="0" bIns="0" numCol="1" anchor="t" anchorCtr="0" compatLnSpc="1">
            <a:prstTxWarp prst="textNoShape">
              <a:avLst/>
            </a:prstTxWarp>
          </a:bodyPr>
          <a:lstStyle>
            <a:lvl1pPr algn="r" eaLnBrk="1">
              <a:lnSpc>
                <a:spcPct val="95000"/>
              </a:lnSpc>
              <a:buClr>
                <a:srgbClr val="000000"/>
              </a:buClr>
              <a:buSzPct val="100000"/>
              <a:buFont typeface="Times New Roman" panose="02020603050405020304" pitchFamily="18" charset="0"/>
              <a:buNone/>
              <a:tabLst>
                <a:tab pos="723900" algn="l"/>
                <a:tab pos="1447800" algn="l"/>
                <a:tab pos="2171700" algn="l"/>
                <a:tab pos="2895600" algn="l"/>
              </a:tabLst>
              <a:defRPr sz="1400">
                <a:solidFill>
                  <a:srgbClr val="000000"/>
                </a:solidFill>
                <a:latin typeface="Times New Roman" panose="02020603050405020304" pitchFamily="18" charset="0"/>
                <a:cs typeface="Lucida Sans Unicode" panose="020B0602030504020204" pitchFamily="34" charset="0"/>
              </a:defRPr>
            </a:lvl1pPr>
          </a:lstStyle>
          <a:p>
            <a:pPr>
              <a:defRPr/>
            </a:pPr>
            <a:endParaRPr lang="en-US" altLang="en-US"/>
          </a:p>
        </p:txBody>
      </p:sp>
      <p:sp>
        <p:nvSpPr>
          <p:cNvPr id="2053" name="Rectangle 5">
            <a:extLst>
              <a:ext uri="{FF2B5EF4-FFF2-40B4-BE49-F238E27FC236}">
                <a16:creationId xmlns:a16="http://schemas.microsoft.com/office/drawing/2014/main" id="{9F76D469-071E-39FB-51CC-445FF2CD1FE5}"/>
              </a:ext>
            </a:extLst>
          </p:cNvPr>
          <p:cNvSpPr>
            <a:spLocks noGrp="1" noChangeArrowheads="1"/>
          </p:cNvSpPr>
          <p:nvPr>
            <p:ph type="ftr"/>
          </p:nvPr>
        </p:nvSpPr>
        <p:spPr bwMode="auto">
          <a:xfrm>
            <a:off x="0" y="9555163"/>
            <a:ext cx="3371850" cy="501650"/>
          </a:xfrm>
          <a:prstGeom prst="rect">
            <a:avLst/>
          </a:prstGeom>
          <a:noFill/>
          <a:ln>
            <a:noFill/>
          </a:ln>
          <a:effectLst/>
        </p:spPr>
        <p:txBody>
          <a:bodyPr vert="horz" wrap="square" lIns="0" tIns="0" rIns="0" bIns="0" numCol="1" anchor="b" anchorCtr="0" compatLnSpc="1">
            <a:prstTxWarp prst="textNoShape">
              <a:avLst/>
            </a:prstTxWarp>
          </a:bodyPr>
          <a:lstStyle>
            <a:lvl1pPr eaLnBrk="1">
              <a:lnSpc>
                <a:spcPct val="95000"/>
              </a:lnSpc>
              <a:buClr>
                <a:srgbClr val="000000"/>
              </a:buClr>
              <a:buSzPct val="100000"/>
              <a:buFont typeface="Times New Roman" panose="02020603050405020304" pitchFamily="18" charset="0"/>
              <a:buNone/>
              <a:tabLst>
                <a:tab pos="723900" algn="l"/>
                <a:tab pos="1447800" algn="l"/>
                <a:tab pos="2171700" algn="l"/>
                <a:tab pos="2895600" algn="l"/>
              </a:tabLst>
              <a:defRPr sz="1400">
                <a:solidFill>
                  <a:srgbClr val="000000"/>
                </a:solidFill>
                <a:latin typeface="Times New Roman" panose="02020603050405020304" pitchFamily="18" charset="0"/>
                <a:cs typeface="Lucida Sans Unicode" panose="020B0602030504020204" pitchFamily="34" charset="0"/>
              </a:defRPr>
            </a:lvl1pPr>
          </a:lstStyle>
          <a:p>
            <a:pPr>
              <a:defRPr/>
            </a:pPr>
            <a:endParaRPr lang="en-US" altLang="en-US"/>
          </a:p>
        </p:txBody>
      </p:sp>
      <p:sp>
        <p:nvSpPr>
          <p:cNvPr id="2054" name="Rectangle 6">
            <a:extLst>
              <a:ext uri="{FF2B5EF4-FFF2-40B4-BE49-F238E27FC236}">
                <a16:creationId xmlns:a16="http://schemas.microsoft.com/office/drawing/2014/main" id="{A6FAC67D-651D-B084-9A42-271D2FB548D7}"/>
              </a:ext>
            </a:extLst>
          </p:cNvPr>
          <p:cNvSpPr>
            <a:spLocks noGrp="1" noChangeArrowheads="1"/>
          </p:cNvSpPr>
          <p:nvPr>
            <p:ph type="sldNum"/>
          </p:nvPr>
        </p:nvSpPr>
        <p:spPr bwMode="auto">
          <a:xfrm>
            <a:off x="4398963" y="9555163"/>
            <a:ext cx="3371850" cy="501650"/>
          </a:xfrm>
          <a:prstGeom prst="rect">
            <a:avLst/>
          </a:prstGeom>
          <a:noFill/>
          <a:ln>
            <a:noFill/>
          </a:ln>
          <a:effectLst/>
        </p:spPr>
        <p:txBody>
          <a:bodyPr vert="horz" wrap="square" lIns="0" tIns="0" rIns="0" bIns="0" numCol="1" anchor="b" anchorCtr="0" compatLnSpc="1">
            <a:prstTxWarp prst="textNoShape">
              <a:avLst/>
            </a:prstTxWarp>
          </a:bodyPr>
          <a:lstStyle>
            <a:lvl1pPr algn="r" eaLnBrk="1">
              <a:lnSpc>
                <a:spcPct val="95000"/>
              </a:lnSpc>
              <a:buClr>
                <a:srgbClr val="000000"/>
              </a:buClr>
              <a:buSzPct val="100000"/>
              <a:buFont typeface="Times New Roman" panose="02020603050405020304" pitchFamily="18" charset="0"/>
              <a:buNone/>
              <a:tabLst>
                <a:tab pos="723900" algn="l"/>
                <a:tab pos="1447800" algn="l"/>
                <a:tab pos="2171700" algn="l"/>
                <a:tab pos="2895600" algn="l"/>
              </a:tabLst>
              <a:defRPr sz="1400" smtClean="0">
                <a:solidFill>
                  <a:srgbClr val="000000"/>
                </a:solidFill>
                <a:latin typeface="Times New Roman" panose="02020603050405020304" pitchFamily="18" charset="0"/>
                <a:cs typeface="Lucida Sans Unicode" panose="020B0602030504020204" pitchFamily="34" charset="0"/>
              </a:defRPr>
            </a:lvl1pPr>
          </a:lstStyle>
          <a:p>
            <a:pPr>
              <a:defRPr/>
            </a:pPr>
            <a:fld id="{86E311A0-9881-43B6-9325-611347C79969}"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1pPr>
    <a:lvl2pPr marL="742950" indent="-285750" algn="l" defTabSz="457200"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2pPr>
    <a:lvl3pPr marL="1143000" indent="-228600" algn="l" defTabSz="457200"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3pPr>
    <a:lvl4pPr marL="1600200" indent="-228600" algn="l" defTabSz="457200"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4pPr>
    <a:lvl5pPr marL="2057400" indent="-228600" algn="l" defTabSz="457200"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Rectangle 6">
            <a:extLst>
              <a:ext uri="{FF2B5EF4-FFF2-40B4-BE49-F238E27FC236}">
                <a16:creationId xmlns:a16="http://schemas.microsoft.com/office/drawing/2014/main" id="{0F6824BE-F0DC-F63A-5952-FF979F51992A}"/>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9pPr>
          </a:lstStyle>
          <a:p>
            <a:pPr>
              <a:lnSpc>
                <a:spcPct val="95000"/>
              </a:lnSpc>
            </a:pPr>
            <a:fld id="{70EBF416-2669-4C1B-9CA2-E86232D4BDF0}" type="slidenum">
              <a:rPr lang="en-US" altLang="en-US">
                <a:solidFill>
                  <a:srgbClr val="000000"/>
                </a:solidFill>
                <a:latin typeface="Times New Roman" panose="02020603050405020304" pitchFamily="18" charset="0"/>
              </a:rPr>
              <a:pPr>
                <a:lnSpc>
                  <a:spcPct val="95000"/>
                </a:lnSpc>
              </a:pPr>
              <a:t>1</a:t>
            </a:fld>
            <a:endParaRPr lang="en-US" altLang="en-US">
              <a:solidFill>
                <a:srgbClr val="000000"/>
              </a:solidFill>
              <a:latin typeface="Times New Roman" panose="02020603050405020304" pitchFamily="18" charset="0"/>
            </a:endParaRPr>
          </a:p>
        </p:txBody>
      </p:sp>
      <p:sp>
        <p:nvSpPr>
          <p:cNvPr id="16387" name="Rectangle 1">
            <a:extLst>
              <a:ext uri="{FF2B5EF4-FFF2-40B4-BE49-F238E27FC236}">
                <a16:creationId xmlns:a16="http://schemas.microsoft.com/office/drawing/2014/main" id="{811DF06A-B99F-702A-BEAA-6E6E5BB511CB}"/>
              </a:ext>
            </a:extLst>
          </p:cNvPr>
          <p:cNvSpPr txBox="1">
            <a:spLocks noChangeArrowheads="1" noTextEdit="1"/>
          </p:cNvSpPr>
          <p:nvPr>
            <p:ph type="sldImg"/>
          </p:nvPr>
        </p:nvSpPr>
        <p:spPr>
          <a:xfrm>
            <a:off x="1371600" y="763588"/>
            <a:ext cx="5029200"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6388" name="Rectangle 2">
            <a:extLst>
              <a:ext uri="{FF2B5EF4-FFF2-40B4-BE49-F238E27FC236}">
                <a16:creationId xmlns:a16="http://schemas.microsoft.com/office/drawing/2014/main" id="{138185DB-7825-5C3C-EF95-586E8D4D19A5}"/>
              </a:ext>
            </a:extLst>
          </p:cNvPr>
          <p:cNvSpPr txBox="1">
            <a:spLocks noChangeArrowheads="1"/>
          </p:cNvSpPr>
          <p:nvPr>
            <p:ph type="body" idx="1"/>
          </p:nvPr>
        </p:nvSpPr>
        <p:spPr>
          <a:xfrm>
            <a:off x="777875" y="4776788"/>
            <a:ext cx="6218238" cy="4525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434" name="Rectangle 6">
            <a:extLst>
              <a:ext uri="{FF2B5EF4-FFF2-40B4-BE49-F238E27FC236}">
                <a16:creationId xmlns:a16="http://schemas.microsoft.com/office/drawing/2014/main" id="{AA4A24FD-022E-2D90-4842-C0D88A54445F}"/>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9pPr>
          </a:lstStyle>
          <a:p>
            <a:pPr>
              <a:lnSpc>
                <a:spcPct val="95000"/>
              </a:lnSpc>
            </a:pPr>
            <a:fld id="{01F4AF1A-4EE6-438E-8556-92FA460DC83F}" type="slidenum">
              <a:rPr lang="en-US" altLang="en-US">
                <a:solidFill>
                  <a:srgbClr val="000000"/>
                </a:solidFill>
                <a:latin typeface="Times New Roman" panose="02020603050405020304" pitchFamily="18" charset="0"/>
              </a:rPr>
              <a:pPr>
                <a:lnSpc>
                  <a:spcPct val="95000"/>
                </a:lnSpc>
              </a:pPr>
              <a:t>2</a:t>
            </a:fld>
            <a:endParaRPr lang="en-US" altLang="en-US">
              <a:solidFill>
                <a:srgbClr val="000000"/>
              </a:solidFill>
              <a:latin typeface="Times New Roman" panose="02020603050405020304" pitchFamily="18" charset="0"/>
            </a:endParaRPr>
          </a:p>
        </p:txBody>
      </p:sp>
      <p:sp>
        <p:nvSpPr>
          <p:cNvPr id="18435" name="Rectangle 1">
            <a:extLst>
              <a:ext uri="{FF2B5EF4-FFF2-40B4-BE49-F238E27FC236}">
                <a16:creationId xmlns:a16="http://schemas.microsoft.com/office/drawing/2014/main" id="{B49431E2-3DAA-B3F6-8056-19F714D4A707}"/>
              </a:ext>
            </a:extLst>
          </p:cNvPr>
          <p:cNvSpPr txBox="1">
            <a:spLocks noChangeArrowheads="1" noTextEdit="1"/>
          </p:cNvSpPr>
          <p:nvPr>
            <p:ph type="sldImg"/>
          </p:nvPr>
        </p:nvSpPr>
        <p:spPr>
          <a:xfrm>
            <a:off x="1371600" y="763588"/>
            <a:ext cx="5029200"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8436" name="Rectangle 2">
            <a:extLst>
              <a:ext uri="{FF2B5EF4-FFF2-40B4-BE49-F238E27FC236}">
                <a16:creationId xmlns:a16="http://schemas.microsoft.com/office/drawing/2014/main" id="{557109B0-9A47-422D-E8AD-95CDB85AAD0B}"/>
              </a:ext>
            </a:extLst>
          </p:cNvPr>
          <p:cNvSpPr txBox="1">
            <a:spLocks noChangeArrowheads="1"/>
          </p:cNvSpPr>
          <p:nvPr>
            <p:ph type="body" idx="1"/>
          </p:nvPr>
        </p:nvSpPr>
        <p:spPr>
          <a:xfrm>
            <a:off x="777875" y="4776788"/>
            <a:ext cx="6218238" cy="4525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482" name="Rectangle 6">
            <a:extLst>
              <a:ext uri="{FF2B5EF4-FFF2-40B4-BE49-F238E27FC236}">
                <a16:creationId xmlns:a16="http://schemas.microsoft.com/office/drawing/2014/main" id="{4B5B69E1-CD21-0E48-7CB3-C0E3DD7C9752}"/>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9pPr>
          </a:lstStyle>
          <a:p>
            <a:pPr>
              <a:lnSpc>
                <a:spcPct val="95000"/>
              </a:lnSpc>
            </a:pPr>
            <a:fld id="{8C4E301F-871F-4F0D-831E-79265509CC7F}" type="slidenum">
              <a:rPr lang="en-US" altLang="en-US">
                <a:solidFill>
                  <a:srgbClr val="000000"/>
                </a:solidFill>
                <a:latin typeface="Times New Roman" panose="02020603050405020304" pitchFamily="18" charset="0"/>
              </a:rPr>
              <a:pPr>
                <a:lnSpc>
                  <a:spcPct val="95000"/>
                </a:lnSpc>
              </a:pPr>
              <a:t>3</a:t>
            </a:fld>
            <a:endParaRPr lang="en-US" altLang="en-US">
              <a:solidFill>
                <a:srgbClr val="000000"/>
              </a:solidFill>
              <a:latin typeface="Times New Roman" panose="02020603050405020304" pitchFamily="18" charset="0"/>
            </a:endParaRPr>
          </a:p>
        </p:txBody>
      </p:sp>
      <p:sp>
        <p:nvSpPr>
          <p:cNvPr id="20483" name="Rectangle 1">
            <a:extLst>
              <a:ext uri="{FF2B5EF4-FFF2-40B4-BE49-F238E27FC236}">
                <a16:creationId xmlns:a16="http://schemas.microsoft.com/office/drawing/2014/main" id="{F86F8A3C-9FB0-CA48-59B5-337DBA21C7BA}"/>
              </a:ext>
            </a:extLst>
          </p:cNvPr>
          <p:cNvSpPr txBox="1">
            <a:spLocks noChangeArrowheads="1" noTextEdit="1"/>
          </p:cNvSpPr>
          <p:nvPr>
            <p:ph type="sldImg"/>
          </p:nvPr>
        </p:nvSpPr>
        <p:spPr>
          <a:xfrm>
            <a:off x="1371600" y="763588"/>
            <a:ext cx="5029200"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0484" name="Rectangle 2">
            <a:extLst>
              <a:ext uri="{FF2B5EF4-FFF2-40B4-BE49-F238E27FC236}">
                <a16:creationId xmlns:a16="http://schemas.microsoft.com/office/drawing/2014/main" id="{4D6857CA-8480-6DB7-F772-196033F9D00D}"/>
              </a:ext>
            </a:extLst>
          </p:cNvPr>
          <p:cNvSpPr txBox="1">
            <a:spLocks noChangeArrowheads="1"/>
          </p:cNvSpPr>
          <p:nvPr>
            <p:ph type="body" idx="1"/>
          </p:nvPr>
        </p:nvSpPr>
        <p:spPr>
          <a:xfrm>
            <a:off x="777875" y="4776788"/>
            <a:ext cx="6218238" cy="4525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2530" name="Rectangle 6">
            <a:extLst>
              <a:ext uri="{FF2B5EF4-FFF2-40B4-BE49-F238E27FC236}">
                <a16:creationId xmlns:a16="http://schemas.microsoft.com/office/drawing/2014/main" id="{4A6BCD33-09A9-625E-BCD3-050974115FF7}"/>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9pPr>
          </a:lstStyle>
          <a:p>
            <a:pPr>
              <a:lnSpc>
                <a:spcPct val="95000"/>
              </a:lnSpc>
            </a:pPr>
            <a:fld id="{02B69162-68CA-4702-870E-AFE3D4D44FD3}" type="slidenum">
              <a:rPr lang="en-US" altLang="en-US">
                <a:solidFill>
                  <a:srgbClr val="000000"/>
                </a:solidFill>
                <a:latin typeface="Times New Roman" panose="02020603050405020304" pitchFamily="18" charset="0"/>
              </a:rPr>
              <a:pPr>
                <a:lnSpc>
                  <a:spcPct val="95000"/>
                </a:lnSpc>
              </a:pPr>
              <a:t>4</a:t>
            </a:fld>
            <a:endParaRPr lang="en-US" altLang="en-US">
              <a:solidFill>
                <a:srgbClr val="000000"/>
              </a:solidFill>
              <a:latin typeface="Times New Roman" panose="02020603050405020304" pitchFamily="18" charset="0"/>
            </a:endParaRPr>
          </a:p>
        </p:txBody>
      </p:sp>
      <p:sp>
        <p:nvSpPr>
          <p:cNvPr id="22531" name="Rectangle 1">
            <a:extLst>
              <a:ext uri="{FF2B5EF4-FFF2-40B4-BE49-F238E27FC236}">
                <a16:creationId xmlns:a16="http://schemas.microsoft.com/office/drawing/2014/main" id="{E02B0B74-2A1A-DD42-C00E-B3EF1760C9F1}"/>
              </a:ext>
            </a:extLst>
          </p:cNvPr>
          <p:cNvSpPr txBox="1">
            <a:spLocks noChangeArrowheads="1" noTextEdit="1"/>
          </p:cNvSpPr>
          <p:nvPr>
            <p:ph type="sldImg"/>
          </p:nvPr>
        </p:nvSpPr>
        <p:spPr>
          <a:xfrm>
            <a:off x="1371600" y="763588"/>
            <a:ext cx="5029200"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2532" name="Rectangle 2">
            <a:extLst>
              <a:ext uri="{FF2B5EF4-FFF2-40B4-BE49-F238E27FC236}">
                <a16:creationId xmlns:a16="http://schemas.microsoft.com/office/drawing/2014/main" id="{27C6885A-FE86-83B0-C9D6-184C726235BE}"/>
              </a:ext>
            </a:extLst>
          </p:cNvPr>
          <p:cNvSpPr txBox="1">
            <a:spLocks noChangeArrowheads="1"/>
          </p:cNvSpPr>
          <p:nvPr>
            <p:ph type="body" idx="1"/>
          </p:nvPr>
        </p:nvSpPr>
        <p:spPr>
          <a:xfrm>
            <a:off x="777875" y="4776788"/>
            <a:ext cx="6218238" cy="4525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4578" name="Rectangle 6">
            <a:extLst>
              <a:ext uri="{FF2B5EF4-FFF2-40B4-BE49-F238E27FC236}">
                <a16:creationId xmlns:a16="http://schemas.microsoft.com/office/drawing/2014/main" id="{C4FF6E97-4755-E78B-AA3E-67AB8FBB2F7D}"/>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9pPr>
          </a:lstStyle>
          <a:p>
            <a:pPr>
              <a:lnSpc>
                <a:spcPct val="95000"/>
              </a:lnSpc>
            </a:pPr>
            <a:fld id="{FDAEC2DF-049A-44A3-B6D1-96A9B45B97BA}" type="slidenum">
              <a:rPr lang="en-US" altLang="en-US">
                <a:solidFill>
                  <a:srgbClr val="000000"/>
                </a:solidFill>
                <a:latin typeface="Times New Roman" panose="02020603050405020304" pitchFamily="18" charset="0"/>
              </a:rPr>
              <a:pPr>
                <a:lnSpc>
                  <a:spcPct val="95000"/>
                </a:lnSpc>
              </a:pPr>
              <a:t>5</a:t>
            </a:fld>
            <a:endParaRPr lang="en-US" altLang="en-US">
              <a:solidFill>
                <a:srgbClr val="000000"/>
              </a:solidFill>
              <a:latin typeface="Times New Roman" panose="02020603050405020304" pitchFamily="18" charset="0"/>
            </a:endParaRPr>
          </a:p>
        </p:txBody>
      </p:sp>
      <p:sp>
        <p:nvSpPr>
          <p:cNvPr id="24579" name="Rectangle 1">
            <a:extLst>
              <a:ext uri="{FF2B5EF4-FFF2-40B4-BE49-F238E27FC236}">
                <a16:creationId xmlns:a16="http://schemas.microsoft.com/office/drawing/2014/main" id="{42D2E28A-C51B-D7B4-BE1F-2509639444EA}"/>
              </a:ext>
            </a:extLst>
          </p:cNvPr>
          <p:cNvSpPr txBox="1">
            <a:spLocks noChangeArrowheads="1" noTextEdit="1"/>
          </p:cNvSpPr>
          <p:nvPr>
            <p:ph type="sldImg"/>
          </p:nvPr>
        </p:nvSpPr>
        <p:spPr>
          <a:xfrm>
            <a:off x="1371600" y="763588"/>
            <a:ext cx="5029200"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4580" name="Rectangle 2">
            <a:extLst>
              <a:ext uri="{FF2B5EF4-FFF2-40B4-BE49-F238E27FC236}">
                <a16:creationId xmlns:a16="http://schemas.microsoft.com/office/drawing/2014/main" id="{6D730EF5-3E05-EFD9-515B-52921BE8942B}"/>
              </a:ext>
            </a:extLst>
          </p:cNvPr>
          <p:cNvSpPr txBox="1">
            <a:spLocks noChangeArrowheads="1"/>
          </p:cNvSpPr>
          <p:nvPr>
            <p:ph type="body" idx="1"/>
          </p:nvPr>
        </p:nvSpPr>
        <p:spPr>
          <a:xfrm>
            <a:off x="777875" y="4776788"/>
            <a:ext cx="6218238" cy="4525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6626" name="Rectangle 6">
            <a:extLst>
              <a:ext uri="{FF2B5EF4-FFF2-40B4-BE49-F238E27FC236}">
                <a16:creationId xmlns:a16="http://schemas.microsoft.com/office/drawing/2014/main" id="{BACFCCCB-F24F-1B6E-E6AB-47A2EFC24EF9}"/>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9pPr>
          </a:lstStyle>
          <a:p>
            <a:pPr>
              <a:lnSpc>
                <a:spcPct val="95000"/>
              </a:lnSpc>
            </a:pPr>
            <a:fld id="{D21A2289-D8C4-4909-BE53-A84D4F68DDD3}" type="slidenum">
              <a:rPr lang="en-US" altLang="en-US">
                <a:solidFill>
                  <a:srgbClr val="000000"/>
                </a:solidFill>
                <a:latin typeface="Times New Roman" panose="02020603050405020304" pitchFamily="18" charset="0"/>
              </a:rPr>
              <a:pPr>
                <a:lnSpc>
                  <a:spcPct val="95000"/>
                </a:lnSpc>
              </a:pPr>
              <a:t>6</a:t>
            </a:fld>
            <a:endParaRPr lang="en-US" altLang="en-US">
              <a:solidFill>
                <a:srgbClr val="000000"/>
              </a:solidFill>
              <a:latin typeface="Times New Roman" panose="02020603050405020304" pitchFamily="18" charset="0"/>
            </a:endParaRPr>
          </a:p>
        </p:txBody>
      </p:sp>
      <p:sp>
        <p:nvSpPr>
          <p:cNvPr id="26627" name="Rectangle 1">
            <a:extLst>
              <a:ext uri="{FF2B5EF4-FFF2-40B4-BE49-F238E27FC236}">
                <a16:creationId xmlns:a16="http://schemas.microsoft.com/office/drawing/2014/main" id="{69D65EEF-3709-70D7-63F8-878721DC0585}"/>
              </a:ext>
            </a:extLst>
          </p:cNvPr>
          <p:cNvSpPr txBox="1">
            <a:spLocks noChangeArrowheads="1" noTextEdit="1"/>
          </p:cNvSpPr>
          <p:nvPr>
            <p:ph type="sldImg"/>
          </p:nvPr>
        </p:nvSpPr>
        <p:spPr>
          <a:xfrm>
            <a:off x="1371600" y="763588"/>
            <a:ext cx="5029200"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6628" name="Rectangle 2">
            <a:extLst>
              <a:ext uri="{FF2B5EF4-FFF2-40B4-BE49-F238E27FC236}">
                <a16:creationId xmlns:a16="http://schemas.microsoft.com/office/drawing/2014/main" id="{F071448D-AB09-CED4-060C-CCCF0C50914A}"/>
              </a:ext>
            </a:extLst>
          </p:cNvPr>
          <p:cNvSpPr txBox="1">
            <a:spLocks noChangeArrowheads="1"/>
          </p:cNvSpPr>
          <p:nvPr>
            <p:ph type="body" idx="1"/>
          </p:nvPr>
        </p:nvSpPr>
        <p:spPr>
          <a:xfrm>
            <a:off x="777875" y="4776788"/>
            <a:ext cx="6218238" cy="4525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8674" name="Rectangle 6">
            <a:extLst>
              <a:ext uri="{FF2B5EF4-FFF2-40B4-BE49-F238E27FC236}">
                <a16:creationId xmlns:a16="http://schemas.microsoft.com/office/drawing/2014/main" id="{74B5E063-977A-FCFF-9E8B-5ADCDE7563D5}"/>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9pPr>
          </a:lstStyle>
          <a:p>
            <a:pPr>
              <a:lnSpc>
                <a:spcPct val="95000"/>
              </a:lnSpc>
            </a:pPr>
            <a:fld id="{BC828032-0624-450A-BE4E-6F547529E1BB}" type="slidenum">
              <a:rPr lang="en-US" altLang="en-US">
                <a:solidFill>
                  <a:srgbClr val="000000"/>
                </a:solidFill>
                <a:latin typeface="Times New Roman" panose="02020603050405020304" pitchFamily="18" charset="0"/>
              </a:rPr>
              <a:pPr>
                <a:lnSpc>
                  <a:spcPct val="95000"/>
                </a:lnSpc>
              </a:pPr>
              <a:t>7</a:t>
            </a:fld>
            <a:endParaRPr lang="en-US" altLang="en-US">
              <a:solidFill>
                <a:srgbClr val="000000"/>
              </a:solidFill>
              <a:latin typeface="Times New Roman" panose="02020603050405020304" pitchFamily="18" charset="0"/>
            </a:endParaRPr>
          </a:p>
        </p:txBody>
      </p:sp>
      <p:sp>
        <p:nvSpPr>
          <p:cNvPr id="28675" name="Rectangle 1">
            <a:extLst>
              <a:ext uri="{FF2B5EF4-FFF2-40B4-BE49-F238E27FC236}">
                <a16:creationId xmlns:a16="http://schemas.microsoft.com/office/drawing/2014/main" id="{2EB436F3-66F0-DC1F-E25F-BDCBA6342D3F}"/>
              </a:ext>
            </a:extLst>
          </p:cNvPr>
          <p:cNvSpPr txBox="1">
            <a:spLocks noChangeArrowheads="1" noTextEdit="1"/>
          </p:cNvSpPr>
          <p:nvPr>
            <p:ph type="sldImg"/>
          </p:nvPr>
        </p:nvSpPr>
        <p:spPr>
          <a:xfrm>
            <a:off x="1371600" y="763588"/>
            <a:ext cx="5029200"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8676" name="Rectangle 2">
            <a:extLst>
              <a:ext uri="{FF2B5EF4-FFF2-40B4-BE49-F238E27FC236}">
                <a16:creationId xmlns:a16="http://schemas.microsoft.com/office/drawing/2014/main" id="{16019A93-8D45-A51C-86F6-7BF704F2940D}"/>
              </a:ext>
            </a:extLst>
          </p:cNvPr>
          <p:cNvSpPr txBox="1">
            <a:spLocks noChangeArrowheads="1"/>
          </p:cNvSpPr>
          <p:nvPr>
            <p:ph type="body" idx="1"/>
          </p:nvPr>
        </p:nvSpPr>
        <p:spPr>
          <a:xfrm>
            <a:off x="777875" y="4776788"/>
            <a:ext cx="6218238" cy="4525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6">
            <a:extLst>
              <a:ext uri="{FF2B5EF4-FFF2-40B4-BE49-F238E27FC236}">
                <a16:creationId xmlns:a16="http://schemas.microsoft.com/office/drawing/2014/main" id="{FD250952-188C-D633-A6F5-4A4F73C7D909}"/>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9pPr>
          </a:lstStyle>
          <a:p>
            <a:pPr>
              <a:lnSpc>
                <a:spcPct val="95000"/>
              </a:lnSpc>
            </a:pPr>
            <a:fld id="{3DCFADB6-B93A-4540-85FF-10F5AA5872E5}" type="slidenum">
              <a:rPr lang="en-US" altLang="en-US">
                <a:solidFill>
                  <a:srgbClr val="000000"/>
                </a:solidFill>
                <a:latin typeface="Times New Roman" panose="02020603050405020304" pitchFamily="18" charset="0"/>
              </a:rPr>
              <a:pPr>
                <a:lnSpc>
                  <a:spcPct val="95000"/>
                </a:lnSpc>
              </a:pPr>
              <a:t>8</a:t>
            </a:fld>
            <a:endParaRPr lang="en-US" altLang="en-US">
              <a:solidFill>
                <a:srgbClr val="000000"/>
              </a:solidFill>
              <a:latin typeface="Times New Roman" panose="02020603050405020304" pitchFamily="18" charset="0"/>
            </a:endParaRPr>
          </a:p>
        </p:txBody>
      </p:sp>
      <p:sp>
        <p:nvSpPr>
          <p:cNvPr id="30723" name="Rectangle 1">
            <a:extLst>
              <a:ext uri="{FF2B5EF4-FFF2-40B4-BE49-F238E27FC236}">
                <a16:creationId xmlns:a16="http://schemas.microsoft.com/office/drawing/2014/main" id="{389171C5-82F4-7437-2095-AE58E8DE72D3}"/>
              </a:ext>
            </a:extLst>
          </p:cNvPr>
          <p:cNvSpPr txBox="1">
            <a:spLocks noChangeArrowheads="1" noTextEdit="1"/>
          </p:cNvSpPr>
          <p:nvPr>
            <p:ph type="sldImg"/>
          </p:nvPr>
        </p:nvSpPr>
        <p:spPr>
          <a:xfrm>
            <a:off x="1371600" y="763588"/>
            <a:ext cx="5029200"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0724" name="Rectangle 2">
            <a:extLst>
              <a:ext uri="{FF2B5EF4-FFF2-40B4-BE49-F238E27FC236}">
                <a16:creationId xmlns:a16="http://schemas.microsoft.com/office/drawing/2014/main" id="{841465C2-5AF8-0AE0-73CF-765229280F4B}"/>
              </a:ext>
            </a:extLst>
          </p:cNvPr>
          <p:cNvSpPr txBox="1">
            <a:spLocks noChangeArrowheads="1"/>
          </p:cNvSpPr>
          <p:nvPr>
            <p:ph type="body" idx="1"/>
          </p:nvPr>
        </p:nvSpPr>
        <p:spPr>
          <a:xfrm>
            <a:off x="777875" y="4776788"/>
            <a:ext cx="6218238" cy="4525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687585C-4EB9-CC85-2021-4B1B4B068445}"/>
              </a:ext>
            </a:extLst>
          </p:cNvPr>
          <p:cNvSpPr>
            <a:spLocks noGrp="1"/>
          </p:cNvSpPr>
          <p:nvPr>
            <p:ph type="dt" idx="10"/>
          </p:nvPr>
        </p:nvSpPr>
        <p:spPr/>
        <p:txBody>
          <a:bodyPr/>
          <a:lstStyle>
            <a:lvl1pPr>
              <a:defRPr/>
            </a:lvl1pPr>
          </a:lstStyle>
          <a:p>
            <a:pPr>
              <a:defRPr/>
            </a:pPr>
            <a:r>
              <a:rPr lang="en-US" altLang="en-US"/>
              <a:t>10/8/24</a:t>
            </a:r>
          </a:p>
        </p:txBody>
      </p:sp>
      <p:sp>
        <p:nvSpPr>
          <p:cNvPr id="5" name="Slide Number Placeholder 4">
            <a:extLst>
              <a:ext uri="{FF2B5EF4-FFF2-40B4-BE49-F238E27FC236}">
                <a16:creationId xmlns:a16="http://schemas.microsoft.com/office/drawing/2014/main" id="{E5A33794-22F7-D943-5B27-96B277A0CCFB}"/>
              </a:ext>
            </a:extLst>
          </p:cNvPr>
          <p:cNvSpPr>
            <a:spLocks noGrp="1"/>
          </p:cNvSpPr>
          <p:nvPr>
            <p:ph type="sldNum" idx="11"/>
          </p:nvPr>
        </p:nvSpPr>
        <p:spPr/>
        <p:txBody>
          <a:bodyPr/>
          <a:lstStyle>
            <a:lvl1pPr>
              <a:defRPr smtClean="0"/>
            </a:lvl1pPr>
          </a:lstStyle>
          <a:p>
            <a:pPr>
              <a:defRPr/>
            </a:pPr>
            <a:fld id="{75CCFBB8-C1BE-4F8E-9BE2-1B4E1138D543}" type="slidenum">
              <a:rPr lang="en-US" altLang="en-US"/>
              <a:pPr>
                <a:defRPr/>
              </a:pPr>
              <a:t>‹#›</a:t>
            </a:fld>
            <a:endParaRPr lang="en-US" altLang="en-US"/>
          </a:p>
        </p:txBody>
      </p:sp>
    </p:spTree>
    <p:extLst>
      <p:ext uri="{BB962C8B-B14F-4D97-AF65-F5344CB8AC3E}">
        <p14:creationId xmlns:p14="http://schemas.microsoft.com/office/powerpoint/2010/main" val="28765933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A10E2B9-5495-D743-2EF5-AB12AD874780}"/>
              </a:ext>
            </a:extLst>
          </p:cNvPr>
          <p:cNvSpPr>
            <a:spLocks noGrp="1"/>
          </p:cNvSpPr>
          <p:nvPr>
            <p:ph type="dt" idx="10"/>
          </p:nvPr>
        </p:nvSpPr>
        <p:spPr/>
        <p:txBody>
          <a:bodyPr/>
          <a:lstStyle>
            <a:lvl1pPr>
              <a:defRPr/>
            </a:lvl1pPr>
          </a:lstStyle>
          <a:p>
            <a:pPr>
              <a:defRPr/>
            </a:pPr>
            <a:r>
              <a:rPr lang="en-US" altLang="en-US"/>
              <a:t>10/8/24</a:t>
            </a:r>
          </a:p>
        </p:txBody>
      </p:sp>
      <p:sp>
        <p:nvSpPr>
          <p:cNvPr id="5" name="Slide Number Placeholder 4">
            <a:extLst>
              <a:ext uri="{FF2B5EF4-FFF2-40B4-BE49-F238E27FC236}">
                <a16:creationId xmlns:a16="http://schemas.microsoft.com/office/drawing/2014/main" id="{131CC052-010B-FAEC-E83A-5DCD37739743}"/>
              </a:ext>
            </a:extLst>
          </p:cNvPr>
          <p:cNvSpPr>
            <a:spLocks noGrp="1"/>
          </p:cNvSpPr>
          <p:nvPr>
            <p:ph type="sldNum" idx="11"/>
          </p:nvPr>
        </p:nvSpPr>
        <p:spPr/>
        <p:txBody>
          <a:bodyPr/>
          <a:lstStyle>
            <a:lvl1pPr>
              <a:defRPr smtClean="0"/>
            </a:lvl1pPr>
          </a:lstStyle>
          <a:p>
            <a:pPr>
              <a:defRPr/>
            </a:pPr>
            <a:fld id="{6E410AB9-C2B5-4EF3-9B41-6B466347357A}" type="slidenum">
              <a:rPr lang="en-US" altLang="en-US"/>
              <a:pPr>
                <a:defRPr/>
              </a:pPr>
              <a:t>‹#›</a:t>
            </a:fld>
            <a:endParaRPr lang="en-US" altLang="en-US"/>
          </a:p>
        </p:txBody>
      </p:sp>
    </p:spTree>
    <p:extLst>
      <p:ext uri="{BB962C8B-B14F-4D97-AF65-F5344CB8AC3E}">
        <p14:creationId xmlns:p14="http://schemas.microsoft.com/office/powerpoint/2010/main" val="29512637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08D39313-9F52-4215-7308-1FEC49E285A4}"/>
              </a:ext>
            </a:extLst>
          </p:cNvPr>
          <p:cNvSpPr>
            <a:spLocks noGrp="1"/>
          </p:cNvSpPr>
          <p:nvPr>
            <p:ph type="dt" idx="10"/>
          </p:nvPr>
        </p:nvSpPr>
        <p:spPr/>
        <p:txBody>
          <a:bodyPr/>
          <a:lstStyle>
            <a:lvl1pPr>
              <a:defRPr/>
            </a:lvl1pPr>
          </a:lstStyle>
          <a:p>
            <a:pPr>
              <a:defRPr/>
            </a:pPr>
            <a:r>
              <a:rPr lang="en-US" altLang="en-US"/>
              <a:t>10/8/24</a:t>
            </a:r>
          </a:p>
        </p:txBody>
      </p:sp>
      <p:sp>
        <p:nvSpPr>
          <p:cNvPr id="5" name="Slide Number Placeholder 4">
            <a:extLst>
              <a:ext uri="{FF2B5EF4-FFF2-40B4-BE49-F238E27FC236}">
                <a16:creationId xmlns:a16="http://schemas.microsoft.com/office/drawing/2014/main" id="{343996F9-5164-65C9-EB1A-8ACA9DC167F1}"/>
              </a:ext>
            </a:extLst>
          </p:cNvPr>
          <p:cNvSpPr>
            <a:spLocks noGrp="1"/>
          </p:cNvSpPr>
          <p:nvPr>
            <p:ph type="sldNum" idx="11"/>
          </p:nvPr>
        </p:nvSpPr>
        <p:spPr/>
        <p:txBody>
          <a:bodyPr/>
          <a:lstStyle>
            <a:lvl1pPr>
              <a:defRPr smtClean="0"/>
            </a:lvl1pPr>
          </a:lstStyle>
          <a:p>
            <a:pPr>
              <a:defRPr/>
            </a:pPr>
            <a:fld id="{98D1F034-AC63-43D0-97C6-BFC0E58AF6EF}" type="slidenum">
              <a:rPr lang="en-US" altLang="en-US"/>
              <a:pPr>
                <a:defRPr/>
              </a:pPr>
              <a:t>‹#›</a:t>
            </a:fld>
            <a:endParaRPr lang="en-US" altLang="en-US"/>
          </a:p>
        </p:txBody>
      </p:sp>
    </p:spTree>
    <p:extLst>
      <p:ext uri="{BB962C8B-B14F-4D97-AF65-F5344CB8AC3E}">
        <p14:creationId xmlns:p14="http://schemas.microsoft.com/office/powerpoint/2010/main" val="10594243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4963"/>
            <a:ext cx="5408613" cy="45243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0613" y="1604963"/>
            <a:ext cx="5410200" cy="45243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8A99C7D-C37E-81E7-F276-2C1A325F8704}"/>
              </a:ext>
            </a:extLst>
          </p:cNvPr>
          <p:cNvSpPr>
            <a:spLocks noGrp="1"/>
          </p:cNvSpPr>
          <p:nvPr>
            <p:ph type="dt" idx="10"/>
          </p:nvPr>
        </p:nvSpPr>
        <p:spPr/>
        <p:txBody>
          <a:bodyPr/>
          <a:lstStyle>
            <a:lvl1pPr>
              <a:defRPr/>
            </a:lvl1pPr>
          </a:lstStyle>
          <a:p>
            <a:pPr>
              <a:defRPr/>
            </a:pPr>
            <a:r>
              <a:rPr lang="en-US" altLang="en-US"/>
              <a:t>10/8/24</a:t>
            </a:r>
          </a:p>
        </p:txBody>
      </p:sp>
      <p:sp>
        <p:nvSpPr>
          <p:cNvPr id="6" name="Slide Number Placeholder 5">
            <a:extLst>
              <a:ext uri="{FF2B5EF4-FFF2-40B4-BE49-F238E27FC236}">
                <a16:creationId xmlns:a16="http://schemas.microsoft.com/office/drawing/2014/main" id="{FA67DD86-2DFC-7607-3BCD-E5D96BEDD5BC}"/>
              </a:ext>
            </a:extLst>
          </p:cNvPr>
          <p:cNvSpPr>
            <a:spLocks noGrp="1"/>
          </p:cNvSpPr>
          <p:nvPr>
            <p:ph type="sldNum" idx="11"/>
          </p:nvPr>
        </p:nvSpPr>
        <p:spPr/>
        <p:txBody>
          <a:bodyPr/>
          <a:lstStyle>
            <a:lvl1pPr>
              <a:defRPr smtClean="0"/>
            </a:lvl1pPr>
          </a:lstStyle>
          <a:p>
            <a:pPr>
              <a:defRPr/>
            </a:pPr>
            <a:fld id="{447E645A-D207-4B67-A799-9BCE7D43CD4E}" type="slidenum">
              <a:rPr lang="en-US" altLang="en-US"/>
              <a:pPr>
                <a:defRPr/>
              </a:pPr>
              <a:t>‹#›</a:t>
            </a:fld>
            <a:endParaRPr lang="en-US" altLang="en-US"/>
          </a:p>
        </p:txBody>
      </p:sp>
    </p:spTree>
    <p:extLst>
      <p:ext uri="{BB962C8B-B14F-4D97-AF65-F5344CB8AC3E}">
        <p14:creationId xmlns:p14="http://schemas.microsoft.com/office/powerpoint/2010/main" val="16900447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DBA7073-F309-827B-13C4-7626033ACF71}"/>
              </a:ext>
            </a:extLst>
          </p:cNvPr>
          <p:cNvSpPr>
            <a:spLocks noGrp="1"/>
          </p:cNvSpPr>
          <p:nvPr>
            <p:ph type="dt" idx="10"/>
          </p:nvPr>
        </p:nvSpPr>
        <p:spPr/>
        <p:txBody>
          <a:bodyPr/>
          <a:lstStyle>
            <a:lvl1pPr>
              <a:defRPr/>
            </a:lvl1pPr>
          </a:lstStyle>
          <a:p>
            <a:pPr>
              <a:defRPr/>
            </a:pPr>
            <a:r>
              <a:rPr lang="en-US" altLang="en-US"/>
              <a:t>10/8/24</a:t>
            </a:r>
          </a:p>
        </p:txBody>
      </p:sp>
      <p:sp>
        <p:nvSpPr>
          <p:cNvPr id="8" name="Slide Number Placeholder 7">
            <a:extLst>
              <a:ext uri="{FF2B5EF4-FFF2-40B4-BE49-F238E27FC236}">
                <a16:creationId xmlns:a16="http://schemas.microsoft.com/office/drawing/2014/main" id="{7821E958-0EDA-BAEE-39BA-E8D9FBAD3FAB}"/>
              </a:ext>
            </a:extLst>
          </p:cNvPr>
          <p:cNvSpPr>
            <a:spLocks noGrp="1"/>
          </p:cNvSpPr>
          <p:nvPr>
            <p:ph type="sldNum" idx="11"/>
          </p:nvPr>
        </p:nvSpPr>
        <p:spPr/>
        <p:txBody>
          <a:bodyPr/>
          <a:lstStyle>
            <a:lvl1pPr>
              <a:defRPr smtClean="0"/>
            </a:lvl1pPr>
          </a:lstStyle>
          <a:p>
            <a:pPr>
              <a:defRPr/>
            </a:pPr>
            <a:fld id="{1098351E-2C90-44B9-9516-0744CB3431E5}" type="slidenum">
              <a:rPr lang="en-US" altLang="en-US"/>
              <a:pPr>
                <a:defRPr/>
              </a:pPr>
              <a:t>‹#›</a:t>
            </a:fld>
            <a:endParaRPr lang="en-US" altLang="en-US"/>
          </a:p>
        </p:txBody>
      </p:sp>
    </p:spTree>
    <p:extLst>
      <p:ext uri="{BB962C8B-B14F-4D97-AF65-F5344CB8AC3E}">
        <p14:creationId xmlns:p14="http://schemas.microsoft.com/office/powerpoint/2010/main" val="21752075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D0070A2-F27D-403D-6417-76390D395AEB}"/>
              </a:ext>
            </a:extLst>
          </p:cNvPr>
          <p:cNvSpPr>
            <a:spLocks noGrp="1"/>
          </p:cNvSpPr>
          <p:nvPr>
            <p:ph type="dt" idx="10"/>
          </p:nvPr>
        </p:nvSpPr>
        <p:spPr/>
        <p:txBody>
          <a:bodyPr/>
          <a:lstStyle>
            <a:lvl1pPr>
              <a:defRPr/>
            </a:lvl1pPr>
          </a:lstStyle>
          <a:p>
            <a:pPr>
              <a:defRPr/>
            </a:pPr>
            <a:r>
              <a:rPr lang="en-US" altLang="en-US"/>
              <a:t>10/8/24</a:t>
            </a:r>
          </a:p>
        </p:txBody>
      </p:sp>
      <p:sp>
        <p:nvSpPr>
          <p:cNvPr id="4" name="Slide Number Placeholder 3">
            <a:extLst>
              <a:ext uri="{FF2B5EF4-FFF2-40B4-BE49-F238E27FC236}">
                <a16:creationId xmlns:a16="http://schemas.microsoft.com/office/drawing/2014/main" id="{B8F037B0-EBFC-1D22-C053-DA379343644C}"/>
              </a:ext>
            </a:extLst>
          </p:cNvPr>
          <p:cNvSpPr>
            <a:spLocks noGrp="1"/>
          </p:cNvSpPr>
          <p:nvPr>
            <p:ph type="sldNum" idx="11"/>
          </p:nvPr>
        </p:nvSpPr>
        <p:spPr/>
        <p:txBody>
          <a:bodyPr/>
          <a:lstStyle>
            <a:lvl1pPr>
              <a:defRPr smtClean="0"/>
            </a:lvl1pPr>
          </a:lstStyle>
          <a:p>
            <a:pPr>
              <a:defRPr/>
            </a:pPr>
            <a:fld id="{A4945DED-3CC5-40E1-8578-8BB53EBBC0B7}" type="slidenum">
              <a:rPr lang="en-US" altLang="en-US"/>
              <a:pPr>
                <a:defRPr/>
              </a:pPr>
              <a:t>‹#›</a:t>
            </a:fld>
            <a:endParaRPr lang="en-US" altLang="en-US"/>
          </a:p>
        </p:txBody>
      </p:sp>
    </p:spTree>
    <p:extLst>
      <p:ext uri="{BB962C8B-B14F-4D97-AF65-F5344CB8AC3E}">
        <p14:creationId xmlns:p14="http://schemas.microsoft.com/office/powerpoint/2010/main" val="39711088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D9E5CCD-9911-5647-3233-012EDF657EBF}"/>
              </a:ext>
            </a:extLst>
          </p:cNvPr>
          <p:cNvSpPr>
            <a:spLocks noGrp="1"/>
          </p:cNvSpPr>
          <p:nvPr>
            <p:ph type="dt" idx="10"/>
          </p:nvPr>
        </p:nvSpPr>
        <p:spPr/>
        <p:txBody>
          <a:bodyPr/>
          <a:lstStyle>
            <a:lvl1pPr>
              <a:defRPr/>
            </a:lvl1pPr>
          </a:lstStyle>
          <a:p>
            <a:pPr>
              <a:defRPr/>
            </a:pPr>
            <a:r>
              <a:rPr lang="en-US" altLang="en-US"/>
              <a:t>10/8/24</a:t>
            </a:r>
          </a:p>
        </p:txBody>
      </p:sp>
      <p:sp>
        <p:nvSpPr>
          <p:cNvPr id="3" name="Slide Number Placeholder 2">
            <a:extLst>
              <a:ext uri="{FF2B5EF4-FFF2-40B4-BE49-F238E27FC236}">
                <a16:creationId xmlns:a16="http://schemas.microsoft.com/office/drawing/2014/main" id="{BB04B329-AEA9-4328-6295-ACB5DB428B75}"/>
              </a:ext>
            </a:extLst>
          </p:cNvPr>
          <p:cNvSpPr>
            <a:spLocks noGrp="1"/>
          </p:cNvSpPr>
          <p:nvPr>
            <p:ph type="sldNum" idx="11"/>
          </p:nvPr>
        </p:nvSpPr>
        <p:spPr/>
        <p:txBody>
          <a:bodyPr/>
          <a:lstStyle>
            <a:lvl1pPr>
              <a:defRPr smtClean="0"/>
            </a:lvl1pPr>
          </a:lstStyle>
          <a:p>
            <a:pPr>
              <a:defRPr/>
            </a:pPr>
            <a:fld id="{B15E3DC6-3F36-476B-AFA3-FE41ED15F310}" type="slidenum">
              <a:rPr lang="en-US" altLang="en-US"/>
              <a:pPr>
                <a:defRPr/>
              </a:pPr>
              <a:t>‹#›</a:t>
            </a:fld>
            <a:endParaRPr lang="en-US" altLang="en-US"/>
          </a:p>
        </p:txBody>
      </p:sp>
    </p:spTree>
    <p:extLst>
      <p:ext uri="{BB962C8B-B14F-4D97-AF65-F5344CB8AC3E}">
        <p14:creationId xmlns:p14="http://schemas.microsoft.com/office/powerpoint/2010/main" val="9892093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147EEAF-E886-89C2-1185-DF980CA7175B}"/>
              </a:ext>
            </a:extLst>
          </p:cNvPr>
          <p:cNvSpPr>
            <a:spLocks noGrp="1"/>
          </p:cNvSpPr>
          <p:nvPr>
            <p:ph type="dt" idx="10"/>
          </p:nvPr>
        </p:nvSpPr>
        <p:spPr/>
        <p:txBody>
          <a:bodyPr/>
          <a:lstStyle>
            <a:lvl1pPr>
              <a:defRPr/>
            </a:lvl1pPr>
          </a:lstStyle>
          <a:p>
            <a:pPr>
              <a:defRPr/>
            </a:pPr>
            <a:r>
              <a:rPr lang="en-US" altLang="en-US"/>
              <a:t>10/8/24</a:t>
            </a:r>
          </a:p>
        </p:txBody>
      </p:sp>
      <p:sp>
        <p:nvSpPr>
          <p:cNvPr id="6" name="Slide Number Placeholder 5">
            <a:extLst>
              <a:ext uri="{FF2B5EF4-FFF2-40B4-BE49-F238E27FC236}">
                <a16:creationId xmlns:a16="http://schemas.microsoft.com/office/drawing/2014/main" id="{9C39C467-C32D-A87E-5DC0-5E5E346A53B7}"/>
              </a:ext>
            </a:extLst>
          </p:cNvPr>
          <p:cNvSpPr>
            <a:spLocks noGrp="1"/>
          </p:cNvSpPr>
          <p:nvPr>
            <p:ph type="sldNum" idx="11"/>
          </p:nvPr>
        </p:nvSpPr>
        <p:spPr/>
        <p:txBody>
          <a:bodyPr/>
          <a:lstStyle>
            <a:lvl1pPr>
              <a:defRPr smtClean="0"/>
            </a:lvl1pPr>
          </a:lstStyle>
          <a:p>
            <a:pPr>
              <a:defRPr/>
            </a:pPr>
            <a:fld id="{934E1D7E-D786-4148-9009-B70F730D8942}" type="slidenum">
              <a:rPr lang="en-US" altLang="en-US"/>
              <a:pPr>
                <a:defRPr/>
              </a:pPr>
              <a:t>‹#›</a:t>
            </a:fld>
            <a:endParaRPr lang="en-US" altLang="en-US"/>
          </a:p>
        </p:txBody>
      </p:sp>
    </p:spTree>
    <p:extLst>
      <p:ext uri="{BB962C8B-B14F-4D97-AF65-F5344CB8AC3E}">
        <p14:creationId xmlns:p14="http://schemas.microsoft.com/office/powerpoint/2010/main" val="30944265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27111A5-B127-E3B7-16D4-46141F85A31F}"/>
              </a:ext>
            </a:extLst>
          </p:cNvPr>
          <p:cNvSpPr>
            <a:spLocks noGrp="1"/>
          </p:cNvSpPr>
          <p:nvPr>
            <p:ph type="dt" idx="10"/>
          </p:nvPr>
        </p:nvSpPr>
        <p:spPr/>
        <p:txBody>
          <a:bodyPr/>
          <a:lstStyle>
            <a:lvl1pPr>
              <a:defRPr/>
            </a:lvl1pPr>
          </a:lstStyle>
          <a:p>
            <a:pPr>
              <a:defRPr/>
            </a:pPr>
            <a:r>
              <a:rPr lang="en-US" altLang="en-US"/>
              <a:t>10/8/24</a:t>
            </a:r>
          </a:p>
        </p:txBody>
      </p:sp>
      <p:sp>
        <p:nvSpPr>
          <p:cNvPr id="6" name="Slide Number Placeholder 5">
            <a:extLst>
              <a:ext uri="{FF2B5EF4-FFF2-40B4-BE49-F238E27FC236}">
                <a16:creationId xmlns:a16="http://schemas.microsoft.com/office/drawing/2014/main" id="{BA1DD09C-E919-029F-3F6D-0FD263815FD3}"/>
              </a:ext>
            </a:extLst>
          </p:cNvPr>
          <p:cNvSpPr>
            <a:spLocks noGrp="1"/>
          </p:cNvSpPr>
          <p:nvPr>
            <p:ph type="sldNum" idx="11"/>
          </p:nvPr>
        </p:nvSpPr>
        <p:spPr/>
        <p:txBody>
          <a:bodyPr/>
          <a:lstStyle>
            <a:lvl1pPr>
              <a:defRPr smtClean="0"/>
            </a:lvl1pPr>
          </a:lstStyle>
          <a:p>
            <a:pPr>
              <a:defRPr/>
            </a:pPr>
            <a:fld id="{67311CE6-8206-478C-9F5A-449214E06F27}" type="slidenum">
              <a:rPr lang="en-US" altLang="en-US"/>
              <a:pPr>
                <a:defRPr/>
              </a:pPr>
              <a:t>‹#›</a:t>
            </a:fld>
            <a:endParaRPr lang="en-US" altLang="en-US"/>
          </a:p>
        </p:txBody>
      </p:sp>
    </p:spTree>
    <p:extLst>
      <p:ext uri="{BB962C8B-B14F-4D97-AF65-F5344CB8AC3E}">
        <p14:creationId xmlns:p14="http://schemas.microsoft.com/office/powerpoint/2010/main" val="15269376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D2D9DCF-5AFA-BE8D-1264-D60ED215616E}"/>
              </a:ext>
            </a:extLst>
          </p:cNvPr>
          <p:cNvSpPr>
            <a:spLocks noGrp="1"/>
          </p:cNvSpPr>
          <p:nvPr>
            <p:ph type="dt" idx="10"/>
          </p:nvPr>
        </p:nvSpPr>
        <p:spPr/>
        <p:txBody>
          <a:bodyPr/>
          <a:lstStyle>
            <a:lvl1pPr>
              <a:defRPr/>
            </a:lvl1pPr>
          </a:lstStyle>
          <a:p>
            <a:pPr>
              <a:defRPr/>
            </a:pPr>
            <a:r>
              <a:rPr lang="en-US" altLang="en-US"/>
              <a:t>10/8/24</a:t>
            </a:r>
          </a:p>
        </p:txBody>
      </p:sp>
      <p:sp>
        <p:nvSpPr>
          <p:cNvPr id="5" name="Slide Number Placeholder 4">
            <a:extLst>
              <a:ext uri="{FF2B5EF4-FFF2-40B4-BE49-F238E27FC236}">
                <a16:creationId xmlns:a16="http://schemas.microsoft.com/office/drawing/2014/main" id="{F568FCE9-1485-63D6-17C9-5DD313A841E3}"/>
              </a:ext>
            </a:extLst>
          </p:cNvPr>
          <p:cNvSpPr>
            <a:spLocks noGrp="1"/>
          </p:cNvSpPr>
          <p:nvPr>
            <p:ph type="sldNum" idx="11"/>
          </p:nvPr>
        </p:nvSpPr>
        <p:spPr/>
        <p:txBody>
          <a:bodyPr/>
          <a:lstStyle>
            <a:lvl1pPr>
              <a:defRPr smtClean="0"/>
            </a:lvl1pPr>
          </a:lstStyle>
          <a:p>
            <a:pPr>
              <a:defRPr/>
            </a:pPr>
            <a:fld id="{9A6B081B-2B86-4752-A6FE-19C1279D6B43}" type="slidenum">
              <a:rPr lang="en-US" altLang="en-US"/>
              <a:pPr>
                <a:defRPr/>
              </a:pPr>
              <a:t>‹#›</a:t>
            </a:fld>
            <a:endParaRPr lang="en-US" altLang="en-US"/>
          </a:p>
        </p:txBody>
      </p:sp>
    </p:spTree>
    <p:extLst>
      <p:ext uri="{BB962C8B-B14F-4D97-AF65-F5344CB8AC3E}">
        <p14:creationId xmlns:p14="http://schemas.microsoft.com/office/powerpoint/2010/main" val="6212491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1122363"/>
            <a:ext cx="2741613" cy="50069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1122363"/>
            <a:ext cx="8077200" cy="50069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5D1D8AE-9D92-ED4B-ADD4-339215B587E3}"/>
              </a:ext>
            </a:extLst>
          </p:cNvPr>
          <p:cNvSpPr>
            <a:spLocks noGrp="1"/>
          </p:cNvSpPr>
          <p:nvPr>
            <p:ph type="dt" idx="10"/>
          </p:nvPr>
        </p:nvSpPr>
        <p:spPr/>
        <p:txBody>
          <a:bodyPr/>
          <a:lstStyle>
            <a:lvl1pPr>
              <a:defRPr/>
            </a:lvl1pPr>
          </a:lstStyle>
          <a:p>
            <a:pPr>
              <a:defRPr/>
            </a:pPr>
            <a:r>
              <a:rPr lang="en-US" altLang="en-US"/>
              <a:t>10/8/24</a:t>
            </a:r>
          </a:p>
        </p:txBody>
      </p:sp>
      <p:sp>
        <p:nvSpPr>
          <p:cNvPr id="5" name="Slide Number Placeholder 4">
            <a:extLst>
              <a:ext uri="{FF2B5EF4-FFF2-40B4-BE49-F238E27FC236}">
                <a16:creationId xmlns:a16="http://schemas.microsoft.com/office/drawing/2014/main" id="{11E27D29-45DE-F6A3-7911-82A5821A9454}"/>
              </a:ext>
            </a:extLst>
          </p:cNvPr>
          <p:cNvSpPr>
            <a:spLocks noGrp="1"/>
          </p:cNvSpPr>
          <p:nvPr>
            <p:ph type="sldNum" idx="11"/>
          </p:nvPr>
        </p:nvSpPr>
        <p:spPr/>
        <p:txBody>
          <a:bodyPr/>
          <a:lstStyle>
            <a:lvl1pPr>
              <a:defRPr smtClean="0"/>
            </a:lvl1pPr>
          </a:lstStyle>
          <a:p>
            <a:pPr>
              <a:defRPr/>
            </a:pPr>
            <a:fld id="{A94189FB-280D-4237-BD78-7DBEBE093ECC}" type="slidenum">
              <a:rPr lang="en-US" altLang="en-US"/>
              <a:pPr>
                <a:defRPr/>
              </a:pPr>
              <a:t>‹#›</a:t>
            </a:fld>
            <a:endParaRPr lang="en-US" altLang="en-US"/>
          </a:p>
        </p:txBody>
      </p:sp>
    </p:spTree>
    <p:extLst>
      <p:ext uri="{BB962C8B-B14F-4D97-AF65-F5344CB8AC3E}">
        <p14:creationId xmlns:p14="http://schemas.microsoft.com/office/powerpoint/2010/main" val="428256430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1524000" y="1122363"/>
            <a:ext cx="9142413" cy="2386012"/>
          </a:xfrm>
        </p:spPr>
        <p:txBody>
          <a:bodyPr/>
          <a:lstStyle/>
          <a:p>
            <a:r>
              <a:rPr lang="en-US"/>
              <a:t>Click to edit Master title style</a:t>
            </a:r>
          </a:p>
        </p:txBody>
      </p:sp>
      <p:sp>
        <p:nvSpPr>
          <p:cNvPr id="3" name="Date Placeholder 2">
            <a:extLst>
              <a:ext uri="{FF2B5EF4-FFF2-40B4-BE49-F238E27FC236}">
                <a16:creationId xmlns:a16="http://schemas.microsoft.com/office/drawing/2014/main" id="{121DC25A-706E-4EA1-1190-39691666D9B4}"/>
              </a:ext>
            </a:extLst>
          </p:cNvPr>
          <p:cNvSpPr>
            <a:spLocks noGrp="1"/>
          </p:cNvSpPr>
          <p:nvPr>
            <p:ph type="dt" idx="10"/>
          </p:nvPr>
        </p:nvSpPr>
        <p:spPr/>
        <p:txBody>
          <a:bodyPr/>
          <a:lstStyle>
            <a:lvl1pPr>
              <a:defRPr/>
            </a:lvl1pPr>
          </a:lstStyle>
          <a:p>
            <a:pPr>
              <a:defRPr/>
            </a:pPr>
            <a:r>
              <a:rPr lang="en-US" altLang="en-US"/>
              <a:t>10/8/24</a:t>
            </a:r>
          </a:p>
        </p:txBody>
      </p:sp>
      <p:sp>
        <p:nvSpPr>
          <p:cNvPr id="4" name="Slide Number Placeholder 3">
            <a:extLst>
              <a:ext uri="{FF2B5EF4-FFF2-40B4-BE49-F238E27FC236}">
                <a16:creationId xmlns:a16="http://schemas.microsoft.com/office/drawing/2014/main" id="{B5F94AF1-B0C5-33DC-62BE-078E88746B87}"/>
              </a:ext>
            </a:extLst>
          </p:cNvPr>
          <p:cNvSpPr>
            <a:spLocks noGrp="1"/>
          </p:cNvSpPr>
          <p:nvPr>
            <p:ph type="sldNum" idx="11"/>
          </p:nvPr>
        </p:nvSpPr>
        <p:spPr/>
        <p:txBody>
          <a:bodyPr/>
          <a:lstStyle>
            <a:lvl1pPr>
              <a:defRPr smtClean="0"/>
            </a:lvl1pPr>
          </a:lstStyle>
          <a:p>
            <a:pPr>
              <a:defRPr/>
            </a:pPr>
            <a:fld id="{B3F4A85C-FA04-4A00-8E87-653FAC02F893}" type="slidenum">
              <a:rPr lang="en-US" altLang="en-US"/>
              <a:pPr>
                <a:defRPr/>
              </a:pPr>
              <a:t>‹#›</a:t>
            </a:fld>
            <a:endParaRPr lang="en-US" altLang="en-US"/>
          </a:p>
        </p:txBody>
      </p:sp>
    </p:spTree>
    <p:extLst>
      <p:ext uri="{BB962C8B-B14F-4D97-AF65-F5344CB8AC3E}">
        <p14:creationId xmlns:p14="http://schemas.microsoft.com/office/powerpoint/2010/main" val="29067067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Rectangle 1">
            <a:extLst>
              <a:ext uri="{FF2B5EF4-FFF2-40B4-BE49-F238E27FC236}">
                <a16:creationId xmlns:a16="http://schemas.microsoft.com/office/drawing/2014/main" id="{CB41A81B-6742-07BE-75BA-D056FED4B5E0}"/>
              </a:ext>
            </a:extLst>
          </p:cNvPr>
          <p:cNvSpPr>
            <a:spLocks noGrp="1" noChangeArrowheads="1"/>
          </p:cNvSpPr>
          <p:nvPr>
            <p:ph type="title"/>
          </p:nvPr>
        </p:nvSpPr>
        <p:spPr bwMode="auto">
          <a:xfrm>
            <a:off x="1524000" y="1122363"/>
            <a:ext cx="9142413" cy="23860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5000" rIns="90000" bIns="45000" numCol="1" anchor="b" anchorCtr="0" compatLnSpc="1">
            <a:prstTxWarp prst="textNoShape">
              <a:avLst/>
            </a:prstTxWarp>
          </a:bodyPr>
          <a:lstStyle/>
          <a:p>
            <a:pPr lvl="0"/>
            <a:r>
              <a:rPr lang="en-GB" altLang="en-US"/>
              <a:t>Click to edit the title text formatClick to edit Master title style</a:t>
            </a:r>
          </a:p>
        </p:txBody>
      </p:sp>
      <p:sp>
        <p:nvSpPr>
          <p:cNvPr id="2" name="Rectangle 2">
            <a:extLst>
              <a:ext uri="{FF2B5EF4-FFF2-40B4-BE49-F238E27FC236}">
                <a16:creationId xmlns:a16="http://schemas.microsoft.com/office/drawing/2014/main" id="{3D3C95F3-DC5A-E010-40EC-DB5EBC03D1A3}"/>
              </a:ext>
            </a:extLst>
          </p:cNvPr>
          <p:cNvSpPr>
            <a:spLocks noGrp="1" noChangeArrowheads="1"/>
          </p:cNvSpPr>
          <p:nvPr>
            <p:ph type="dt"/>
          </p:nvPr>
        </p:nvSpPr>
        <p:spPr bwMode="auto">
          <a:xfrm>
            <a:off x="838200" y="6356350"/>
            <a:ext cx="2741613" cy="363538"/>
          </a:xfrm>
          <a:prstGeom prst="rect">
            <a:avLst/>
          </a:prstGeom>
          <a:noFill/>
          <a:ln>
            <a:noFill/>
          </a:ln>
          <a:effectLst/>
        </p:spPr>
        <p:txBody>
          <a:bodyPr vert="horz" wrap="square" lIns="90000" tIns="45000" rIns="90000" bIns="45000" numCol="1" anchor="t" anchorCtr="0" compatLnSpc="1">
            <a:prstTxWarp prst="textNoShape">
              <a:avLst/>
            </a:prstTxWarp>
          </a:bodyPr>
          <a:lstStyle>
            <a:lvl1pPr eaLnBrk="1" hangingPunct="1">
              <a:lnSpc>
                <a:spcPct val="100000"/>
              </a:lnSpc>
              <a:buClr>
                <a:srgbClr val="000000"/>
              </a:buClr>
              <a:buSzPct val="100000"/>
              <a:buFont typeface="Times New Roman" panose="02020603050405020304" pitchFamily="18" charset="0"/>
              <a:buNone/>
              <a:tabLst>
                <a:tab pos="723900" algn="l"/>
                <a:tab pos="1447800" algn="l"/>
                <a:tab pos="2171700" algn="l"/>
              </a:tabLst>
              <a:defRPr>
                <a:solidFill>
                  <a:srgbClr val="000000"/>
                </a:solidFill>
                <a:latin typeface="+mn-lt"/>
                <a:cs typeface="Lucida Sans Unicode" panose="020B0602030504020204" pitchFamily="34" charset="0"/>
              </a:defRPr>
            </a:lvl1pPr>
          </a:lstStyle>
          <a:p>
            <a:pPr>
              <a:defRPr/>
            </a:pPr>
            <a:r>
              <a:rPr lang="en-US" altLang="en-US"/>
              <a:t>10/8/24</a:t>
            </a:r>
          </a:p>
        </p:txBody>
      </p:sp>
      <p:sp>
        <p:nvSpPr>
          <p:cNvPr id="1028" name="Text Box 3">
            <a:extLst>
              <a:ext uri="{FF2B5EF4-FFF2-40B4-BE49-F238E27FC236}">
                <a16:creationId xmlns:a16="http://schemas.microsoft.com/office/drawing/2014/main" id="{E7D28132-B231-2B26-0A3E-EF4BCCDFBABD}"/>
              </a:ext>
            </a:extLst>
          </p:cNvPr>
          <p:cNvSpPr txBox="1">
            <a:spLocks noChangeArrowheads="1"/>
          </p:cNvSpPr>
          <p:nvPr/>
        </p:nvSpPr>
        <p:spPr bwMode="auto">
          <a:xfrm>
            <a:off x="4038600" y="6356350"/>
            <a:ext cx="4114800" cy="365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a:lnSpc>
                <a:spcPct val="93000"/>
              </a:lnSpc>
              <a:buClr>
                <a:srgbClr val="000000"/>
              </a:buClr>
              <a:buSzPct val="100000"/>
              <a:buFont typeface="Times New Roman" panose="02020603050405020304" pitchFamily="18" charset="0"/>
              <a:buNone/>
            </a:pPr>
            <a:endParaRPr lang="en-US" altLang="en-US"/>
          </a:p>
        </p:txBody>
      </p:sp>
      <p:sp>
        <p:nvSpPr>
          <p:cNvPr id="3" name="Rectangle 4">
            <a:extLst>
              <a:ext uri="{FF2B5EF4-FFF2-40B4-BE49-F238E27FC236}">
                <a16:creationId xmlns:a16="http://schemas.microsoft.com/office/drawing/2014/main" id="{4991BDC7-82E7-0EA8-9D7B-58DFBDF1DDDA}"/>
              </a:ext>
            </a:extLst>
          </p:cNvPr>
          <p:cNvSpPr>
            <a:spLocks noGrp="1" noChangeArrowheads="1"/>
          </p:cNvSpPr>
          <p:nvPr>
            <p:ph type="sldNum"/>
          </p:nvPr>
        </p:nvSpPr>
        <p:spPr bwMode="auto">
          <a:xfrm>
            <a:off x="8610600" y="6356350"/>
            <a:ext cx="2741613" cy="363538"/>
          </a:xfrm>
          <a:prstGeom prst="rect">
            <a:avLst/>
          </a:prstGeom>
          <a:noFill/>
          <a:ln>
            <a:noFill/>
          </a:ln>
          <a:effectLst/>
        </p:spPr>
        <p:txBody>
          <a:bodyPr vert="horz" wrap="square" lIns="90000" tIns="45000" rIns="90000" bIns="45000" numCol="1" anchor="t" anchorCtr="0" compatLnSpc="1">
            <a:prstTxWarp prst="textNoShape">
              <a:avLst/>
            </a:prstTxWarp>
          </a:bodyPr>
          <a:lstStyle>
            <a:lvl1pPr eaLnBrk="1" hangingPunct="1">
              <a:lnSpc>
                <a:spcPct val="100000"/>
              </a:lnSpc>
              <a:buClr>
                <a:srgbClr val="000000"/>
              </a:buClr>
              <a:buSzPct val="100000"/>
              <a:buFont typeface="Times New Roman" panose="02020603050405020304" pitchFamily="18" charset="0"/>
              <a:buNone/>
              <a:tabLst>
                <a:tab pos="723900" algn="l"/>
                <a:tab pos="1447800" algn="l"/>
                <a:tab pos="2171700" algn="l"/>
              </a:tabLst>
              <a:defRPr smtClean="0">
                <a:solidFill>
                  <a:srgbClr val="000000"/>
                </a:solidFill>
                <a:latin typeface="+mn-lt"/>
                <a:cs typeface="Lucida Sans Unicode" panose="020B0602030504020204" pitchFamily="34" charset="0"/>
              </a:defRPr>
            </a:lvl1pPr>
          </a:lstStyle>
          <a:p>
            <a:pPr>
              <a:defRPr/>
            </a:pPr>
            <a:fld id="{7FB4F358-2104-4200-BCD2-7A53848A1D47}" type="slidenum">
              <a:rPr lang="en-US" altLang="en-US"/>
              <a:pPr>
                <a:defRPr/>
              </a:pPr>
              <a:t>‹#›</a:t>
            </a:fld>
            <a:endParaRPr lang="en-US" altLang="en-US"/>
          </a:p>
        </p:txBody>
      </p:sp>
      <p:sp>
        <p:nvSpPr>
          <p:cNvPr id="1030" name="Rectangle 5">
            <a:extLst>
              <a:ext uri="{FF2B5EF4-FFF2-40B4-BE49-F238E27FC236}">
                <a16:creationId xmlns:a16="http://schemas.microsoft.com/office/drawing/2014/main" id="{19401DE4-8A58-D9AD-C938-110536DAC5C4}"/>
              </a:ext>
            </a:extLst>
          </p:cNvPr>
          <p:cNvSpPr>
            <a:spLocks noGrp="1" noChangeArrowheads="1"/>
          </p:cNvSpPr>
          <p:nvPr>
            <p:ph type="body" idx="1"/>
          </p:nvPr>
        </p:nvSpPr>
        <p:spPr bwMode="auto">
          <a:xfrm>
            <a:off x="609600" y="1604963"/>
            <a:ext cx="10971213" cy="4524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28224" rIns="0" bIns="0" numCol="1" anchor="t" anchorCtr="0" compatLnSpc="1">
            <a:prstTxWarp prst="textNoShape">
              <a:avLst/>
            </a:prstTxWarp>
          </a:bodyPr>
          <a:lstStyle/>
          <a:p>
            <a:pPr lvl="0"/>
            <a:r>
              <a:rPr lang="en-GB" altLang="en-US"/>
              <a:t>Click to edit the outline text format</a:t>
            </a:r>
          </a:p>
          <a:p>
            <a:pPr lvl="1"/>
            <a:r>
              <a:rPr lang="en-GB" altLang="en-US"/>
              <a:t>Second Outline Level</a:t>
            </a:r>
          </a:p>
          <a:p>
            <a:pPr lvl="2"/>
            <a:r>
              <a:rPr lang="en-GB" altLang="en-US"/>
              <a:t>Third Outline Level</a:t>
            </a:r>
          </a:p>
          <a:p>
            <a:pPr lvl="3"/>
            <a:r>
              <a:rPr lang="en-GB" altLang="en-US"/>
              <a:t>Fourth Outline Level</a:t>
            </a:r>
          </a:p>
          <a:p>
            <a:pPr lvl="4"/>
            <a:r>
              <a:rPr lang="en-GB" altLang="en-US"/>
              <a:t>Fifth Outline Level</a:t>
            </a:r>
          </a:p>
          <a:p>
            <a:pPr lvl="4"/>
            <a:r>
              <a:rPr lang="en-GB" altLang="en-US"/>
              <a:t>Sixth Outline Level</a:t>
            </a:r>
          </a:p>
          <a:p>
            <a:pPr lvl="4"/>
            <a:r>
              <a:rPr lang="en-GB" altLang="en-US"/>
              <a:t>Seventh Outline Level</a:t>
            </a:r>
          </a:p>
          <a:p>
            <a:pPr lvl="4"/>
            <a:r>
              <a:rPr lang="en-GB" altLang="en-US"/>
              <a:t>Eighth Outline Level</a:t>
            </a:r>
          </a:p>
          <a:p>
            <a:pPr lvl="4"/>
            <a:r>
              <a:rPr lang="en-GB" altLang="en-US"/>
              <a:t>Ninth Outline Level</a:t>
            </a:r>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p:hf sldNum="0" hdr="0" ftr="0"/>
  <p:txStyles>
    <p:titleStyle>
      <a:lvl1pPr algn="l" defTabSz="457200" rtl="0" eaLnBrk="0" fontAlgn="base" hangingPunct="0">
        <a:lnSpc>
          <a:spcPct val="92000"/>
        </a:lnSpc>
        <a:spcBef>
          <a:spcPct val="0"/>
        </a:spcBef>
        <a:spcAft>
          <a:spcPct val="0"/>
        </a:spcAft>
        <a:buClr>
          <a:srgbClr val="000000"/>
        </a:buClr>
        <a:buSzPct val="100000"/>
        <a:buFont typeface="Times New Roman" panose="02020603050405020304" pitchFamily="18" charset="0"/>
        <a:defRPr kern="1200">
          <a:solidFill>
            <a:srgbClr val="000000"/>
          </a:solidFill>
          <a:latin typeface="+mj-lt"/>
          <a:ea typeface="+mj-ea"/>
          <a:cs typeface="+mj-cs"/>
        </a:defRPr>
      </a:lvl1pPr>
      <a:lvl2pPr algn="l" defTabSz="457200" rtl="0" eaLnBrk="0" fontAlgn="base" hangingPunct="0">
        <a:lnSpc>
          <a:spcPct val="92000"/>
        </a:lnSpc>
        <a:spcBef>
          <a:spcPct val="0"/>
        </a:spcBef>
        <a:spcAft>
          <a:spcPct val="0"/>
        </a:spcAft>
        <a:buClr>
          <a:srgbClr val="000000"/>
        </a:buClr>
        <a:buSzPct val="100000"/>
        <a:buFont typeface="Times New Roman" panose="02020603050405020304" pitchFamily="18" charset="0"/>
        <a:defRPr>
          <a:solidFill>
            <a:srgbClr val="000000"/>
          </a:solidFill>
          <a:latin typeface="Calibri" panose="020F0502020204030204" pitchFamily="34" charset="0"/>
          <a:ea typeface="Microsoft YaHei" panose="020B0503020204020204" pitchFamily="34" charset="-122"/>
        </a:defRPr>
      </a:lvl2pPr>
      <a:lvl3pPr algn="l" defTabSz="457200" rtl="0" eaLnBrk="0" fontAlgn="base" hangingPunct="0">
        <a:lnSpc>
          <a:spcPct val="92000"/>
        </a:lnSpc>
        <a:spcBef>
          <a:spcPct val="0"/>
        </a:spcBef>
        <a:spcAft>
          <a:spcPct val="0"/>
        </a:spcAft>
        <a:buClr>
          <a:srgbClr val="000000"/>
        </a:buClr>
        <a:buSzPct val="100000"/>
        <a:buFont typeface="Times New Roman" panose="02020603050405020304" pitchFamily="18" charset="0"/>
        <a:defRPr>
          <a:solidFill>
            <a:srgbClr val="000000"/>
          </a:solidFill>
          <a:latin typeface="Calibri" panose="020F0502020204030204" pitchFamily="34" charset="0"/>
          <a:ea typeface="Microsoft YaHei" panose="020B0503020204020204" pitchFamily="34" charset="-122"/>
        </a:defRPr>
      </a:lvl3pPr>
      <a:lvl4pPr algn="l" defTabSz="457200" rtl="0" eaLnBrk="0" fontAlgn="base" hangingPunct="0">
        <a:lnSpc>
          <a:spcPct val="92000"/>
        </a:lnSpc>
        <a:spcBef>
          <a:spcPct val="0"/>
        </a:spcBef>
        <a:spcAft>
          <a:spcPct val="0"/>
        </a:spcAft>
        <a:buClr>
          <a:srgbClr val="000000"/>
        </a:buClr>
        <a:buSzPct val="100000"/>
        <a:buFont typeface="Times New Roman" panose="02020603050405020304" pitchFamily="18" charset="0"/>
        <a:defRPr>
          <a:solidFill>
            <a:srgbClr val="000000"/>
          </a:solidFill>
          <a:latin typeface="Calibri" panose="020F0502020204030204" pitchFamily="34" charset="0"/>
          <a:ea typeface="Microsoft YaHei" panose="020B0503020204020204" pitchFamily="34" charset="-122"/>
        </a:defRPr>
      </a:lvl4pPr>
      <a:lvl5pPr algn="l" defTabSz="457200" rtl="0" eaLnBrk="0" fontAlgn="base" hangingPunct="0">
        <a:lnSpc>
          <a:spcPct val="92000"/>
        </a:lnSpc>
        <a:spcBef>
          <a:spcPct val="0"/>
        </a:spcBef>
        <a:spcAft>
          <a:spcPct val="0"/>
        </a:spcAft>
        <a:buClr>
          <a:srgbClr val="000000"/>
        </a:buClr>
        <a:buSzPct val="100000"/>
        <a:buFont typeface="Times New Roman" panose="02020603050405020304" pitchFamily="18" charset="0"/>
        <a:defRPr>
          <a:solidFill>
            <a:srgbClr val="000000"/>
          </a:solidFill>
          <a:latin typeface="Calibri" panose="020F0502020204030204" pitchFamily="34" charset="0"/>
          <a:ea typeface="Microsoft YaHei" panose="020B0503020204020204" pitchFamily="34" charset="-122"/>
        </a:defRPr>
      </a:lvl5pPr>
      <a:lvl6pPr marL="2514600" indent="-228600" algn="l" defTabSz="457200" rtl="0" fontAlgn="base">
        <a:lnSpc>
          <a:spcPct val="92000"/>
        </a:lnSpc>
        <a:spcBef>
          <a:spcPct val="0"/>
        </a:spcBef>
        <a:spcAft>
          <a:spcPct val="0"/>
        </a:spcAft>
        <a:buClr>
          <a:srgbClr val="000000"/>
        </a:buClr>
        <a:buSzPct val="100000"/>
        <a:buFont typeface="Times New Roman" panose="02020603050405020304" pitchFamily="18" charset="0"/>
        <a:defRPr>
          <a:solidFill>
            <a:srgbClr val="000000"/>
          </a:solidFill>
          <a:latin typeface="Calibri" panose="020F0502020204030204" pitchFamily="34" charset="0"/>
          <a:ea typeface="Microsoft YaHei" panose="020B0503020204020204" pitchFamily="34" charset="-122"/>
        </a:defRPr>
      </a:lvl6pPr>
      <a:lvl7pPr marL="2971800" indent="-228600" algn="l" defTabSz="457200" rtl="0" fontAlgn="base">
        <a:lnSpc>
          <a:spcPct val="92000"/>
        </a:lnSpc>
        <a:spcBef>
          <a:spcPct val="0"/>
        </a:spcBef>
        <a:spcAft>
          <a:spcPct val="0"/>
        </a:spcAft>
        <a:buClr>
          <a:srgbClr val="000000"/>
        </a:buClr>
        <a:buSzPct val="100000"/>
        <a:buFont typeface="Times New Roman" panose="02020603050405020304" pitchFamily="18" charset="0"/>
        <a:defRPr>
          <a:solidFill>
            <a:srgbClr val="000000"/>
          </a:solidFill>
          <a:latin typeface="Calibri" panose="020F0502020204030204" pitchFamily="34" charset="0"/>
          <a:ea typeface="Microsoft YaHei" panose="020B0503020204020204" pitchFamily="34" charset="-122"/>
        </a:defRPr>
      </a:lvl7pPr>
      <a:lvl8pPr marL="3429000" indent="-228600" algn="l" defTabSz="457200" rtl="0" fontAlgn="base">
        <a:lnSpc>
          <a:spcPct val="92000"/>
        </a:lnSpc>
        <a:spcBef>
          <a:spcPct val="0"/>
        </a:spcBef>
        <a:spcAft>
          <a:spcPct val="0"/>
        </a:spcAft>
        <a:buClr>
          <a:srgbClr val="000000"/>
        </a:buClr>
        <a:buSzPct val="100000"/>
        <a:buFont typeface="Times New Roman" panose="02020603050405020304" pitchFamily="18" charset="0"/>
        <a:defRPr>
          <a:solidFill>
            <a:srgbClr val="000000"/>
          </a:solidFill>
          <a:latin typeface="Calibri" panose="020F0502020204030204" pitchFamily="34" charset="0"/>
          <a:ea typeface="Microsoft YaHei" panose="020B0503020204020204" pitchFamily="34" charset="-122"/>
        </a:defRPr>
      </a:lvl8pPr>
      <a:lvl9pPr marL="3886200" indent="-228600" algn="l" defTabSz="457200" rtl="0" fontAlgn="base">
        <a:lnSpc>
          <a:spcPct val="92000"/>
        </a:lnSpc>
        <a:spcBef>
          <a:spcPct val="0"/>
        </a:spcBef>
        <a:spcAft>
          <a:spcPct val="0"/>
        </a:spcAft>
        <a:buClr>
          <a:srgbClr val="000000"/>
        </a:buClr>
        <a:buSzPct val="100000"/>
        <a:buFont typeface="Times New Roman" panose="02020603050405020304" pitchFamily="18" charset="0"/>
        <a:defRPr>
          <a:solidFill>
            <a:srgbClr val="000000"/>
          </a:solidFill>
          <a:latin typeface="Calibri" panose="020F0502020204030204" pitchFamily="34" charset="0"/>
          <a:ea typeface="Microsoft YaHei" panose="020B0503020204020204" pitchFamily="34" charset="-122"/>
        </a:defRPr>
      </a:lvl9pPr>
    </p:titleStyle>
    <p:bodyStyle>
      <a:lvl1pPr marL="342900" indent="-342900" algn="l" defTabSz="457200" rtl="0" eaLnBrk="0" fontAlgn="base" hangingPunct="0">
        <a:lnSpc>
          <a:spcPct val="92000"/>
        </a:lnSpc>
        <a:spcBef>
          <a:spcPct val="0"/>
        </a:spcBef>
        <a:spcAft>
          <a:spcPts val="1425"/>
        </a:spcAft>
        <a:buClr>
          <a:srgbClr val="000000"/>
        </a:buClr>
        <a:buSzPct val="100000"/>
        <a:buFont typeface="Times New Roman" panose="02020603050405020304" pitchFamily="18" charset="0"/>
        <a:defRPr sz="2800" kern="1200">
          <a:solidFill>
            <a:srgbClr val="000000"/>
          </a:solidFill>
          <a:latin typeface="+mn-lt"/>
          <a:ea typeface="+mn-ea"/>
          <a:cs typeface="+mn-cs"/>
        </a:defRPr>
      </a:lvl1pPr>
      <a:lvl2pPr marL="742950" indent="-285750" algn="l" defTabSz="457200" rtl="0" eaLnBrk="0" fontAlgn="base" hangingPunct="0">
        <a:lnSpc>
          <a:spcPct val="92000"/>
        </a:lnSpc>
        <a:spcBef>
          <a:spcPct val="0"/>
        </a:spcBef>
        <a:spcAft>
          <a:spcPts val="1138"/>
        </a:spcAft>
        <a:buClr>
          <a:srgbClr val="000000"/>
        </a:buClr>
        <a:buSzPct val="100000"/>
        <a:buFont typeface="Times New Roman" panose="02020603050405020304" pitchFamily="18" charset="0"/>
        <a:defRPr sz="2000" kern="1200">
          <a:solidFill>
            <a:srgbClr val="000000"/>
          </a:solidFill>
          <a:latin typeface="+mn-lt"/>
          <a:ea typeface="+mn-ea"/>
          <a:cs typeface="+mn-cs"/>
        </a:defRPr>
      </a:lvl2pPr>
      <a:lvl3pPr marL="1143000" indent="-228600" algn="l" defTabSz="457200" rtl="0" eaLnBrk="0" fontAlgn="base" hangingPunct="0">
        <a:lnSpc>
          <a:spcPct val="92000"/>
        </a:lnSpc>
        <a:spcBef>
          <a:spcPct val="0"/>
        </a:spcBef>
        <a:spcAft>
          <a:spcPts val="850"/>
        </a:spcAft>
        <a:buClr>
          <a:srgbClr val="000000"/>
        </a:buClr>
        <a:buSzPct val="100000"/>
        <a:buFont typeface="Times New Roman" panose="02020603050405020304" pitchFamily="18" charset="0"/>
        <a:defRPr kern="1200">
          <a:solidFill>
            <a:srgbClr val="000000"/>
          </a:solidFill>
          <a:latin typeface="+mn-lt"/>
          <a:ea typeface="+mn-ea"/>
          <a:cs typeface="+mn-cs"/>
        </a:defRPr>
      </a:lvl3pPr>
      <a:lvl4pPr marL="1600200" indent="-228600" algn="l" defTabSz="457200" rtl="0" eaLnBrk="0" fontAlgn="base" hangingPunct="0">
        <a:lnSpc>
          <a:spcPct val="92000"/>
        </a:lnSpc>
        <a:spcBef>
          <a:spcPct val="0"/>
        </a:spcBef>
        <a:spcAft>
          <a:spcPts val="575"/>
        </a:spcAft>
        <a:buClr>
          <a:srgbClr val="000000"/>
        </a:buClr>
        <a:buSzPct val="100000"/>
        <a:buFont typeface="Times New Roman" panose="02020603050405020304" pitchFamily="18" charset="0"/>
        <a:defRPr kern="1200">
          <a:solidFill>
            <a:srgbClr val="000000"/>
          </a:solidFill>
          <a:latin typeface="+mn-lt"/>
          <a:ea typeface="+mn-ea"/>
          <a:cs typeface="+mn-cs"/>
        </a:defRPr>
      </a:lvl4pPr>
      <a:lvl5pPr marL="2057400" indent="-228600" algn="l" defTabSz="457200" rtl="0" eaLnBrk="0" fontAlgn="base" hangingPunct="0">
        <a:lnSpc>
          <a:spcPct val="92000"/>
        </a:lnSpc>
        <a:spcBef>
          <a:spcPct val="0"/>
        </a:spcBef>
        <a:spcAft>
          <a:spcPts val="288"/>
        </a:spcAft>
        <a:buClr>
          <a:srgbClr val="000000"/>
        </a:buClr>
        <a:buSzPct val="100000"/>
        <a:buFont typeface="Times New Roman" panose="02020603050405020304" pitchFamily="18" charset="0"/>
        <a:defRPr sz="2000" kern="1200">
          <a:solidFill>
            <a:srgbClr val="00000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7.xml"/><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1">
            <a:extLst>
              <a:ext uri="{FF2B5EF4-FFF2-40B4-BE49-F238E27FC236}">
                <a16:creationId xmlns:a16="http://schemas.microsoft.com/office/drawing/2014/main" id="{6BFD0932-9E7D-84D1-9AB6-8DB6D052D10B}"/>
              </a:ext>
            </a:extLst>
          </p:cNvPr>
          <p:cNvSpPr>
            <a:spLocks noChangeArrowheads="1"/>
          </p:cNvSpPr>
          <p:nvPr/>
        </p:nvSpPr>
        <p:spPr bwMode="auto">
          <a:xfrm>
            <a:off x="352425" y="225425"/>
            <a:ext cx="11163300" cy="52609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spAutoFit/>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a:solidFill>
                  <a:schemeClr val="tx1"/>
                </a:solidFill>
                <a:latin typeface="Arial" panose="020B0604020202020204" pitchFamily="34" charset="0"/>
                <a:ea typeface="Microsoft YaHei" panose="020B0503020204020204" pitchFamily="34" charset="-122"/>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a:solidFill>
                  <a:schemeClr val="tx1"/>
                </a:solidFill>
                <a:latin typeface="Arial" panose="020B0604020202020204" pitchFamily="34" charset="0"/>
                <a:ea typeface="Microsoft YaHei" panose="020B0503020204020204" pitchFamily="34" charset="-122"/>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a:solidFill>
                  <a:schemeClr val="tx1"/>
                </a:solidFill>
                <a:latin typeface="Arial" panose="020B0604020202020204" pitchFamily="34" charset="0"/>
                <a:ea typeface="Microsoft YaHei" panose="020B0503020204020204" pitchFamily="34" charset="-122"/>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a:solidFill>
                  <a:schemeClr val="tx1"/>
                </a:solidFill>
                <a:latin typeface="Arial" panose="020B0604020202020204" pitchFamily="34" charset="0"/>
                <a:ea typeface="Microsoft YaHei" panose="020B0503020204020204" pitchFamily="34" charset="-122"/>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a:solidFill>
                  <a:schemeClr val="tx1"/>
                </a:solidFill>
                <a:latin typeface="Arial" panose="020B0604020202020204" pitchFamily="34" charset="0"/>
                <a:ea typeface="Microsoft YaHei" panose="020B0503020204020204" pitchFamily="34" charset="-122"/>
              </a:defRPr>
            </a:lvl9pPr>
          </a:lstStyle>
          <a:p>
            <a:pPr eaLnBrk="1">
              <a:lnSpc>
                <a:spcPct val="100000"/>
              </a:lnSpc>
            </a:pPr>
            <a:r>
              <a:rPr lang="en-US" altLang="en-US" sz="2800" b="1">
                <a:solidFill>
                  <a:srgbClr val="000000"/>
                </a:solidFill>
                <a:latin typeface="Calibri" panose="020F0502020204030204" pitchFamily="34" charset="0"/>
              </a:rPr>
              <a:t>Flexible Instruction Day Assignment #1</a:t>
            </a:r>
          </a:p>
          <a:p>
            <a:pPr eaLnBrk="1">
              <a:lnSpc>
                <a:spcPct val="100000"/>
              </a:lnSpc>
            </a:pPr>
            <a:endParaRPr lang="en-US" altLang="en-US" sz="2800" b="1">
              <a:solidFill>
                <a:srgbClr val="000000"/>
              </a:solidFill>
              <a:latin typeface="Calibri" panose="020F0502020204030204" pitchFamily="34" charset="0"/>
            </a:endParaRPr>
          </a:p>
          <a:p>
            <a:pPr algn="ctr" eaLnBrk="1">
              <a:lnSpc>
                <a:spcPct val="100000"/>
              </a:lnSpc>
            </a:pPr>
            <a:r>
              <a:rPr lang="en-US" altLang="en-US" sz="2800" b="1">
                <a:solidFill>
                  <a:srgbClr val="000000"/>
                </a:solidFill>
                <a:latin typeface="Calibri" panose="020F0502020204030204" pitchFamily="34" charset="0"/>
              </a:rPr>
              <a:t>Networking Basics</a:t>
            </a:r>
          </a:p>
          <a:p>
            <a:pPr eaLnBrk="1" hangingPunct="1">
              <a:lnSpc>
                <a:spcPct val="100000"/>
              </a:lnSpc>
            </a:pPr>
            <a:endParaRPr lang="en-US" altLang="en-US">
              <a:solidFill>
                <a:srgbClr val="000000"/>
              </a:solidFill>
              <a:latin typeface="Calibri" panose="020F0502020204030204" pitchFamily="34" charset="0"/>
            </a:endParaRPr>
          </a:p>
          <a:p>
            <a:pPr eaLnBrk="1" hangingPunct="1">
              <a:lnSpc>
                <a:spcPct val="100000"/>
              </a:lnSpc>
            </a:pPr>
            <a:endParaRPr lang="en-US" altLang="en-US">
              <a:solidFill>
                <a:srgbClr val="000000"/>
              </a:solidFill>
              <a:latin typeface="Calibri" panose="020F0502020204030204" pitchFamily="34" charset="0"/>
            </a:endParaRPr>
          </a:p>
          <a:p>
            <a:pPr eaLnBrk="1" hangingPunct="1">
              <a:lnSpc>
                <a:spcPct val="100000"/>
              </a:lnSpc>
            </a:pPr>
            <a:r>
              <a:rPr lang="en-US" altLang="en-US">
                <a:solidFill>
                  <a:srgbClr val="000000"/>
                </a:solidFill>
                <a:latin typeface="Calibri" panose="020F0502020204030204" pitchFamily="34" charset="0"/>
              </a:rPr>
              <a:t>This material is an review of basic networking concepts. This material is covered in 1401 Concepts &amp; Terms but also relates to multiple second year task list sections including :1401 Concepts &amp; Terms, 701 Network Hardware, 603 Network Topologies, 601 Network Media.</a:t>
            </a:r>
          </a:p>
          <a:p>
            <a:pPr eaLnBrk="1" hangingPunct="1">
              <a:lnSpc>
                <a:spcPct val="100000"/>
              </a:lnSpc>
            </a:pPr>
            <a:endParaRPr lang="en-US" altLang="en-US">
              <a:solidFill>
                <a:srgbClr val="000000"/>
              </a:solidFill>
              <a:latin typeface="Calibri" panose="020F0502020204030204" pitchFamily="34" charset="0"/>
            </a:endParaRPr>
          </a:p>
          <a:p>
            <a:pPr eaLnBrk="1" hangingPunct="1">
              <a:lnSpc>
                <a:spcPct val="100000"/>
              </a:lnSpc>
            </a:pPr>
            <a:endParaRPr lang="en-US" altLang="en-US" b="1" u="sng">
              <a:solidFill>
                <a:srgbClr val="000000"/>
              </a:solidFill>
              <a:latin typeface="Calibri" panose="020F0502020204030204" pitchFamily="34" charset="0"/>
            </a:endParaRPr>
          </a:p>
          <a:p>
            <a:pPr eaLnBrk="1" hangingPunct="1">
              <a:lnSpc>
                <a:spcPct val="100000"/>
              </a:lnSpc>
            </a:pPr>
            <a:endParaRPr lang="en-US" altLang="en-US" b="1" u="sng">
              <a:solidFill>
                <a:srgbClr val="000000"/>
              </a:solidFill>
              <a:latin typeface="Calibri" panose="020F0502020204030204" pitchFamily="34" charset="0"/>
            </a:endParaRPr>
          </a:p>
          <a:p>
            <a:pPr eaLnBrk="1" hangingPunct="1">
              <a:lnSpc>
                <a:spcPct val="100000"/>
              </a:lnSpc>
            </a:pPr>
            <a:endParaRPr lang="en-US" altLang="en-US" b="1" u="sng">
              <a:solidFill>
                <a:srgbClr val="000000"/>
              </a:solidFill>
              <a:latin typeface="Calibri" panose="020F0502020204030204" pitchFamily="34" charset="0"/>
            </a:endParaRPr>
          </a:p>
          <a:p>
            <a:pPr eaLnBrk="1" hangingPunct="1">
              <a:lnSpc>
                <a:spcPct val="100000"/>
              </a:lnSpc>
            </a:pPr>
            <a:endParaRPr lang="en-US" altLang="en-US" b="1" u="sng">
              <a:solidFill>
                <a:srgbClr val="000000"/>
              </a:solidFill>
              <a:latin typeface="Calibri" panose="020F0502020204030204" pitchFamily="34" charset="0"/>
            </a:endParaRPr>
          </a:p>
          <a:p>
            <a:pPr eaLnBrk="1" hangingPunct="1">
              <a:lnSpc>
                <a:spcPct val="100000"/>
              </a:lnSpc>
            </a:pPr>
            <a:r>
              <a:rPr lang="en-US" altLang="en-US" b="1" u="sng">
                <a:solidFill>
                  <a:srgbClr val="000000"/>
                </a:solidFill>
                <a:latin typeface="Calibri" panose="020F0502020204030204" pitchFamily="34" charset="0"/>
              </a:rPr>
              <a:t>You will learn </a:t>
            </a:r>
            <a:r>
              <a:rPr lang="en-US" altLang="en-US">
                <a:solidFill>
                  <a:srgbClr val="000000"/>
                </a:solidFill>
                <a:latin typeface="Calibri" panose="020F0502020204030204" pitchFamily="34" charset="0"/>
              </a:rPr>
              <a:t>basic networking terms, types, &amp; concepts. Network types, how they connect, and signal.</a:t>
            </a:r>
          </a:p>
          <a:p>
            <a:pPr eaLnBrk="1" hangingPunct="1">
              <a:lnSpc>
                <a:spcPct val="100000"/>
              </a:lnSpc>
            </a:pPr>
            <a:endParaRPr lang="en-US" altLang="en-US">
              <a:solidFill>
                <a:srgbClr val="000000"/>
              </a:solidFill>
              <a:latin typeface="Calibri" panose="020F0502020204030204" pitchFamily="34" charset="0"/>
            </a:endParaRPr>
          </a:p>
          <a:p>
            <a:pPr eaLnBrk="1" hangingPunct="1">
              <a:lnSpc>
                <a:spcPct val="100000"/>
              </a:lnSpc>
            </a:pPr>
            <a:endParaRPr lang="en-US" altLang="en-US">
              <a:solidFill>
                <a:srgbClr val="000000"/>
              </a:solidFill>
              <a:latin typeface="Calibri" panose="020F0502020204030204" pitchFamily="34" charset="0"/>
            </a:endParaRPr>
          </a:p>
          <a:p>
            <a:pPr eaLnBrk="1" hangingPunct="1">
              <a:lnSpc>
                <a:spcPct val="100000"/>
              </a:lnSpc>
            </a:pPr>
            <a:endParaRPr lang="en-US" altLang="en-US">
              <a:solidFill>
                <a:srgbClr val="000000"/>
              </a:solidFill>
              <a:latin typeface="Calibri" panose="020F0502020204030204" pitchFamily="34" charset="0"/>
            </a:endParaRPr>
          </a:p>
        </p:txBody>
      </p:sp>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1">
            <a:extLst>
              <a:ext uri="{FF2B5EF4-FFF2-40B4-BE49-F238E27FC236}">
                <a16:creationId xmlns:a16="http://schemas.microsoft.com/office/drawing/2014/main" id="{3F391BF8-2E4B-85CF-5FED-B5B0F8335A3D}"/>
              </a:ext>
            </a:extLst>
          </p:cNvPr>
          <p:cNvSpPr>
            <a:spLocks noChangeArrowheads="1"/>
          </p:cNvSpPr>
          <p:nvPr/>
        </p:nvSpPr>
        <p:spPr bwMode="auto">
          <a:xfrm>
            <a:off x="1917700" y="254000"/>
            <a:ext cx="8356600" cy="5175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5000" rIns="90000" bIns="45000">
            <a:spAutoFit/>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anose="020B0604020202020204" pitchFamily="34" charset="0"/>
                <a:ea typeface="Microsoft YaHei" panose="020B0503020204020204" pitchFamily="34" charset="-122"/>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anose="020B0604020202020204" pitchFamily="34" charset="0"/>
                <a:ea typeface="Microsoft YaHei" panose="020B0503020204020204" pitchFamily="34" charset="-122"/>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anose="020B0604020202020204" pitchFamily="34" charset="0"/>
                <a:ea typeface="Microsoft YaHei" panose="020B0503020204020204" pitchFamily="34" charset="-122"/>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anose="020B0604020202020204" pitchFamily="34" charset="0"/>
                <a:ea typeface="Microsoft YaHei" panose="020B0503020204020204" pitchFamily="34" charset="-122"/>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anose="020B0604020202020204" pitchFamily="34" charset="0"/>
                <a:ea typeface="Microsoft YaHei" panose="020B0503020204020204" pitchFamily="34" charset="-122"/>
              </a:defRPr>
            </a:lvl9pPr>
          </a:lstStyle>
          <a:p>
            <a:pPr eaLnBrk="1" hangingPunct="1">
              <a:lnSpc>
                <a:spcPct val="100000"/>
              </a:lnSpc>
            </a:pPr>
            <a:r>
              <a:rPr lang="en-US" altLang="en-US" sz="2800" b="1">
                <a:solidFill>
                  <a:srgbClr val="000000"/>
                </a:solidFill>
                <a:latin typeface="Calibri" panose="020F0502020204030204" pitchFamily="34" charset="0"/>
              </a:rPr>
              <a:t>What is a network &amp; what are the basic network types?</a:t>
            </a:r>
          </a:p>
        </p:txBody>
      </p:sp>
      <p:sp>
        <p:nvSpPr>
          <p:cNvPr id="17411" name="Rectangle 2">
            <a:extLst>
              <a:ext uri="{FF2B5EF4-FFF2-40B4-BE49-F238E27FC236}">
                <a16:creationId xmlns:a16="http://schemas.microsoft.com/office/drawing/2014/main" id="{375AF6AD-D72E-64F6-B3E6-321209CAB1A1}"/>
              </a:ext>
            </a:extLst>
          </p:cNvPr>
          <p:cNvSpPr>
            <a:spLocks noChangeArrowheads="1"/>
          </p:cNvSpPr>
          <p:nvPr/>
        </p:nvSpPr>
        <p:spPr bwMode="auto">
          <a:xfrm>
            <a:off x="407988" y="1077913"/>
            <a:ext cx="11244262" cy="14620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spAutoFit/>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a:solidFill>
                  <a:schemeClr val="tx1"/>
                </a:solidFill>
                <a:latin typeface="Arial" panose="020B0604020202020204" pitchFamily="34" charset="0"/>
                <a:ea typeface="Microsoft YaHei" panose="020B0503020204020204" pitchFamily="34" charset="-122"/>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a:solidFill>
                  <a:schemeClr val="tx1"/>
                </a:solidFill>
                <a:latin typeface="Arial" panose="020B0604020202020204" pitchFamily="34" charset="0"/>
                <a:ea typeface="Microsoft YaHei" panose="020B0503020204020204" pitchFamily="34" charset="-122"/>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a:solidFill>
                  <a:schemeClr val="tx1"/>
                </a:solidFill>
                <a:latin typeface="Arial" panose="020B0604020202020204" pitchFamily="34" charset="0"/>
                <a:ea typeface="Microsoft YaHei" panose="020B0503020204020204" pitchFamily="34" charset="-122"/>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a:solidFill>
                  <a:schemeClr val="tx1"/>
                </a:solidFill>
                <a:latin typeface="Arial" panose="020B0604020202020204" pitchFamily="34" charset="0"/>
                <a:ea typeface="Microsoft YaHei" panose="020B0503020204020204" pitchFamily="34" charset="-122"/>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a:solidFill>
                  <a:schemeClr val="tx1"/>
                </a:solidFill>
                <a:latin typeface="Arial" panose="020B0604020202020204" pitchFamily="34" charset="0"/>
                <a:ea typeface="Microsoft YaHei" panose="020B0503020204020204" pitchFamily="34" charset="-122"/>
              </a:defRPr>
            </a:lvl9pPr>
          </a:lstStyle>
          <a:p>
            <a:pPr eaLnBrk="1" hangingPunct="1">
              <a:lnSpc>
                <a:spcPct val="100000"/>
              </a:lnSpc>
            </a:pPr>
            <a:r>
              <a:rPr lang="en-US" altLang="en-US">
                <a:solidFill>
                  <a:srgbClr val="000000"/>
                </a:solidFill>
                <a:latin typeface="Calibri" panose="020F0502020204030204" pitchFamily="34" charset="0"/>
              </a:rPr>
              <a:t>A network is a group of computers connected together in order to communicate and share resources. These computers can share things such as printers, files (documents, pictures, videos, etc.), an Internet connection, storage, etc.</a:t>
            </a:r>
          </a:p>
          <a:p>
            <a:pPr eaLnBrk="1" hangingPunct="1">
              <a:lnSpc>
                <a:spcPct val="100000"/>
              </a:lnSpc>
            </a:pPr>
            <a:endParaRPr lang="en-US" altLang="en-US">
              <a:solidFill>
                <a:srgbClr val="000000"/>
              </a:solidFill>
              <a:latin typeface="Calibri" panose="020F0502020204030204" pitchFamily="34" charset="0"/>
            </a:endParaRPr>
          </a:p>
          <a:p>
            <a:pPr algn="ctr" eaLnBrk="1" hangingPunct="1">
              <a:lnSpc>
                <a:spcPct val="100000"/>
              </a:lnSpc>
            </a:pPr>
            <a:r>
              <a:rPr lang="en-US" altLang="en-US" b="1">
                <a:solidFill>
                  <a:srgbClr val="000000"/>
                </a:solidFill>
                <a:latin typeface="Calibri" panose="020F0502020204030204" pitchFamily="34" charset="0"/>
              </a:rPr>
              <a:t>Basic Network Types</a:t>
            </a:r>
          </a:p>
          <a:p>
            <a:pPr eaLnBrk="1" hangingPunct="1">
              <a:lnSpc>
                <a:spcPct val="100000"/>
              </a:lnSpc>
            </a:pPr>
            <a:endParaRPr lang="en-US" altLang="en-US">
              <a:solidFill>
                <a:srgbClr val="000000"/>
              </a:solidFill>
              <a:latin typeface="Calibri" panose="020F0502020204030204" pitchFamily="34" charset="0"/>
            </a:endParaRPr>
          </a:p>
        </p:txBody>
      </p:sp>
      <p:pic>
        <p:nvPicPr>
          <p:cNvPr id="17412" name="Picture 3">
            <a:extLst>
              <a:ext uri="{FF2B5EF4-FFF2-40B4-BE49-F238E27FC236}">
                <a16:creationId xmlns:a16="http://schemas.microsoft.com/office/drawing/2014/main" id="{93432F2B-6AB6-5D83-1C80-30172574B84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23538" y="2465388"/>
            <a:ext cx="1354137" cy="1712912"/>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7413" name="Rectangle 4">
            <a:extLst>
              <a:ext uri="{FF2B5EF4-FFF2-40B4-BE49-F238E27FC236}">
                <a16:creationId xmlns:a16="http://schemas.microsoft.com/office/drawing/2014/main" id="{8253FC8A-94FC-CEEC-33C6-0C172294B052}"/>
              </a:ext>
            </a:extLst>
          </p:cNvPr>
          <p:cNvSpPr>
            <a:spLocks noChangeArrowheads="1"/>
          </p:cNvSpPr>
          <p:nvPr/>
        </p:nvSpPr>
        <p:spPr bwMode="auto">
          <a:xfrm>
            <a:off x="539750" y="2278063"/>
            <a:ext cx="10006013" cy="4479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spAutoFit/>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chemeClr val="tx1"/>
                </a:solidFill>
                <a:latin typeface="Arial" panose="020B0604020202020204" pitchFamily="34" charset="0"/>
                <a:ea typeface="Microsoft YaHei" panose="020B0503020204020204" pitchFamily="34" charset="-122"/>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chemeClr val="tx1"/>
                </a:solidFill>
                <a:latin typeface="Arial" panose="020B0604020202020204" pitchFamily="34" charset="0"/>
                <a:ea typeface="Microsoft YaHei" panose="020B0503020204020204" pitchFamily="34" charset="-122"/>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chemeClr val="tx1"/>
                </a:solidFill>
                <a:latin typeface="Arial" panose="020B0604020202020204" pitchFamily="34" charset="0"/>
                <a:ea typeface="Microsoft YaHei" panose="020B0503020204020204" pitchFamily="34" charset="-122"/>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chemeClr val="tx1"/>
                </a:solidFill>
                <a:latin typeface="Arial" panose="020B0604020202020204" pitchFamily="34" charset="0"/>
                <a:ea typeface="Microsoft YaHei" panose="020B0503020204020204" pitchFamily="34" charset="-122"/>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chemeClr val="tx1"/>
                </a:solidFill>
                <a:latin typeface="Arial" panose="020B0604020202020204" pitchFamily="34" charset="0"/>
                <a:ea typeface="Microsoft YaHei" panose="020B0503020204020204" pitchFamily="34" charset="-122"/>
              </a:defRPr>
            </a:lvl9pPr>
          </a:lstStyle>
          <a:p>
            <a:pPr eaLnBrk="1" hangingPunct="1">
              <a:lnSpc>
                <a:spcPct val="100000"/>
              </a:lnSpc>
            </a:pPr>
            <a:r>
              <a:rPr lang="en-US" altLang="en-US">
                <a:solidFill>
                  <a:srgbClr val="000000"/>
                </a:solidFill>
                <a:latin typeface="Calibri" panose="020F0502020204030204" pitchFamily="34" charset="0"/>
              </a:rPr>
              <a:t>A </a:t>
            </a:r>
            <a:r>
              <a:rPr lang="en-US" altLang="en-US" b="1">
                <a:solidFill>
                  <a:srgbClr val="000000"/>
                </a:solidFill>
                <a:latin typeface="Calibri" panose="020F0502020204030204" pitchFamily="34" charset="0"/>
              </a:rPr>
              <a:t>peer-to-peer (also called a workgroup</a:t>
            </a:r>
            <a:r>
              <a:rPr lang="en-US" altLang="en-US">
                <a:solidFill>
                  <a:srgbClr val="000000"/>
                </a:solidFill>
                <a:latin typeface="Calibri" panose="020F0502020204030204" pitchFamily="34" charset="0"/>
              </a:rPr>
              <a:t>) is a simple type of network in which the computers are connected together without having a server. The computers are connected together by connecting all of their network cables to a common switch or by using wireless connections to common wireless router/access point. This type of network is easy and cheap to install so it is often used in homes and small offices. This type of network does not work well with large numbers of computers (networking is slow) and has poor security (regular users create their own network shares and data is located on the local computers).</a:t>
            </a:r>
          </a:p>
          <a:p>
            <a:pPr eaLnBrk="1" hangingPunct="1">
              <a:lnSpc>
                <a:spcPct val="100000"/>
              </a:lnSpc>
            </a:pPr>
            <a:endParaRPr lang="en-US" altLang="en-US">
              <a:solidFill>
                <a:srgbClr val="000000"/>
              </a:solidFill>
              <a:latin typeface="Calibri" panose="020F0502020204030204" pitchFamily="34" charset="0"/>
            </a:endParaRPr>
          </a:p>
          <a:p>
            <a:pPr eaLnBrk="1" hangingPunct="1">
              <a:lnSpc>
                <a:spcPct val="100000"/>
              </a:lnSpc>
            </a:pPr>
            <a:r>
              <a:rPr lang="en-US" altLang="en-US">
                <a:solidFill>
                  <a:srgbClr val="000000"/>
                </a:solidFill>
                <a:latin typeface="Calibri" panose="020F0502020204030204" pitchFamily="34" charset="0"/>
              </a:rPr>
              <a:t>A </a:t>
            </a:r>
            <a:r>
              <a:rPr lang="en-US" altLang="en-US" b="1">
                <a:solidFill>
                  <a:srgbClr val="000000"/>
                </a:solidFill>
                <a:latin typeface="Calibri" panose="020F0502020204030204" pitchFamily="34" charset="0"/>
              </a:rPr>
              <a:t>server based </a:t>
            </a:r>
            <a:r>
              <a:rPr lang="en-US" altLang="en-US">
                <a:solidFill>
                  <a:srgbClr val="000000"/>
                </a:solidFill>
                <a:latin typeface="Calibri" panose="020F0502020204030204" pitchFamily="34" charset="0"/>
              </a:rPr>
              <a:t>network (also called client-server) has each computer (called </a:t>
            </a:r>
            <a:r>
              <a:rPr lang="en-US" altLang="en-US" b="1">
                <a:solidFill>
                  <a:srgbClr val="000000"/>
                </a:solidFill>
                <a:latin typeface="Calibri" panose="020F0502020204030204" pitchFamily="34" charset="0"/>
              </a:rPr>
              <a:t>clients or nodes</a:t>
            </a:r>
            <a:r>
              <a:rPr lang="en-US" altLang="en-US">
                <a:solidFill>
                  <a:srgbClr val="000000"/>
                </a:solidFill>
                <a:latin typeface="Calibri" panose="020F0502020204030204" pitchFamily="34" charset="0"/>
              </a:rPr>
              <a:t>) login into a network server in order to join the network. The network server handles security (login, rights, permissions, access) and sharing. This type of network is much more secure than a peer-to-peer, network passwords and data are stored on the server (not the clients) and sharing is managed by the server. Network management (managing accounts, software updates, shares, permissions) can all be handled from the server; making the job easier. This type of network can handle large numbers of computers much better than peer-to-peer better also. The downside of this network type is the extra cost and complexity of the installation combined with needing a trained person to manage it.</a:t>
            </a:r>
          </a:p>
        </p:txBody>
      </p:sp>
      <p:pic>
        <p:nvPicPr>
          <p:cNvPr id="17414" name="Picture 5">
            <a:extLst>
              <a:ext uri="{FF2B5EF4-FFF2-40B4-BE49-F238E27FC236}">
                <a16:creationId xmlns:a16="http://schemas.microsoft.com/office/drawing/2014/main" id="{0BC58165-E0B4-FC99-4482-D25C66F4F79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86975" y="5370513"/>
            <a:ext cx="2024063" cy="1185862"/>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1">
            <a:extLst>
              <a:ext uri="{FF2B5EF4-FFF2-40B4-BE49-F238E27FC236}">
                <a16:creationId xmlns:a16="http://schemas.microsoft.com/office/drawing/2014/main" id="{6FC813E0-AC84-2B7B-B9AB-9E9A37758D06}"/>
              </a:ext>
            </a:extLst>
          </p:cNvPr>
          <p:cNvSpPr>
            <a:spLocks noChangeArrowheads="1"/>
          </p:cNvSpPr>
          <p:nvPr/>
        </p:nvSpPr>
        <p:spPr bwMode="auto">
          <a:xfrm>
            <a:off x="674688" y="222250"/>
            <a:ext cx="3454400" cy="4556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5000" rIns="90000" bIns="45000">
            <a:spAutoFit/>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9pPr>
          </a:lstStyle>
          <a:p>
            <a:pPr eaLnBrk="1" hangingPunct="1">
              <a:lnSpc>
                <a:spcPct val="100000"/>
              </a:lnSpc>
            </a:pPr>
            <a:r>
              <a:rPr lang="en-US" altLang="en-US" sz="2400" b="1">
                <a:solidFill>
                  <a:srgbClr val="000000"/>
                </a:solidFill>
                <a:latin typeface="Calibri" panose="020F0502020204030204" pitchFamily="34" charset="0"/>
              </a:rPr>
              <a:t>Network Types Continued</a:t>
            </a:r>
          </a:p>
        </p:txBody>
      </p:sp>
      <p:sp>
        <p:nvSpPr>
          <p:cNvPr id="19459" name="Rectangle 2">
            <a:extLst>
              <a:ext uri="{FF2B5EF4-FFF2-40B4-BE49-F238E27FC236}">
                <a16:creationId xmlns:a16="http://schemas.microsoft.com/office/drawing/2014/main" id="{A3A17BF7-55CA-80AA-8FCA-2C10BE950C2C}"/>
              </a:ext>
            </a:extLst>
          </p:cNvPr>
          <p:cNvSpPr>
            <a:spLocks noChangeArrowheads="1"/>
          </p:cNvSpPr>
          <p:nvPr/>
        </p:nvSpPr>
        <p:spPr bwMode="auto">
          <a:xfrm>
            <a:off x="398463" y="869950"/>
            <a:ext cx="11395075" cy="365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5000" rIns="90000" bIns="45000">
            <a:spAutoFit/>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a:solidFill>
                  <a:schemeClr val="tx1"/>
                </a:solidFill>
                <a:latin typeface="Arial" panose="020B0604020202020204" pitchFamily="34" charset="0"/>
                <a:ea typeface="Microsoft YaHei" panose="020B0503020204020204" pitchFamily="34" charset="-122"/>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a:solidFill>
                  <a:schemeClr val="tx1"/>
                </a:solidFill>
                <a:latin typeface="Arial" panose="020B0604020202020204" pitchFamily="34" charset="0"/>
                <a:ea typeface="Microsoft YaHei" panose="020B0503020204020204" pitchFamily="34" charset="-122"/>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a:solidFill>
                  <a:schemeClr val="tx1"/>
                </a:solidFill>
                <a:latin typeface="Arial" panose="020B0604020202020204" pitchFamily="34" charset="0"/>
                <a:ea typeface="Microsoft YaHei" panose="020B0503020204020204" pitchFamily="34" charset="-122"/>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a:solidFill>
                  <a:schemeClr val="tx1"/>
                </a:solidFill>
                <a:latin typeface="Arial" panose="020B0604020202020204" pitchFamily="34" charset="0"/>
                <a:ea typeface="Microsoft YaHei" panose="020B0503020204020204" pitchFamily="34" charset="-122"/>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a:solidFill>
                  <a:schemeClr val="tx1"/>
                </a:solidFill>
                <a:latin typeface="Arial" panose="020B0604020202020204" pitchFamily="34" charset="0"/>
                <a:ea typeface="Microsoft YaHei" panose="020B0503020204020204" pitchFamily="34" charset="-122"/>
              </a:defRPr>
            </a:lvl9pPr>
          </a:lstStyle>
          <a:p>
            <a:pPr eaLnBrk="1" hangingPunct="1">
              <a:lnSpc>
                <a:spcPct val="100000"/>
              </a:lnSpc>
            </a:pPr>
            <a:r>
              <a:rPr lang="en-US" altLang="en-US">
                <a:solidFill>
                  <a:srgbClr val="000000"/>
                </a:solidFill>
                <a:latin typeface="Calibri" panose="020F0502020204030204" pitchFamily="34" charset="0"/>
              </a:rPr>
              <a:t>These network types describe network size geographically, they do not indicate how many computers are in the network.</a:t>
            </a:r>
          </a:p>
        </p:txBody>
      </p:sp>
      <p:sp>
        <p:nvSpPr>
          <p:cNvPr id="19460" name="Rectangle 3">
            <a:extLst>
              <a:ext uri="{FF2B5EF4-FFF2-40B4-BE49-F238E27FC236}">
                <a16:creationId xmlns:a16="http://schemas.microsoft.com/office/drawing/2014/main" id="{A50B0D5B-9142-AFC5-5FA6-1BD1B4270AAB}"/>
              </a:ext>
            </a:extLst>
          </p:cNvPr>
          <p:cNvSpPr>
            <a:spLocks noChangeArrowheads="1"/>
          </p:cNvSpPr>
          <p:nvPr/>
        </p:nvSpPr>
        <p:spPr bwMode="auto">
          <a:xfrm>
            <a:off x="461963" y="1581150"/>
            <a:ext cx="11007725" cy="47545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spAutoFit/>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a:solidFill>
                  <a:schemeClr val="tx1"/>
                </a:solidFill>
                <a:latin typeface="Arial" panose="020B0604020202020204" pitchFamily="34" charset="0"/>
                <a:ea typeface="Microsoft YaHei" panose="020B0503020204020204" pitchFamily="34" charset="-122"/>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a:solidFill>
                  <a:schemeClr val="tx1"/>
                </a:solidFill>
                <a:latin typeface="Arial" panose="020B0604020202020204" pitchFamily="34" charset="0"/>
                <a:ea typeface="Microsoft YaHei" panose="020B0503020204020204" pitchFamily="34" charset="-122"/>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a:solidFill>
                  <a:schemeClr val="tx1"/>
                </a:solidFill>
                <a:latin typeface="Arial" panose="020B0604020202020204" pitchFamily="34" charset="0"/>
                <a:ea typeface="Microsoft YaHei" panose="020B0503020204020204" pitchFamily="34" charset="-122"/>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a:solidFill>
                  <a:schemeClr val="tx1"/>
                </a:solidFill>
                <a:latin typeface="Arial" panose="020B0604020202020204" pitchFamily="34" charset="0"/>
                <a:ea typeface="Microsoft YaHei" panose="020B0503020204020204" pitchFamily="34" charset="-122"/>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a:solidFill>
                  <a:schemeClr val="tx1"/>
                </a:solidFill>
                <a:latin typeface="Arial" panose="020B0604020202020204" pitchFamily="34" charset="0"/>
                <a:ea typeface="Microsoft YaHei" panose="020B0503020204020204" pitchFamily="34" charset="-122"/>
              </a:defRPr>
            </a:lvl9pPr>
          </a:lstStyle>
          <a:p>
            <a:pPr eaLnBrk="1" hangingPunct="1">
              <a:lnSpc>
                <a:spcPct val="100000"/>
              </a:lnSpc>
            </a:pPr>
            <a:r>
              <a:rPr lang="en-US" altLang="en-US" b="1">
                <a:solidFill>
                  <a:srgbClr val="000000"/>
                </a:solidFill>
                <a:latin typeface="Calibri" panose="020F0502020204030204" pitchFamily="34" charset="0"/>
              </a:rPr>
              <a:t>PAN </a:t>
            </a:r>
            <a:r>
              <a:rPr lang="en-US" altLang="en-US">
                <a:solidFill>
                  <a:srgbClr val="000000"/>
                </a:solidFill>
                <a:latin typeface="Calibri" panose="020F0502020204030204" pitchFamily="34" charset="0"/>
              </a:rPr>
              <a:t>– A personal area network is limited to the area directly around a person (a couple meters). This type of network is usually created by the wireless connections made by your phones, tablets, notebooks, headsets, etc.</a:t>
            </a:r>
          </a:p>
          <a:p>
            <a:pPr eaLnBrk="1" hangingPunct="1">
              <a:lnSpc>
                <a:spcPct val="100000"/>
              </a:lnSpc>
            </a:pPr>
            <a:endParaRPr lang="en-US" altLang="en-US">
              <a:solidFill>
                <a:srgbClr val="000000"/>
              </a:solidFill>
              <a:latin typeface="Calibri" panose="020F0502020204030204" pitchFamily="34" charset="0"/>
            </a:endParaRPr>
          </a:p>
          <a:p>
            <a:pPr eaLnBrk="1" hangingPunct="1">
              <a:lnSpc>
                <a:spcPct val="100000"/>
              </a:lnSpc>
            </a:pPr>
            <a:r>
              <a:rPr lang="en-US" altLang="en-US" b="1">
                <a:solidFill>
                  <a:srgbClr val="000000"/>
                </a:solidFill>
                <a:latin typeface="Calibri" panose="020F0502020204030204" pitchFamily="34" charset="0"/>
              </a:rPr>
              <a:t>LAN</a:t>
            </a:r>
            <a:r>
              <a:rPr lang="en-US" altLang="en-US">
                <a:solidFill>
                  <a:srgbClr val="000000"/>
                </a:solidFill>
                <a:latin typeface="Calibri" panose="020F0502020204030204" pitchFamily="34" charset="0"/>
              </a:rPr>
              <a:t>- Local area networks are limited to the size of a building (or a couple close buildings).</a:t>
            </a:r>
          </a:p>
          <a:p>
            <a:pPr eaLnBrk="1" hangingPunct="1">
              <a:lnSpc>
                <a:spcPct val="100000"/>
              </a:lnSpc>
            </a:pPr>
            <a:endParaRPr lang="en-US" altLang="en-US">
              <a:solidFill>
                <a:srgbClr val="000000"/>
              </a:solidFill>
              <a:latin typeface="Calibri" panose="020F0502020204030204" pitchFamily="34" charset="0"/>
            </a:endParaRPr>
          </a:p>
          <a:p>
            <a:pPr eaLnBrk="1" hangingPunct="1">
              <a:lnSpc>
                <a:spcPct val="100000"/>
              </a:lnSpc>
            </a:pPr>
            <a:r>
              <a:rPr lang="en-US" altLang="en-US" b="1">
                <a:solidFill>
                  <a:srgbClr val="000000"/>
                </a:solidFill>
                <a:latin typeface="Calibri" panose="020F0502020204030204" pitchFamily="34" charset="0"/>
              </a:rPr>
              <a:t>MAN</a:t>
            </a:r>
            <a:r>
              <a:rPr lang="en-US" altLang="en-US">
                <a:solidFill>
                  <a:srgbClr val="000000"/>
                </a:solidFill>
                <a:latin typeface="Calibri" panose="020F0502020204030204" pitchFamily="34" charset="0"/>
              </a:rPr>
              <a:t>- Metropolitan are networks that span city.</a:t>
            </a:r>
          </a:p>
          <a:p>
            <a:pPr eaLnBrk="1" hangingPunct="1">
              <a:lnSpc>
                <a:spcPct val="100000"/>
              </a:lnSpc>
            </a:pPr>
            <a:endParaRPr lang="en-US" altLang="en-US">
              <a:solidFill>
                <a:srgbClr val="000000"/>
              </a:solidFill>
              <a:latin typeface="Calibri" panose="020F0502020204030204" pitchFamily="34" charset="0"/>
            </a:endParaRPr>
          </a:p>
          <a:p>
            <a:pPr eaLnBrk="1" hangingPunct="1">
              <a:lnSpc>
                <a:spcPct val="100000"/>
              </a:lnSpc>
            </a:pPr>
            <a:r>
              <a:rPr lang="en-US" altLang="en-US" b="1">
                <a:solidFill>
                  <a:srgbClr val="000000"/>
                </a:solidFill>
                <a:latin typeface="Calibri" panose="020F0502020204030204" pitchFamily="34" charset="0"/>
              </a:rPr>
              <a:t>CAN</a:t>
            </a:r>
            <a:r>
              <a:rPr lang="en-US" altLang="en-US">
                <a:solidFill>
                  <a:srgbClr val="000000"/>
                </a:solidFill>
                <a:latin typeface="Calibri" panose="020F0502020204030204" pitchFamily="34" charset="0"/>
              </a:rPr>
              <a:t>- A campus area network is limited to the size of a few blocks. CANs are found at school/college campuses or by businesses such as hospitals. They are bigger than a single LAN but smaller than a MAN.</a:t>
            </a:r>
          </a:p>
          <a:p>
            <a:pPr eaLnBrk="1" hangingPunct="1">
              <a:lnSpc>
                <a:spcPct val="100000"/>
              </a:lnSpc>
            </a:pPr>
            <a:endParaRPr lang="en-US" altLang="en-US">
              <a:solidFill>
                <a:srgbClr val="000000"/>
              </a:solidFill>
              <a:latin typeface="Calibri" panose="020F0502020204030204" pitchFamily="34" charset="0"/>
            </a:endParaRPr>
          </a:p>
          <a:p>
            <a:pPr eaLnBrk="1" hangingPunct="1">
              <a:lnSpc>
                <a:spcPct val="100000"/>
              </a:lnSpc>
            </a:pPr>
            <a:r>
              <a:rPr lang="en-US" altLang="en-US" b="1">
                <a:solidFill>
                  <a:srgbClr val="000000"/>
                </a:solidFill>
                <a:latin typeface="Calibri" panose="020F0502020204030204" pitchFamily="34" charset="0"/>
              </a:rPr>
              <a:t>WAN</a:t>
            </a:r>
            <a:r>
              <a:rPr lang="en-US" altLang="en-US">
                <a:solidFill>
                  <a:srgbClr val="000000"/>
                </a:solidFill>
                <a:latin typeface="Calibri" panose="020F0502020204030204" pitchFamily="34" charset="0"/>
              </a:rPr>
              <a:t>- A WAN has no geographic limitations. It is typically made by joining a number of LANs together. You can think of the Internet as the worlds biggest WAN.</a:t>
            </a:r>
          </a:p>
          <a:p>
            <a:pPr eaLnBrk="1" hangingPunct="1">
              <a:lnSpc>
                <a:spcPct val="100000"/>
              </a:lnSpc>
            </a:pPr>
            <a:endParaRPr lang="en-US" altLang="en-US">
              <a:solidFill>
                <a:srgbClr val="000000"/>
              </a:solidFill>
              <a:latin typeface="Calibri" panose="020F0502020204030204" pitchFamily="34" charset="0"/>
            </a:endParaRPr>
          </a:p>
          <a:p>
            <a:pPr eaLnBrk="1" hangingPunct="1">
              <a:lnSpc>
                <a:spcPct val="100000"/>
              </a:lnSpc>
            </a:pPr>
            <a:r>
              <a:rPr lang="en-US" altLang="en-US" b="1">
                <a:solidFill>
                  <a:srgbClr val="000000"/>
                </a:solidFill>
                <a:latin typeface="Calibri" panose="020F0502020204030204" pitchFamily="34" charset="0"/>
              </a:rPr>
              <a:t>WMN</a:t>
            </a:r>
            <a:r>
              <a:rPr lang="en-US" altLang="en-US">
                <a:solidFill>
                  <a:srgbClr val="000000"/>
                </a:solidFill>
                <a:latin typeface="Calibri" panose="020F0502020204030204" pitchFamily="34" charset="0"/>
              </a:rPr>
              <a:t>- A wireless mesh network combines multiple devices (mesh nodes) to share a network connection across a large area so the devices can communicate with each other. However, your wireless mesh could be confined to a smaller area as in the case with home automation systems (HVAC, lighting, etc.) or those used by companies to monitor and control their systems.</a:t>
            </a:r>
          </a:p>
        </p:txBody>
      </p:sp>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1">
            <a:extLst>
              <a:ext uri="{FF2B5EF4-FFF2-40B4-BE49-F238E27FC236}">
                <a16:creationId xmlns:a16="http://schemas.microsoft.com/office/drawing/2014/main" id="{7B58D26C-B15B-C9BD-B75B-B035CAA4A878}"/>
              </a:ext>
            </a:extLst>
          </p:cNvPr>
          <p:cNvSpPr>
            <a:spLocks noChangeArrowheads="1"/>
          </p:cNvSpPr>
          <p:nvPr/>
        </p:nvSpPr>
        <p:spPr bwMode="auto">
          <a:xfrm>
            <a:off x="274638" y="469900"/>
            <a:ext cx="11326812" cy="36861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spAutoFit/>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a:solidFill>
                  <a:schemeClr val="tx1"/>
                </a:solidFill>
                <a:latin typeface="Arial" panose="020B0604020202020204" pitchFamily="34" charset="0"/>
                <a:ea typeface="Microsoft YaHei" panose="020B0503020204020204" pitchFamily="34" charset="-122"/>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a:solidFill>
                  <a:schemeClr val="tx1"/>
                </a:solidFill>
                <a:latin typeface="Arial" panose="020B0604020202020204" pitchFamily="34" charset="0"/>
                <a:ea typeface="Microsoft YaHei" panose="020B0503020204020204" pitchFamily="34" charset="-122"/>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a:solidFill>
                  <a:schemeClr val="tx1"/>
                </a:solidFill>
                <a:latin typeface="Arial" panose="020B0604020202020204" pitchFamily="34" charset="0"/>
                <a:ea typeface="Microsoft YaHei" panose="020B0503020204020204" pitchFamily="34" charset="-122"/>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a:solidFill>
                  <a:schemeClr val="tx1"/>
                </a:solidFill>
                <a:latin typeface="Arial" panose="020B0604020202020204" pitchFamily="34" charset="0"/>
                <a:ea typeface="Microsoft YaHei" panose="020B0503020204020204" pitchFamily="34" charset="-122"/>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a:solidFill>
                  <a:schemeClr val="tx1"/>
                </a:solidFill>
                <a:latin typeface="Arial" panose="020B0604020202020204" pitchFamily="34" charset="0"/>
                <a:ea typeface="Microsoft YaHei" panose="020B0503020204020204" pitchFamily="34" charset="-122"/>
              </a:defRPr>
            </a:lvl9pPr>
          </a:lstStyle>
          <a:p>
            <a:pPr eaLnBrk="1" hangingPunct="1">
              <a:lnSpc>
                <a:spcPct val="100000"/>
              </a:lnSpc>
            </a:pPr>
            <a:r>
              <a:rPr lang="en-US" altLang="en-US" sz="2800" b="1">
                <a:solidFill>
                  <a:srgbClr val="000000"/>
                </a:solidFill>
                <a:latin typeface="Calibri" panose="020F0502020204030204" pitchFamily="34" charset="0"/>
              </a:rPr>
              <a:t>Network Participation  </a:t>
            </a:r>
            <a:r>
              <a:rPr lang="en-US" altLang="en-US" b="1">
                <a:solidFill>
                  <a:srgbClr val="000000"/>
                </a:solidFill>
                <a:latin typeface="Calibri" panose="020F0502020204030204" pitchFamily="34" charset="0"/>
              </a:rPr>
              <a:t>(is the network private, public, internal, etc.)</a:t>
            </a:r>
          </a:p>
          <a:p>
            <a:pPr eaLnBrk="1" hangingPunct="1">
              <a:lnSpc>
                <a:spcPct val="100000"/>
              </a:lnSpc>
            </a:pPr>
            <a:endParaRPr lang="en-US" altLang="en-US" sz="2800" b="1">
              <a:solidFill>
                <a:srgbClr val="000000"/>
              </a:solidFill>
              <a:latin typeface="Calibri" panose="020F0502020204030204" pitchFamily="34" charset="0"/>
            </a:endParaRPr>
          </a:p>
          <a:p>
            <a:pPr eaLnBrk="1" hangingPunct="1">
              <a:lnSpc>
                <a:spcPct val="100000"/>
              </a:lnSpc>
            </a:pPr>
            <a:r>
              <a:rPr lang="en-US" altLang="en-US" b="1">
                <a:solidFill>
                  <a:srgbClr val="000000"/>
                </a:solidFill>
                <a:latin typeface="Calibri" panose="020F0502020204030204" pitchFamily="34" charset="0"/>
              </a:rPr>
              <a:t>Internet – </a:t>
            </a:r>
            <a:r>
              <a:rPr lang="en-US" altLang="en-US">
                <a:solidFill>
                  <a:srgbClr val="000000"/>
                </a:solidFill>
                <a:latin typeface="Calibri" panose="020F0502020204030204" pitchFamily="34" charset="0"/>
              </a:rPr>
              <a:t>The Internet is a worldwide public network. Users and organizations connect to the Internet through an internet service provider (ISP). You connect to the Internet to use publicly available network services or to share network services.</a:t>
            </a:r>
          </a:p>
          <a:p>
            <a:pPr eaLnBrk="1" hangingPunct="1">
              <a:lnSpc>
                <a:spcPct val="100000"/>
              </a:lnSpc>
            </a:pPr>
            <a:endParaRPr lang="en-US" altLang="en-US">
              <a:solidFill>
                <a:srgbClr val="000000"/>
              </a:solidFill>
              <a:latin typeface="Calibri" panose="020F0502020204030204" pitchFamily="34" charset="0"/>
            </a:endParaRPr>
          </a:p>
          <a:p>
            <a:pPr eaLnBrk="1" hangingPunct="1">
              <a:lnSpc>
                <a:spcPct val="100000"/>
              </a:lnSpc>
            </a:pPr>
            <a:r>
              <a:rPr lang="en-US" altLang="en-US" b="1">
                <a:solidFill>
                  <a:srgbClr val="000000"/>
                </a:solidFill>
                <a:latin typeface="Calibri" panose="020F0502020204030204" pitchFamily="34" charset="0"/>
              </a:rPr>
              <a:t>Intranet</a:t>
            </a:r>
            <a:r>
              <a:rPr lang="en-US" altLang="en-US">
                <a:solidFill>
                  <a:srgbClr val="000000"/>
                </a:solidFill>
                <a:latin typeface="Calibri" panose="020F0502020204030204" pitchFamily="34" charset="0"/>
              </a:rPr>
              <a:t>- This is a private network that is  only available to people who belong to a particular organization or business. They will provide network services (uses Internet technologies) to computers (hosts) that are attached to their network.</a:t>
            </a:r>
          </a:p>
          <a:p>
            <a:pPr eaLnBrk="1" hangingPunct="1">
              <a:lnSpc>
                <a:spcPct val="100000"/>
              </a:lnSpc>
            </a:pPr>
            <a:endParaRPr lang="en-US" altLang="en-US">
              <a:solidFill>
                <a:srgbClr val="000000"/>
              </a:solidFill>
              <a:latin typeface="Calibri" panose="020F0502020204030204" pitchFamily="34" charset="0"/>
            </a:endParaRPr>
          </a:p>
          <a:p>
            <a:pPr eaLnBrk="1" hangingPunct="1">
              <a:lnSpc>
                <a:spcPct val="100000"/>
              </a:lnSpc>
            </a:pPr>
            <a:r>
              <a:rPr lang="en-US" altLang="en-US" b="1">
                <a:solidFill>
                  <a:srgbClr val="000000"/>
                </a:solidFill>
                <a:latin typeface="Calibri" panose="020F0502020204030204" pitchFamily="34" charset="0"/>
              </a:rPr>
              <a:t>Extranet</a:t>
            </a:r>
            <a:r>
              <a:rPr lang="en-US" altLang="en-US">
                <a:solidFill>
                  <a:srgbClr val="000000"/>
                </a:solidFill>
                <a:latin typeface="Calibri" panose="020F0502020204030204" pitchFamily="34" charset="0"/>
              </a:rPr>
              <a:t>- This type of network is private (like an intranet) but allows access to its resources by certain trusted external users. For instance, you company may host a website on its private network that they allow their partner companies to access.</a:t>
            </a:r>
          </a:p>
        </p:txBody>
      </p:sp>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1">
            <a:extLst>
              <a:ext uri="{FF2B5EF4-FFF2-40B4-BE49-F238E27FC236}">
                <a16:creationId xmlns:a16="http://schemas.microsoft.com/office/drawing/2014/main" id="{7EBF02FD-8006-C498-1D2F-AD73500C2F36}"/>
              </a:ext>
            </a:extLst>
          </p:cNvPr>
          <p:cNvSpPr>
            <a:spLocks noChangeArrowheads="1"/>
          </p:cNvSpPr>
          <p:nvPr/>
        </p:nvSpPr>
        <p:spPr bwMode="auto">
          <a:xfrm>
            <a:off x="512763" y="444500"/>
            <a:ext cx="3046412" cy="4556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5000" rIns="90000" bIns="45000">
            <a:spAutoFit/>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9pPr>
          </a:lstStyle>
          <a:p>
            <a:pPr eaLnBrk="1" hangingPunct="1">
              <a:lnSpc>
                <a:spcPct val="100000"/>
              </a:lnSpc>
            </a:pPr>
            <a:r>
              <a:rPr lang="en-US" altLang="en-US" sz="2400" b="1">
                <a:solidFill>
                  <a:srgbClr val="000000"/>
                </a:solidFill>
                <a:latin typeface="Calibri" panose="020F0502020204030204" pitchFamily="34" charset="0"/>
              </a:rPr>
              <a:t>Network Management</a:t>
            </a:r>
          </a:p>
        </p:txBody>
      </p:sp>
      <p:sp>
        <p:nvSpPr>
          <p:cNvPr id="23555" name="Rectangle 2">
            <a:extLst>
              <a:ext uri="{FF2B5EF4-FFF2-40B4-BE49-F238E27FC236}">
                <a16:creationId xmlns:a16="http://schemas.microsoft.com/office/drawing/2014/main" id="{2E34FC63-DA87-DEF5-FC4A-E040B9FE22A3}"/>
              </a:ext>
            </a:extLst>
          </p:cNvPr>
          <p:cNvSpPr>
            <a:spLocks noChangeArrowheads="1"/>
          </p:cNvSpPr>
          <p:nvPr/>
        </p:nvSpPr>
        <p:spPr bwMode="auto">
          <a:xfrm>
            <a:off x="496888" y="1358900"/>
            <a:ext cx="11106150" cy="28336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spAutoFit/>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a:solidFill>
                  <a:schemeClr val="tx1"/>
                </a:solidFill>
                <a:latin typeface="Arial" panose="020B0604020202020204" pitchFamily="34" charset="0"/>
                <a:ea typeface="Microsoft YaHei" panose="020B0503020204020204" pitchFamily="34" charset="-122"/>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a:solidFill>
                  <a:schemeClr val="tx1"/>
                </a:solidFill>
                <a:latin typeface="Arial" panose="020B0604020202020204" pitchFamily="34" charset="0"/>
                <a:ea typeface="Microsoft YaHei" panose="020B0503020204020204" pitchFamily="34" charset="-122"/>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a:solidFill>
                  <a:schemeClr val="tx1"/>
                </a:solidFill>
                <a:latin typeface="Arial" panose="020B0604020202020204" pitchFamily="34" charset="0"/>
                <a:ea typeface="Microsoft YaHei" panose="020B0503020204020204" pitchFamily="34" charset="-122"/>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a:solidFill>
                  <a:schemeClr val="tx1"/>
                </a:solidFill>
                <a:latin typeface="Arial" panose="020B0604020202020204" pitchFamily="34" charset="0"/>
                <a:ea typeface="Microsoft YaHei" panose="020B0503020204020204" pitchFamily="34" charset="-122"/>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a:solidFill>
                  <a:schemeClr val="tx1"/>
                </a:solidFill>
                <a:latin typeface="Arial" panose="020B0604020202020204" pitchFamily="34" charset="0"/>
                <a:ea typeface="Microsoft YaHei" panose="020B0503020204020204" pitchFamily="34" charset="-122"/>
              </a:defRPr>
            </a:lvl9pPr>
          </a:lstStyle>
          <a:p>
            <a:pPr eaLnBrk="1" hangingPunct="1">
              <a:lnSpc>
                <a:spcPct val="100000"/>
              </a:lnSpc>
            </a:pPr>
            <a:r>
              <a:rPr lang="en-US" altLang="en-US" b="1">
                <a:solidFill>
                  <a:srgbClr val="000000"/>
                </a:solidFill>
                <a:latin typeface="Calibri" panose="020F0502020204030204" pitchFamily="34" charset="0"/>
              </a:rPr>
              <a:t>Network</a:t>
            </a:r>
            <a:r>
              <a:rPr lang="en-US" altLang="en-US">
                <a:solidFill>
                  <a:srgbClr val="000000"/>
                </a:solidFill>
                <a:latin typeface="Calibri" panose="020F0502020204030204" pitchFamily="34" charset="0"/>
              </a:rPr>
              <a:t> – This term indicates that the computer system (servers, clients) are being managed/controlled by a single organization. </a:t>
            </a:r>
          </a:p>
          <a:p>
            <a:pPr eaLnBrk="1" hangingPunct="1">
              <a:lnSpc>
                <a:spcPct val="100000"/>
              </a:lnSpc>
            </a:pPr>
            <a:endParaRPr lang="en-US" altLang="en-US">
              <a:solidFill>
                <a:srgbClr val="000000"/>
              </a:solidFill>
              <a:latin typeface="Calibri" panose="020F0502020204030204" pitchFamily="34" charset="0"/>
            </a:endParaRPr>
          </a:p>
          <a:p>
            <a:pPr eaLnBrk="1" hangingPunct="1">
              <a:lnSpc>
                <a:spcPct val="100000"/>
              </a:lnSpc>
            </a:pPr>
            <a:r>
              <a:rPr lang="en-US" altLang="en-US" b="1">
                <a:solidFill>
                  <a:srgbClr val="000000"/>
                </a:solidFill>
                <a:latin typeface="Calibri" panose="020F0502020204030204" pitchFamily="34" charset="0"/>
              </a:rPr>
              <a:t>Subnet</a:t>
            </a:r>
            <a:r>
              <a:rPr lang="en-US" altLang="en-US">
                <a:solidFill>
                  <a:srgbClr val="000000"/>
                </a:solidFill>
                <a:latin typeface="Calibri" panose="020F0502020204030204" pitchFamily="34" charset="0"/>
              </a:rPr>
              <a:t>-  This term describes a subsection of a larger physical network. The computers on the subnet share the same network address but have their own unique host address. Think of the phone numbers in Butler county, they all have a 724-area code but have unique home numbers and are a subsection of the overall phone network. A large networks are often subnetted to improve security, performance, and make network management easier.</a:t>
            </a:r>
          </a:p>
          <a:p>
            <a:pPr eaLnBrk="1" hangingPunct="1">
              <a:lnSpc>
                <a:spcPct val="100000"/>
              </a:lnSpc>
            </a:pPr>
            <a:endParaRPr lang="en-US" altLang="en-US">
              <a:solidFill>
                <a:srgbClr val="000000"/>
              </a:solidFill>
              <a:latin typeface="Calibri" panose="020F0502020204030204" pitchFamily="34" charset="0"/>
            </a:endParaRPr>
          </a:p>
          <a:p>
            <a:pPr eaLnBrk="1" hangingPunct="1">
              <a:lnSpc>
                <a:spcPct val="100000"/>
              </a:lnSpc>
            </a:pPr>
            <a:r>
              <a:rPr lang="en-US" altLang="en-US">
                <a:solidFill>
                  <a:srgbClr val="000000"/>
                </a:solidFill>
                <a:latin typeface="Calibri" panose="020F0502020204030204" pitchFamily="34" charset="0"/>
              </a:rPr>
              <a:t>I</a:t>
            </a:r>
            <a:r>
              <a:rPr lang="en-US" altLang="en-US" b="1">
                <a:solidFill>
                  <a:srgbClr val="000000"/>
                </a:solidFill>
                <a:latin typeface="Calibri" panose="020F0502020204030204" pitchFamily="34" charset="0"/>
              </a:rPr>
              <a:t>nternetwork</a:t>
            </a:r>
            <a:r>
              <a:rPr lang="en-US" altLang="en-US">
                <a:solidFill>
                  <a:srgbClr val="000000"/>
                </a:solidFill>
                <a:latin typeface="Calibri" panose="020F0502020204030204" pitchFamily="34" charset="0"/>
              </a:rPr>
              <a:t>- This term describes the connections made between different LANs to make them communicate. These networks typically use WAN connections to connect their networks to other LANs.</a:t>
            </a:r>
          </a:p>
        </p:txBody>
      </p:sp>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
            <a:extLst>
              <a:ext uri="{FF2B5EF4-FFF2-40B4-BE49-F238E27FC236}">
                <a16:creationId xmlns:a16="http://schemas.microsoft.com/office/drawing/2014/main" id="{FBC149EA-0E74-7959-BE8C-6A987ABA0E06}"/>
              </a:ext>
            </a:extLst>
          </p:cNvPr>
          <p:cNvSpPr>
            <a:spLocks noChangeArrowheads="1"/>
          </p:cNvSpPr>
          <p:nvPr/>
        </p:nvSpPr>
        <p:spPr bwMode="auto">
          <a:xfrm>
            <a:off x="508000" y="444500"/>
            <a:ext cx="2497138" cy="4556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5000" rIns="90000" bIns="45000">
            <a:spAutoFit/>
          </a:bodyPr>
          <a:lstStyle>
            <a:lvl1pPr>
              <a:lnSpc>
                <a:spcPct val="93000"/>
              </a:lnSpc>
              <a:buClr>
                <a:srgbClr val="000000"/>
              </a:buClr>
              <a:buSzPct val="100000"/>
              <a:buFont typeface="Times New Roman" panose="02020603050405020304" pitchFamily="18" charset="0"/>
              <a:tabLst>
                <a:tab pos="723900" algn="l"/>
                <a:tab pos="1447800" algn="l"/>
                <a:tab pos="21717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Lst>
              <a:defRPr>
                <a:solidFill>
                  <a:schemeClr val="tx1"/>
                </a:solidFill>
                <a:latin typeface="Arial" panose="020B0604020202020204" pitchFamily="34" charset="0"/>
                <a:ea typeface="Microsoft YaHei" panose="020B0503020204020204" pitchFamily="34" charset="-122"/>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chemeClr val="tx1"/>
                </a:solidFill>
                <a:latin typeface="Arial" panose="020B0604020202020204" pitchFamily="34" charset="0"/>
                <a:ea typeface="Microsoft YaHei" panose="020B0503020204020204" pitchFamily="34" charset="-122"/>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chemeClr val="tx1"/>
                </a:solidFill>
                <a:latin typeface="Arial" panose="020B0604020202020204" pitchFamily="34" charset="0"/>
                <a:ea typeface="Microsoft YaHei" panose="020B0503020204020204" pitchFamily="34" charset="-122"/>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chemeClr val="tx1"/>
                </a:solidFill>
                <a:latin typeface="Arial" panose="020B0604020202020204" pitchFamily="34" charset="0"/>
                <a:ea typeface="Microsoft YaHei" panose="020B0503020204020204" pitchFamily="34" charset="-122"/>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chemeClr val="tx1"/>
                </a:solidFill>
                <a:latin typeface="Arial" panose="020B0604020202020204" pitchFamily="34" charset="0"/>
                <a:ea typeface="Microsoft YaHei" panose="020B0503020204020204" pitchFamily="34" charset="-122"/>
              </a:defRPr>
            </a:lvl9pPr>
          </a:lstStyle>
          <a:p>
            <a:pPr eaLnBrk="1" hangingPunct="1">
              <a:lnSpc>
                <a:spcPct val="100000"/>
              </a:lnSpc>
            </a:pPr>
            <a:r>
              <a:rPr lang="en-US" altLang="en-US" sz="2400" b="1">
                <a:solidFill>
                  <a:srgbClr val="000000"/>
                </a:solidFill>
                <a:latin typeface="Calibri" panose="020F0502020204030204" pitchFamily="34" charset="0"/>
              </a:rPr>
              <a:t>Network Topology</a:t>
            </a:r>
          </a:p>
        </p:txBody>
      </p:sp>
      <p:sp>
        <p:nvSpPr>
          <p:cNvPr id="25603" name="Rectangle 2">
            <a:extLst>
              <a:ext uri="{FF2B5EF4-FFF2-40B4-BE49-F238E27FC236}">
                <a16:creationId xmlns:a16="http://schemas.microsoft.com/office/drawing/2014/main" id="{A546A097-2964-FF0A-02E6-79D2D45F7512}"/>
              </a:ext>
            </a:extLst>
          </p:cNvPr>
          <p:cNvSpPr>
            <a:spLocks noChangeArrowheads="1"/>
          </p:cNvSpPr>
          <p:nvPr/>
        </p:nvSpPr>
        <p:spPr bwMode="auto">
          <a:xfrm>
            <a:off x="496888" y="1358900"/>
            <a:ext cx="11106150" cy="6397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spAutoFit/>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a:solidFill>
                  <a:schemeClr val="tx1"/>
                </a:solidFill>
                <a:latin typeface="Arial" panose="020B0604020202020204" pitchFamily="34" charset="0"/>
                <a:ea typeface="Microsoft YaHei" panose="020B0503020204020204" pitchFamily="34" charset="-122"/>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a:solidFill>
                  <a:schemeClr val="tx1"/>
                </a:solidFill>
                <a:latin typeface="Arial" panose="020B0604020202020204" pitchFamily="34" charset="0"/>
                <a:ea typeface="Microsoft YaHei" panose="020B0503020204020204" pitchFamily="34" charset="-122"/>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a:solidFill>
                  <a:schemeClr val="tx1"/>
                </a:solidFill>
                <a:latin typeface="Arial" panose="020B0604020202020204" pitchFamily="34" charset="0"/>
                <a:ea typeface="Microsoft YaHei" panose="020B0503020204020204" pitchFamily="34" charset="-122"/>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a:solidFill>
                  <a:schemeClr val="tx1"/>
                </a:solidFill>
                <a:latin typeface="Arial" panose="020B0604020202020204" pitchFamily="34" charset="0"/>
                <a:ea typeface="Microsoft YaHei" panose="020B0503020204020204" pitchFamily="34" charset="-122"/>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a:solidFill>
                  <a:schemeClr val="tx1"/>
                </a:solidFill>
                <a:latin typeface="Arial" panose="020B0604020202020204" pitchFamily="34" charset="0"/>
                <a:ea typeface="Microsoft YaHei" panose="020B0503020204020204" pitchFamily="34" charset="-122"/>
              </a:defRPr>
            </a:lvl9pPr>
          </a:lstStyle>
          <a:p>
            <a:pPr eaLnBrk="1" hangingPunct="1">
              <a:lnSpc>
                <a:spcPct val="100000"/>
              </a:lnSpc>
            </a:pPr>
            <a:r>
              <a:rPr lang="en-US" altLang="en-US" b="1">
                <a:solidFill>
                  <a:srgbClr val="000000"/>
                </a:solidFill>
                <a:latin typeface="Calibri" panose="020F0502020204030204" pitchFamily="34" charset="0"/>
              </a:rPr>
              <a:t>A Network</a:t>
            </a:r>
            <a:r>
              <a:rPr lang="en-US" altLang="en-US">
                <a:solidFill>
                  <a:srgbClr val="000000"/>
                </a:solidFill>
                <a:latin typeface="Calibri" panose="020F0502020204030204" pitchFamily="34" charset="0"/>
              </a:rPr>
              <a:t> </a:t>
            </a:r>
            <a:r>
              <a:rPr lang="en-US" altLang="en-US" b="1">
                <a:solidFill>
                  <a:srgbClr val="000000"/>
                </a:solidFill>
                <a:latin typeface="Calibri" panose="020F0502020204030204" pitchFamily="34" charset="0"/>
              </a:rPr>
              <a:t>Topology </a:t>
            </a:r>
            <a:r>
              <a:rPr lang="en-US" altLang="en-US">
                <a:solidFill>
                  <a:srgbClr val="000000"/>
                </a:solidFill>
                <a:latin typeface="Calibri" panose="020F0502020204030204" pitchFamily="34" charset="0"/>
              </a:rPr>
              <a:t>indicates the way network is wired/connected (physical topology)  or the way it signals (logical topology).  A network can physically be one topology and logically another. There are four main topologies.</a:t>
            </a:r>
          </a:p>
        </p:txBody>
      </p:sp>
      <p:sp>
        <p:nvSpPr>
          <p:cNvPr id="25604" name="Rectangle 3">
            <a:extLst>
              <a:ext uri="{FF2B5EF4-FFF2-40B4-BE49-F238E27FC236}">
                <a16:creationId xmlns:a16="http://schemas.microsoft.com/office/drawing/2014/main" id="{BE90C815-7898-6A13-7FB9-31DD247F38FB}"/>
              </a:ext>
            </a:extLst>
          </p:cNvPr>
          <p:cNvSpPr>
            <a:spLocks noChangeArrowheads="1"/>
          </p:cNvSpPr>
          <p:nvPr/>
        </p:nvSpPr>
        <p:spPr bwMode="auto">
          <a:xfrm>
            <a:off x="603250" y="2290763"/>
            <a:ext cx="11106150" cy="17367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spAutoFit/>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a:solidFill>
                  <a:schemeClr val="tx1"/>
                </a:solidFill>
                <a:latin typeface="Arial" panose="020B0604020202020204" pitchFamily="34" charset="0"/>
                <a:ea typeface="Microsoft YaHei" panose="020B0503020204020204" pitchFamily="34" charset="-122"/>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a:solidFill>
                  <a:schemeClr val="tx1"/>
                </a:solidFill>
                <a:latin typeface="Arial" panose="020B0604020202020204" pitchFamily="34" charset="0"/>
                <a:ea typeface="Microsoft YaHei" panose="020B0503020204020204" pitchFamily="34" charset="-122"/>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a:solidFill>
                  <a:schemeClr val="tx1"/>
                </a:solidFill>
                <a:latin typeface="Arial" panose="020B0604020202020204" pitchFamily="34" charset="0"/>
                <a:ea typeface="Microsoft YaHei" panose="020B0503020204020204" pitchFamily="34" charset="-122"/>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a:solidFill>
                  <a:schemeClr val="tx1"/>
                </a:solidFill>
                <a:latin typeface="Arial" panose="020B0604020202020204" pitchFamily="34" charset="0"/>
                <a:ea typeface="Microsoft YaHei" panose="020B0503020204020204" pitchFamily="34" charset="-122"/>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a:solidFill>
                  <a:schemeClr val="tx1"/>
                </a:solidFill>
                <a:latin typeface="Arial" panose="020B0604020202020204" pitchFamily="34" charset="0"/>
                <a:ea typeface="Microsoft YaHei" panose="020B0503020204020204" pitchFamily="34" charset="-122"/>
              </a:defRPr>
            </a:lvl9pPr>
          </a:lstStyle>
          <a:p>
            <a:pPr eaLnBrk="1" hangingPunct="1">
              <a:lnSpc>
                <a:spcPct val="100000"/>
              </a:lnSpc>
            </a:pPr>
            <a:r>
              <a:rPr lang="en-US" altLang="en-US" b="1">
                <a:solidFill>
                  <a:srgbClr val="000000"/>
                </a:solidFill>
                <a:latin typeface="Calibri" panose="020F0502020204030204" pitchFamily="34" charset="0"/>
              </a:rPr>
              <a:t>Bus topology- </a:t>
            </a:r>
            <a:r>
              <a:rPr lang="en-US" altLang="en-US">
                <a:solidFill>
                  <a:srgbClr val="000000"/>
                </a:solidFill>
                <a:latin typeface="Calibri" panose="020F0502020204030204" pitchFamily="34" charset="0"/>
              </a:rPr>
              <a:t>In a </a:t>
            </a:r>
            <a:r>
              <a:rPr lang="en-US" altLang="en-US" b="1">
                <a:solidFill>
                  <a:srgbClr val="000000"/>
                </a:solidFill>
                <a:latin typeface="Calibri" panose="020F0502020204030204" pitchFamily="34" charset="0"/>
              </a:rPr>
              <a:t>physical bus </a:t>
            </a:r>
            <a:r>
              <a:rPr lang="en-US" altLang="en-US">
                <a:solidFill>
                  <a:srgbClr val="000000"/>
                </a:solidFill>
                <a:latin typeface="Calibri" panose="020F0502020204030204" pitchFamily="34" charset="0"/>
              </a:rPr>
              <a:t>topology all the computers are connected using a single that chains from one computer to the next. This uses coaxial cable (like the cable cable/internet providers run into your home). This used to be common in networking (it was cheap and easy to install) but is difficult to troubleshoot and slow with large numbers of computers. We still use it to connect things like security cameras but it is no longer widely used for networks. Logically, bus sends a signal out in both directions to all computers. A </a:t>
            </a:r>
            <a:r>
              <a:rPr lang="en-US" altLang="en-US" b="1">
                <a:solidFill>
                  <a:srgbClr val="000000"/>
                </a:solidFill>
                <a:latin typeface="Calibri" panose="020F0502020204030204" pitchFamily="34" charset="0"/>
              </a:rPr>
              <a:t>logical bus </a:t>
            </a:r>
            <a:r>
              <a:rPr lang="en-US" altLang="en-US">
                <a:solidFill>
                  <a:srgbClr val="000000"/>
                </a:solidFill>
                <a:latin typeface="Calibri" panose="020F0502020204030204" pitchFamily="34" charset="0"/>
              </a:rPr>
              <a:t>is very common in LAN networks.</a:t>
            </a:r>
          </a:p>
        </p:txBody>
      </p:sp>
      <p:pic>
        <p:nvPicPr>
          <p:cNvPr id="25605" name="Picture 4">
            <a:extLst>
              <a:ext uri="{FF2B5EF4-FFF2-40B4-BE49-F238E27FC236}">
                <a16:creationId xmlns:a16="http://schemas.microsoft.com/office/drawing/2014/main" id="{15902CC4-69EC-B65A-D45E-9ECB7F32B7F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98700" y="4044950"/>
            <a:ext cx="5924550" cy="257175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1">
            <a:extLst>
              <a:ext uri="{FF2B5EF4-FFF2-40B4-BE49-F238E27FC236}">
                <a16:creationId xmlns:a16="http://schemas.microsoft.com/office/drawing/2014/main" id="{4B592877-61CE-F39F-EB6B-01687641B319}"/>
              </a:ext>
            </a:extLst>
          </p:cNvPr>
          <p:cNvSpPr>
            <a:spLocks noChangeArrowheads="1"/>
          </p:cNvSpPr>
          <p:nvPr/>
        </p:nvSpPr>
        <p:spPr bwMode="auto">
          <a:xfrm>
            <a:off x="514350" y="444500"/>
            <a:ext cx="3875088" cy="4556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5000" rIns="90000" bIns="45000">
            <a:spAutoFit/>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chemeClr val="tx1"/>
                </a:solidFill>
                <a:latin typeface="Arial" panose="020B0604020202020204" pitchFamily="34" charset="0"/>
                <a:ea typeface="Microsoft YaHei" panose="020B0503020204020204" pitchFamily="34" charset="-122"/>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chemeClr val="tx1"/>
                </a:solidFill>
                <a:latin typeface="Arial" panose="020B0604020202020204" pitchFamily="34" charset="0"/>
                <a:ea typeface="Microsoft YaHei" panose="020B0503020204020204" pitchFamily="34" charset="-122"/>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chemeClr val="tx1"/>
                </a:solidFill>
                <a:latin typeface="Arial" panose="020B0604020202020204" pitchFamily="34" charset="0"/>
                <a:ea typeface="Microsoft YaHei" panose="020B0503020204020204" pitchFamily="34" charset="-122"/>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chemeClr val="tx1"/>
                </a:solidFill>
                <a:latin typeface="Arial" panose="020B0604020202020204" pitchFamily="34" charset="0"/>
                <a:ea typeface="Microsoft YaHei" panose="020B0503020204020204" pitchFamily="34" charset="-122"/>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chemeClr val="tx1"/>
                </a:solidFill>
                <a:latin typeface="Arial" panose="020B0604020202020204" pitchFamily="34" charset="0"/>
                <a:ea typeface="Microsoft YaHei" panose="020B0503020204020204" pitchFamily="34" charset="-122"/>
              </a:defRPr>
            </a:lvl9pPr>
          </a:lstStyle>
          <a:p>
            <a:pPr eaLnBrk="1" hangingPunct="1">
              <a:lnSpc>
                <a:spcPct val="100000"/>
              </a:lnSpc>
            </a:pPr>
            <a:r>
              <a:rPr lang="en-US" altLang="en-US" sz="2400" b="1">
                <a:solidFill>
                  <a:srgbClr val="000000"/>
                </a:solidFill>
                <a:latin typeface="Calibri" panose="020F0502020204030204" pitchFamily="34" charset="0"/>
              </a:rPr>
              <a:t>Network Topology Continued</a:t>
            </a:r>
          </a:p>
        </p:txBody>
      </p:sp>
      <p:sp>
        <p:nvSpPr>
          <p:cNvPr id="27651" name="Rectangle 2">
            <a:extLst>
              <a:ext uri="{FF2B5EF4-FFF2-40B4-BE49-F238E27FC236}">
                <a16:creationId xmlns:a16="http://schemas.microsoft.com/office/drawing/2014/main" id="{7A1252E3-EF31-5422-3369-A8FCE7AB37A6}"/>
              </a:ext>
            </a:extLst>
          </p:cNvPr>
          <p:cNvSpPr>
            <a:spLocks noChangeArrowheads="1"/>
          </p:cNvSpPr>
          <p:nvPr/>
        </p:nvSpPr>
        <p:spPr bwMode="auto">
          <a:xfrm>
            <a:off x="425450" y="1119188"/>
            <a:ext cx="9712325" cy="14620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spAutoFit/>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chemeClr val="tx1"/>
                </a:solidFill>
                <a:latin typeface="Arial" panose="020B0604020202020204" pitchFamily="34" charset="0"/>
                <a:ea typeface="Microsoft YaHei" panose="020B0503020204020204" pitchFamily="34" charset="-122"/>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chemeClr val="tx1"/>
                </a:solidFill>
                <a:latin typeface="Arial" panose="020B0604020202020204" pitchFamily="34" charset="0"/>
                <a:ea typeface="Microsoft YaHei" panose="020B0503020204020204" pitchFamily="34" charset="-122"/>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chemeClr val="tx1"/>
                </a:solidFill>
                <a:latin typeface="Arial" panose="020B0604020202020204" pitchFamily="34" charset="0"/>
                <a:ea typeface="Microsoft YaHei" panose="020B0503020204020204" pitchFamily="34" charset="-122"/>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chemeClr val="tx1"/>
                </a:solidFill>
                <a:latin typeface="Arial" panose="020B0604020202020204" pitchFamily="34" charset="0"/>
                <a:ea typeface="Microsoft YaHei" panose="020B0503020204020204" pitchFamily="34" charset="-122"/>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chemeClr val="tx1"/>
                </a:solidFill>
                <a:latin typeface="Arial" panose="020B0604020202020204" pitchFamily="34" charset="0"/>
                <a:ea typeface="Microsoft YaHei" panose="020B0503020204020204" pitchFamily="34" charset="-122"/>
              </a:defRPr>
            </a:lvl9pPr>
          </a:lstStyle>
          <a:p>
            <a:pPr eaLnBrk="1" hangingPunct="1">
              <a:lnSpc>
                <a:spcPct val="100000"/>
              </a:lnSpc>
            </a:pPr>
            <a:r>
              <a:rPr lang="en-US" altLang="en-US" b="1">
                <a:solidFill>
                  <a:srgbClr val="000000"/>
                </a:solidFill>
                <a:latin typeface="Calibri" panose="020F0502020204030204" pitchFamily="34" charset="0"/>
              </a:rPr>
              <a:t>Star topology- </a:t>
            </a:r>
            <a:r>
              <a:rPr lang="en-US" altLang="en-US">
                <a:solidFill>
                  <a:srgbClr val="000000"/>
                </a:solidFill>
                <a:latin typeface="Calibri" panose="020F0502020204030204" pitchFamily="34" charset="0"/>
              </a:rPr>
              <a:t>In a star topology all the computers have their own cable (twisted pair) which connects to a hub or switch. This is the most common LAN topology because it is reliable, cheap, easy to install and troubleshoot. You can look at the hub/switch (switches have replaced hubs in modern LANs) and it will light up each connection if they are attached properly. There is no such thing as a logical star, most star topologies are logically busses.</a:t>
            </a:r>
          </a:p>
        </p:txBody>
      </p:sp>
      <p:pic>
        <p:nvPicPr>
          <p:cNvPr id="27652" name="Picture 3">
            <a:extLst>
              <a:ext uri="{FF2B5EF4-FFF2-40B4-BE49-F238E27FC236}">
                <a16:creationId xmlns:a16="http://schemas.microsoft.com/office/drawing/2014/main" id="{DB640039-5992-F48F-AEF2-226B35BD498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61575" y="1169988"/>
            <a:ext cx="2063750" cy="128587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7653" name="Rectangle 4">
            <a:extLst>
              <a:ext uri="{FF2B5EF4-FFF2-40B4-BE49-F238E27FC236}">
                <a16:creationId xmlns:a16="http://schemas.microsoft.com/office/drawing/2014/main" id="{043A473D-E8AB-AAF9-B3FA-9A45F0A1A1E7}"/>
              </a:ext>
            </a:extLst>
          </p:cNvPr>
          <p:cNvSpPr>
            <a:spLocks noChangeArrowheads="1"/>
          </p:cNvSpPr>
          <p:nvPr/>
        </p:nvSpPr>
        <p:spPr bwMode="auto">
          <a:xfrm>
            <a:off x="336550" y="3787775"/>
            <a:ext cx="11390313" cy="14620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spAutoFit/>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a:solidFill>
                  <a:schemeClr val="tx1"/>
                </a:solidFill>
                <a:latin typeface="Arial" panose="020B0604020202020204" pitchFamily="34" charset="0"/>
                <a:ea typeface="Microsoft YaHei" panose="020B0503020204020204" pitchFamily="34" charset="-122"/>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a:solidFill>
                  <a:schemeClr val="tx1"/>
                </a:solidFill>
                <a:latin typeface="Arial" panose="020B0604020202020204" pitchFamily="34" charset="0"/>
                <a:ea typeface="Microsoft YaHei" panose="020B0503020204020204" pitchFamily="34" charset="-122"/>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a:solidFill>
                  <a:schemeClr val="tx1"/>
                </a:solidFill>
                <a:latin typeface="Arial" panose="020B0604020202020204" pitchFamily="34" charset="0"/>
                <a:ea typeface="Microsoft YaHei" panose="020B0503020204020204" pitchFamily="34" charset="-122"/>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a:solidFill>
                  <a:schemeClr val="tx1"/>
                </a:solidFill>
                <a:latin typeface="Arial" panose="020B0604020202020204" pitchFamily="34" charset="0"/>
                <a:ea typeface="Microsoft YaHei" panose="020B0503020204020204" pitchFamily="34" charset="-122"/>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a:solidFill>
                  <a:schemeClr val="tx1"/>
                </a:solidFill>
                <a:latin typeface="Arial" panose="020B0604020202020204" pitchFamily="34" charset="0"/>
                <a:ea typeface="Microsoft YaHei" panose="020B0503020204020204" pitchFamily="34" charset="-122"/>
              </a:defRPr>
            </a:lvl9pPr>
          </a:lstStyle>
          <a:p>
            <a:pPr eaLnBrk="1" hangingPunct="1">
              <a:lnSpc>
                <a:spcPct val="100000"/>
              </a:lnSpc>
            </a:pPr>
            <a:r>
              <a:rPr lang="en-US" altLang="en-US" b="1">
                <a:solidFill>
                  <a:srgbClr val="000000"/>
                </a:solidFill>
                <a:latin typeface="Calibri" panose="020F0502020204030204" pitchFamily="34" charset="0"/>
              </a:rPr>
              <a:t>Ring topology- </a:t>
            </a:r>
            <a:r>
              <a:rPr lang="en-US" altLang="en-US">
                <a:solidFill>
                  <a:srgbClr val="000000"/>
                </a:solidFill>
                <a:latin typeface="Calibri" panose="020F0502020204030204" pitchFamily="34" charset="0"/>
              </a:rPr>
              <a:t>A ring topology connects each computer to its neighbor to form a ring. This is difficult to and expensive to install. This can also be difficult to work with and troubleshoot (much like a physical bus). Physical rings are not common  </a:t>
            </a:r>
            <a:r>
              <a:rPr lang="en-US" altLang="en-US" b="1">
                <a:solidFill>
                  <a:srgbClr val="000000"/>
                </a:solidFill>
                <a:latin typeface="Calibri" panose="020F0502020204030204" pitchFamily="34" charset="0"/>
              </a:rPr>
              <a:t>Logically,</a:t>
            </a:r>
            <a:r>
              <a:rPr lang="en-US" altLang="en-US">
                <a:solidFill>
                  <a:srgbClr val="000000"/>
                </a:solidFill>
                <a:latin typeface="Calibri" panose="020F0502020204030204" pitchFamily="34" charset="0"/>
              </a:rPr>
              <a:t> each computer takes turns communicating and passes the signals along the network in one circular direction. It is predetermined when each computer will get its turn to communicate so data collision is not possible. This type of signaling is called token passing.</a:t>
            </a:r>
          </a:p>
        </p:txBody>
      </p:sp>
      <p:pic>
        <p:nvPicPr>
          <p:cNvPr id="27654" name="Picture 5">
            <a:extLst>
              <a:ext uri="{FF2B5EF4-FFF2-40B4-BE49-F238E27FC236}">
                <a16:creationId xmlns:a16="http://schemas.microsoft.com/office/drawing/2014/main" id="{9563DFF4-D9BC-D8F5-2E1D-D4DD9141B1B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14888" y="5235575"/>
            <a:ext cx="2562225" cy="128587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1">
            <a:extLst>
              <a:ext uri="{FF2B5EF4-FFF2-40B4-BE49-F238E27FC236}">
                <a16:creationId xmlns:a16="http://schemas.microsoft.com/office/drawing/2014/main" id="{190B87B6-CA41-0239-2613-96081DB4C280}"/>
              </a:ext>
            </a:extLst>
          </p:cNvPr>
          <p:cNvSpPr>
            <a:spLocks noChangeArrowheads="1"/>
          </p:cNvSpPr>
          <p:nvPr/>
        </p:nvSpPr>
        <p:spPr bwMode="auto">
          <a:xfrm>
            <a:off x="390525" y="1035050"/>
            <a:ext cx="9986963" cy="22844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spAutoFit/>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chemeClr val="tx1"/>
                </a:solidFill>
                <a:latin typeface="Arial" panose="020B0604020202020204" pitchFamily="34" charset="0"/>
                <a:ea typeface="Microsoft YaHei" panose="020B0503020204020204" pitchFamily="34" charset="-122"/>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chemeClr val="tx1"/>
                </a:solidFill>
                <a:latin typeface="Arial" panose="020B0604020202020204" pitchFamily="34" charset="0"/>
                <a:ea typeface="Microsoft YaHei" panose="020B0503020204020204" pitchFamily="34" charset="-122"/>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chemeClr val="tx1"/>
                </a:solidFill>
                <a:latin typeface="Arial" panose="020B0604020202020204" pitchFamily="34" charset="0"/>
                <a:ea typeface="Microsoft YaHei" panose="020B0503020204020204" pitchFamily="34" charset="-122"/>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chemeClr val="tx1"/>
                </a:solidFill>
                <a:latin typeface="Arial" panose="020B0604020202020204" pitchFamily="34" charset="0"/>
                <a:ea typeface="Microsoft YaHei" panose="020B0503020204020204" pitchFamily="34" charset="-122"/>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chemeClr val="tx1"/>
                </a:solidFill>
                <a:latin typeface="Arial" panose="020B0604020202020204" pitchFamily="34" charset="0"/>
                <a:ea typeface="Microsoft YaHei" panose="020B0503020204020204" pitchFamily="34" charset="-122"/>
              </a:defRPr>
            </a:lvl9pPr>
          </a:lstStyle>
          <a:p>
            <a:pPr eaLnBrk="1" hangingPunct="1">
              <a:lnSpc>
                <a:spcPct val="100000"/>
              </a:lnSpc>
            </a:pPr>
            <a:r>
              <a:rPr lang="en-US" altLang="en-US" b="1">
                <a:solidFill>
                  <a:srgbClr val="000000"/>
                </a:solidFill>
                <a:latin typeface="Calibri" panose="020F0502020204030204" pitchFamily="34" charset="0"/>
              </a:rPr>
              <a:t>Mesh topology- </a:t>
            </a:r>
            <a:r>
              <a:rPr lang="en-US" altLang="en-US">
                <a:solidFill>
                  <a:srgbClr val="000000"/>
                </a:solidFill>
                <a:latin typeface="Calibri" panose="020F0502020204030204" pitchFamily="34" charset="0"/>
              </a:rPr>
              <a:t>In a topology, each device is directly connected to every other device with its own cable. This is very expensive and difficult but if provides the most reliable (more than one connection in case one goes bad) and easiest to troubleshoot topology. This topology is not really used to connect computers in a LAN but is used to connect network devices like routers. Logically the signal travels directly from device to device unless the connection is bad/busy then it can take an alternate route. This adds reliability to your network by providing more than one path the data can take. If you have multiple paths/connections but not a direct connection between every device (full mesh), this is referred to as a partial mesh.</a:t>
            </a:r>
          </a:p>
        </p:txBody>
      </p:sp>
      <p:pic>
        <p:nvPicPr>
          <p:cNvPr id="29699" name="Picture 2">
            <a:extLst>
              <a:ext uri="{FF2B5EF4-FFF2-40B4-BE49-F238E27FC236}">
                <a16:creationId xmlns:a16="http://schemas.microsoft.com/office/drawing/2014/main" id="{39D08B27-FFB8-4AC4-5A33-0665EAE729B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02138" y="3201988"/>
            <a:ext cx="6910387" cy="320675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9700" name="Rectangle 3">
            <a:extLst>
              <a:ext uri="{FF2B5EF4-FFF2-40B4-BE49-F238E27FC236}">
                <a16:creationId xmlns:a16="http://schemas.microsoft.com/office/drawing/2014/main" id="{680392B1-EB9A-32C5-62DE-0946E27428C3}"/>
              </a:ext>
            </a:extLst>
          </p:cNvPr>
          <p:cNvSpPr>
            <a:spLocks noChangeArrowheads="1"/>
          </p:cNvSpPr>
          <p:nvPr/>
        </p:nvSpPr>
        <p:spPr bwMode="auto">
          <a:xfrm>
            <a:off x="4065588" y="3028950"/>
            <a:ext cx="1030287" cy="639763"/>
          </a:xfrm>
          <a:prstGeom prst="rect">
            <a:avLst/>
          </a:prstGeom>
          <a:solidFill>
            <a:srgbClr val="FFFFFF"/>
          </a:solidFill>
          <a:ln>
            <a:noFill/>
          </a:ln>
          <a:effectLst/>
          <a:extLs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spAutoFit/>
          </a:bodyPr>
          <a:lstStyle>
            <a:lvl1pPr>
              <a:lnSpc>
                <a:spcPct val="93000"/>
              </a:lnSpc>
              <a:buClr>
                <a:srgbClr val="000000"/>
              </a:buClr>
              <a:buSzPct val="100000"/>
              <a:buFont typeface="Times New Roman" panose="02020603050405020304" pitchFamily="18" charset="0"/>
              <a:tabLst>
                <a:tab pos="7239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Lst>
              <a:defRPr>
                <a:solidFill>
                  <a:schemeClr val="tx1"/>
                </a:solidFill>
                <a:latin typeface="Arial" panose="020B0604020202020204" pitchFamily="34" charset="0"/>
                <a:ea typeface="Microsoft YaHei" panose="020B0503020204020204" pitchFamily="34" charset="-122"/>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Lst>
              <a:defRPr>
                <a:solidFill>
                  <a:schemeClr val="tx1"/>
                </a:solidFill>
                <a:latin typeface="Arial" panose="020B0604020202020204" pitchFamily="34" charset="0"/>
                <a:ea typeface="Microsoft YaHei" panose="020B0503020204020204" pitchFamily="34" charset="-122"/>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Lst>
              <a:defRPr>
                <a:solidFill>
                  <a:schemeClr val="tx1"/>
                </a:solidFill>
                <a:latin typeface="Arial" panose="020B0604020202020204" pitchFamily="34" charset="0"/>
                <a:ea typeface="Microsoft YaHei" panose="020B0503020204020204" pitchFamily="34" charset="-122"/>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Lst>
              <a:defRPr>
                <a:solidFill>
                  <a:schemeClr val="tx1"/>
                </a:solidFill>
                <a:latin typeface="Arial" panose="020B0604020202020204" pitchFamily="34" charset="0"/>
                <a:ea typeface="Microsoft YaHei" panose="020B0503020204020204" pitchFamily="34" charset="-122"/>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Lst>
              <a:defRPr>
                <a:solidFill>
                  <a:schemeClr val="tx1"/>
                </a:solidFill>
                <a:latin typeface="Arial" panose="020B0604020202020204" pitchFamily="34" charset="0"/>
                <a:ea typeface="Microsoft YaHei" panose="020B0503020204020204" pitchFamily="34" charset="-122"/>
              </a:defRPr>
            </a:lvl9pPr>
          </a:lstStyle>
          <a:p>
            <a:pPr eaLnBrk="1" hangingPunct="1">
              <a:lnSpc>
                <a:spcPct val="100000"/>
              </a:lnSpc>
            </a:pPr>
            <a:r>
              <a:rPr lang="en-US" altLang="en-US">
                <a:solidFill>
                  <a:srgbClr val="000000"/>
                </a:solidFill>
                <a:latin typeface="Calibri" panose="020F0502020204030204" pitchFamily="34" charset="0"/>
              </a:rPr>
              <a:t>  </a:t>
            </a:r>
          </a:p>
          <a:p>
            <a:pPr eaLnBrk="1" hangingPunct="1">
              <a:lnSpc>
                <a:spcPct val="100000"/>
              </a:lnSpc>
            </a:pPr>
            <a:endParaRPr lang="en-US" altLang="en-US">
              <a:solidFill>
                <a:srgbClr val="000000"/>
              </a:solidFill>
              <a:latin typeface="Calibri" panose="020F0502020204030204" pitchFamily="34" charset="0"/>
            </a:endParaRPr>
          </a:p>
        </p:txBody>
      </p:sp>
      <p:sp>
        <p:nvSpPr>
          <p:cNvPr id="29701" name="Rectangle 4">
            <a:extLst>
              <a:ext uri="{FF2B5EF4-FFF2-40B4-BE49-F238E27FC236}">
                <a16:creationId xmlns:a16="http://schemas.microsoft.com/office/drawing/2014/main" id="{9F7A2656-C9A7-5584-AFFB-4FD7942B28D4}"/>
              </a:ext>
            </a:extLst>
          </p:cNvPr>
          <p:cNvSpPr>
            <a:spLocks noChangeArrowheads="1"/>
          </p:cNvSpPr>
          <p:nvPr/>
        </p:nvSpPr>
        <p:spPr bwMode="auto">
          <a:xfrm>
            <a:off x="403225" y="236538"/>
            <a:ext cx="2705100" cy="4556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5000" rIns="90000" bIns="45000">
            <a:spAutoFit/>
          </a:bodyPr>
          <a:lstStyle>
            <a:lvl1pPr>
              <a:lnSpc>
                <a:spcPct val="93000"/>
              </a:lnSpc>
              <a:buClr>
                <a:srgbClr val="000000"/>
              </a:buClr>
              <a:buSzPct val="100000"/>
              <a:buFont typeface="Times New Roman" panose="02020603050405020304" pitchFamily="18" charset="0"/>
              <a:tabLst>
                <a:tab pos="723900" algn="l"/>
                <a:tab pos="1447800" algn="l"/>
                <a:tab pos="21717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Lst>
              <a:defRPr>
                <a:solidFill>
                  <a:schemeClr val="tx1"/>
                </a:solidFill>
                <a:latin typeface="Arial" panose="020B0604020202020204" pitchFamily="34" charset="0"/>
                <a:ea typeface="Microsoft YaHei" panose="020B0503020204020204" pitchFamily="34" charset="-122"/>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chemeClr val="tx1"/>
                </a:solidFill>
                <a:latin typeface="Arial" panose="020B0604020202020204" pitchFamily="34" charset="0"/>
                <a:ea typeface="Microsoft YaHei" panose="020B0503020204020204" pitchFamily="34" charset="-122"/>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chemeClr val="tx1"/>
                </a:solidFill>
                <a:latin typeface="Arial" panose="020B0604020202020204" pitchFamily="34" charset="0"/>
                <a:ea typeface="Microsoft YaHei" panose="020B0503020204020204" pitchFamily="34" charset="-122"/>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chemeClr val="tx1"/>
                </a:solidFill>
                <a:latin typeface="Arial" panose="020B0604020202020204" pitchFamily="34" charset="0"/>
                <a:ea typeface="Microsoft YaHei" panose="020B0503020204020204" pitchFamily="34" charset="-122"/>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chemeClr val="tx1"/>
                </a:solidFill>
                <a:latin typeface="Arial" panose="020B0604020202020204" pitchFamily="34" charset="0"/>
                <a:ea typeface="Microsoft YaHei" panose="020B0503020204020204" pitchFamily="34" charset="-122"/>
              </a:defRPr>
            </a:lvl9pPr>
          </a:lstStyle>
          <a:p>
            <a:pPr eaLnBrk="1" hangingPunct="1">
              <a:lnSpc>
                <a:spcPct val="100000"/>
              </a:lnSpc>
            </a:pPr>
            <a:r>
              <a:rPr lang="en-US" altLang="en-US" sz="2400" b="1">
                <a:solidFill>
                  <a:srgbClr val="000000"/>
                </a:solidFill>
                <a:latin typeface="Calibri" panose="020F0502020204030204" pitchFamily="34" charset="0"/>
              </a:rPr>
              <a:t>Topology Continued</a:t>
            </a:r>
          </a:p>
        </p:txBody>
      </p:sp>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Calibri"/>
        <a:ea typeface="Microsoft YaHei"/>
        <a:cs typeface=""/>
      </a:majorFont>
      <a:minorFont>
        <a:latin typeface="Calibri"/>
        <a:ea typeface="Microsoft YaHei"/>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0">
          <a:lnSpc>
            <a:spcPct val="93000"/>
          </a:lnSpc>
          <a:spcBef>
            <a:spcPct val="0"/>
          </a:spcBef>
          <a:spcAft>
            <a:spcPct val="0"/>
          </a:spcAft>
          <a:buClr>
            <a:srgbClr val="000000"/>
          </a:buClr>
          <a:buSzPct val="100000"/>
          <a:buFont typeface="Times New Roman" panose="02020603050405020304" pitchFamily="18" charset="0"/>
          <a:buNone/>
          <a:tabLst/>
          <a:defRPr kumimoji="0" lang="en-GB" altLang="en-US" sz="1800" b="0" i="0" u="none" strike="noStrike" cap="none" normalizeH="0" baseline="0" smtClean="0">
            <a:ln>
              <a:noFill/>
            </a:ln>
            <a:effectLst/>
            <a:latin typeface="Arial" panose="020B0604020202020204" pitchFamily="34" charset="0"/>
            <a:ea typeface="Microsoft YaHei" panose="020B0503020204020204" pitchFamily="34" charset="-122"/>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0">
          <a:lnSpc>
            <a:spcPct val="93000"/>
          </a:lnSpc>
          <a:spcBef>
            <a:spcPct val="0"/>
          </a:spcBef>
          <a:spcAft>
            <a:spcPct val="0"/>
          </a:spcAft>
          <a:buClr>
            <a:srgbClr val="000000"/>
          </a:buClr>
          <a:buSzPct val="100000"/>
          <a:buFont typeface="Times New Roman" panose="02020603050405020304" pitchFamily="18" charset="0"/>
          <a:buNone/>
          <a:tabLst/>
          <a:defRPr kumimoji="0" lang="en-GB" altLang="en-US" sz="1800" b="0" i="0" u="none" strike="noStrike" cap="none" normalizeH="0" baseline="0" smtClean="0">
            <a:ln>
              <a:noFill/>
            </a:ln>
            <a:effectLst/>
            <a:latin typeface="Arial" panose="020B0604020202020204" pitchFamily="34" charset="0"/>
            <a:ea typeface="Microsoft YaHei" panose="020B0503020204020204" pitchFamily="34" charset="-122"/>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FB220422F1E8047B6C57C06D478A4BB" ma:contentTypeVersion="3" ma:contentTypeDescription="Create a new document." ma:contentTypeScope="" ma:versionID="f099501d5e7c4553599c80fdf6c83af8">
  <xsd:schema xmlns:xsd="http://www.w3.org/2001/XMLSchema" xmlns:xs="http://www.w3.org/2001/XMLSchema" xmlns:p="http://schemas.microsoft.com/office/2006/metadata/properties" xmlns:ns2="9e5e5962-5af0-4352-a61f-2d8801c0007c" targetNamespace="http://schemas.microsoft.com/office/2006/metadata/properties" ma:root="true" ma:fieldsID="8bdb53ace272f7cc90b30b9e6f87f9f1" ns2:_="">
    <xsd:import namespace="9e5e5962-5af0-4352-a61f-2d8801c0007c"/>
    <xsd:element name="properties">
      <xsd:complexType>
        <xsd:sequence>
          <xsd:element name="documentManagement">
            <xsd:complexType>
              <xsd:all>
                <xsd:element ref="ns2:MediaServiceMetadata" minOccurs="0"/>
                <xsd:element ref="ns2:MediaServiceFastMetadata"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e5e5962-5af0-4352-a61f-2d8801c0007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23801EC-ECF8-4D5D-8DBC-BFD3C0CC710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e5e5962-5af0-4352-a61f-2d8801c0007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F5F29F9-08DC-464C-93AC-067750BFA85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1414</Words>
  <Application>Microsoft Office PowerPoint</Application>
  <PresentationFormat>Widescreen</PresentationFormat>
  <Paragraphs>63</Paragraphs>
  <Slides>8</Slides>
  <Notes>8</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Zulick, Dan</cp:lastModifiedBy>
  <cp:revision>2</cp:revision>
  <cp:lastPrinted>1601-01-01T00:00:00Z</cp:lastPrinted>
  <dcterms:created xsi:type="dcterms:W3CDTF">1601-01-01T00:00:00Z</dcterms:created>
  <dcterms:modified xsi:type="dcterms:W3CDTF">2026-07-16T17:23:52Z</dcterms:modified>
</cp:coreProperties>
</file>