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2" r:id="rId5"/>
    <p:sldMasterId id="2147483671" r:id="rId6"/>
    <p:sldMasterId id="2147483675"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Lst>
  <p:sldSz cy="6858000" cx="9144000"/>
  <p:notesSz cx="7010400" cy="9296400"/>
  <p:embeddedFontLst>
    <p:embeddedFont>
      <p:font typeface="Inter"/>
      <p:regular r:id="rId35"/>
      <p:bold r:id="rId36"/>
      <p:italic r:id="rId37"/>
      <p:boldItalic r:id="rId38"/>
    </p:embeddedFont>
    <p:embeddedFont>
      <p:font typeface="Century Gothic"/>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3" roundtripDataSignature="AMtx7miJsuhecE8iGNJiddNrrMs4Kvh7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enturyGothic-bold.fntdata"/><Relationship Id="rId20" Type="http://schemas.openxmlformats.org/officeDocument/2006/relationships/slide" Target="slides/slide12.xml"/><Relationship Id="rId42" Type="http://schemas.openxmlformats.org/officeDocument/2006/relationships/font" Target="fonts/CenturyGothic-boldItalic.fntdata"/><Relationship Id="rId41" Type="http://schemas.openxmlformats.org/officeDocument/2006/relationships/font" Target="fonts/CenturyGothic-italic.fntdata"/><Relationship Id="rId22" Type="http://schemas.openxmlformats.org/officeDocument/2006/relationships/slide" Target="slides/slide14.xml"/><Relationship Id="rId21" Type="http://schemas.openxmlformats.org/officeDocument/2006/relationships/slide" Target="slides/slide13.xml"/><Relationship Id="rId43" Type="http://customschemas.google.com/relationships/presentationmetadata" Target="metadata"/><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1.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slide" Target="slides/slide25.xml"/><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font" Target="fonts/Inter-regular.fntdata"/><Relationship Id="rId12" Type="http://schemas.openxmlformats.org/officeDocument/2006/relationships/slide" Target="slides/slide4.xml"/><Relationship Id="rId34" Type="http://schemas.openxmlformats.org/officeDocument/2006/relationships/slide" Target="slides/slide26.xml"/><Relationship Id="rId15" Type="http://schemas.openxmlformats.org/officeDocument/2006/relationships/slide" Target="slides/slide7.xml"/><Relationship Id="rId37" Type="http://schemas.openxmlformats.org/officeDocument/2006/relationships/font" Target="fonts/Inter-italic.fntdata"/><Relationship Id="rId14" Type="http://schemas.openxmlformats.org/officeDocument/2006/relationships/slide" Target="slides/slide6.xml"/><Relationship Id="rId36" Type="http://schemas.openxmlformats.org/officeDocument/2006/relationships/font" Target="fonts/Inter-bold.fntdata"/><Relationship Id="rId17" Type="http://schemas.openxmlformats.org/officeDocument/2006/relationships/slide" Target="slides/slide9.xml"/><Relationship Id="rId39" Type="http://schemas.openxmlformats.org/officeDocument/2006/relationships/font" Target="fonts/CenturyGothic-regular.fntdata"/><Relationship Id="rId16" Type="http://schemas.openxmlformats.org/officeDocument/2006/relationships/slide" Target="slides/slide8.xml"/><Relationship Id="rId38" Type="http://schemas.openxmlformats.org/officeDocument/2006/relationships/font" Target="fonts/Inter-boldItalic.fntdata"/><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7840" cy="466434"/>
          </a:xfrm>
          <a:prstGeom prst="rect">
            <a:avLst/>
          </a:prstGeom>
          <a:noFill/>
          <a:ln>
            <a:noFill/>
          </a:ln>
        </p:spPr>
        <p:txBody>
          <a:bodyPr anchorCtr="0" anchor="t"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0"/>
            <a:ext cx="3037840" cy="466434"/>
          </a:xfrm>
          <a:prstGeom prst="rect">
            <a:avLst/>
          </a:prstGeom>
          <a:noFill/>
          <a:ln>
            <a:noFill/>
          </a:ln>
        </p:spPr>
        <p:txBody>
          <a:bodyPr anchorCtr="0" anchor="t" bIns="46575" lIns="93175" spcFirstLastPara="1" rIns="93175"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7"/>
            <a:ext cx="3037840" cy="466433"/>
          </a:xfrm>
          <a:prstGeom prst="rect">
            <a:avLst/>
          </a:prstGeom>
          <a:noFill/>
          <a:ln>
            <a:noFill/>
          </a:ln>
        </p:spPr>
        <p:txBody>
          <a:bodyPr anchorCtr="0" anchor="b" bIns="46575" lIns="93175" spcFirstLastPara="1" rIns="93175"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1: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56" name="Google Shape;356;p1: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2: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70" name="Google Shape;370;p2: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7: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17: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84" name="Google Shape;384;p17: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3: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95" name="Google Shape;395;p3: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18: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16" name="Google Shape;416;p18: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p19: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Tammy</a:t>
            </a:r>
            <a:endParaRPr/>
          </a:p>
        </p:txBody>
      </p:sp>
      <p:sp>
        <p:nvSpPr>
          <p:cNvPr id="441" name="Google Shape;441;p19: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2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20: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74" name="Google Shape;474;p20: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21: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21: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91" name="Google Shape;491;p21: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1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1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08" name="Google Shape;508;p1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2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23: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23" name="Google Shape;523;p23: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f59f752c64_0_28: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g3f59f752c64_0_28: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33" name="Google Shape;533;g3f59f752c64_0_28: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f59f752c64_0_37: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g3f59f752c64_0_37: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43" name="Google Shape;543;g3f59f752c64_0_37: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f59f752c64_0_45: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6" name="Google Shape;576;g3f59f752c64_0_45: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77" name="Google Shape;577;g3f59f752c64_0_45: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f59f752c64_0_53: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6" name="Google Shape;586;g3f59f752c64_0_53: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87" name="Google Shape;587;g3f59f752c64_0_53: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f59f752c64_0_61: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6" name="Google Shape;596;g3f59f752c64_0_61: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97" name="Google Shape;597;g3f59f752c64_0_61: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f59f752c64_0_623: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6" name="Google Shape;606;g3f59f752c64_0_623: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07" name="Google Shape;607;g3f59f752c64_0_623: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f59f752c64_0_649: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g3f59f752c64_0_649: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17" name="Google Shape;617;g3f59f752c64_0_649: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f59f752c64_0_631: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 name="Google Shape;647;g3f59f752c64_0_631: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48" name="Google Shape;648;g3f59f752c64_0_631: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f59f752c64_0_639: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g3f59f752c64_0_639: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58" name="Google Shape;658;g3f59f752c64_0_639: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f59f752c64_0_1228: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7" name="Google Shape;667;g3f59f752c64_0_1228: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68" name="Google Shape;668;g3f59f752c64_0_1228: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f59f752c64_0_1236: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7" name="Google Shape;677;g3f59f752c64_0_1236: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78" name="Google Shape;678;g3f59f752c64_0_1236: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f59f752c64_0_1264: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7" name="Google Shape;687;g3f59f752c64_0_1264: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88" name="Google Shape;688;g3f59f752c64_0_1264: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3f59f752c64_0_1247: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5" name="Google Shape;705;g3f59f752c64_0_1247: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06" name="Google Shape;706;g3f59f752c64_0_1247: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f59f752c64_0_1256: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g3f59f752c64_0_1256: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rPr lang="en-US"/>
              <a:t>https://www2.ed.gov/policy/elsec/leg/esea02/pg21.html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(2) STATE ALLOTMENTS-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(A) HOLD HARMLESS-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IN GENERAL- Subject to subparagraph (B), from the funds appropriated under section 2103(a) for any fiscal year and not reserved under paragraph (1), the Secretary shall allot to each of the 50 States, the District of Columbia, and the Commonwealth of Puerto Rico an amount equal to the total amount that such State received for fiscal year 2001 under —</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 section 2202(b) of this Act (as in effect on the day before the date of enactment of the No Child Left Behind Act of 2001); and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section 306 of the Department of Education Appropriations Act, 2001 (as enacted into law by section 1(a)(1) of Public Law 106-554).</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(ii) RATABLE REDUCTION- If the funds described in clause (i) are insufficient to pay the full amounts that all States are eligible to receive under clause (i) for any fiscal year, the Secretary shall ratably reduce those amounts for the fiscal year.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30" name="Google Shape;730;g3f59f752c64_0_1256: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2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9" name="Google Shape;739;p26:notes"/>
          <p:cNvSpPr txBox="1"/>
          <p:nvPr>
            <p:ph idx="1" type="body"/>
          </p:nvPr>
        </p:nvSpPr>
        <p:spPr>
          <a:xfrm>
            <a:off x="701040" y="4473892"/>
            <a:ext cx="5608320" cy="3660458"/>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40" name="Google Shape;740;p26:notes"/>
          <p:cNvSpPr txBox="1"/>
          <p:nvPr>
            <p:ph idx="12" type="sldNum"/>
          </p:nvPr>
        </p:nvSpPr>
        <p:spPr>
          <a:xfrm>
            <a:off x="3970938" y="8829967"/>
            <a:ext cx="3037840" cy="466433"/>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27: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2" name="Google Shape;752;p27: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53" name="Google Shape;753;p27: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48"/>
          <p:cNvSpPr txBox="1"/>
          <p:nvPr>
            <p:ph type="ctrTitle"/>
          </p:nvPr>
        </p:nvSpPr>
        <p:spPr>
          <a:xfrm>
            <a:off x="866442" y="1447801"/>
            <a:ext cx="6620968" cy="332958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8"/>
          <p:cNvSpPr txBox="1"/>
          <p:nvPr>
            <p:ph idx="1" type="subTitle"/>
          </p:nvPr>
        </p:nvSpPr>
        <p:spPr>
          <a:xfrm>
            <a:off x="866442" y="4777380"/>
            <a:ext cx="6620968" cy="86142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600"/>
              <a:buNone/>
              <a:defRPr cap="none">
                <a:solidFill>
                  <a:srgbClr val="F1F3F4"/>
                </a:solidFill>
              </a:defRPr>
            </a:lvl1pPr>
            <a:lvl2pPr lvl="1" algn="ctr">
              <a:spcBef>
                <a:spcPts val="1000"/>
              </a:spcBef>
              <a:spcAft>
                <a:spcPts val="0"/>
              </a:spcAft>
              <a:buSzPts val="1440"/>
              <a:buNone/>
              <a:defRPr>
                <a:solidFill>
                  <a:srgbClr val="888888"/>
                </a:solidFill>
              </a:defRPr>
            </a:lvl2pPr>
            <a:lvl3pPr lvl="2" algn="ctr">
              <a:spcBef>
                <a:spcPts val="1000"/>
              </a:spcBef>
              <a:spcAft>
                <a:spcPts val="0"/>
              </a:spcAft>
              <a:buSzPts val="1280"/>
              <a:buNone/>
              <a:defRPr>
                <a:solidFill>
                  <a:srgbClr val="888888"/>
                </a:solidFill>
              </a:defRPr>
            </a:lvl3pPr>
            <a:lvl4pPr lvl="3" algn="ctr">
              <a:spcBef>
                <a:spcPts val="1000"/>
              </a:spcBef>
              <a:spcAft>
                <a:spcPts val="0"/>
              </a:spcAft>
              <a:buSzPts val="1120"/>
              <a:buNone/>
              <a:defRPr>
                <a:solidFill>
                  <a:srgbClr val="888888"/>
                </a:solidFill>
              </a:defRPr>
            </a:lvl4pPr>
            <a:lvl5pPr lvl="4" algn="ctr">
              <a:spcBef>
                <a:spcPts val="1000"/>
              </a:spcBef>
              <a:spcAft>
                <a:spcPts val="0"/>
              </a:spcAft>
              <a:buSzPts val="1120"/>
              <a:buNone/>
              <a:defRPr>
                <a:solidFill>
                  <a:srgbClr val="888888"/>
                </a:solidFill>
              </a:defRPr>
            </a:lvl5pPr>
            <a:lvl6pPr lvl="5" algn="ctr">
              <a:spcBef>
                <a:spcPts val="1000"/>
              </a:spcBef>
              <a:spcAft>
                <a:spcPts val="0"/>
              </a:spcAft>
              <a:buSzPts val="1120"/>
              <a:buNone/>
              <a:defRPr>
                <a:solidFill>
                  <a:srgbClr val="888888"/>
                </a:solidFill>
              </a:defRPr>
            </a:lvl6pPr>
            <a:lvl7pPr lvl="6" algn="ctr">
              <a:spcBef>
                <a:spcPts val="1000"/>
              </a:spcBef>
              <a:spcAft>
                <a:spcPts val="0"/>
              </a:spcAft>
              <a:buSzPts val="1120"/>
              <a:buNone/>
              <a:defRPr>
                <a:solidFill>
                  <a:srgbClr val="888888"/>
                </a:solidFill>
              </a:defRPr>
            </a:lvl7pPr>
            <a:lvl8pPr lvl="7" algn="ctr">
              <a:spcBef>
                <a:spcPts val="1000"/>
              </a:spcBef>
              <a:spcAft>
                <a:spcPts val="0"/>
              </a:spcAft>
              <a:buSzPts val="1120"/>
              <a:buNone/>
              <a:defRPr>
                <a:solidFill>
                  <a:srgbClr val="888888"/>
                </a:solidFill>
              </a:defRPr>
            </a:lvl8pPr>
            <a:lvl9pPr lvl="8" algn="ctr">
              <a:spcBef>
                <a:spcPts val="1000"/>
              </a:spcBef>
              <a:spcAft>
                <a:spcPts val="0"/>
              </a:spcAft>
              <a:buSzPts val="1120"/>
              <a:buNone/>
              <a:defRPr>
                <a:solidFill>
                  <a:srgbClr val="888888"/>
                </a:solidFill>
              </a:defRPr>
            </a:lvl9pPr>
          </a:lstStyle>
          <a:p/>
        </p:txBody>
      </p:sp>
      <p:sp>
        <p:nvSpPr>
          <p:cNvPr id="24" name="Google Shape;24;p48"/>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8"/>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8"/>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50"/>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0"/>
          <p:cNvSpPr txBox="1"/>
          <p:nvPr>
            <p:ph idx="1" type="body"/>
          </p:nvPr>
        </p:nvSpPr>
        <p:spPr>
          <a:xfrm>
            <a:off x="827700" y="2052925"/>
            <a:ext cx="6711654" cy="419548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0" name="Google Shape;30;p50"/>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0"/>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0"/>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52"/>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2"/>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2"/>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2"/>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0" name="Shape 50"/>
        <p:cNvGrpSpPr/>
        <p:nvPr/>
      </p:nvGrpSpPr>
      <p:grpSpPr>
        <a:xfrm>
          <a:off x="0" y="0"/>
          <a:ext cx="0" cy="0"/>
          <a:chOff x="0" y="0"/>
          <a:chExt cx="0" cy="0"/>
        </a:xfrm>
      </p:grpSpPr>
      <p:sp>
        <p:nvSpPr>
          <p:cNvPr id="51" name="Google Shape;51;p47"/>
          <p:cNvSpPr txBox="1"/>
          <p:nvPr>
            <p:ph type="ctrTitle"/>
          </p:nvPr>
        </p:nvSpPr>
        <p:spPr>
          <a:xfrm>
            <a:off x="866442" y="1447801"/>
            <a:ext cx="6620968" cy="332958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7"/>
          <p:cNvSpPr txBox="1"/>
          <p:nvPr>
            <p:ph idx="1" type="subTitle"/>
          </p:nvPr>
        </p:nvSpPr>
        <p:spPr>
          <a:xfrm>
            <a:off x="866442" y="4777380"/>
            <a:ext cx="6620968" cy="86142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600"/>
              <a:buNone/>
              <a:defRPr cap="none">
                <a:solidFill>
                  <a:srgbClr val="9EC0D5"/>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p:txBody>
      </p:sp>
      <p:sp>
        <p:nvSpPr>
          <p:cNvPr id="53" name="Google Shape;53;p47"/>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47"/>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47"/>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6" name="Shape 56"/>
        <p:cNvGrpSpPr/>
        <p:nvPr/>
      </p:nvGrpSpPr>
      <p:grpSpPr>
        <a:xfrm>
          <a:off x="0" y="0"/>
          <a:ext cx="0" cy="0"/>
          <a:chOff x="0" y="0"/>
          <a:chExt cx="0" cy="0"/>
        </a:xfrm>
      </p:grpSpPr>
      <p:sp>
        <p:nvSpPr>
          <p:cNvPr id="57" name="Google Shape;57;p49"/>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9"/>
          <p:cNvSpPr txBox="1"/>
          <p:nvPr>
            <p:ph idx="1" type="body"/>
          </p:nvPr>
        </p:nvSpPr>
        <p:spPr>
          <a:xfrm>
            <a:off x="827700" y="2052925"/>
            <a:ext cx="6711654" cy="419548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9" name="Google Shape;59;p49"/>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9"/>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9"/>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51"/>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1"/>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51"/>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51"/>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7" name="Shape 67"/>
        <p:cNvGrpSpPr/>
        <p:nvPr/>
      </p:nvGrpSpPr>
      <p:grpSpPr>
        <a:xfrm>
          <a:off x="0" y="0"/>
          <a:ext cx="0" cy="0"/>
          <a:chOff x="0" y="0"/>
          <a:chExt cx="0" cy="0"/>
        </a:xfrm>
      </p:grpSpPr>
      <p:sp>
        <p:nvSpPr>
          <p:cNvPr id="68" name="Google Shape;68;p53"/>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53"/>
          <p:cNvSpPr txBox="1"/>
          <p:nvPr>
            <p:ph idx="1" type="body"/>
          </p:nvPr>
        </p:nvSpPr>
        <p:spPr>
          <a:xfrm>
            <a:off x="827700" y="2060576"/>
            <a:ext cx="3298113" cy="419576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20"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60" lvl="7" marL="3657600" algn="l">
              <a:spcBef>
                <a:spcPts val="1000"/>
              </a:spcBef>
              <a:spcAft>
                <a:spcPts val="0"/>
              </a:spcAft>
              <a:buSzPts val="960"/>
              <a:buChar char="►"/>
              <a:defRPr sz="1200"/>
            </a:lvl8pPr>
            <a:lvl9pPr indent="-289560" lvl="8" marL="4114800" algn="l">
              <a:spcBef>
                <a:spcPts val="1000"/>
              </a:spcBef>
              <a:spcAft>
                <a:spcPts val="0"/>
              </a:spcAft>
              <a:buSzPts val="960"/>
              <a:buChar char="►"/>
              <a:defRPr sz="1200"/>
            </a:lvl9pPr>
          </a:lstStyle>
          <a:p/>
        </p:txBody>
      </p:sp>
      <p:sp>
        <p:nvSpPr>
          <p:cNvPr id="70" name="Google Shape;70;p53"/>
          <p:cNvSpPr txBox="1"/>
          <p:nvPr>
            <p:ph idx="2" type="body"/>
          </p:nvPr>
        </p:nvSpPr>
        <p:spPr>
          <a:xfrm>
            <a:off x="4241975" y="2056093"/>
            <a:ext cx="3298115" cy="4200245"/>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20"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60" lvl="7" marL="3657600" algn="l">
              <a:spcBef>
                <a:spcPts val="1000"/>
              </a:spcBef>
              <a:spcAft>
                <a:spcPts val="0"/>
              </a:spcAft>
              <a:buSzPts val="960"/>
              <a:buChar char="►"/>
              <a:defRPr sz="1200"/>
            </a:lvl8pPr>
            <a:lvl9pPr indent="-289560" lvl="8" marL="4114800" algn="l">
              <a:spcBef>
                <a:spcPts val="1000"/>
              </a:spcBef>
              <a:spcAft>
                <a:spcPts val="0"/>
              </a:spcAft>
              <a:buSzPts val="960"/>
              <a:buChar char="►"/>
              <a:defRPr sz="1200"/>
            </a:lvl9pPr>
          </a:lstStyle>
          <a:p/>
        </p:txBody>
      </p:sp>
      <p:sp>
        <p:nvSpPr>
          <p:cNvPr id="71" name="Google Shape;71;p53"/>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53"/>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53"/>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4" name="Shape 74"/>
        <p:cNvGrpSpPr/>
        <p:nvPr/>
      </p:nvGrpSpPr>
      <p:grpSpPr>
        <a:xfrm>
          <a:off x="0" y="0"/>
          <a:ext cx="0" cy="0"/>
          <a:chOff x="0" y="0"/>
          <a:chExt cx="0" cy="0"/>
        </a:xfrm>
      </p:grpSpPr>
      <p:sp>
        <p:nvSpPr>
          <p:cNvPr id="75" name="Google Shape;75;p54"/>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4"/>
          <p:cNvSpPr txBox="1"/>
          <p:nvPr>
            <p:ph idx="1" type="body"/>
          </p:nvPr>
        </p:nvSpPr>
        <p:spPr>
          <a:xfrm>
            <a:off x="827700" y="1905000"/>
            <a:ext cx="329811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7" name="Google Shape;77;p54"/>
          <p:cNvSpPr txBox="1"/>
          <p:nvPr>
            <p:ph idx="2" type="body"/>
          </p:nvPr>
        </p:nvSpPr>
        <p:spPr>
          <a:xfrm>
            <a:off x="827700" y="2514600"/>
            <a:ext cx="3298113"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20"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60" lvl="7" marL="3657600" algn="l">
              <a:spcBef>
                <a:spcPts val="1000"/>
              </a:spcBef>
              <a:spcAft>
                <a:spcPts val="0"/>
              </a:spcAft>
              <a:buSzPts val="960"/>
              <a:buChar char="►"/>
              <a:defRPr sz="1200"/>
            </a:lvl8pPr>
            <a:lvl9pPr indent="-289560" lvl="8" marL="4114800" algn="l">
              <a:spcBef>
                <a:spcPts val="1000"/>
              </a:spcBef>
              <a:spcAft>
                <a:spcPts val="0"/>
              </a:spcAft>
              <a:buSzPts val="960"/>
              <a:buChar char="►"/>
              <a:defRPr sz="1200"/>
            </a:lvl9pPr>
          </a:lstStyle>
          <a:p/>
        </p:txBody>
      </p:sp>
      <p:sp>
        <p:nvSpPr>
          <p:cNvPr id="78" name="Google Shape;78;p54"/>
          <p:cNvSpPr txBox="1"/>
          <p:nvPr>
            <p:ph idx="3" type="body"/>
          </p:nvPr>
        </p:nvSpPr>
        <p:spPr>
          <a:xfrm>
            <a:off x="4241976" y="1905000"/>
            <a:ext cx="32981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9" name="Google Shape;79;p54"/>
          <p:cNvSpPr txBox="1"/>
          <p:nvPr>
            <p:ph idx="4" type="body"/>
          </p:nvPr>
        </p:nvSpPr>
        <p:spPr>
          <a:xfrm>
            <a:off x="4241976" y="2514600"/>
            <a:ext cx="3298113"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20"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60" lvl="7" marL="3657600" algn="l">
              <a:spcBef>
                <a:spcPts val="1000"/>
              </a:spcBef>
              <a:spcAft>
                <a:spcPts val="0"/>
              </a:spcAft>
              <a:buSzPts val="960"/>
              <a:buChar char="►"/>
              <a:defRPr sz="1200"/>
            </a:lvl8pPr>
            <a:lvl9pPr indent="-289560" lvl="8" marL="4114800" algn="l">
              <a:spcBef>
                <a:spcPts val="1000"/>
              </a:spcBef>
              <a:spcAft>
                <a:spcPts val="0"/>
              </a:spcAft>
              <a:buSzPts val="960"/>
              <a:buChar char="►"/>
              <a:defRPr sz="1200"/>
            </a:lvl9pPr>
          </a:lstStyle>
          <a:p/>
        </p:txBody>
      </p:sp>
      <p:sp>
        <p:nvSpPr>
          <p:cNvPr id="80" name="Google Shape;80;p54"/>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54"/>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4"/>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3" name="Shape 83"/>
        <p:cNvGrpSpPr/>
        <p:nvPr/>
      </p:nvGrpSpPr>
      <p:grpSpPr>
        <a:xfrm>
          <a:off x="0" y="0"/>
          <a:ext cx="0" cy="0"/>
          <a:chOff x="0" y="0"/>
          <a:chExt cx="0" cy="0"/>
        </a:xfrm>
      </p:grpSpPr>
      <p:sp>
        <p:nvSpPr>
          <p:cNvPr id="84" name="Google Shape;84;p55"/>
          <p:cNvSpPr txBox="1"/>
          <p:nvPr>
            <p:ph type="title"/>
          </p:nvPr>
        </p:nvSpPr>
        <p:spPr>
          <a:xfrm>
            <a:off x="866443" y="2861734"/>
            <a:ext cx="6620967" cy="191564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5"/>
          <p:cNvSpPr txBox="1"/>
          <p:nvPr>
            <p:ph idx="1" type="body"/>
          </p:nvPr>
        </p:nvSpPr>
        <p:spPr>
          <a:xfrm>
            <a:off x="866442" y="4777381"/>
            <a:ext cx="66209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9EC0D5"/>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86" name="Google Shape;86;p55"/>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55"/>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55"/>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9" name="Shape 89"/>
        <p:cNvGrpSpPr/>
        <p:nvPr/>
      </p:nvGrpSpPr>
      <p:grpSpPr>
        <a:xfrm>
          <a:off x="0" y="0"/>
          <a:ext cx="0" cy="0"/>
          <a:chOff x="0" y="0"/>
          <a:chExt cx="0" cy="0"/>
        </a:xfrm>
      </p:grpSpPr>
      <p:sp>
        <p:nvSpPr>
          <p:cNvPr id="90" name="Google Shape;90;p56"/>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56"/>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56"/>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3" name="Shape 93"/>
        <p:cNvGrpSpPr/>
        <p:nvPr/>
      </p:nvGrpSpPr>
      <p:grpSpPr>
        <a:xfrm>
          <a:off x="0" y="0"/>
          <a:ext cx="0" cy="0"/>
          <a:chOff x="0" y="0"/>
          <a:chExt cx="0" cy="0"/>
        </a:xfrm>
      </p:grpSpPr>
      <p:sp>
        <p:nvSpPr>
          <p:cNvPr id="94" name="Google Shape;94;p57"/>
          <p:cNvSpPr txBox="1"/>
          <p:nvPr>
            <p:ph type="title"/>
          </p:nvPr>
        </p:nvSpPr>
        <p:spPr>
          <a:xfrm>
            <a:off x="866441" y="1447800"/>
            <a:ext cx="2551462" cy="1447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57"/>
          <p:cNvSpPr txBox="1"/>
          <p:nvPr>
            <p:ph idx="1" type="body"/>
          </p:nvPr>
        </p:nvSpPr>
        <p:spPr>
          <a:xfrm>
            <a:off x="3589397" y="1447800"/>
            <a:ext cx="3898013" cy="4572000"/>
          </a:xfrm>
          <a:prstGeom prst="rect">
            <a:avLst/>
          </a:prstGeom>
          <a:noFill/>
          <a:ln>
            <a:noFill/>
          </a:ln>
        </p:spPr>
        <p:txBody>
          <a:bodyPr anchorCtr="0" anchor="ctr" bIns="45700" lIns="91425" spcFirstLastPara="1" rIns="91425" wrap="square" tIns="45700">
            <a:normAutofit/>
          </a:bodyPr>
          <a:lstStyle>
            <a:lvl1pPr indent="-330200" lvl="0" marL="457200" algn="l">
              <a:spcBef>
                <a:spcPts val="1000"/>
              </a:spcBef>
              <a:spcAft>
                <a:spcPts val="0"/>
              </a:spcAft>
              <a:buSzPts val="1600"/>
              <a:buChar char="►"/>
              <a:defRPr sz="2000"/>
            </a:lvl1pPr>
            <a:lvl2pPr indent="-320040" lvl="1" marL="914400" algn="l">
              <a:spcBef>
                <a:spcPts val="1000"/>
              </a:spcBef>
              <a:spcAft>
                <a:spcPts val="0"/>
              </a:spcAft>
              <a:buSzPts val="1440"/>
              <a:buChar char="►"/>
              <a:defRPr sz="1800"/>
            </a:lvl2pPr>
            <a:lvl3pPr indent="-309880" lvl="2" marL="1371600" algn="l">
              <a:spcBef>
                <a:spcPts val="1000"/>
              </a:spcBef>
              <a:spcAft>
                <a:spcPts val="0"/>
              </a:spcAft>
              <a:buSzPts val="1280"/>
              <a:buChar char="►"/>
              <a:defRPr sz="1600"/>
            </a:lvl3pPr>
            <a:lvl4pPr indent="-299720" lvl="3" marL="1828800" algn="l">
              <a:spcBef>
                <a:spcPts val="1000"/>
              </a:spcBef>
              <a:spcAft>
                <a:spcPts val="0"/>
              </a:spcAft>
              <a:buSzPts val="1120"/>
              <a:buChar char="►"/>
              <a:defRPr sz="1400"/>
            </a:lvl4pPr>
            <a:lvl5pPr indent="-299720" lvl="4" marL="2286000" algn="l">
              <a:spcBef>
                <a:spcPts val="1000"/>
              </a:spcBef>
              <a:spcAft>
                <a:spcPts val="0"/>
              </a:spcAft>
              <a:buSzPts val="1120"/>
              <a:buChar char="►"/>
              <a:defRPr sz="1400"/>
            </a:lvl5pPr>
            <a:lvl6pPr indent="-299720" lvl="5" marL="2743200" algn="l">
              <a:spcBef>
                <a:spcPts val="1000"/>
              </a:spcBef>
              <a:spcAft>
                <a:spcPts val="0"/>
              </a:spcAft>
              <a:buSzPts val="1120"/>
              <a:buChar char="►"/>
              <a:defRPr sz="1400"/>
            </a:lvl6pPr>
            <a:lvl7pPr indent="-299720" lvl="6" marL="3200400" algn="l">
              <a:spcBef>
                <a:spcPts val="1000"/>
              </a:spcBef>
              <a:spcAft>
                <a:spcPts val="0"/>
              </a:spcAft>
              <a:buSzPts val="1120"/>
              <a:buChar char="►"/>
              <a:defRPr sz="1400"/>
            </a:lvl7pPr>
            <a:lvl8pPr indent="-299720" lvl="7" marL="3657600" algn="l">
              <a:spcBef>
                <a:spcPts val="1000"/>
              </a:spcBef>
              <a:spcAft>
                <a:spcPts val="0"/>
              </a:spcAft>
              <a:buSzPts val="1120"/>
              <a:buChar char="►"/>
              <a:defRPr sz="1400"/>
            </a:lvl8pPr>
            <a:lvl9pPr indent="-299720" lvl="8" marL="4114800" algn="l">
              <a:spcBef>
                <a:spcPts val="1000"/>
              </a:spcBef>
              <a:spcAft>
                <a:spcPts val="0"/>
              </a:spcAft>
              <a:buSzPts val="1120"/>
              <a:buChar char="►"/>
              <a:defRPr sz="1400"/>
            </a:lvl9pPr>
          </a:lstStyle>
          <a:p/>
        </p:txBody>
      </p:sp>
      <p:sp>
        <p:nvSpPr>
          <p:cNvPr id="96" name="Google Shape;96;p57"/>
          <p:cNvSpPr txBox="1"/>
          <p:nvPr>
            <p:ph idx="2" type="body"/>
          </p:nvPr>
        </p:nvSpPr>
        <p:spPr>
          <a:xfrm>
            <a:off x="866441" y="3129281"/>
            <a:ext cx="2551462" cy="289559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7" name="Google Shape;97;p57"/>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57"/>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57"/>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0" name="Shape 100"/>
        <p:cNvGrpSpPr/>
        <p:nvPr/>
      </p:nvGrpSpPr>
      <p:grpSpPr>
        <a:xfrm>
          <a:off x="0" y="0"/>
          <a:ext cx="0" cy="0"/>
          <a:chOff x="0" y="0"/>
          <a:chExt cx="0" cy="0"/>
        </a:xfrm>
      </p:grpSpPr>
      <p:sp>
        <p:nvSpPr>
          <p:cNvPr id="101" name="Google Shape;101;p58"/>
          <p:cNvSpPr txBox="1"/>
          <p:nvPr>
            <p:ph type="title"/>
          </p:nvPr>
        </p:nvSpPr>
        <p:spPr>
          <a:xfrm>
            <a:off x="865656" y="1854192"/>
            <a:ext cx="3820674" cy="157480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58"/>
          <p:cNvSpPr/>
          <p:nvPr>
            <p:ph idx="2" type="pic"/>
          </p:nvPr>
        </p:nvSpPr>
        <p:spPr>
          <a:xfrm>
            <a:off x="5213517" y="1143000"/>
            <a:ext cx="2400925" cy="4572000"/>
          </a:xfrm>
          <a:prstGeom prst="roundRect">
            <a:avLst>
              <a:gd fmla="val 1858" name="adj"/>
            </a:avLst>
          </a:prstGeom>
          <a:noFill/>
          <a:ln>
            <a:noFill/>
          </a:ln>
          <a:effectLst>
            <a:outerShdw blurRad="50800" rotWithShape="0" algn="tl" dir="5400000" dist="50800">
              <a:srgbClr val="000000">
                <a:alpha val="43137"/>
              </a:srgbClr>
            </a:outerShdw>
          </a:effectLst>
        </p:spPr>
      </p:sp>
      <p:sp>
        <p:nvSpPr>
          <p:cNvPr id="103" name="Google Shape;103;p58"/>
          <p:cNvSpPr txBox="1"/>
          <p:nvPr>
            <p:ph idx="1" type="body"/>
          </p:nvPr>
        </p:nvSpPr>
        <p:spPr>
          <a:xfrm>
            <a:off x="866441" y="3657600"/>
            <a:ext cx="3814728"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4" name="Google Shape;104;p58"/>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58"/>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58"/>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07" name="Shape 107"/>
        <p:cNvGrpSpPr/>
        <p:nvPr/>
      </p:nvGrpSpPr>
      <p:grpSpPr>
        <a:xfrm>
          <a:off x="0" y="0"/>
          <a:ext cx="0" cy="0"/>
          <a:chOff x="0" y="0"/>
          <a:chExt cx="0" cy="0"/>
        </a:xfrm>
      </p:grpSpPr>
      <p:sp>
        <p:nvSpPr>
          <p:cNvPr id="108" name="Google Shape;108;p59"/>
          <p:cNvSpPr txBox="1"/>
          <p:nvPr>
            <p:ph type="title"/>
          </p:nvPr>
        </p:nvSpPr>
        <p:spPr>
          <a:xfrm>
            <a:off x="866443" y="4800587"/>
            <a:ext cx="66209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59"/>
          <p:cNvSpPr/>
          <p:nvPr>
            <p:ph idx="2" type="pic"/>
          </p:nvPr>
        </p:nvSpPr>
        <p:spPr>
          <a:xfrm>
            <a:off x="866442" y="685800"/>
            <a:ext cx="6620968" cy="3640666"/>
          </a:xfrm>
          <a:prstGeom prst="roundRect">
            <a:avLst>
              <a:gd fmla="val 1858" name="adj"/>
            </a:avLst>
          </a:prstGeom>
          <a:noFill/>
          <a:ln>
            <a:noFill/>
          </a:ln>
          <a:effectLst>
            <a:outerShdw blurRad="50800" rotWithShape="0" algn="tl" dir="5400000" dist="50800">
              <a:srgbClr val="000000">
                <a:alpha val="43137"/>
              </a:srgbClr>
            </a:outerShdw>
          </a:effectLst>
        </p:spPr>
      </p:sp>
      <p:sp>
        <p:nvSpPr>
          <p:cNvPr id="110" name="Google Shape;110;p59"/>
          <p:cNvSpPr txBox="1"/>
          <p:nvPr>
            <p:ph idx="1" type="body"/>
          </p:nvPr>
        </p:nvSpPr>
        <p:spPr>
          <a:xfrm>
            <a:off x="866443" y="5367325"/>
            <a:ext cx="6620966"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11" name="Google Shape;111;p59"/>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59"/>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59"/>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14" name="Shape 114"/>
        <p:cNvGrpSpPr/>
        <p:nvPr/>
      </p:nvGrpSpPr>
      <p:grpSpPr>
        <a:xfrm>
          <a:off x="0" y="0"/>
          <a:ext cx="0" cy="0"/>
          <a:chOff x="0" y="0"/>
          <a:chExt cx="0" cy="0"/>
        </a:xfrm>
      </p:grpSpPr>
      <p:sp>
        <p:nvSpPr>
          <p:cNvPr id="115" name="Google Shape;115;p60"/>
          <p:cNvSpPr txBox="1"/>
          <p:nvPr>
            <p:ph type="title"/>
          </p:nvPr>
        </p:nvSpPr>
        <p:spPr>
          <a:xfrm>
            <a:off x="866442" y="1447800"/>
            <a:ext cx="6620968" cy="1981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60"/>
          <p:cNvSpPr txBox="1"/>
          <p:nvPr>
            <p:ph idx="1" type="body"/>
          </p:nvPr>
        </p:nvSpPr>
        <p:spPr>
          <a:xfrm>
            <a:off x="866442" y="3657600"/>
            <a:ext cx="6620968" cy="23622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17" name="Google Shape;117;p60"/>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60"/>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60"/>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20" name="Shape 120"/>
        <p:cNvGrpSpPr/>
        <p:nvPr/>
      </p:nvGrpSpPr>
      <p:grpSpPr>
        <a:xfrm>
          <a:off x="0" y="0"/>
          <a:ext cx="0" cy="0"/>
          <a:chOff x="0" y="0"/>
          <a:chExt cx="0" cy="0"/>
        </a:xfrm>
      </p:grpSpPr>
      <p:sp>
        <p:nvSpPr>
          <p:cNvPr id="121" name="Google Shape;121;p61"/>
          <p:cNvSpPr txBox="1"/>
          <p:nvPr>
            <p:ph type="title"/>
          </p:nvPr>
        </p:nvSpPr>
        <p:spPr>
          <a:xfrm>
            <a:off x="1181409" y="1447800"/>
            <a:ext cx="6001049" cy="2323374"/>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61"/>
          <p:cNvSpPr txBox="1"/>
          <p:nvPr>
            <p:ph idx="1" type="body"/>
          </p:nvPr>
        </p:nvSpPr>
        <p:spPr>
          <a:xfrm>
            <a:off x="1448177" y="3771174"/>
            <a:ext cx="5461159" cy="34217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rgbClr val="9EC0D5"/>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3" name="Google Shape;123;p61"/>
          <p:cNvSpPr txBox="1"/>
          <p:nvPr>
            <p:ph idx="2" type="body"/>
          </p:nvPr>
        </p:nvSpPr>
        <p:spPr>
          <a:xfrm>
            <a:off x="866442" y="4350657"/>
            <a:ext cx="6620968" cy="16764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4" name="Google Shape;124;p61"/>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61"/>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61"/>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27" name="Google Shape;127;p61"/>
          <p:cNvSpPr txBox="1"/>
          <p:nvPr/>
        </p:nvSpPr>
        <p:spPr>
          <a:xfrm>
            <a:off x="673897" y="971253"/>
            <a:ext cx="601591"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a:solidFill>
                  <a:srgbClr val="9EC0D5"/>
                </a:solidFill>
                <a:latin typeface="Arial"/>
                <a:ea typeface="Arial"/>
                <a:cs typeface="Arial"/>
                <a:sym typeface="Arial"/>
              </a:rPr>
              <a:t>“</a:t>
            </a:r>
            <a:endParaRPr/>
          </a:p>
        </p:txBody>
      </p:sp>
      <p:sp>
        <p:nvSpPr>
          <p:cNvPr id="128" name="Google Shape;128;p61"/>
          <p:cNvSpPr txBox="1"/>
          <p:nvPr/>
        </p:nvSpPr>
        <p:spPr>
          <a:xfrm>
            <a:off x="6999690" y="2613787"/>
            <a:ext cx="601591"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a:solidFill>
                  <a:srgbClr val="9EC0D5"/>
                </a:solidFill>
                <a:latin typeface="Arial"/>
                <a:ea typeface="Arial"/>
                <a:cs typeface="Arial"/>
                <a:sym typeface="Arial"/>
              </a:rPr>
              <a:t>”</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29" name="Shape 129"/>
        <p:cNvGrpSpPr/>
        <p:nvPr/>
      </p:nvGrpSpPr>
      <p:grpSpPr>
        <a:xfrm>
          <a:off x="0" y="0"/>
          <a:ext cx="0" cy="0"/>
          <a:chOff x="0" y="0"/>
          <a:chExt cx="0" cy="0"/>
        </a:xfrm>
      </p:grpSpPr>
      <p:sp>
        <p:nvSpPr>
          <p:cNvPr id="130" name="Google Shape;130;p62"/>
          <p:cNvSpPr txBox="1"/>
          <p:nvPr>
            <p:ph type="title"/>
          </p:nvPr>
        </p:nvSpPr>
        <p:spPr>
          <a:xfrm>
            <a:off x="866441" y="3124201"/>
            <a:ext cx="6620969" cy="165318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62"/>
          <p:cNvSpPr txBox="1"/>
          <p:nvPr>
            <p:ph idx="1" type="body"/>
          </p:nvPr>
        </p:nvSpPr>
        <p:spPr>
          <a:xfrm>
            <a:off x="866442" y="4777381"/>
            <a:ext cx="66209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9EC0D5"/>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132" name="Google Shape;132;p62"/>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62"/>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62"/>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35" name="Shape 135"/>
        <p:cNvGrpSpPr/>
        <p:nvPr/>
      </p:nvGrpSpPr>
      <p:grpSpPr>
        <a:xfrm>
          <a:off x="0" y="0"/>
          <a:ext cx="0" cy="0"/>
          <a:chOff x="0" y="0"/>
          <a:chExt cx="0" cy="0"/>
        </a:xfrm>
      </p:grpSpPr>
      <p:sp>
        <p:nvSpPr>
          <p:cNvPr id="136" name="Google Shape;136;p63"/>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63"/>
          <p:cNvSpPr txBox="1"/>
          <p:nvPr>
            <p:ph idx="1" type="body"/>
          </p:nvPr>
        </p:nvSpPr>
        <p:spPr>
          <a:xfrm>
            <a:off x="474834" y="1981200"/>
            <a:ext cx="2210725"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38" name="Google Shape;138;p63"/>
          <p:cNvSpPr txBox="1"/>
          <p:nvPr>
            <p:ph idx="2" type="body"/>
          </p:nvPr>
        </p:nvSpPr>
        <p:spPr>
          <a:xfrm>
            <a:off x="489475" y="2667000"/>
            <a:ext cx="2196084"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39" name="Google Shape;139;p63"/>
          <p:cNvSpPr txBox="1"/>
          <p:nvPr>
            <p:ph idx="3" type="body"/>
          </p:nvPr>
        </p:nvSpPr>
        <p:spPr>
          <a:xfrm>
            <a:off x="2913504" y="1981200"/>
            <a:ext cx="2202754"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40" name="Google Shape;140;p63"/>
          <p:cNvSpPr txBox="1"/>
          <p:nvPr>
            <p:ph idx="4" type="body"/>
          </p:nvPr>
        </p:nvSpPr>
        <p:spPr>
          <a:xfrm>
            <a:off x="2905586" y="2667000"/>
            <a:ext cx="2210671"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41" name="Google Shape;141;p63"/>
          <p:cNvSpPr txBox="1"/>
          <p:nvPr>
            <p:ph idx="5" type="body"/>
          </p:nvPr>
        </p:nvSpPr>
        <p:spPr>
          <a:xfrm>
            <a:off x="5344917" y="1981200"/>
            <a:ext cx="219965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42" name="Google Shape;142;p63"/>
          <p:cNvSpPr txBox="1"/>
          <p:nvPr>
            <p:ph idx="6" type="body"/>
          </p:nvPr>
        </p:nvSpPr>
        <p:spPr>
          <a:xfrm>
            <a:off x="5344917" y="2667000"/>
            <a:ext cx="2199658"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43" name="Google Shape;143;p63"/>
          <p:cNvCxnSpPr/>
          <p:nvPr/>
        </p:nvCxnSpPr>
        <p:spPr>
          <a:xfrm>
            <a:off x="2795334" y="2133600"/>
            <a:ext cx="0" cy="3962400"/>
          </a:xfrm>
          <a:prstGeom prst="straightConnector1">
            <a:avLst/>
          </a:prstGeom>
          <a:noFill/>
          <a:ln cap="flat" cmpd="sng" w="12700">
            <a:solidFill>
              <a:srgbClr val="9EC0D5">
                <a:alpha val="40000"/>
              </a:srgbClr>
            </a:solidFill>
            <a:prstDash val="solid"/>
            <a:round/>
            <a:headEnd len="sm" w="sm" type="none"/>
            <a:tailEnd len="sm" w="sm" type="none"/>
          </a:ln>
        </p:spPr>
      </p:cxnSp>
      <p:cxnSp>
        <p:nvCxnSpPr>
          <p:cNvPr id="144" name="Google Shape;144;p63"/>
          <p:cNvCxnSpPr/>
          <p:nvPr/>
        </p:nvCxnSpPr>
        <p:spPr>
          <a:xfrm>
            <a:off x="5223030" y="2133600"/>
            <a:ext cx="0" cy="3966882"/>
          </a:xfrm>
          <a:prstGeom prst="straightConnector1">
            <a:avLst/>
          </a:prstGeom>
          <a:noFill/>
          <a:ln cap="flat" cmpd="sng" w="12700">
            <a:solidFill>
              <a:srgbClr val="9EC0D5">
                <a:alpha val="40000"/>
              </a:srgbClr>
            </a:solidFill>
            <a:prstDash val="solid"/>
            <a:round/>
            <a:headEnd len="sm" w="sm" type="none"/>
            <a:tailEnd len="sm" w="sm" type="none"/>
          </a:ln>
        </p:spPr>
      </p:cxnSp>
      <p:sp>
        <p:nvSpPr>
          <p:cNvPr id="145" name="Google Shape;145;p63"/>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63"/>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63"/>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48" name="Shape 148"/>
        <p:cNvGrpSpPr/>
        <p:nvPr/>
      </p:nvGrpSpPr>
      <p:grpSpPr>
        <a:xfrm>
          <a:off x="0" y="0"/>
          <a:ext cx="0" cy="0"/>
          <a:chOff x="0" y="0"/>
          <a:chExt cx="0" cy="0"/>
        </a:xfrm>
      </p:grpSpPr>
      <p:sp>
        <p:nvSpPr>
          <p:cNvPr id="149" name="Google Shape;149;p64"/>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64"/>
          <p:cNvSpPr txBox="1"/>
          <p:nvPr>
            <p:ph idx="1" type="body"/>
          </p:nvPr>
        </p:nvSpPr>
        <p:spPr>
          <a:xfrm>
            <a:off x="489475" y="4250949"/>
            <a:ext cx="220561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51" name="Google Shape;151;p64"/>
          <p:cNvSpPr/>
          <p:nvPr>
            <p:ph idx="2" type="pic"/>
          </p:nvPr>
        </p:nvSpPr>
        <p:spPr>
          <a:xfrm>
            <a:off x="489475" y="2209800"/>
            <a:ext cx="2205612" cy="1524000"/>
          </a:xfrm>
          <a:prstGeom prst="roundRect">
            <a:avLst>
              <a:gd fmla="val 1858" name="adj"/>
            </a:avLst>
          </a:prstGeom>
          <a:noFill/>
          <a:ln>
            <a:noFill/>
          </a:ln>
          <a:effectLst>
            <a:outerShdw blurRad="50800" rotWithShape="0" algn="tl" dir="5400000" dist="50800">
              <a:srgbClr val="000000">
                <a:alpha val="43137"/>
              </a:srgbClr>
            </a:outerShdw>
          </a:effectLst>
        </p:spPr>
      </p:sp>
      <p:sp>
        <p:nvSpPr>
          <p:cNvPr id="152" name="Google Shape;152;p64"/>
          <p:cNvSpPr txBox="1"/>
          <p:nvPr>
            <p:ph idx="3" type="body"/>
          </p:nvPr>
        </p:nvSpPr>
        <p:spPr>
          <a:xfrm>
            <a:off x="489475" y="4827212"/>
            <a:ext cx="2205612"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53" name="Google Shape;153;p64"/>
          <p:cNvSpPr txBox="1"/>
          <p:nvPr>
            <p:ph idx="4" type="body"/>
          </p:nvPr>
        </p:nvSpPr>
        <p:spPr>
          <a:xfrm>
            <a:off x="2917792" y="4250949"/>
            <a:ext cx="2198466"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54" name="Google Shape;154;p64"/>
          <p:cNvSpPr/>
          <p:nvPr>
            <p:ph idx="5" type="pic"/>
          </p:nvPr>
        </p:nvSpPr>
        <p:spPr>
          <a:xfrm>
            <a:off x="2917791" y="2209800"/>
            <a:ext cx="2198466" cy="1524000"/>
          </a:xfrm>
          <a:prstGeom prst="roundRect">
            <a:avLst>
              <a:gd fmla="val 1858" name="adj"/>
            </a:avLst>
          </a:prstGeom>
          <a:noFill/>
          <a:ln>
            <a:noFill/>
          </a:ln>
          <a:effectLst>
            <a:outerShdw blurRad="50800" rotWithShape="0" algn="tl" dir="5400000" dist="50800">
              <a:srgbClr val="000000">
                <a:alpha val="43137"/>
              </a:srgbClr>
            </a:outerShdw>
          </a:effectLst>
        </p:spPr>
      </p:sp>
      <p:sp>
        <p:nvSpPr>
          <p:cNvPr id="155" name="Google Shape;155;p64"/>
          <p:cNvSpPr txBox="1"/>
          <p:nvPr>
            <p:ph idx="6" type="body"/>
          </p:nvPr>
        </p:nvSpPr>
        <p:spPr>
          <a:xfrm>
            <a:off x="2916776" y="4827211"/>
            <a:ext cx="2201378"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56" name="Google Shape;156;p64"/>
          <p:cNvSpPr txBox="1"/>
          <p:nvPr>
            <p:ph idx="7" type="body"/>
          </p:nvPr>
        </p:nvSpPr>
        <p:spPr>
          <a:xfrm>
            <a:off x="5344917" y="4250949"/>
            <a:ext cx="219965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57" name="Google Shape;157;p64"/>
          <p:cNvSpPr/>
          <p:nvPr>
            <p:ph idx="8" type="pic"/>
          </p:nvPr>
        </p:nvSpPr>
        <p:spPr>
          <a:xfrm>
            <a:off x="5344916" y="2209800"/>
            <a:ext cx="2199658" cy="1524000"/>
          </a:xfrm>
          <a:prstGeom prst="roundRect">
            <a:avLst>
              <a:gd fmla="val 1858" name="adj"/>
            </a:avLst>
          </a:prstGeom>
          <a:noFill/>
          <a:ln>
            <a:noFill/>
          </a:ln>
          <a:effectLst>
            <a:outerShdw blurRad="50800" rotWithShape="0" algn="tl" dir="5400000" dist="50800">
              <a:srgbClr val="000000">
                <a:alpha val="43137"/>
              </a:srgbClr>
            </a:outerShdw>
          </a:effectLst>
        </p:spPr>
      </p:sp>
      <p:sp>
        <p:nvSpPr>
          <p:cNvPr id="158" name="Google Shape;158;p64"/>
          <p:cNvSpPr txBox="1"/>
          <p:nvPr>
            <p:ph idx="9" type="body"/>
          </p:nvPr>
        </p:nvSpPr>
        <p:spPr>
          <a:xfrm>
            <a:off x="5344824" y="4827209"/>
            <a:ext cx="2202571"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59" name="Google Shape;159;p64"/>
          <p:cNvCxnSpPr/>
          <p:nvPr/>
        </p:nvCxnSpPr>
        <p:spPr>
          <a:xfrm>
            <a:off x="2795334" y="2133600"/>
            <a:ext cx="0" cy="3962400"/>
          </a:xfrm>
          <a:prstGeom prst="straightConnector1">
            <a:avLst/>
          </a:prstGeom>
          <a:noFill/>
          <a:ln cap="flat" cmpd="sng" w="12700">
            <a:solidFill>
              <a:srgbClr val="9EC0D5">
                <a:alpha val="40000"/>
              </a:srgbClr>
            </a:solidFill>
            <a:prstDash val="solid"/>
            <a:round/>
            <a:headEnd len="sm" w="sm" type="none"/>
            <a:tailEnd len="sm" w="sm" type="none"/>
          </a:ln>
        </p:spPr>
      </p:cxnSp>
      <p:cxnSp>
        <p:nvCxnSpPr>
          <p:cNvPr id="160" name="Google Shape;160;p64"/>
          <p:cNvCxnSpPr/>
          <p:nvPr/>
        </p:nvCxnSpPr>
        <p:spPr>
          <a:xfrm>
            <a:off x="5223030" y="2133600"/>
            <a:ext cx="0" cy="3966882"/>
          </a:xfrm>
          <a:prstGeom prst="straightConnector1">
            <a:avLst/>
          </a:prstGeom>
          <a:noFill/>
          <a:ln cap="flat" cmpd="sng" w="12700">
            <a:solidFill>
              <a:srgbClr val="9EC0D5">
                <a:alpha val="40000"/>
              </a:srgbClr>
            </a:solidFill>
            <a:prstDash val="solid"/>
            <a:round/>
            <a:headEnd len="sm" w="sm" type="none"/>
            <a:tailEnd len="sm" w="sm" type="none"/>
          </a:ln>
        </p:spPr>
      </p:cxnSp>
      <p:sp>
        <p:nvSpPr>
          <p:cNvPr id="161" name="Google Shape;161;p64"/>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64"/>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64"/>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64" name="Shape 164"/>
        <p:cNvGrpSpPr/>
        <p:nvPr/>
      </p:nvGrpSpPr>
      <p:grpSpPr>
        <a:xfrm>
          <a:off x="0" y="0"/>
          <a:ext cx="0" cy="0"/>
          <a:chOff x="0" y="0"/>
          <a:chExt cx="0" cy="0"/>
        </a:xfrm>
      </p:grpSpPr>
      <p:sp>
        <p:nvSpPr>
          <p:cNvPr id="165" name="Google Shape;165;p65"/>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65"/>
          <p:cNvSpPr txBox="1"/>
          <p:nvPr>
            <p:ph idx="1" type="body"/>
          </p:nvPr>
        </p:nvSpPr>
        <p:spPr>
          <a:xfrm rot="5400000">
            <a:off x="2085787" y="794839"/>
            <a:ext cx="4195481" cy="6711654"/>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67" name="Google Shape;167;p65"/>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65"/>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65"/>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0" name="Shape 170"/>
        <p:cNvGrpSpPr/>
        <p:nvPr/>
      </p:nvGrpSpPr>
      <p:grpSpPr>
        <a:xfrm>
          <a:off x="0" y="0"/>
          <a:ext cx="0" cy="0"/>
          <a:chOff x="0" y="0"/>
          <a:chExt cx="0" cy="0"/>
        </a:xfrm>
      </p:grpSpPr>
      <p:sp>
        <p:nvSpPr>
          <p:cNvPr id="171" name="Google Shape;171;p66"/>
          <p:cNvSpPr txBox="1"/>
          <p:nvPr>
            <p:ph type="title"/>
          </p:nvPr>
        </p:nvSpPr>
        <p:spPr>
          <a:xfrm rot="5400000">
            <a:off x="3974116" y="2685880"/>
            <a:ext cx="5826125" cy="1314793"/>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66"/>
          <p:cNvSpPr txBox="1"/>
          <p:nvPr>
            <p:ph idx="1" type="body"/>
          </p:nvPr>
        </p:nvSpPr>
        <p:spPr>
          <a:xfrm rot="5400000">
            <a:off x="532314" y="730366"/>
            <a:ext cx="5483134" cy="556881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73" name="Google Shape;173;p66"/>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66"/>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66"/>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76" name="Shape 176"/>
        <p:cNvGrpSpPr/>
        <p:nvPr/>
      </p:nvGrpSpPr>
      <p:grpSpPr>
        <a:xfrm>
          <a:off x="0" y="0"/>
          <a:ext cx="0" cy="0"/>
          <a:chOff x="0" y="0"/>
          <a:chExt cx="0" cy="0"/>
        </a:xfrm>
      </p:grpSpPr>
      <p:sp>
        <p:nvSpPr>
          <p:cNvPr id="177" name="Google Shape;177;p67"/>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rgbClr val="3154A5"/>
              </a:buClr>
              <a:buSzPts val="4200"/>
              <a:buFont typeface="Century Gothic"/>
              <a:buNone/>
              <a:defRPr>
                <a:solidFill>
                  <a:srgbClr val="3154A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67"/>
          <p:cNvSpPr txBox="1"/>
          <p:nvPr>
            <p:ph idx="1" type="body"/>
          </p:nvPr>
        </p:nvSpPr>
        <p:spPr>
          <a:xfrm>
            <a:off x="827700" y="2052925"/>
            <a:ext cx="6711654" cy="419548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79" name="Google Shape;179;p67"/>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1100">
                <a:solidFill>
                  <a:schemeClr val="lt1"/>
                </a:solidFill>
                <a:latin typeface="Verdana"/>
                <a:ea typeface="Verdana"/>
                <a:cs typeface="Verdana"/>
                <a:sym typeface="Verdan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67"/>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b="0" i="0" sz="1100">
                <a:solidFill>
                  <a:schemeClr val="lt1"/>
                </a:solidFill>
                <a:latin typeface="Verdana"/>
                <a:ea typeface="Verdana"/>
                <a:cs typeface="Verdana"/>
                <a:sym typeface="Verdana"/>
              </a:defRPr>
            </a:lvl1pPr>
            <a:lvl2pPr indent="0" lvl="1" marL="0" algn="ctr">
              <a:spcBef>
                <a:spcPts val="0"/>
              </a:spcBef>
              <a:buNone/>
              <a:defRPr b="0" i="0" sz="1100">
                <a:solidFill>
                  <a:schemeClr val="lt1"/>
                </a:solidFill>
                <a:latin typeface="Verdana"/>
                <a:ea typeface="Verdana"/>
                <a:cs typeface="Verdana"/>
                <a:sym typeface="Verdana"/>
              </a:defRPr>
            </a:lvl2pPr>
            <a:lvl3pPr indent="0" lvl="2" marL="0" algn="ctr">
              <a:spcBef>
                <a:spcPts val="0"/>
              </a:spcBef>
              <a:buNone/>
              <a:defRPr b="0" i="0" sz="1100">
                <a:solidFill>
                  <a:schemeClr val="lt1"/>
                </a:solidFill>
                <a:latin typeface="Verdana"/>
                <a:ea typeface="Verdana"/>
                <a:cs typeface="Verdana"/>
                <a:sym typeface="Verdana"/>
              </a:defRPr>
            </a:lvl3pPr>
            <a:lvl4pPr indent="0" lvl="3" marL="0" algn="ctr">
              <a:spcBef>
                <a:spcPts val="0"/>
              </a:spcBef>
              <a:buNone/>
              <a:defRPr b="0" i="0" sz="1100">
                <a:solidFill>
                  <a:schemeClr val="lt1"/>
                </a:solidFill>
                <a:latin typeface="Verdana"/>
                <a:ea typeface="Verdana"/>
                <a:cs typeface="Verdana"/>
                <a:sym typeface="Verdana"/>
              </a:defRPr>
            </a:lvl4pPr>
            <a:lvl5pPr indent="0" lvl="4" marL="0" algn="ctr">
              <a:spcBef>
                <a:spcPts val="0"/>
              </a:spcBef>
              <a:buNone/>
              <a:defRPr b="0" i="0" sz="1100">
                <a:solidFill>
                  <a:schemeClr val="lt1"/>
                </a:solidFill>
                <a:latin typeface="Verdana"/>
                <a:ea typeface="Verdana"/>
                <a:cs typeface="Verdana"/>
                <a:sym typeface="Verdana"/>
              </a:defRPr>
            </a:lvl5pPr>
            <a:lvl6pPr indent="0" lvl="5" marL="0" algn="ctr">
              <a:spcBef>
                <a:spcPts val="0"/>
              </a:spcBef>
              <a:buNone/>
              <a:defRPr b="0" i="0" sz="1100">
                <a:solidFill>
                  <a:schemeClr val="lt1"/>
                </a:solidFill>
                <a:latin typeface="Verdana"/>
                <a:ea typeface="Verdana"/>
                <a:cs typeface="Verdana"/>
                <a:sym typeface="Verdana"/>
              </a:defRPr>
            </a:lvl6pPr>
            <a:lvl7pPr indent="0" lvl="6" marL="0" algn="ctr">
              <a:spcBef>
                <a:spcPts val="0"/>
              </a:spcBef>
              <a:buNone/>
              <a:defRPr b="0" i="0" sz="1100">
                <a:solidFill>
                  <a:schemeClr val="lt1"/>
                </a:solidFill>
                <a:latin typeface="Verdana"/>
                <a:ea typeface="Verdana"/>
                <a:cs typeface="Verdana"/>
                <a:sym typeface="Verdana"/>
              </a:defRPr>
            </a:lvl7pPr>
            <a:lvl8pPr indent="0" lvl="7" marL="0" algn="ctr">
              <a:spcBef>
                <a:spcPts val="0"/>
              </a:spcBef>
              <a:buNone/>
              <a:defRPr b="0" i="0" sz="1100">
                <a:solidFill>
                  <a:schemeClr val="lt1"/>
                </a:solidFill>
                <a:latin typeface="Verdana"/>
                <a:ea typeface="Verdana"/>
                <a:cs typeface="Verdana"/>
                <a:sym typeface="Verdana"/>
              </a:defRPr>
            </a:lvl8pPr>
            <a:lvl9pPr indent="0" lvl="8" marL="0" algn="ctr">
              <a:spcBef>
                <a:spcPts val="0"/>
              </a:spcBef>
              <a:buNone/>
              <a:defRPr b="0" i="0" sz="1100">
                <a:solidFill>
                  <a:schemeClr val="lt1"/>
                </a:solidFill>
                <a:latin typeface="Verdana"/>
                <a:ea typeface="Verdana"/>
                <a:cs typeface="Verdana"/>
                <a:sym typeface="Verdan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3" name="Shape 193"/>
        <p:cNvGrpSpPr/>
        <p:nvPr/>
      </p:nvGrpSpPr>
      <p:grpSpPr>
        <a:xfrm>
          <a:off x="0" y="0"/>
          <a:ext cx="0" cy="0"/>
          <a:chOff x="0" y="0"/>
          <a:chExt cx="0" cy="0"/>
        </a:xfrm>
      </p:grpSpPr>
      <p:sp>
        <p:nvSpPr>
          <p:cNvPr id="194" name="Google Shape;194;g3f59e97d97c_0_289"/>
          <p:cNvSpPr txBox="1"/>
          <p:nvPr>
            <p:ph type="ctrTitle"/>
          </p:nvPr>
        </p:nvSpPr>
        <p:spPr>
          <a:xfrm>
            <a:off x="866442" y="1447801"/>
            <a:ext cx="6621000" cy="33297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g3f59e97d97c_0_289"/>
          <p:cNvSpPr txBox="1"/>
          <p:nvPr>
            <p:ph idx="1" type="subTitle"/>
          </p:nvPr>
        </p:nvSpPr>
        <p:spPr>
          <a:xfrm>
            <a:off x="866442" y="4777380"/>
            <a:ext cx="6621000" cy="86130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600"/>
              <a:buNone/>
              <a:defRPr cap="none">
                <a:solidFill>
                  <a:srgbClr val="F1F3F4"/>
                </a:solidFill>
              </a:defRPr>
            </a:lvl1pPr>
            <a:lvl2pPr lvl="1" algn="ctr">
              <a:spcBef>
                <a:spcPts val="1000"/>
              </a:spcBef>
              <a:spcAft>
                <a:spcPts val="0"/>
              </a:spcAft>
              <a:buSzPts val="1440"/>
              <a:buNone/>
              <a:defRPr>
                <a:solidFill>
                  <a:srgbClr val="888888"/>
                </a:solidFill>
              </a:defRPr>
            </a:lvl2pPr>
            <a:lvl3pPr lvl="2" algn="ctr">
              <a:spcBef>
                <a:spcPts val="1000"/>
              </a:spcBef>
              <a:spcAft>
                <a:spcPts val="0"/>
              </a:spcAft>
              <a:buSzPts val="1280"/>
              <a:buNone/>
              <a:defRPr>
                <a:solidFill>
                  <a:srgbClr val="888888"/>
                </a:solidFill>
              </a:defRPr>
            </a:lvl3pPr>
            <a:lvl4pPr lvl="3" algn="ctr">
              <a:spcBef>
                <a:spcPts val="1000"/>
              </a:spcBef>
              <a:spcAft>
                <a:spcPts val="0"/>
              </a:spcAft>
              <a:buSzPts val="1120"/>
              <a:buNone/>
              <a:defRPr>
                <a:solidFill>
                  <a:srgbClr val="888888"/>
                </a:solidFill>
              </a:defRPr>
            </a:lvl4pPr>
            <a:lvl5pPr lvl="4" algn="ctr">
              <a:spcBef>
                <a:spcPts val="1000"/>
              </a:spcBef>
              <a:spcAft>
                <a:spcPts val="0"/>
              </a:spcAft>
              <a:buSzPts val="1120"/>
              <a:buNone/>
              <a:defRPr>
                <a:solidFill>
                  <a:srgbClr val="888888"/>
                </a:solidFill>
              </a:defRPr>
            </a:lvl5pPr>
            <a:lvl6pPr lvl="5" algn="ctr">
              <a:spcBef>
                <a:spcPts val="1000"/>
              </a:spcBef>
              <a:spcAft>
                <a:spcPts val="0"/>
              </a:spcAft>
              <a:buSzPts val="1120"/>
              <a:buNone/>
              <a:defRPr>
                <a:solidFill>
                  <a:srgbClr val="888888"/>
                </a:solidFill>
              </a:defRPr>
            </a:lvl6pPr>
            <a:lvl7pPr lvl="6" algn="ctr">
              <a:spcBef>
                <a:spcPts val="1000"/>
              </a:spcBef>
              <a:spcAft>
                <a:spcPts val="0"/>
              </a:spcAft>
              <a:buSzPts val="1120"/>
              <a:buNone/>
              <a:defRPr>
                <a:solidFill>
                  <a:srgbClr val="888888"/>
                </a:solidFill>
              </a:defRPr>
            </a:lvl7pPr>
            <a:lvl8pPr lvl="7" algn="ctr">
              <a:spcBef>
                <a:spcPts val="1000"/>
              </a:spcBef>
              <a:spcAft>
                <a:spcPts val="0"/>
              </a:spcAft>
              <a:buSzPts val="1120"/>
              <a:buNone/>
              <a:defRPr>
                <a:solidFill>
                  <a:srgbClr val="888888"/>
                </a:solidFill>
              </a:defRPr>
            </a:lvl8pPr>
            <a:lvl9pPr lvl="8" algn="ctr">
              <a:spcBef>
                <a:spcPts val="1000"/>
              </a:spcBef>
              <a:spcAft>
                <a:spcPts val="0"/>
              </a:spcAft>
              <a:buSzPts val="1120"/>
              <a:buNone/>
              <a:defRPr>
                <a:solidFill>
                  <a:srgbClr val="888888"/>
                </a:solidFill>
              </a:defRPr>
            </a:lvl9pPr>
          </a:lstStyle>
          <a:p/>
        </p:txBody>
      </p:sp>
      <p:sp>
        <p:nvSpPr>
          <p:cNvPr id="196" name="Google Shape;196;g3f59e97d97c_0_289"/>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g3f59e97d97c_0_289"/>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g3f59e97d97c_0_289"/>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9" name="Shape 199"/>
        <p:cNvGrpSpPr/>
        <p:nvPr/>
      </p:nvGrpSpPr>
      <p:grpSpPr>
        <a:xfrm>
          <a:off x="0" y="0"/>
          <a:ext cx="0" cy="0"/>
          <a:chOff x="0" y="0"/>
          <a:chExt cx="0" cy="0"/>
        </a:xfrm>
      </p:grpSpPr>
      <p:sp>
        <p:nvSpPr>
          <p:cNvPr id="200" name="Google Shape;200;g3f59e97d97c_0_295"/>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g3f59e97d97c_0_295"/>
          <p:cNvSpPr txBox="1"/>
          <p:nvPr>
            <p:ph idx="1" type="body"/>
          </p:nvPr>
        </p:nvSpPr>
        <p:spPr>
          <a:xfrm>
            <a:off x="827700" y="2052925"/>
            <a:ext cx="6711600" cy="41955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02" name="Google Shape;202;g3f59e97d97c_0_295"/>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g3f59e97d97c_0_295"/>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g3f59e97d97c_0_295"/>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5" name="Shape 205"/>
        <p:cNvGrpSpPr/>
        <p:nvPr/>
      </p:nvGrpSpPr>
      <p:grpSpPr>
        <a:xfrm>
          <a:off x="0" y="0"/>
          <a:ext cx="0" cy="0"/>
          <a:chOff x="0" y="0"/>
          <a:chExt cx="0" cy="0"/>
        </a:xfrm>
      </p:grpSpPr>
      <p:sp>
        <p:nvSpPr>
          <p:cNvPr id="206" name="Google Shape;206;g3f59e97d97c_0_301"/>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g3f59e97d97c_0_301"/>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g3f59e97d97c_0_301"/>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g3f59e97d97c_0_301"/>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22" name="Shape 222"/>
        <p:cNvGrpSpPr/>
        <p:nvPr/>
      </p:nvGrpSpPr>
      <p:grpSpPr>
        <a:xfrm>
          <a:off x="0" y="0"/>
          <a:ext cx="0" cy="0"/>
          <a:chOff x="0" y="0"/>
          <a:chExt cx="0" cy="0"/>
        </a:xfrm>
      </p:grpSpPr>
      <p:sp>
        <p:nvSpPr>
          <p:cNvPr id="223" name="Google Shape;223;g3f59f752c64_0_4266"/>
          <p:cNvSpPr txBox="1"/>
          <p:nvPr>
            <p:ph type="ctrTitle"/>
          </p:nvPr>
        </p:nvSpPr>
        <p:spPr>
          <a:xfrm>
            <a:off x="866442" y="1447801"/>
            <a:ext cx="6621000" cy="33297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 name="Google Shape;224;g3f59f752c64_0_4266"/>
          <p:cNvSpPr txBox="1"/>
          <p:nvPr>
            <p:ph idx="1" type="subTitle"/>
          </p:nvPr>
        </p:nvSpPr>
        <p:spPr>
          <a:xfrm>
            <a:off x="866442" y="4777380"/>
            <a:ext cx="6621000" cy="86130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600"/>
              <a:buNone/>
              <a:defRPr cap="none">
                <a:solidFill>
                  <a:srgbClr val="9EC0D5"/>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p:txBody>
      </p:sp>
      <p:sp>
        <p:nvSpPr>
          <p:cNvPr id="225" name="Google Shape;225;g3f59f752c64_0_4266"/>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g3f59f752c64_0_4266"/>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g3f59f752c64_0_4266"/>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8" name="Shape 228"/>
        <p:cNvGrpSpPr/>
        <p:nvPr/>
      </p:nvGrpSpPr>
      <p:grpSpPr>
        <a:xfrm>
          <a:off x="0" y="0"/>
          <a:ext cx="0" cy="0"/>
          <a:chOff x="0" y="0"/>
          <a:chExt cx="0" cy="0"/>
        </a:xfrm>
      </p:grpSpPr>
      <p:sp>
        <p:nvSpPr>
          <p:cNvPr id="229" name="Google Shape;229;g3f59f752c64_0_4272"/>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g3f59f752c64_0_4272"/>
          <p:cNvSpPr txBox="1"/>
          <p:nvPr>
            <p:ph idx="1" type="body"/>
          </p:nvPr>
        </p:nvSpPr>
        <p:spPr>
          <a:xfrm>
            <a:off x="827700" y="2052925"/>
            <a:ext cx="6711600" cy="41955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31" name="Google Shape;231;g3f59f752c64_0_4272"/>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g3f59f752c64_0_4272"/>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g3f59f752c64_0_4272"/>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4" name="Shape 234"/>
        <p:cNvGrpSpPr/>
        <p:nvPr/>
      </p:nvGrpSpPr>
      <p:grpSpPr>
        <a:xfrm>
          <a:off x="0" y="0"/>
          <a:ext cx="0" cy="0"/>
          <a:chOff x="0" y="0"/>
          <a:chExt cx="0" cy="0"/>
        </a:xfrm>
      </p:grpSpPr>
      <p:sp>
        <p:nvSpPr>
          <p:cNvPr id="235" name="Google Shape;235;g3f59f752c64_0_4278"/>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 name="Google Shape;236;g3f59f752c64_0_4278"/>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g3f59f752c64_0_4278"/>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g3f59f752c64_0_4278"/>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9" name="Shape 239"/>
        <p:cNvGrpSpPr/>
        <p:nvPr/>
      </p:nvGrpSpPr>
      <p:grpSpPr>
        <a:xfrm>
          <a:off x="0" y="0"/>
          <a:ext cx="0" cy="0"/>
          <a:chOff x="0" y="0"/>
          <a:chExt cx="0" cy="0"/>
        </a:xfrm>
      </p:grpSpPr>
      <p:sp>
        <p:nvSpPr>
          <p:cNvPr id="240" name="Google Shape;240;g3f59f752c64_0_4283"/>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g3f59f752c64_0_4283"/>
          <p:cNvSpPr txBox="1"/>
          <p:nvPr>
            <p:ph idx="1" type="body"/>
          </p:nvPr>
        </p:nvSpPr>
        <p:spPr>
          <a:xfrm>
            <a:off x="827700" y="2060576"/>
            <a:ext cx="3298200" cy="41958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20"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60" lvl="7" marL="3657600" algn="l">
              <a:spcBef>
                <a:spcPts val="1000"/>
              </a:spcBef>
              <a:spcAft>
                <a:spcPts val="0"/>
              </a:spcAft>
              <a:buSzPts val="960"/>
              <a:buChar char="►"/>
              <a:defRPr sz="1200"/>
            </a:lvl8pPr>
            <a:lvl9pPr indent="-289560" lvl="8" marL="4114800" algn="l">
              <a:spcBef>
                <a:spcPts val="1000"/>
              </a:spcBef>
              <a:spcAft>
                <a:spcPts val="0"/>
              </a:spcAft>
              <a:buSzPts val="960"/>
              <a:buChar char="►"/>
              <a:defRPr sz="1200"/>
            </a:lvl9pPr>
          </a:lstStyle>
          <a:p/>
        </p:txBody>
      </p:sp>
      <p:sp>
        <p:nvSpPr>
          <p:cNvPr id="242" name="Google Shape;242;g3f59f752c64_0_4283"/>
          <p:cNvSpPr txBox="1"/>
          <p:nvPr>
            <p:ph idx="2" type="body"/>
          </p:nvPr>
        </p:nvSpPr>
        <p:spPr>
          <a:xfrm>
            <a:off x="4241975" y="2056093"/>
            <a:ext cx="3298200" cy="42003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20"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60" lvl="7" marL="3657600" algn="l">
              <a:spcBef>
                <a:spcPts val="1000"/>
              </a:spcBef>
              <a:spcAft>
                <a:spcPts val="0"/>
              </a:spcAft>
              <a:buSzPts val="960"/>
              <a:buChar char="►"/>
              <a:defRPr sz="1200"/>
            </a:lvl8pPr>
            <a:lvl9pPr indent="-289560" lvl="8" marL="4114800" algn="l">
              <a:spcBef>
                <a:spcPts val="1000"/>
              </a:spcBef>
              <a:spcAft>
                <a:spcPts val="0"/>
              </a:spcAft>
              <a:buSzPts val="960"/>
              <a:buChar char="►"/>
              <a:defRPr sz="1200"/>
            </a:lvl9pPr>
          </a:lstStyle>
          <a:p/>
        </p:txBody>
      </p:sp>
      <p:sp>
        <p:nvSpPr>
          <p:cNvPr id="243" name="Google Shape;243;g3f59f752c64_0_4283"/>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 name="Google Shape;244;g3f59f752c64_0_4283"/>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g3f59f752c64_0_4283"/>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46" name="Shape 246"/>
        <p:cNvGrpSpPr/>
        <p:nvPr/>
      </p:nvGrpSpPr>
      <p:grpSpPr>
        <a:xfrm>
          <a:off x="0" y="0"/>
          <a:ext cx="0" cy="0"/>
          <a:chOff x="0" y="0"/>
          <a:chExt cx="0" cy="0"/>
        </a:xfrm>
      </p:grpSpPr>
      <p:sp>
        <p:nvSpPr>
          <p:cNvPr id="247" name="Google Shape;247;g3f59f752c64_0_4290"/>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 name="Google Shape;248;g3f59f752c64_0_4290"/>
          <p:cNvSpPr txBox="1"/>
          <p:nvPr>
            <p:ph idx="1" type="body"/>
          </p:nvPr>
        </p:nvSpPr>
        <p:spPr>
          <a:xfrm>
            <a:off x="827700" y="1905000"/>
            <a:ext cx="32982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49" name="Google Shape;249;g3f59f752c64_0_4290"/>
          <p:cNvSpPr txBox="1"/>
          <p:nvPr>
            <p:ph idx="2" type="body"/>
          </p:nvPr>
        </p:nvSpPr>
        <p:spPr>
          <a:xfrm>
            <a:off x="827700" y="2514600"/>
            <a:ext cx="3298200" cy="37416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20"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60" lvl="7" marL="3657600" algn="l">
              <a:spcBef>
                <a:spcPts val="1000"/>
              </a:spcBef>
              <a:spcAft>
                <a:spcPts val="0"/>
              </a:spcAft>
              <a:buSzPts val="960"/>
              <a:buChar char="►"/>
              <a:defRPr sz="1200"/>
            </a:lvl8pPr>
            <a:lvl9pPr indent="-289560" lvl="8" marL="4114800" algn="l">
              <a:spcBef>
                <a:spcPts val="1000"/>
              </a:spcBef>
              <a:spcAft>
                <a:spcPts val="0"/>
              </a:spcAft>
              <a:buSzPts val="960"/>
              <a:buChar char="►"/>
              <a:defRPr sz="1200"/>
            </a:lvl9pPr>
          </a:lstStyle>
          <a:p/>
        </p:txBody>
      </p:sp>
      <p:sp>
        <p:nvSpPr>
          <p:cNvPr id="250" name="Google Shape;250;g3f59f752c64_0_4290"/>
          <p:cNvSpPr txBox="1"/>
          <p:nvPr>
            <p:ph idx="3" type="body"/>
          </p:nvPr>
        </p:nvSpPr>
        <p:spPr>
          <a:xfrm>
            <a:off x="4241976" y="1905000"/>
            <a:ext cx="32982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51" name="Google Shape;251;g3f59f752c64_0_4290"/>
          <p:cNvSpPr txBox="1"/>
          <p:nvPr>
            <p:ph idx="4" type="body"/>
          </p:nvPr>
        </p:nvSpPr>
        <p:spPr>
          <a:xfrm>
            <a:off x="4241976" y="2514600"/>
            <a:ext cx="3298200" cy="37416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20"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60" lvl="7" marL="3657600" algn="l">
              <a:spcBef>
                <a:spcPts val="1000"/>
              </a:spcBef>
              <a:spcAft>
                <a:spcPts val="0"/>
              </a:spcAft>
              <a:buSzPts val="960"/>
              <a:buChar char="►"/>
              <a:defRPr sz="1200"/>
            </a:lvl8pPr>
            <a:lvl9pPr indent="-289560" lvl="8" marL="4114800" algn="l">
              <a:spcBef>
                <a:spcPts val="1000"/>
              </a:spcBef>
              <a:spcAft>
                <a:spcPts val="0"/>
              </a:spcAft>
              <a:buSzPts val="960"/>
              <a:buChar char="►"/>
              <a:defRPr sz="1200"/>
            </a:lvl9pPr>
          </a:lstStyle>
          <a:p/>
        </p:txBody>
      </p:sp>
      <p:sp>
        <p:nvSpPr>
          <p:cNvPr id="252" name="Google Shape;252;g3f59f752c64_0_4290"/>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g3f59f752c64_0_4290"/>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g3f59f752c64_0_4290"/>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5" name="Shape 255"/>
        <p:cNvGrpSpPr/>
        <p:nvPr/>
      </p:nvGrpSpPr>
      <p:grpSpPr>
        <a:xfrm>
          <a:off x="0" y="0"/>
          <a:ext cx="0" cy="0"/>
          <a:chOff x="0" y="0"/>
          <a:chExt cx="0" cy="0"/>
        </a:xfrm>
      </p:grpSpPr>
      <p:sp>
        <p:nvSpPr>
          <p:cNvPr id="256" name="Google Shape;256;g3f59f752c64_0_4299"/>
          <p:cNvSpPr txBox="1"/>
          <p:nvPr>
            <p:ph type="title"/>
          </p:nvPr>
        </p:nvSpPr>
        <p:spPr>
          <a:xfrm>
            <a:off x="866443" y="2861734"/>
            <a:ext cx="6621000" cy="19155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g3f59f752c64_0_4299"/>
          <p:cNvSpPr txBox="1"/>
          <p:nvPr>
            <p:ph idx="1" type="body"/>
          </p:nvPr>
        </p:nvSpPr>
        <p:spPr>
          <a:xfrm>
            <a:off x="866442" y="4777381"/>
            <a:ext cx="6621000"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9EC0D5"/>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258" name="Google Shape;258;g3f59f752c64_0_4299"/>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 name="Google Shape;259;g3f59f752c64_0_4299"/>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g3f59f752c64_0_4299"/>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1" name="Shape 261"/>
        <p:cNvGrpSpPr/>
        <p:nvPr/>
      </p:nvGrpSpPr>
      <p:grpSpPr>
        <a:xfrm>
          <a:off x="0" y="0"/>
          <a:ext cx="0" cy="0"/>
          <a:chOff x="0" y="0"/>
          <a:chExt cx="0" cy="0"/>
        </a:xfrm>
      </p:grpSpPr>
      <p:sp>
        <p:nvSpPr>
          <p:cNvPr id="262" name="Google Shape;262;g3f59f752c64_0_4305"/>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3" name="Google Shape;263;g3f59f752c64_0_4305"/>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 name="Google Shape;264;g3f59f752c64_0_4305"/>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65" name="Shape 265"/>
        <p:cNvGrpSpPr/>
        <p:nvPr/>
      </p:nvGrpSpPr>
      <p:grpSpPr>
        <a:xfrm>
          <a:off x="0" y="0"/>
          <a:ext cx="0" cy="0"/>
          <a:chOff x="0" y="0"/>
          <a:chExt cx="0" cy="0"/>
        </a:xfrm>
      </p:grpSpPr>
      <p:sp>
        <p:nvSpPr>
          <p:cNvPr id="266" name="Google Shape;266;g3f59f752c64_0_4309"/>
          <p:cNvSpPr txBox="1"/>
          <p:nvPr>
            <p:ph type="title"/>
          </p:nvPr>
        </p:nvSpPr>
        <p:spPr>
          <a:xfrm>
            <a:off x="866441" y="1447800"/>
            <a:ext cx="2551500" cy="1447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g3f59f752c64_0_4309"/>
          <p:cNvSpPr txBox="1"/>
          <p:nvPr>
            <p:ph idx="1" type="body"/>
          </p:nvPr>
        </p:nvSpPr>
        <p:spPr>
          <a:xfrm>
            <a:off x="3589397" y="1447800"/>
            <a:ext cx="3897900" cy="4572000"/>
          </a:xfrm>
          <a:prstGeom prst="rect">
            <a:avLst/>
          </a:prstGeom>
          <a:noFill/>
          <a:ln>
            <a:noFill/>
          </a:ln>
        </p:spPr>
        <p:txBody>
          <a:bodyPr anchorCtr="0" anchor="ctr" bIns="45700" lIns="91425" spcFirstLastPara="1" rIns="91425" wrap="square" tIns="45700">
            <a:normAutofit/>
          </a:bodyPr>
          <a:lstStyle>
            <a:lvl1pPr indent="-330200" lvl="0" marL="457200" algn="l">
              <a:spcBef>
                <a:spcPts val="1000"/>
              </a:spcBef>
              <a:spcAft>
                <a:spcPts val="0"/>
              </a:spcAft>
              <a:buSzPts val="1600"/>
              <a:buChar char="►"/>
              <a:defRPr sz="2000"/>
            </a:lvl1pPr>
            <a:lvl2pPr indent="-320040" lvl="1" marL="914400" algn="l">
              <a:spcBef>
                <a:spcPts val="1000"/>
              </a:spcBef>
              <a:spcAft>
                <a:spcPts val="0"/>
              </a:spcAft>
              <a:buSzPts val="1440"/>
              <a:buChar char="►"/>
              <a:defRPr sz="1800"/>
            </a:lvl2pPr>
            <a:lvl3pPr indent="-309880" lvl="2" marL="1371600" algn="l">
              <a:spcBef>
                <a:spcPts val="1000"/>
              </a:spcBef>
              <a:spcAft>
                <a:spcPts val="0"/>
              </a:spcAft>
              <a:buSzPts val="1280"/>
              <a:buChar char="►"/>
              <a:defRPr sz="1600"/>
            </a:lvl3pPr>
            <a:lvl4pPr indent="-299720" lvl="3" marL="1828800" algn="l">
              <a:spcBef>
                <a:spcPts val="1000"/>
              </a:spcBef>
              <a:spcAft>
                <a:spcPts val="0"/>
              </a:spcAft>
              <a:buSzPts val="1120"/>
              <a:buChar char="►"/>
              <a:defRPr sz="1400"/>
            </a:lvl4pPr>
            <a:lvl5pPr indent="-299720" lvl="4" marL="2286000" algn="l">
              <a:spcBef>
                <a:spcPts val="1000"/>
              </a:spcBef>
              <a:spcAft>
                <a:spcPts val="0"/>
              </a:spcAft>
              <a:buSzPts val="1120"/>
              <a:buChar char="►"/>
              <a:defRPr sz="1400"/>
            </a:lvl5pPr>
            <a:lvl6pPr indent="-299720" lvl="5" marL="2743200" algn="l">
              <a:spcBef>
                <a:spcPts val="1000"/>
              </a:spcBef>
              <a:spcAft>
                <a:spcPts val="0"/>
              </a:spcAft>
              <a:buSzPts val="1120"/>
              <a:buChar char="►"/>
              <a:defRPr sz="1400"/>
            </a:lvl6pPr>
            <a:lvl7pPr indent="-299720" lvl="6" marL="3200400" algn="l">
              <a:spcBef>
                <a:spcPts val="1000"/>
              </a:spcBef>
              <a:spcAft>
                <a:spcPts val="0"/>
              </a:spcAft>
              <a:buSzPts val="1120"/>
              <a:buChar char="►"/>
              <a:defRPr sz="1400"/>
            </a:lvl7pPr>
            <a:lvl8pPr indent="-299720" lvl="7" marL="3657600" algn="l">
              <a:spcBef>
                <a:spcPts val="1000"/>
              </a:spcBef>
              <a:spcAft>
                <a:spcPts val="0"/>
              </a:spcAft>
              <a:buSzPts val="1120"/>
              <a:buChar char="►"/>
              <a:defRPr sz="1400"/>
            </a:lvl8pPr>
            <a:lvl9pPr indent="-299720" lvl="8" marL="4114800" algn="l">
              <a:spcBef>
                <a:spcPts val="1000"/>
              </a:spcBef>
              <a:spcAft>
                <a:spcPts val="0"/>
              </a:spcAft>
              <a:buSzPts val="1120"/>
              <a:buChar char="►"/>
              <a:defRPr sz="1400"/>
            </a:lvl9pPr>
          </a:lstStyle>
          <a:p/>
        </p:txBody>
      </p:sp>
      <p:sp>
        <p:nvSpPr>
          <p:cNvPr id="268" name="Google Shape;268;g3f59f752c64_0_4309"/>
          <p:cNvSpPr txBox="1"/>
          <p:nvPr>
            <p:ph idx="2" type="body"/>
          </p:nvPr>
        </p:nvSpPr>
        <p:spPr>
          <a:xfrm>
            <a:off x="866441" y="3129281"/>
            <a:ext cx="2551500" cy="2895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69" name="Google Shape;269;g3f59f752c64_0_4309"/>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 name="Google Shape;270;g3f59f752c64_0_4309"/>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g3f59f752c64_0_4309"/>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2" name="Shape 272"/>
        <p:cNvGrpSpPr/>
        <p:nvPr/>
      </p:nvGrpSpPr>
      <p:grpSpPr>
        <a:xfrm>
          <a:off x="0" y="0"/>
          <a:ext cx="0" cy="0"/>
          <a:chOff x="0" y="0"/>
          <a:chExt cx="0" cy="0"/>
        </a:xfrm>
      </p:grpSpPr>
      <p:sp>
        <p:nvSpPr>
          <p:cNvPr id="273" name="Google Shape;273;g3f59f752c64_0_4316"/>
          <p:cNvSpPr txBox="1"/>
          <p:nvPr>
            <p:ph type="title"/>
          </p:nvPr>
        </p:nvSpPr>
        <p:spPr>
          <a:xfrm>
            <a:off x="865656" y="1854192"/>
            <a:ext cx="3820800" cy="1574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 name="Google Shape;274;g3f59f752c64_0_4316"/>
          <p:cNvSpPr/>
          <p:nvPr>
            <p:ph idx="2" type="pic"/>
          </p:nvPr>
        </p:nvSpPr>
        <p:spPr>
          <a:xfrm>
            <a:off x="5213517" y="1143000"/>
            <a:ext cx="2400900" cy="4572000"/>
          </a:xfrm>
          <a:prstGeom prst="roundRect">
            <a:avLst>
              <a:gd fmla="val 1858" name="adj"/>
            </a:avLst>
          </a:prstGeom>
          <a:noFill/>
          <a:ln>
            <a:noFill/>
          </a:ln>
          <a:effectLst>
            <a:outerShdw blurRad="50800" rotWithShape="0" algn="tl" dir="5400000" dist="50800">
              <a:srgbClr val="000000">
                <a:alpha val="43137"/>
              </a:srgbClr>
            </a:outerShdw>
          </a:effectLst>
        </p:spPr>
      </p:sp>
      <p:sp>
        <p:nvSpPr>
          <p:cNvPr id="275" name="Google Shape;275;g3f59f752c64_0_4316"/>
          <p:cNvSpPr txBox="1"/>
          <p:nvPr>
            <p:ph idx="1" type="body"/>
          </p:nvPr>
        </p:nvSpPr>
        <p:spPr>
          <a:xfrm>
            <a:off x="866441" y="3657600"/>
            <a:ext cx="3814800"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76" name="Google Shape;276;g3f59f752c64_0_4316"/>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g3f59f752c64_0_4316"/>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g3f59f752c64_0_4316"/>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279" name="Shape 279"/>
        <p:cNvGrpSpPr/>
        <p:nvPr/>
      </p:nvGrpSpPr>
      <p:grpSpPr>
        <a:xfrm>
          <a:off x="0" y="0"/>
          <a:ext cx="0" cy="0"/>
          <a:chOff x="0" y="0"/>
          <a:chExt cx="0" cy="0"/>
        </a:xfrm>
      </p:grpSpPr>
      <p:sp>
        <p:nvSpPr>
          <p:cNvPr id="280" name="Google Shape;280;g3f59f752c64_0_4323"/>
          <p:cNvSpPr txBox="1"/>
          <p:nvPr>
            <p:ph type="title"/>
          </p:nvPr>
        </p:nvSpPr>
        <p:spPr>
          <a:xfrm>
            <a:off x="866443" y="4800587"/>
            <a:ext cx="66210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1" name="Google Shape;281;g3f59f752c64_0_4323"/>
          <p:cNvSpPr/>
          <p:nvPr>
            <p:ph idx="2" type="pic"/>
          </p:nvPr>
        </p:nvSpPr>
        <p:spPr>
          <a:xfrm>
            <a:off x="866442" y="685800"/>
            <a:ext cx="6621000" cy="3640800"/>
          </a:xfrm>
          <a:prstGeom prst="roundRect">
            <a:avLst>
              <a:gd fmla="val 1858" name="adj"/>
            </a:avLst>
          </a:prstGeom>
          <a:noFill/>
          <a:ln>
            <a:noFill/>
          </a:ln>
          <a:effectLst>
            <a:outerShdw blurRad="50800" rotWithShape="0" algn="tl" dir="5400000" dist="50800">
              <a:srgbClr val="000000">
                <a:alpha val="43137"/>
              </a:srgbClr>
            </a:outerShdw>
          </a:effectLst>
        </p:spPr>
      </p:sp>
      <p:sp>
        <p:nvSpPr>
          <p:cNvPr id="282" name="Google Shape;282;g3f59f752c64_0_4323"/>
          <p:cNvSpPr txBox="1"/>
          <p:nvPr>
            <p:ph idx="1" type="body"/>
          </p:nvPr>
        </p:nvSpPr>
        <p:spPr>
          <a:xfrm>
            <a:off x="866443" y="5367325"/>
            <a:ext cx="6621000" cy="4938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83" name="Google Shape;283;g3f59f752c64_0_4323"/>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g3f59f752c64_0_4323"/>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g3f59f752c64_0_4323"/>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286" name="Shape 286"/>
        <p:cNvGrpSpPr/>
        <p:nvPr/>
      </p:nvGrpSpPr>
      <p:grpSpPr>
        <a:xfrm>
          <a:off x="0" y="0"/>
          <a:ext cx="0" cy="0"/>
          <a:chOff x="0" y="0"/>
          <a:chExt cx="0" cy="0"/>
        </a:xfrm>
      </p:grpSpPr>
      <p:sp>
        <p:nvSpPr>
          <p:cNvPr id="287" name="Google Shape;287;g3f59f752c64_0_4330"/>
          <p:cNvSpPr txBox="1"/>
          <p:nvPr>
            <p:ph type="title"/>
          </p:nvPr>
        </p:nvSpPr>
        <p:spPr>
          <a:xfrm>
            <a:off x="866442" y="1447800"/>
            <a:ext cx="6621000" cy="1981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 name="Google Shape;288;g3f59f752c64_0_4330"/>
          <p:cNvSpPr txBox="1"/>
          <p:nvPr>
            <p:ph idx="1" type="body"/>
          </p:nvPr>
        </p:nvSpPr>
        <p:spPr>
          <a:xfrm>
            <a:off x="866442" y="3657600"/>
            <a:ext cx="6621000" cy="23622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89" name="Google Shape;289;g3f59f752c64_0_4330"/>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0" name="Google Shape;290;g3f59f752c64_0_4330"/>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g3f59f752c64_0_4330"/>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292" name="Shape 292"/>
        <p:cNvGrpSpPr/>
        <p:nvPr/>
      </p:nvGrpSpPr>
      <p:grpSpPr>
        <a:xfrm>
          <a:off x="0" y="0"/>
          <a:ext cx="0" cy="0"/>
          <a:chOff x="0" y="0"/>
          <a:chExt cx="0" cy="0"/>
        </a:xfrm>
      </p:grpSpPr>
      <p:sp>
        <p:nvSpPr>
          <p:cNvPr id="293" name="Google Shape;293;g3f59f752c64_0_4336"/>
          <p:cNvSpPr txBox="1"/>
          <p:nvPr>
            <p:ph type="title"/>
          </p:nvPr>
        </p:nvSpPr>
        <p:spPr>
          <a:xfrm>
            <a:off x="1181409" y="1447800"/>
            <a:ext cx="6000900" cy="23235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4" name="Google Shape;294;g3f59f752c64_0_4336"/>
          <p:cNvSpPr txBox="1"/>
          <p:nvPr>
            <p:ph idx="1" type="body"/>
          </p:nvPr>
        </p:nvSpPr>
        <p:spPr>
          <a:xfrm>
            <a:off x="1448177" y="3771174"/>
            <a:ext cx="5461200" cy="3423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rgbClr val="9EC0D5"/>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95" name="Google Shape;295;g3f59f752c64_0_4336"/>
          <p:cNvSpPr txBox="1"/>
          <p:nvPr>
            <p:ph idx="2" type="body"/>
          </p:nvPr>
        </p:nvSpPr>
        <p:spPr>
          <a:xfrm>
            <a:off x="866442" y="4350657"/>
            <a:ext cx="6621000" cy="16764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96" name="Google Shape;296;g3f59f752c64_0_4336"/>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g3f59f752c64_0_4336"/>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8" name="Google Shape;298;g3f59f752c64_0_4336"/>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299" name="Google Shape;299;g3f59f752c64_0_4336"/>
          <p:cNvSpPr txBox="1"/>
          <p:nvPr/>
        </p:nvSpPr>
        <p:spPr>
          <a:xfrm>
            <a:off x="673897" y="971253"/>
            <a:ext cx="601500" cy="19701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a:solidFill>
                  <a:srgbClr val="9EC0D5"/>
                </a:solidFill>
                <a:latin typeface="Arial"/>
                <a:ea typeface="Arial"/>
                <a:cs typeface="Arial"/>
                <a:sym typeface="Arial"/>
              </a:rPr>
              <a:t>“</a:t>
            </a:r>
            <a:endParaRPr/>
          </a:p>
        </p:txBody>
      </p:sp>
      <p:sp>
        <p:nvSpPr>
          <p:cNvPr id="300" name="Google Shape;300;g3f59f752c64_0_4336"/>
          <p:cNvSpPr txBox="1"/>
          <p:nvPr/>
        </p:nvSpPr>
        <p:spPr>
          <a:xfrm>
            <a:off x="6999690" y="2613787"/>
            <a:ext cx="601500" cy="19701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a:solidFill>
                  <a:srgbClr val="9EC0D5"/>
                </a:solidFill>
                <a:latin typeface="Arial"/>
                <a:ea typeface="Arial"/>
                <a:cs typeface="Arial"/>
                <a:sym typeface="Arial"/>
              </a:rPr>
              <a:t>”</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301" name="Shape 301"/>
        <p:cNvGrpSpPr/>
        <p:nvPr/>
      </p:nvGrpSpPr>
      <p:grpSpPr>
        <a:xfrm>
          <a:off x="0" y="0"/>
          <a:ext cx="0" cy="0"/>
          <a:chOff x="0" y="0"/>
          <a:chExt cx="0" cy="0"/>
        </a:xfrm>
      </p:grpSpPr>
      <p:sp>
        <p:nvSpPr>
          <p:cNvPr id="302" name="Google Shape;302;g3f59f752c64_0_4345"/>
          <p:cNvSpPr txBox="1"/>
          <p:nvPr>
            <p:ph type="title"/>
          </p:nvPr>
        </p:nvSpPr>
        <p:spPr>
          <a:xfrm>
            <a:off x="866441" y="3124201"/>
            <a:ext cx="6621000" cy="16533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 name="Google Shape;303;g3f59f752c64_0_4345"/>
          <p:cNvSpPr txBox="1"/>
          <p:nvPr>
            <p:ph idx="1" type="body"/>
          </p:nvPr>
        </p:nvSpPr>
        <p:spPr>
          <a:xfrm>
            <a:off x="866442" y="4777381"/>
            <a:ext cx="6621000"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9EC0D5"/>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304" name="Google Shape;304;g3f59f752c64_0_4345"/>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5" name="Google Shape;305;g3f59f752c64_0_4345"/>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6" name="Google Shape;306;g3f59f752c64_0_4345"/>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307" name="Shape 307"/>
        <p:cNvGrpSpPr/>
        <p:nvPr/>
      </p:nvGrpSpPr>
      <p:grpSpPr>
        <a:xfrm>
          <a:off x="0" y="0"/>
          <a:ext cx="0" cy="0"/>
          <a:chOff x="0" y="0"/>
          <a:chExt cx="0" cy="0"/>
        </a:xfrm>
      </p:grpSpPr>
      <p:sp>
        <p:nvSpPr>
          <p:cNvPr id="308" name="Google Shape;308;g3f59f752c64_0_4351"/>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 name="Google Shape;309;g3f59f752c64_0_4351"/>
          <p:cNvSpPr txBox="1"/>
          <p:nvPr>
            <p:ph idx="1" type="body"/>
          </p:nvPr>
        </p:nvSpPr>
        <p:spPr>
          <a:xfrm>
            <a:off x="474834" y="1981200"/>
            <a:ext cx="22107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310" name="Google Shape;310;g3f59f752c64_0_4351"/>
          <p:cNvSpPr txBox="1"/>
          <p:nvPr>
            <p:ph idx="2" type="body"/>
          </p:nvPr>
        </p:nvSpPr>
        <p:spPr>
          <a:xfrm>
            <a:off x="489475" y="2667000"/>
            <a:ext cx="2196000" cy="35892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311" name="Google Shape;311;g3f59f752c64_0_4351"/>
          <p:cNvSpPr txBox="1"/>
          <p:nvPr>
            <p:ph idx="3" type="body"/>
          </p:nvPr>
        </p:nvSpPr>
        <p:spPr>
          <a:xfrm>
            <a:off x="2913504" y="1981200"/>
            <a:ext cx="22029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312" name="Google Shape;312;g3f59f752c64_0_4351"/>
          <p:cNvSpPr txBox="1"/>
          <p:nvPr>
            <p:ph idx="4" type="body"/>
          </p:nvPr>
        </p:nvSpPr>
        <p:spPr>
          <a:xfrm>
            <a:off x="2905586" y="2667000"/>
            <a:ext cx="2210700" cy="35892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313" name="Google Shape;313;g3f59f752c64_0_4351"/>
          <p:cNvSpPr txBox="1"/>
          <p:nvPr>
            <p:ph idx="5" type="body"/>
          </p:nvPr>
        </p:nvSpPr>
        <p:spPr>
          <a:xfrm>
            <a:off x="5344917" y="1981200"/>
            <a:ext cx="21996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314" name="Google Shape;314;g3f59f752c64_0_4351"/>
          <p:cNvSpPr txBox="1"/>
          <p:nvPr>
            <p:ph idx="6" type="body"/>
          </p:nvPr>
        </p:nvSpPr>
        <p:spPr>
          <a:xfrm>
            <a:off x="5344917" y="2667000"/>
            <a:ext cx="2199600" cy="35892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315" name="Google Shape;315;g3f59f752c64_0_4351"/>
          <p:cNvCxnSpPr/>
          <p:nvPr/>
        </p:nvCxnSpPr>
        <p:spPr>
          <a:xfrm>
            <a:off x="2795334" y="2133600"/>
            <a:ext cx="0" cy="3962400"/>
          </a:xfrm>
          <a:prstGeom prst="straightConnector1">
            <a:avLst/>
          </a:prstGeom>
          <a:noFill/>
          <a:ln cap="flat" cmpd="sng" w="12700">
            <a:solidFill>
              <a:srgbClr val="9EC0D5">
                <a:alpha val="40000"/>
              </a:srgbClr>
            </a:solidFill>
            <a:prstDash val="solid"/>
            <a:round/>
            <a:headEnd len="sm" w="sm" type="none"/>
            <a:tailEnd len="sm" w="sm" type="none"/>
          </a:ln>
        </p:spPr>
      </p:cxnSp>
      <p:cxnSp>
        <p:nvCxnSpPr>
          <p:cNvPr id="316" name="Google Shape;316;g3f59f752c64_0_4351"/>
          <p:cNvCxnSpPr/>
          <p:nvPr/>
        </p:nvCxnSpPr>
        <p:spPr>
          <a:xfrm>
            <a:off x="5223030" y="2133600"/>
            <a:ext cx="0" cy="3966900"/>
          </a:xfrm>
          <a:prstGeom prst="straightConnector1">
            <a:avLst/>
          </a:prstGeom>
          <a:noFill/>
          <a:ln cap="flat" cmpd="sng" w="12700">
            <a:solidFill>
              <a:srgbClr val="9EC0D5">
                <a:alpha val="40000"/>
              </a:srgbClr>
            </a:solidFill>
            <a:prstDash val="solid"/>
            <a:round/>
            <a:headEnd len="sm" w="sm" type="none"/>
            <a:tailEnd len="sm" w="sm" type="none"/>
          </a:ln>
        </p:spPr>
      </p:cxnSp>
      <p:sp>
        <p:nvSpPr>
          <p:cNvPr id="317" name="Google Shape;317;g3f59f752c64_0_4351"/>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8" name="Google Shape;318;g3f59f752c64_0_4351"/>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 name="Google Shape;319;g3f59f752c64_0_4351"/>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320" name="Shape 320"/>
        <p:cNvGrpSpPr/>
        <p:nvPr/>
      </p:nvGrpSpPr>
      <p:grpSpPr>
        <a:xfrm>
          <a:off x="0" y="0"/>
          <a:ext cx="0" cy="0"/>
          <a:chOff x="0" y="0"/>
          <a:chExt cx="0" cy="0"/>
        </a:xfrm>
      </p:grpSpPr>
      <p:sp>
        <p:nvSpPr>
          <p:cNvPr id="321" name="Google Shape;321;g3f59f752c64_0_4364"/>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2" name="Google Shape;322;g3f59f752c64_0_4364"/>
          <p:cNvSpPr txBox="1"/>
          <p:nvPr>
            <p:ph idx="1" type="body"/>
          </p:nvPr>
        </p:nvSpPr>
        <p:spPr>
          <a:xfrm>
            <a:off x="489475" y="4250949"/>
            <a:ext cx="22056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323" name="Google Shape;323;g3f59f752c64_0_4364"/>
          <p:cNvSpPr/>
          <p:nvPr>
            <p:ph idx="2" type="pic"/>
          </p:nvPr>
        </p:nvSpPr>
        <p:spPr>
          <a:xfrm>
            <a:off x="489475" y="2209800"/>
            <a:ext cx="2205600" cy="1524000"/>
          </a:xfrm>
          <a:prstGeom prst="roundRect">
            <a:avLst>
              <a:gd fmla="val 1858" name="adj"/>
            </a:avLst>
          </a:prstGeom>
          <a:noFill/>
          <a:ln>
            <a:noFill/>
          </a:ln>
          <a:effectLst>
            <a:outerShdw blurRad="50800" rotWithShape="0" algn="tl" dir="5400000" dist="50800">
              <a:srgbClr val="000000">
                <a:alpha val="43137"/>
              </a:srgbClr>
            </a:outerShdw>
          </a:effectLst>
        </p:spPr>
      </p:sp>
      <p:sp>
        <p:nvSpPr>
          <p:cNvPr id="324" name="Google Shape;324;g3f59f752c64_0_4364"/>
          <p:cNvSpPr txBox="1"/>
          <p:nvPr>
            <p:ph idx="3" type="body"/>
          </p:nvPr>
        </p:nvSpPr>
        <p:spPr>
          <a:xfrm>
            <a:off x="489475" y="4827212"/>
            <a:ext cx="2205600" cy="6591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325" name="Google Shape;325;g3f59f752c64_0_4364"/>
          <p:cNvSpPr txBox="1"/>
          <p:nvPr>
            <p:ph idx="4" type="body"/>
          </p:nvPr>
        </p:nvSpPr>
        <p:spPr>
          <a:xfrm>
            <a:off x="2917792" y="4250949"/>
            <a:ext cx="21984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326" name="Google Shape;326;g3f59f752c64_0_4364"/>
          <p:cNvSpPr/>
          <p:nvPr>
            <p:ph idx="5" type="pic"/>
          </p:nvPr>
        </p:nvSpPr>
        <p:spPr>
          <a:xfrm>
            <a:off x="2917791" y="2209800"/>
            <a:ext cx="2198400" cy="1524000"/>
          </a:xfrm>
          <a:prstGeom prst="roundRect">
            <a:avLst>
              <a:gd fmla="val 1858" name="adj"/>
            </a:avLst>
          </a:prstGeom>
          <a:noFill/>
          <a:ln>
            <a:noFill/>
          </a:ln>
          <a:effectLst>
            <a:outerShdw blurRad="50800" rotWithShape="0" algn="tl" dir="5400000" dist="50800">
              <a:srgbClr val="000000">
                <a:alpha val="43137"/>
              </a:srgbClr>
            </a:outerShdw>
          </a:effectLst>
        </p:spPr>
      </p:sp>
      <p:sp>
        <p:nvSpPr>
          <p:cNvPr id="327" name="Google Shape;327;g3f59f752c64_0_4364"/>
          <p:cNvSpPr txBox="1"/>
          <p:nvPr>
            <p:ph idx="6" type="body"/>
          </p:nvPr>
        </p:nvSpPr>
        <p:spPr>
          <a:xfrm>
            <a:off x="2916776" y="4827211"/>
            <a:ext cx="2201400" cy="6591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328" name="Google Shape;328;g3f59f752c64_0_4364"/>
          <p:cNvSpPr txBox="1"/>
          <p:nvPr>
            <p:ph idx="7" type="body"/>
          </p:nvPr>
        </p:nvSpPr>
        <p:spPr>
          <a:xfrm>
            <a:off x="5344917" y="4250949"/>
            <a:ext cx="21996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9EC0D5"/>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329" name="Google Shape;329;g3f59f752c64_0_4364"/>
          <p:cNvSpPr/>
          <p:nvPr>
            <p:ph idx="8" type="pic"/>
          </p:nvPr>
        </p:nvSpPr>
        <p:spPr>
          <a:xfrm>
            <a:off x="5344916" y="2209800"/>
            <a:ext cx="2199600" cy="1524000"/>
          </a:xfrm>
          <a:prstGeom prst="roundRect">
            <a:avLst>
              <a:gd fmla="val 1858" name="adj"/>
            </a:avLst>
          </a:prstGeom>
          <a:noFill/>
          <a:ln>
            <a:noFill/>
          </a:ln>
          <a:effectLst>
            <a:outerShdw blurRad="50800" rotWithShape="0" algn="tl" dir="5400000" dist="50800">
              <a:srgbClr val="000000">
                <a:alpha val="43137"/>
              </a:srgbClr>
            </a:outerShdw>
          </a:effectLst>
        </p:spPr>
      </p:sp>
      <p:sp>
        <p:nvSpPr>
          <p:cNvPr id="330" name="Google Shape;330;g3f59f752c64_0_4364"/>
          <p:cNvSpPr txBox="1"/>
          <p:nvPr>
            <p:ph idx="9" type="body"/>
          </p:nvPr>
        </p:nvSpPr>
        <p:spPr>
          <a:xfrm>
            <a:off x="5344824" y="4827209"/>
            <a:ext cx="2202600" cy="6591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331" name="Google Shape;331;g3f59f752c64_0_4364"/>
          <p:cNvCxnSpPr/>
          <p:nvPr/>
        </p:nvCxnSpPr>
        <p:spPr>
          <a:xfrm>
            <a:off x="2795334" y="2133600"/>
            <a:ext cx="0" cy="3962400"/>
          </a:xfrm>
          <a:prstGeom prst="straightConnector1">
            <a:avLst/>
          </a:prstGeom>
          <a:noFill/>
          <a:ln cap="flat" cmpd="sng" w="12700">
            <a:solidFill>
              <a:srgbClr val="9EC0D5">
                <a:alpha val="40000"/>
              </a:srgbClr>
            </a:solidFill>
            <a:prstDash val="solid"/>
            <a:round/>
            <a:headEnd len="sm" w="sm" type="none"/>
            <a:tailEnd len="sm" w="sm" type="none"/>
          </a:ln>
        </p:spPr>
      </p:cxnSp>
      <p:cxnSp>
        <p:nvCxnSpPr>
          <p:cNvPr id="332" name="Google Shape;332;g3f59f752c64_0_4364"/>
          <p:cNvCxnSpPr/>
          <p:nvPr/>
        </p:nvCxnSpPr>
        <p:spPr>
          <a:xfrm>
            <a:off x="5223030" y="2133600"/>
            <a:ext cx="0" cy="3966900"/>
          </a:xfrm>
          <a:prstGeom prst="straightConnector1">
            <a:avLst/>
          </a:prstGeom>
          <a:noFill/>
          <a:ln cap="flat" cmpd="sng" w="12700">
            <a:solidFill>
              <a:srgbClr val="9EC0D5">
                <a:alpha val="40000"/>
              </a:srgbClr>
            </a:solidFill>
            <a:prstDash val="solid"/>
            <a:round/>
            <a:headEnd len="sm" w="sm" type="none"/>
            <a:tailEnd len="sm" w="sm" type="none"/>
          </a:ln>
        </p:spPr>
      </p:cxnSp>
      <p:sp>
        <p:nvSpPr>
          <p:cNvPr id="333" name="Google Shape;333;g3f59f752c64_0_4364"/>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4" name="Google Shape;334;g3f59f752c64_0_4364"/>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5" name="Google Shape;335;g3f59f752c64_0_4364"/>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36" name="Shape 336"/>
        <p:cNvGrpSpPr/>
        <p:nvPr/>
      </p:nvGrpSpPr>
      <p:grpSpPr>
        <a:xfrm>
          <a:off x="0" y="0"/>
          <a:ext cx="0" cy="0"/>
          <a:chOff x="0" y="0"/>
          <a:chExt cx="0" cy="0"/>
        </a:xfrm>
      </p:grpSpPr>
      <p:sp>
        <p:nvSpPr>
          <p:cNvPr id="337" name="Google Shape;337;g3f59f752c64_0_4380"/>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8" name="Google Shape;338;g3f59f752c64_0_4380"/>
          <p:cNvSpPr txBox="1"/>
          <p:nvPr>
            <p:ph idx="1" type="body"/>
          </p:nvPr>
        </p:nvSpPr>
        <p:spPr>
          <a:xfrm rot="5400000">
            <a:off x="2085804" y="794875"/>
            <a:ext cx="4195500" cy="67116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39" name="Google Shape;339;g3f59f752c64_0_4380"/>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0" name="Google Shape;340;g3f59f752c64_0_4380"/>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1" name="Google Shape;341;g3f59f752c64_0_4380"/>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42" name="Shape 342"/>
        <p:cNvGrpSpPr/>
        <p:nvPr/>
      </p:nvGrpSpPr>
      <p:grpSpPr>
        <a:xfrm>
          <a:off x="0" y="0"/>
          <a:ext cx="0" cy="0"/>
          <a:chOff x="0" y="0"/>
          <a:chExt cx="0" cy="0"/>
        </a:xfrm>
      </p:grpSpPr>
      <p:sp>
        <p:nvSpPr>
          <p:cNvPr id="343" name="Google Shape;343;g3f59f752c64_0_4386"/>
          <p:cNvSpPr txBox="1"/>
          <p:nvPr>
            <p:ph type="title"/>
          </p:nvPr>
        </p:nvSpPr>
        <p:spPr>
          <a:xfrm rot="5400000">
            <a:off x="3974125" y="2685764"/>
            <a:ext cx="5826000" cy="13149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4" name="Google Shape;344;g3f59f752c64_0_4386"/>
          <p:cNvSpPr txBox="1"/>
          <p:nvPr>
            <p:ph idx="1" type="body"/>
          </p:nvPr>
        </p:nvSpPr>
        <p:spPr>
          <a:xfrm rot="5400000">
            <a:off x="532287" y="730305"/>
            <a:ext cx="5483100" cy="55689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45" name="Google Shape;345;g3f59f752c64_0_4386"/>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6" name="Google Shape;346;g3f59f752c64_0_4386"/>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7" name="Google Shape;347;g3f59f752c64_0_4386"/>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348" name="Shape 348"/>
        <p:cNvGrpSpPr/>
        <p:nvPr/>
      </p:nvGrpSpPr>
      <p:grpSpPr>
        <a:xfrm>
          <a:off x="0" y="0"/>
          <a:ext cx="0" cy="0"/>
          <a:chOff x="0" y="0"/>
          <a:chExt cx="0" cy="0"/>
        </a:xfrm>
      </p:grpSpPr>
      <p:sp>
        <p:nvSpPr>
          <p:cNvPr id="349" name="Google Shape;349;g3f59f752c64_0_4392"/>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rgbClr val="3154A5"/>
              </a:buClr>
              <a:buSzPts val="4200"/>
              <a:buFont typeface="Century Gothic"/>
              <a:buNone/>
              <a:defRPr>
                <a:solidFill>
                  <a:srgbClr val="3154A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0" name="Google Shape;350;g3f59f752c64_0_4392"/>
          <p:cNvSpPr txBox="1"/>
          <p:nvPr>
            <p:ph idx="1" type="body"/>
          </p:nvPr>
        </p:nvSpPr>
        <p:spPr>
          <a:xfrm>
            <a:off x="827700" y="2052925"/>
            <a:ext cx="6711600" cy="41955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51" name="Google Shape;351;g3f59f752c64_0_4392"/>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1100">
                <a:solidFill>
                  <a:schemeClr val="lt1"/>
                </a:solidFill>
                <a:latin typeface="Verdana"/>
                <a:ea typeface="Verdana"/>
                <a:cs typeface="Verdana"/>
                <a:sym typeface="Verdan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2" name="Google Shape;352;g3f59f752c64_0_4392"/>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b="0" i="0" sz="1100">
                <a:solidFill>
                  <a:schemeClr val="lt1"/>
                </a:solidFill>
                <a:latin typeface="Verdana"/>
                <a:ea typeface="Verdana"/>
                <a:cs typeface="Verdana"/>
                <a:sym typeface="Verdana"/>
              </a:defRPr>
            </a:lvl1pPr>
            <a:lvl2pPr indent="0" lvl="1" marL="0" algn="ctr">
              <a:spcBef>
                <a:spcPts val="0"/>
              </a:spcBef>
              <a:buNone/>
              <a:defRPr b="0" i="0" sz="1100">
                <a:solidFill>
                  <a:schemeClr val="lt1"/>
                </a:solidFill>
                <a:latin typeface="Verdana"/>
                <a:ea typeface="Verdana"/>
                <a:cs typeface="Verdana"/>
                <a:sym typeface="Verdana"/>
              </a:defRPr>
            </a:lvl2pPr>
            <a:lvl3pPr indent="0" lvl="2" marL="0" algn="ctr">
              <a:spcBef>
                <a:spcPts val="0"/>
              </a:spcBef>
              <a:buNone/>
              <a:defRPr b="0" i="0" sz="1100">
                <a:solidFill>
                  <a:schemeClr val="lt1"/>
                </a:solidFill>
                <a:latin typeface="Verdana"/>
                <a:ea typeface="Verdana"/>
                <a:cs typeface="Verdana"/>
                <a:sym typeface="Verdana"/>
              </a:defRPr>
            </a:lvl3pPr>
            <a:lvl4pPr indent="0" lvl="3" marL="0" algn="ctr">
              <a:spcBef>
                <a:spcPts val="0"/>
              </a:spcBef>
              <a:buNone/>
              <a:defRPr b="0" i="0" sz="1100">
                <a:solidFill>
                  <a:schemeClr val="lt1"/>
                </a:solidFill>
                <a:latin typeface="Verdana"/>
                <a:ea typeface="Verdana"/>
                <a:cs typeface="Verdana"/>
                <a:sym typeface="Verdana"/>
              </a:defRPr>
            </a:lvl4pPr>
            <a:lvl5pPr indent="0" lvl="4" marL="0" algn="ctr">
              <a:spcBef>
                <a:spcPts val="0"/>
              </a:spcBef>
              <a:buNone/>
              <a:defRPr b="0" i="0" sz="1100">
                <a:solidFill>
                  <a:schemeClr val="lt1"/>
                </a:solidFill>
                <a:latin typeface="Verdana"/>
                <a:ea typeface="Verdana"/>
                <a:cs typeface="Verdana"/>
                <a:sym typeface="Verdana"/>
              </a:defRPr>
            </a:lvl5pPr>
            <a:lvl6pPr indent="0" lvl="5" marL="0" algn="ctr">
              <a:spcBef>
                <a:spcPts val="0"/>
              </a:spcBef>
              <a:buNone/>
              <a:defRPr b="0" i="0" sz="1100">
                <a:solidFill>
                  <a:schemeClr val="lt1"/>
                </a:solidFill>
                <a:latin typeface="Verdana"/>
                <a:ea typeface="Verdana"/>
                <a:cs typeface="Verdana"/>
                <a:sym typeface="Verdana"/>
              </a:defRPr>
            </a:lvl6pPr>
            <a:lvl7pPr indent="0" lvl="6" marL="0" algn="ctr">
              <a:spcBef>
                <a:spcPts val="0"/>
              </a:spcBef>
              <a:buNone/>
              <a:defRPr b="0" i="0" sz="1100">
                <a:solidFill>
                  <a:schemeClr val="lt1"/>
                </a:solidFill>
                <a:latin typeface="Verdana"/>
                <a:ea typeface="Verdana"/>
                <a:cs typeface="Verdana"/>
                <a:sym typeface="Verdana"/>
              </a:defRPr>
            </a:lvl7pPr>
            <a:lvl8pPr indent="0" lvl="7" marL="0" algn="ctr">
              <a:spcBef>
                <a:spcPts val="0"/>
              </a:spcBef>
              <a:buNone/>
              <a:defRPr b="0" i="0" sz="1100">
                <a:solidFill>
                  <a:schemeClr val="lt1"/>
                </a:solidFill>
                <a:latin typeface="Verdana"/>
                <a:ea typeface="Verdana"/>
                <a:cs typeface="Verdana"/>
                <a:sym typeface="Verdana"/>
              </a:defRPr>
            </a:lvl8pPr>
            <a:lvl9pPr indent="0" lvl="8" marL="0" algn="ctr">
              <a:spcBef>
                <a:spcPts val="0"/>
              </a:spcBef>
              <a:buNone/>
              <a:defRPr b="0" i="0" sz="1100">
                <a:solidFill>
                  <a:schemeClr val="lt1"/>
                </a:solidFill>
                <a:latin typeface="Verdana"/>
                <a:ea typeface="Verdana"/>
                <a:cs typeface="Verdana"/>
                <a:sym typeface="Verdan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3.xml"/><Relationship Id="rId10" Type="http://schemas.openxmlformats.org/officeDocument/2006/relationships/slideLayout" Target="../slideLayouts/slideLayout12.xml"/><Relationship Id="rId13" Type="http://schemas.openxmlformats.org/officeDocument/2006/relationships/slideLayout" Target="../slideLayouts/slideLayout15.xml"/><Relationship Id="rId12" Type="http://schemas.openxmlformats.org/officeDocument/2006/relationships/slideLayout" Target="../slideLayouts/slideLayout14.xml"/><Relationship Id="rId1" Type="http://schemas.openxmlformats.org/officeDocument/2006/relationships/image" Target="../media/image1.pn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9" Type="http://schemas.openxmlformats.org/officeDocument/2006/relationships/slideLayout" Target="../slideLayouts/slideLayout11.xml"/><Relationship Id="rId15" Type="http://schemas.openxmlformats.org/officeDocument/2006/relationships/slideLayout" Target="../slideLayouts/slideLayout17.xml"/><Relationship Id="rId14" Type="http://schemas.openxmlformats.org/officeDocument/2006/relationships/slideLayout" Target="../slideLayouts/slideLayout16.xml"/><Relationship Id="rId17" Type="http://schemas.openxmlformats.org/officeDocument/2006/relationships/slideLayout" Target="../slideLayouts/slideLayout19.xml"/><Relationship Id="rId16" Type="http://schemas.openxmlformats.org/officeDocument/2006/relationships/slideLayout" Target="../slideLayouts/slideLayout18.xml"/><Relationship Id="rId5" Type="http://schemas.openxmlformats.org/officeDocument/2006/relationships/slideLayout" Target="../slideLayouts/slideLayout7.xml"/><Relationship Id="rId19" Type="http://schemas.openxmlformats.org/officeDocument/2006/relationships/slideLayout" Target="../slideLayouts/slideLayout21.xml"/><Relationship Id="rId6" Type="http://schemas.openxmlformats.org/officeDocument/2006/relationships/slideLayout" Target="../slideLayouts/slideLayout8.xml"/><Relationship Id="rId18" Type="http://schemas.openxmlformats.org/officeDocument/2006/relationships/slideLayout" Target="../slideLayouts/slideLayout20.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5" Type="http://schemas.openxmlformats.org/officeDocument/2006/relationships/theme" Target="../theme/theme5.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4.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 Type="http://schemas.openxmlformats.org/officeDocument/2006/relationships/image" Target="../media/image1.png"/><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5" Type="http://schemas.openxmlformats.org/officeDocument/2006/relationships/slideLayout" Target="../slideLayouts/slideLayout28.xml"/><Relationship Id="rId19" Type="http://schemas.openxmlformats.org/officeDocument/2006/relationships/slideLayout" Target="../slideLayouts/slideLayout42.xml"/><Relationship Id="rId6" Type="http://schemas.openxmlformats.org/officeDocument/2006/relationships/slideLayout" Target="../slideLayouts/slideLayout29.xml"/><Relationship Id="rId18" Type="http://schemas.openxmlformats.org/officeDocument/2006/relationships/slideLayout" Target="../slideLayouts/slideLayout41.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46"/>
          <p:cNvSpPr/>
          <p:nvPr/>
        </p:nvSpPr>
        <p:spPr>
          <a:xfrm>
            <a:off x="6299432" y="1676400"/>
            <a:ext cx="2819400" cy="2819400"/>
          </a:xfrm>
          <a:prstGeom prst="ellipse">
            <a:avLst/>
          </a:prstGeom>
          <a:gradFill>
            <a:gsLst>
              <a:gs pos="0">
                <a:srgbClr val="EBEDEE">
                  <a:alpha val="7059"/>
                </a:srgbClr>
              </a:gs>
              <a:gs pos="36000">
                <a:srgbClr val="EBEDEE">
                  <a:alpha val="5882"/>
                </a:srgbClr>
              </a:gs>
              <a:gs pos="69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1" name="Google Shape;11;p46"/>
          <p:cNvSpPr/>
          <p:nvPr/>
        </p:nvSpPr>
        <p:spPr>
          <a:xfrm>
            <a:off x="5689832" y="-457200"/>
            <a:ext cx="1600200" cy="1600200"/>
          </a:xfrm>
          <a:prstGeom prst="ellipse">
            <a:avLst/>
          </a:prstGeom>
          <a:gradFill>
            <a:gsLst>
              <a:gs pos="0">
                <a:srgbClr val="EBEDEE">
                  <a:alpha val="14118"/>
                </a:srgbClr>
              </a:gs>
              <a:gs pos="36000">
                <a:srgbClr val="EBEDEE">
                  <a:alpha val="7059"/>
                </a:srgbClr>
              </a:gs>
              <a:gs pos="73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2" name="Google Shape;12;p46"/>
          <p:cNvSpPr/>
          <p:nvPr/>
        </p:nvSpPr>
        <p:spPr>
          <a:xfrm>
            <a:off x="6299432" y="6096000"/>
            <a:ext cx="990600" cy="990600"/>
          </a:xfrm>
          <a:prstGeom prst="ellipse">
            <a:avLst/>
          </a:prstGeom>
          <a:gradFill>
            <a:gsLst>
              <a:gs pos="0">
                <a:srgbClr val="EBEDEE">
                  <a:alpha val="9020"/>
                </a:srgbClr>
              </a:gs>
              <a:gs pos="36000">
                <a:srgbClr val="EBEDEE">
                  <a:alpha val="5098"/>
                </a:srgbClr>
              </a:gs>
              <a:gs pos="66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3" name="Google Shape;13;p46"/>
          <p:cNvSpPr/>
          <p:nvPr/>
        </p:nvSpPr>
        <p:spPr>
          <a:xfrm>
            <a:off x="-153988" y="2667000"/>
            <a:ext cx="4191000" cy="4191000"/>
          </a:xfrm>
          <a:prstGeom prst="ellipse">
            <a:avLst/>
          </a:prstGeom>
          <a:gradFill>
            <a:gsLst>
              <a:gs pos="0">
                <a:srgbClr val="EBEDEE">
                  <a:alpha val="10980"/>
                </a:srgbClr>
              </a:gs>
              <a:gs pos="36000">
                <a:srgbClr val="EBEDEE">
                  <a:alpha val="10196"/>
                </a:srgbClr>
              </a:gs>
              <a:gs pos="75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4" name="Google Shape;14;p46"/>
          <p:cNvSpPr/>
          <p:nvPr/>
        </p:nvSpPr>
        <p:spPr>
          <a:xfrm>
            <a:off x="-839788" y="2895600"/>
            <a:ext cx="2362200" cy="2362200"/>
          </a:xfrm>
          <a:prstGeom prst="ellipse">
            <a:avLst/>
          </a:prstGeom>
          <a:gradFill>
            <a:gsLst>
              <a:gs pos="0">
                <a:srgbClr val="EBEDEE">
                  <a:alpha val="7843"/>
                </a:srgbClr>
              </a:gs>
              <a:gs pos="36000">
                <a:srgbClr val="EBEDEE">
                  <a:alpha val="7843"/>
                </a:srgbClr>
              </a:gs>
              <a:gs pos="72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5" name="Google Shape;15;p46"/>
          <p:cNvSpPr/>
          <p:nvPr/>
        </p:nvSpPr>
        <p:spPr>
          <a:xfrm>
            <a:off x="7745644" y="0"/>
            <a:ext cx="685800" cy="1099458"/>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6" name="Google Shape;16;p46"/>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dk2"/>
              </a:buClr>
              <a:buSzPts val="4200"/>
              <a:buFont typeface="Century Gothic"/>
              <a:buNone/>
              <a:defRPr b="0" i="0" sz="4200" u="none" cap="none" strike="noStrike">
                <a:solidFill>
                  <a:schemeClr val="dk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7" name="Google Shape;17;p46"/>
          <p:cNvSpPr txBox="1"/>
          <p:nvPr>
            <p:ph idx="1" type="body"/>
          </p:nvPr>
        </p:nvSpPr>
        <p:spPr>
          <a:xfrm>
            <a:off x="827700" y="2052925"/>
            <a:ext cx="6711654" cy="4195481"/>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F1F3F4"/>
              </a:buClr>
              <a:buSzPts val="1600"/>
              <a:buFont typeface="Noto Sans Symbols"/>
              <a:buChar char="►"/>
              <a:defRPr b="0" i="0" sz="2000" u="none" cap="none" strike="noStrike">
                <a:solidFill>
                  <a:schemeClr val="dk1"/>
                </a:solidFill>
                <a:latin typeface="Century Gothic"/>
                <a:ea typeface="Century Gothic"/>
                <a:cs typeface="Century Gothic"/>
                <a:sym typeface="Century Gothic"/>
              </a:defRPr>
            </a:lvl1pPr>
            <a:lvl2pPr indent="-320040" lvl="1" marL="914400" marR="0" rtl="0" algn="l">
              <a:spcBef>
                <a:spcPts val="1000"/>
              </a:spcBef>
              <a:spcAft>
                <a:spcPts val="0"/>
              </a:spcAft>
              <a:buClr>
                <a:srgbClr val="F1F3F4"/>
              </a:buClr>
              <a:buSzPts val="1440"/>
              <a:buFont typeface="Noto Sans Symbols"/>
              <a:buChar char="►"/>
              <a:defRPr b="0" i="0" sz="1800" u="none" cap="none" strike="noStrike">
                <a:solidFill>
                  <a:schemeClr val="dk1"/>
                </a:solidFill>
                <a:latin typeface="Century Gothic"/>
                <a:ea typeface="Century Gothic"/>
                <a:cs typeface="Century Gothic"/>
                <a:sym typeface="Century Gothic"/>
              </a:defRPr>
            </a:lvl2pPr>
            <a:lvl3pPr indent="-309880" lvl="2" marL="1371600" marR="0" rtl="0" algn="l">
              <a:spcBef>
                <a:spcPts val="1000"/>
              </a:spcBef>
              <a:spcAft>
                <a:spcPts val="0"/>
              </a:spcAft>
              <a:buClr>
                <a:srgbClr val="F1F3F4"/>
              </a:buClr>
              <a:buSzPts val="1280"/>
              <a:buFont typeface="Noto Sans Symbols"/>
              <a:buChar char="►"/>
              <a:defRPr b="0" i="0" sz="1600" u="none" cap="none" strike="noStrike">
                <a:solidFill>
                  <a:schemeClr val="dk1"/>
                </a:solidFill>
                <a:latin typeface="Century Gothic"/>
                <a:ea typeface="Century Gothic"/>
                <a:cs typeface="Century Gothic"/>
                <a:sym typeface="Century Gothic"/>
              </a:defRPr>
            </a:lvl3pPr>
            <a:lvl4pPr indent="-299720" lvl="3" marL="18288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4pPr>
            <a:lvl5pPr indent="-299720" lvl="4" marL="22860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5pPr>
            <a:lvl6pPr indent="-299720" lvl="5" marL="27432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6pPr>
            <a:lvl7pPr indent="-299720" lvl="6" marL="32004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7pPr>
            <a:lvl8pPr indent="-299720" lvl="7" marL="36576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8pPr>
            <a:lvl9pPr indent="-299720" lvl="8" marL="41148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9pPr>
          </a:lstStyle>
          <a:p/>
        </p:txBody>
      </p:sp>
      <p:sp>
        <p:nvSpPr>
          <p:cNvPr id="18" name="Google Shape;18;p46"/>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9" name="Google Shape;19;p46"/>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20" name="Google Shape;20;p46"/>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1" u="none">
                <a:solidFill>
                  <a:srgbClr val="888888"/>
                </a:solidFill>
                <a:latin typeface="Century Gothic"/>
                <a:ea typeface="Century Gothic"/>
                <a:cs typeface="Century Gothic"/>
                <a:sym typeface="Century Gothic"/>
              </a:defRPr>
            </a:lvl1pPr>
            <a:lvl2pPr indent="0" lvl="1" marL="0" marR="0" rtl="0" algn="ctr">
              <a:spcBef>
                <a:spcPts val="0"/>
              </a:spcBef>
              <a:buNone/>
              <a:defRPr b="0" i="0" sz="2801" u="none">
                <a:solidFill>
                  <a:srgbClr val="888888"/>
                </a:solidFill>
                <a:latin typeface="Century Gothic"/>
                <a:ea typeface="Century Gothic"/>
                <a:cs typeface="Century Gothic"/>
                <a:sym typeface="Century Gothic"/>
              </a:defRPr>
            </a:lvl2pPr>
            <a:lvl3pPr indent="0" lvl="2" marL="0" marR="0" rtl="0" algn="ctr">
              <a:spcBef>
                <a:spcPts val="0"/>
              </a:spcBef>
              <a:buNone/>
              <a:defRPr b="0" i="0" sz="2801" u="none">
                <a:solidFill>
                  <a:srgbClr val="888888"/>
                </a:solidFill>
                <a:latin typeface="Century Gothic"/>
                <a:ea typeface="Century Gothic"/>
                <a:cs typeface="Century Gothic"/>
                <a:sym typeface="Century Gothic"/>
              </a:defRPr>
            </a:lvl3pPr>
            <a:lvl4pPr indent="0" lvl="3" marL="0" marR="0" rtl="0" algn="ctr">
              <a:spcBef>
                <a:spcPts val="0"/>
              </a:spcBef>
              <a:buNone/>
              <a:defRPr b="0" i="0" sz="2801" u="none">
                <a:solidFill>
                  <a:srgbClr val="888888"/>
                </a:solidFill>
                <a:latin typeface="Century Gothic"/>
                <a:ea typeface="Century Gothic"/>
                <a:cs typeface="Century Gothic"/>
                <a:sym typeface="Century Gothic"/>
              </a:defRPr>
            </a:lvl4pPr>
            <a:lvl5pPr indent="0" lvl="4" marL="0" marR="0" rtl="0" algn="ctr">
              <a:spcBef>
                <a:spcPts val="0"/>
              </a:spcBef>
              <a:buNone/>
              <a:defRPr b="0" i="0" sz="2801" u="none">
                <a:solidFill>
                  <a:srgbClr val="888888"/>
                </a:solidFill>
                <a:latin typeface="Century Gothic"/>
                <a:ea typeface="Century Gothic"/>
                <a:cs typeface="Century Gothic"/>
                <a:sym typeface="Century Gothic"/>
              </a:defRPr>
            </a:lvl5pPr>
            <a:lvl6pPr indent="0" lvl="5" marL="0" marR="0" rtl="0" algn="ctr">
              <a:spcBef>
                <a:spcPts val="0"/>
              </a:spcBef>
              <a:buNone/>
              <a:defRPr b="0" i="0" sz="2801" u="none">
                <a:solidFill>
                  <a:srgbClr val="888888"/>
                </a:solidFill>
                <a:latin typeface="Century Gothic"/>
                <a:ea typeface="Century Gothic"/>
                <a:cs typeface="Century Gothic"/>
                <a:sym typeface="Century Gothic"/>
              </a:defRPr>
            </a:lvl6pPr>
            <a:lvl7pPr indent="0" lvl="6" marL="0" marR="0" rtl="0" algn="ctr">
              <a:spcBef>
                <a:spcPts val="0"/>
              </a:spcBef>
              <a:buNone/>
              <a:defRPr b="0" i="0" sz="2801" u="none">
                <a:solidFill>
                  <a:srgbClr val="888888"/>
                </a:solidFill>
                <a:latin typeface="Century Gothic"/>
                <a:ea typeface="Century Gothic"/>
                <a:cs typeface="Century Gothic"/>
                <a:sym typeface="Century Gothic"/>
              </a:defRPr>
            </a:lvl7pPr>
            <a:lvl8pPr indent="0" lvl="7" marL="0" marR="0" rtl="0" algn="ctr">
              <a:spcBef>
                <a:spcPts val="0"/>
              </a:spcBef>
              <a:buNone/>
              <a:defRPr b="0" i="0" sz="2801" u="none">
                <a:solidFill>
                  <a:srgbClr val="888888"/>
                </a:solidFill>
                <a:latin typeface="Century Gothic"/>
                <a:ea typeface="Century Gothic"/>
                <a:cs typeface="Century Gothic"/>
                <a:sym typeface="Century Gothic"/>
              </a:defRPr>
            </a:lvl8pPr>
            <a:lvl9pPr indent="0" lvl="8" marL="0" marR="0" rtl="0" algn="ctr">
              <a:spcBef>
                <a:spcPts val="0"/>
              </a:spcBef>
              <a:buNone/>
              <a:defRPr b="0" i="0" sz="2801" u="none">
                <a:solidFill>
                  <a:srgbClr val="888888"/>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38" name="Shape 38"/>
        <p:cNvGrpSpPr/>
        <p:nvPr/>
      </p:nvGrpSpPr>
      <p:grpSpPr>
        <a:xfrm>
          <a:off x="0" y="0"/>
          <a:ext cx="0" cy="0"/>
          <a:chOff x="0" y="0"/>
          <a:chExt cx="0" cy="0"/>
        </a:xfrm>
      </p:grpSpPr>
      <p:sp>
        <p:nvSpPr>
          <p:cNvPr id="39" name="Google Shape;39;p45"/>
          <p:cNvSpPr/>
          <p:nvPr/>
        </p:nvSpPr>
        <p:spPr>
          <a:xfrm>
            <a:off x="6299432" y="1676400"/>
            <a:ext cx="2819400" cy="2819400"/>
          </a:xfrm>
          <a:prstGeom prst="ellipse">
            <a:avLst/>
          </a:prstGeom>
          <a:gradFill>
            <a:gsLst>
              <a:gs pos="0">
                <a:srgbClr val="6EA0C0">
                  <a:alpha val="7059"/>
                </a:srgbClr>
              </a:gs>
              <a:gs pos="36000">
                <a:srgbClr val="6EA0C0">
                  <a:alpha val="5882"/>
                </a:srgbClr>
              </a:gs>
              <a:gs pos="69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0" name="Google Shape;40;p45"/>
          <p:cNvSpPr/>
          <p:nvPr/>
        </p:nvSpPr>
        <p:spPr>
          <a:xfrm>
            <a:off x="5689832" y="-457200"/>
            <a:ext cx="1600200" cy="1600200"/>
          </a:xfrm>
          <a:prstGeom prst="ellipse">
            <a:avLst/>
          </a:prstGeom>
          <a:gradFill>
            <a:gsLst>
              <a:gs pos="0">
                <a:srgbClr val="6EA0C0">
                  <a:alpha val="14118"/>
                </a:srgbClr>
              </a:gs>
              <a:gs pos="36000">
                <a:srgbClr val="6EA0C0">
                  <a:alpha val="7059"/>
                </a:srgbClr>
              </a:gs>
              <a:gs pos="73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1" name="Google Shape;41;p45"/>
          <p:cNvSpPr/>
          <p:nvPr/>
        </p:nvSpPr>
        <p:spPr>
          <a:xfrm>
            <a:off x="6299432" y="6096000"/>
            <a:ext cx="990600" cy="990600"/>
          </a:xfrm>
          <a:prstGeom prst="ellipse">
            <a:avLst/>
          </a:prstGeom>
          <a:gradFill>
            <a:gsLst>
              <a:gs pos="0">
                <a:srgbClr val="6EA0C0">
                  <a:alpha val="9020"/>
                </a:srgbClr>
              </a:gs>
              <a:gs pos="36000">
                <a:srgbClr val="6EA0C0">
                  <a:alpha val="5098"/>
                </a:srgbClr>
              </a:gs>
              <a:gs pos="66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2" name="Google Shape;42;p45"/>
          <p:cNvSpPr/>
          <p:nvPr/>
        </p:nvSpPr>
        <p:spPr>
          <a:xfrm>
            <a:off x="-153988" y="2667000"/>
            <a:ext cx="4191000" cy="4191000"/>
          </a:xfrm>
          <a:prstGeom prst="ellipse">
            <a:avLst/>
          </a:prstGeom>
          <a:gradFill>
            <a:gsLst>
              <a:gs pos="0">
                <a:srgbClr val="6EA0C0">
                  <a:alpha val="10980"/>
                </a:srgbClr>
              </a:gs>
              <a:gs pos="36000">
                <a:srgbClr val="6EA0C0">
                  <a:alpha val="10196"/>
                </a:srgbClr>
              </a:gs>
              <a:gs pos="75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3" name="Google Shape;43;p45"/>
          <p:cNvSpPr/>
          <p:nvPr/>
        </p:nvSpPr>
        <p:spPr>
          <a:xfrm>
            <a:off x="-839788" y="2895600"/>
            <a:ext cx="2362200" cy="2362200"/>
          </a:xfrm>
          <a:prstGeom prst="ellipse">
            <a:avLst/>
          </a:prstGeom>
          <a:gradFill>
            <a:gsLst>
              <a:gs pos="0">
                <a:srgbClr val="6EA0C0">
                  <a:alpha val="7843"/>
                </a:srgbClr>
              </a:gs>
              <a:gs pos="36000">
                <a:srgbClr val="6EA0C0">
                  <a:alpha val="7843"/>
                </a:srgbClr>
              </a:gs>
              <a:gs pos="72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4" name="Google Shape;44;p45"/>
          <p:cNvSpPr/>
          <p:nvPr/>
        </p:nvSpPr>
        <p:spPr>
          <a:xfrm>
            <a:off x="7745644" y="0"/>
            <a:ext cx="685800" cy="1099458"/>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5" name="Google Shape;45;p45"/>
          <p:cNvSpPr txBox="1"/>
          <p:nvPr>
            <p:ph type="title"/>
          </p:nvPr>
        </p:nvSpPr>
        <p:spPr>
          <a:xfrm>
            <a:off x="484710" y="452718"/>
            <a:ext cx="7055380" cy="140053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46" name="Google Shape;46;p45"/>
          <p:cNvSpPr txBox="1"/>
          <p:nvPr>
            <p:ph idx="1" type="body"/>
          </p:nvPr>
        </p:nvSpPr>
        <p:spPr>
          <a:xfrm>
            <a:off x="827700" y="2052925"/>
            <a:ext cx="6711654" cy="4195481"/>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9EC0D5"/>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9EC0D5"/>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9EC0D5"/>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20" lvl="3" marL="18288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47" name="Google Shape;47;p45"/>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48" name="Google Shape;48;p45"/>
          <p:cNvSpPr txBox="1"/>
          <p:nvPr>
            <p:ph idx="11" type="ftr"/>
          </p:nvPr>
        </p:nvSpPr>
        <p:spPr>
          <a:xfrm rot="5400000">
            <a:off x="6233335" y="3263371"/>
            <a:ext cx="3859795" cy="22866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49" name="Google Shape;49;p45"/>
          <p:cNvSpPr txBox="1"/>
          <p:nvPr>
            <p:ph idx="12" type="sldNum"/>
          </p:nvPr>
        </p:nvSpPr>
        <p:spPr>
          <a:xfrm>
            <a:off x="7766431" y="295736"/>
            <a:ext cx="628813" cy="767687"/>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1" u="none">
                <a:solidFill>
                  <a:schemeClr val="lt1"/>
                </a:solidFill>
                <a:latin typeface="Century Gothic"/>
                <a:ea typeface="Century Gothic"/>
                <a:cs typeface="Century Gothic"/>
                <a:sym typeface="Century Gothic"/>
              </a:defRPr>
            </a:lvl1pPr>
            <a:lvl2pPr indent="0" lvl="1" marL="0" marR="0" rtl="0" algn="ctr">
              <a:spcBef>
                <a:spcPts val="0"/>
              </a:spcBef>
              <a:buNone/>
              <a:defRPr b="0" i="0" sz="2801" u="none">
                <a:solidFill>
                  <a:schemeClr val="lt1"/>
                </a:solidFill>
                <a:latin typeface="Century Gothic"/>
                <a:ea typeface="Century Gothic"/>
                <a:cs typeface="Century Gothic"/>
                <a:sym typeface="Century Gothic"/>
              </a:defRPr>
            </a:lvl2pPr>
            <a:lvl3pPr indent="0" lvl="2" marL="0" marR="0" rtl="0" algn="ctr">
              <a:spcBef>
                <a:spcPts val="0"/>
              </a:spcBef>
              <a:buNone/>
              <a:defRPr b="0" i="0" sz="2801" u="none">
                <a:solidFill>
                  <a:schemeClr val="lt1"/>
                </a:solidFill>
                <a:latin typeface="Century Gothic"/>
                <a:ea typeface="Century Gothic"/>
                <a:cs typeface="Century Gothic"/>
                <a:sym typeface="Century Gothic"/>
              </a:defRPr>
            </a:lvl3pPr>
            <a:lvl4pPr indent="0" lvl="3" marL="0" marR="0" rtl="0" algn="ctr">
              <a:spcBef>
                <a:spcPts val="0"/>
              </a:spcBef>
              <a:buNone/>
              <a:defRPr b="0" i="0" sz="2801" u="none">
                <a:solidFill>
                  <a:schemeClr val="lt1"/>
                </a:solidFill>
                <a:latin typeface="Century Gothic"/>
                <a:ea typeface="Century Gothic"/>
                <a:cs typeface="Century Gothic"/>
                <a:sym typeface="Century Gothic"/>
              </a:defRPr>
            </a:lvl4pPr>
            <a:lvl5pPr indent="0" lvl="4" marL="0" marR="0" rtl="0" algn="ctr">
              <a:spcBef>
                <a:spcPts val="0"/>
              </a:spcBef>
              <a:buNone/>
              <a:defRPr b="0" i="0" sz="2801" u="none">
                <a:solidFill>
                  <a:schemeClr val="lt1"/>
                </a:solidFill>
                <a:latin typeface="Century Gothic"/>
                <a:ea typeface="Century Gothic"/>
                <a:cs typeface="Century Gothic"/>
                <a:sym typeface="Century Gothic"/>
              </a:defRPr>
            </a:lvl5pPr>
            <a:lvl6pPr indent="0" lvl="5" marL="0" marR="0" rtl="0" algn="ctr">
              <a:spcBef>
                <a:spcPts val="0"/>
              </a:spcBef>
              <a:buNone/>
              <a:defRPr b="0" i="0" sz="2801" u="none">
                <a:solidFill>
                  <a:schemeClr val="lt1"/>
                </a:solidFill>
                <a:latin typeface="Century Gothic"/>
                <a:ea typeface="Century Gothic"/>
                <a:cs typeface="Century Gothic"/>
                <a:sym typeface="Century Gothic"/>
              </a:defRPr>
            </a:lvl6pPr>
            <a:lvl7pPr indent="0" lvl="6" marL="0" marR="0" rtl="0" algn="ctr">
              <a:spcBef>
                <a:spcPts val="0"/>
              </a:spcBef>
              <a:buNone/>
              <a:defRPr b="0" i="0" sz="2801" u="none">
                <a:solidFill>
                  <a:schemeClr val="lt1"/>
                </a:solidFill>
                <a:latin typeface="Century Gothic"/>
                <a:ea typeface="Century Gothic"/>
                <a:cs typeface="Century Gothic"/>
                <a:sym typeface="Century Gothic"/>
              </a:defRPr>
            </a:lvl7pPr>
            <a:lvl8pPr indent="0" lvl="7" marL="0" marR="0" rtl="0" algn="ctr">
              <a:spcBef>
                <a:spcPts val="0"/>
              </a:spcBef>
              <a:buNone/>
              <a:defRPr b="0" i="0" sz="2801" u="none">
                <a:solidFill>
                  <a:schemeClr val="lt1"/>
                </a:solidFill>
                <a:latin typeface="Century Gothic"/>
                <a:ea typeface="Century Gothic"/>
                <a:cs typeface="Century Gothic"/>
                <a:sym typeface="Century Gothic"/>
              </a:defRPr>
            </a:lvl8pPr>
            <a:lvl9pPr indent="0" lvl="8" marL="0" marR="0" rtl="0" algn="ctr">
              <a:spcBef>
                <a:spcPts val="0"/>
              </a:spcBef>
              <a:buNone/>
              <a:defRPr b="0" i="0" sz="2801" u="non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81" name="Shape 181"/>
        <p:cNvGrpSpPr/>
        <p:nvPr/>
      </p:nvGrpSpPr>
      <p:grpSpPr>
        <a:xfrm>
          <a:off x="0" y="0"/>
          <a:ext cx="0" cy="0"/>
          <a:chOff x="0" y="0"/>
          <a:chExt cx="0" cy="0"/>
        </a:xfrm>
      </p:grpSpPr>
      <p:sp>
        <p:nvSpPr>
          <p:cNvPr id="182" name="Google Shape;182;g3f59e97d97c_0_277"/>
          <p:cNvSpPr/>
          <p:nvPr/>
        </p:nvSpPr>
        <p:spPr>
          <a:xfrm>
            <a:off x="6299432" y="1676400"/>
            <a:ext cx="2819400" cy="2819400"/>
          </a:xfrm>
          <a:prstGeom prst="ellipse">
            <a:avLst/>
          </a:prstGeom>
          <a:gradFill>
            <a:gsLst>
              <a:gs pos="0">
                <a:srgbClr val="EBEDEE">
                  <a:alpha val="7059"/>
                </a:srgbClr>
              </a:gs>
              <a:gs pos="36000">
                <a:srgbClr val="EBEDEE">
                  <a:alpha val="5882"/>
                </a:srgbClr>
              </a:gs>
              <a:gs pos="69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83" name="Google Shape;183;g3f59e97d97c_0_277"/>
          <p:cNvSpPr/>
          <p:nvPr/>
        </p:nvSpPr>
        <p:spPr>
          <a:xfrm>
            <a:off x="5689832" y="-457200"/>
            <a:ext cx="1600200" cy="1600200"/>
          </a:xfrm>
          <a:prstGeom prst="ellipse">
            <a:avLst/>
          </a:prstGeom>
          <a:gradFill>
            <a:gsLst>
              <a:gs pos="0">
                <a:srgbClr val="EBEDEE">
                  <a:alpha val="14118"/>
                </a:srgbClr>
              </a:gs>
              <a:gs pos="36000">
                <a:srgbClr val="EBEDEE">
                  <a:alpha val="7059"/>
                </a:srgbClr>
              </a:gs>
              <a:gs pos="73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84" name="Google Shape;184;g3f59e97d97c_0_277"/>
          <p:cNvSpPr/>
          <p:nvPr/>
        </p:nvSpPr>
        <p:spPr>
          <a:xfrm>
            <a:off x="6299432" y="6096000"/>
            <a:ext cx="990600" cy="990600"/>
          </a:xfrm>
          <a:prstGeom prst="ellipse">
            <a:avLst/>
          </a:prstGeom>
          <a:gradFill>
            <a:gsLst>
              <a:gs pos="0">
                <a:srgbClr val="EBEDEE">
                  <a:alpha val="9020"/>
                </a:srgbClr>
              </a:gs>
              <a:gs pos="36000">
                <a:srgbClr val="EBEDEE">
                  <a:alpha val="5098"/>
                </a:srgbClr>
              </a:gs>
              <a:gs pos="66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85" name="Google Shape;185;g3f59e97d97c_0_277"/>
          <p:cNvSpPr/>
          <p:nvPr/>
        </p:nvSpPr>
        <p:spPr>
          <a:xfrm>
            <a:off x="-153988" y="2667000"/>
            <a:ext cx="4191000" cy="4191000"/>
          </a:xfrm>
          <a:prstGeom prst="ellipse">
            <a:avLst/>
          </a:prstGeom>
          <a:gradFill>
            <a:gsLst>
              <a:gs pos="0">
                <a:srgbClr val="EBEDEE">
                  <a:alpha val="10980"/>
                </a:srgbClr>
              </a:gs>
              <a:gs pos="36000">
                <a:srgbClr val="EBEDEE">
                  <a:alpha val="10196"/>
                </a:srgbClr>
              </a:gs>
              <a:gs pos="75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86" name="Google Shape;186;g3f59e97d97c_0_277"/>
          <p:cNvSpPr/>
          <p:nvPr/>
        </p:nvSpPr>
        <p:spPr>
          <a:xfrm>
            <a:off x="-839788" y="2895600"/>
            <a:ext cx="2362200" cy="2362200"/>
          </a:xfrm>
          <a:prstGeom prst="ellipse">
            <a:avLst/>
          </a:prstGeom>
          <a:gradFill>
            <a:gsLst>
              <a:gs pos="0">
                <a:srgbClr val="EBEDEE">
                  <a:alpha val="7843"/>
                </a:srgbClr>
              </a:gs>
              <a:gs pos="36000">
                <a:srgbClr val="EBEDEE">
                  <a:alpha val="7843"/>
                </a:srgbClr>
              </a:gs>
              <a:gs pos="72000">
                <a:srgbClr val="EBEDEE">
                  <a:alpha val="0"/>
                </a:srgbClr>
              </a:gs>
              <a:gs pos="100000">
                <a:srgbClr val="EBEDEE">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87" name="Google Shape;187;g3f59e97d97c_0_277"/>
          <p:cNvSpPr/>
          <p:nvPr/>
        </p:nvSpPr>
        <p:spPr>
          <a:xfrm>
            <a:off x="7745644" y="0"/>
            <a:ext cx="685800" cy="10995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88" name="Google Shape;188;g3f59e97d97c_0_277"/>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dk2"/>
              </a:buClr>
              <a:buSzPts val="4200"/>
              <a:buFont typeface="Century Gothic"/>
              <a:buNone/>
              <a:defRPr b="0" i="0" sz="4200" u="none" cap="none" strike="noStrike">
                <a:solidFill>
                  <a:schemeClr val="dk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9" name="Google Shape;189;g3f59e97d97c_0_277"/>
          <p:cNvSpPr txBox="1"/>
          <p:nvPr>
            <p:ph idx="1" type="body"/>
          </p:nvPr>
        </p:nvSpPr>
        <p:spPr>
          <a:xfrm>
            <a:off x="827700" y="2052925"/>
            <a:ext cx="6711600" cy="4195500"/>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F1F3F4"/>
              </a:buClr>
              <a:buSzPts val="1600"/>
              <a:buFont typeface="Noto Sans Symbols"/>
              <a:buChar char="►"/>
              <a:defRPr b="0" i="0" sz="2000" u="none" cap="none" strike="noStrike">
                <a:solidFill>
                  <a:schemeClr val="dk1"/>
                </a:solidFill>
                <a:latin typeface="Century Gothic"/>
                <a:ea typeface="Century Gothic"/>
                <a:cs typeface="Century Gothic"/>
                <a:sym typeface="Century Gothic"/>
              </a:defRPr>
            </a:lvl1pPr>
            <a:lvl2pPr indent="-320040" lvl="1" marL="914400" marR="0" rtl="0" algn="l">
              <a:spcBef>
                <a:spcPts val="1000"/>
              </a:spcBef>
              <a:spcAft>
                <a:spcPts val="0"/>
              </a:spcAft>
              <a:buClr>
                <a:srgbClr val="F1F3F4"/>
              </a:buClr>
              <a:buSzPts val="1440"/>
              <a:buFont typeface="Noto Sans Symbols"/>
              <a:buChar char="►"/>
              <a:defRPr b="0" i="0" sz="1800" u="none" cap="none" strike="noStrike">
                <a:solidFill>
                  <a:schemeClr val="dk1"/>
                </a:solidFill>
                <a:latin typeface="Century Gothic"/>
                <a:ea typeface="Century Gothic"/>
                <a:cs typeface="Century Gothic"/>
                <a:sym typeface="Century Gothic"/>
              </a:defRPr>
            </a:lvl2pPr>
            <a:lvl3pPr indent="-309880" lvl="2" marL="1371600" marR="0" rtl="0" algn="l">
              <a:spcBef>
                <a:spcPts val="1000"/>
              </a:spcBef>
              <a:spcAft>
                <a:spcPts val="0"/>
              </a:spcAft>
              <a:buClr>
                <a:srgbClr val="F1F3F4"/>
              </a:buClr>
              <a:buSzPts val="1280"/>
              <a:buFont typeface="Noto Sans Symbols"/>
              <a:buChar char="►"/>
              <a:defRPr b="0" i="0" sz="1600" u="none" cap="none" strike="noStrike">
                <a:solidFill>
                  <a:schemeClr val="dk1"/>
                </a:solidFill>
                <a:latin typeface="Century Gothic"/>
                <a:ea typeface="Century Gothic"/>
                <a:cs typeface="Century Gothic"/>
                <a:sym typeface="Century Gothic"/>
              </a:defRPr>
            </a:lvl3pPr>
            <a:lvl4pPr indent="-299720" lvl="3" marL="18288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4pPr>
            <a:lvl5pPr indent="-299720" lvl="4" marL="22860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5pPr>
            <a:lvl6pPr indent="-299720" lvl="5" marL="27432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6pPr>
            <a:lvl7pPr indent="-299720" lvl="6" marL="32004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7pPr>
            <a:lvl8pPr indent="-299720" lvl="7" marL="36576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8pPr>
            <a:lvl9pPr indent="-299720" lvl="8" marL="4114800" marR="0" rtl="0" algn="l">
              <a:spcBef>
                <a:spcPts val="1000"/>
              </a:spcBef>
              <a:spcAft>
                <a:spcPts val="0"/>
              </a:spcAft>
              <a:buClr>
                <a:srgbClr val="F1F3F4"/>
              </a:buClr>
              <a:buSzPts val="1120"/>
              <a:buFont typeface="Noto Sans Symbols"/>
              <a:buChar char="►"/>
              <a:defRPr b="0" i="0" sz="1400" u="none" cap="none" strike="noStrike">
                <a:solidFill>
                  <a:schemeClr val="dk1"/>
                </a:solidFill>
                <a:latin typeface="Century Gothic"/>
                <a:ea typeface="Century Gothic"/>
                <a:cs typeface="Century Gothic"/>
                <a:sym typeface="Century Gothic"/>
              </a:defRPr>
            </a:lvl9pPr>
          </a:lstStyle>
          <a:p/>
        </p:txBody>
      </p:sp>
      <p:sp>
        <p:nvSpPr>
          <p:cNvPr id="190" name="Google Shape;190;g3f59e97d97c_0_277"/>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91" name="Google Shape;191;g3f59e97d97c_0_277"/>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92" name="Google Shape;192;g3f59e97d97c_0_277"/>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1" u="none">
                <a:solidFill>
                  <a:srgbClr val="888888"/>
                </a:solidFill>
                <a:latin typeface="Century Gothic"/>
                <a:ea typeface="Century Gothic"/>
                <a:cs typeface="Century Gothic"/>
                <a:sym typeface="Century Gothic"/>
              </a:defRPr>
            </a:lvl1pPr>
            <a:lvl2pPr indent="0" lvl="1" marL="0" marR="0" rtl="0" algn="ctr">
              <a:spcBef>
                <a:spcPts val="0"/>
              </a:spcBef>
              <a:buNone/>
              <a:defRPr b="0" i="0" sz="2801" u="none">
                <a:solidFill>
                  <a:srgbClr val="888888"/>
                </a:solidFill>
                <a:latin typeface="Century Gothic"/>
                <a:ea typeface="Century Gothic"/>
                <a:cs typeface="Century Gothic"/>
                <a:sym typeface="Century Gothic"/>
              </a:defRPr>
            </a:lvl2pPr>
            <a:lvl3pPr indent="0" lvl="2" marL="0" marR="0" rtl="0" algn="ctr">
              <a:spcBef>
                <a:spcPts val="0"/>
              </a:spcBef>
              <a:buNone/>
              <a:defRPr b="0" i="0" sz="2801" u="none">
                <a:solidFill>
                  <a:srgbClr val="888888"/>
                </a:solidFill>
                <a:latin typeface="Century Gothic"/>
                <a:ea typeface="Century Gothic"/>
                <a:cs typeface="Century Gothic"/>
                <a:sym typeface="Century Gothic"/>
              </a:defRPr>
            </a:lvl3pPr>
            <a:lvl4pPr indent="0" lvl="3" marL="0" marR="0" rtl="0" algn="ctr">
              <a:spcBef>
                <a:spcPts val="0"/>
              </a:spcBef>
              <a:buNone/>
              <a:defRPr b="0" i="0" sz="2801" u="none">
                <a:solidFill>
                  <a:srgbClr val="888888"/>
                </a:solidFill>
                <a:latin typeface="Century Gothic"/>
                <a:ea typeface="Century Gothic"/>
                <a:cs typeface="Century Gothic"/>
                <a:sym typeface="Century Gothic"/>
              </a:defRPr>
            </a:lvl4pPr>
            <a:lvl5pPr indent="0" lvl="4" marL="0" marR="0" rtl="0" algn="ctr">
              <a:spcBef>
                <a:spcPts val="0"/>
              </a:spcBef>
              <a:buNone/>
              <a:defRPr b="0" i="0" sz="2801" u="none">
                <a:solidFill>
                  <a:srgbClr val="888888"/>
                </a:solidFill>
                <a:latin typeface="Century Gothic"/>
                <a:ea typeface="Century Gothic"/>
                <a:cs typeface="Century Gothic"/>
                <a:sym typeface="Century Gothic"/>
              </a:defRPr>
            </a:lvl5pPr>
            <a:lvl6pPr indent="0" lvl="5" marL="0" marR="0" rtl="0" algn="ctr">
              <a:spcBef>
                <a:spcPts val="0"/>
              </a:spcBef>
              <a:buNone/>
              <a:defRPr b="0" i="0" sz="2801" u="none">
                <a:solidFill>
                  <a:srgbClr val="888888"/>
                </a:solidFill>
                <a:latin typeface="Century Gothic"/>
                <a:ea typeface="Century Gothic"/>
                <a:cs typeface="Century Gothic"/>
                <a:sym typeface="Century Gothic"/>
              </a:defRPr>
            </a:lvl6pPr>
            <a:lvl7pPr indent="0" lvl="6" marL="0" marR="0" rtl="0" algn="ctr">
              <a:spcBef>
                <a:spcPts val="0"/>
              </a:spcBef>
              <a:buNone/>
              <a:defRPr b="0" i="0" sz="2801" u="none">
                <a:solidFill>
                  <a:srgbClr val="888888"/>
                </a:solidFill>
                <a:latin typeface="Century Gothic"/>
                <a:ea typeface="Century Gothic"/>
                <a:cs typeface="Century Gothic"/>
                <a:sym typeface="Century Gothic"/>
              </a:defRPr>
            </a:lvl7pPr>
            <a:lvl8pPr indent="0" lvl="7" marL="0" marR="0" rtl="0" algn="ctr">
              <a:spcBef>
                <a:spcPts val="0"/>
              </a:spcBef>
              <a:buNone/>
              <a:defRPr b="0" i="0" sz="2801" u="none">
                <a:solidFill>
                  <a:srgbClr val="888888"/>
                </a:solidFill>
                <a:latin typeface="Century Gothic"/>
                <a:ea typeface="Century Gothic"/>
                <a:cs typeface="Century Gothic"/>
                <a:sym typeface="Century Gothic"/>
              </a:defRPr>
            </a:lvl8pPr>
            <a:lvl9pPr indent="0" lvl="8" marL="0" marR="0" rtl="0" algn="ctr">
              <a:spcBef>
                <a:spcPts val="0"/>
              </a:spcBef>
              <a:buNone/>
              <a:defRPr b="0" i="0" sz="2801" u="none">
                <a:solidFill>
                  <a:srgbClr val="888888"/>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2" r:id="rId2"/>
    <p:sldLayoutId id="2147483673" r:id="rId3"/>
    <p:sldLayoutId id="2147483674"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10" name="Shape 210"/>
        <p:cNvGrpSpPr/>
        <p:nvPr/>
      </p:nvGrpSpPr>
      <p:grpSpPr>
        <a:xfrm>
          <a:off x="0" y="0"/>
          <a:ext cx="0" cy="0"/>
          <a:chOff x="0" y="0"/>
          <a:chExt cx="0" cy="0"/>
        </a:xfrm>
      </p:grpSpPr>
      <p:sp>
        <p:nvSpPr>
          <p:cNvPr id="211" name="Google Shape;211;g3f59f752c64_0_4254"/>
          <p:cNvSpPr/>
          <p:nvPr/>
        </p:nvSpPr>
        <p:spPr>
          <a:xfrm>
            <a:off x="6299432" y="1676400"/>
            <a:ext cx="2819400" cy="2819400"/>
          </a:xfrm>
          <a:prstGeom prst="ellipse">
            <a:avLst/>
          </a:prstGeom>
          <a:gradFill>
            <a:gsLst>
              <a:gs pos="0">
                <a:srgbClr val="6EA0C0">
                  <a:alpha val="7059"/>
                </a:srgbClr>
              </a:gs>
              <a:gs pos="36000">
                <a:srgbClr val="6EA0C0">
                  <a:alpha val="5882"/>
                </a:srgbClr>
              </a:gs>
              <a:gs pos="69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2" name="Google Shape;212;g3f59f752c64_0_4254"/>
          <p:cNvSpPr/>
          <p:nvPr/>
        </p:nvSpPr>
        <p:spPr>
          <a:xfrm>
            <a:off x="5689832" y="-457200"/>
            <a:ext cx="1600200" cy="1600200"/>
          </a:xfrm>
          <a:prstGeom prst="ellipse">
            <a:avLst/>
          </a:prstGeom>
          <a:gradFill>
            <a:gsLst>
              <a:gs pos="0">
                <a:srgbClr val="6EA0C0">
                  <a:alpha val="14118"/>
                </a:srgbClr>
              </a:gs>
              <a:gs pos="36000">
                <a:srgbClr val="6EA0C0">
                  <a:alpha val="7059"/>
                </a:srgbClr>
              </a:gs>
              <a:gs pos="73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3" name="Google Shape;213;g3f59f752c64_0_4254"/>
          <p:cNvSpPr/>
          <p:nvPr/>
        </p:nvSpPr>
        <p:spPr>
          <a:xfrm>
            <a:off x="6299432" y="6096000"/>
            <a:ext cx="990600" cy="990600"/>
          </a:xfrm>
          <a:prstGeom prst="ellipse">
            <a:avLst/>
          </a:prstGeom>
          <a:gradFill>
            <a:gsLst>
              <a:gs pos="0">
                <a:srgbClr val="6EA0C0">
                  <a:alpha val="9020"/>
                </a:srgbClr>
              </a:gs>
              <a:gs pos="36000">
                <a:srgbClr val="6EA0C0">
                  <a:alpha val="5098"/>
                </a:srgbClr>
              </a:gs>
              <a:gs pos="66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4" name="Google Shape;214;g3f59f752c64_0_4254"/>
          <p:cNvSpPr/>
          <p:nvPr/>
        </p:nvSpPr>
        <p:spPr>
          <a:xfrm>
            <a:off x="-153988" y="2667000"/>
            <a:ext cx="4191000" cy="4191000"/>
          </a:xfrm>
          <a:prstGeom prst="ellipse">
            <a:avLst/>
          </a:prstGeom>
          <a:gradFill>
            <a:gsLst>
              <a:gs pos="0">
                <a:srgbClr val="6EA0C0">
                  <a:alpha val="10980"/>
                </a:srgbClr>
              </a:gs>
              <a:gs pos="36000">
                <a:srgbClr val="6EA0C0">
                  <a:alpha val="10196"/>
                </a:srgbClr>
              </a:gs>
              <a:gs pos="75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5" name="Google Shape;215;g3f59f752c64_0_4254"/>
          <p:cNvSpPr/>
          <p:nvPr/>
        </p:nvSpPr>
        <p:spPr>
          <a:xfrm>
            <a:off x="-839788" y="2895600"/>
            <a:ext cx="2362200" cy="2362200"/>
          </a:xfrm>
          <a:prstGeom prst="ellipse">
            <a:avLst/>
          </a:prstGeom>
          <a:gradFill>
            <a:gsLst>
              <a:gs pos="0">
                <a:srgbClr val="6EA0C0">
                  <a:alpha val="7843"/>
                </a:srgbClr>
              </a:gs>
              <a:gs pos="36000">
                <a:srgbClr val="6EA0C0">
                  <a:alpha val="7843"/>
                </a:srgbClr>
              </a:gs>
              <a:gs pos="72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6" name="Google Shape;216;g3f59f752c64_0_4254"/>
          <p:cNvSpPr/>
          <p:nvPr/>
        </p:nvSpPr>
        <p:spPr>
          <a:xfrm>
            <a:off x="7745644" y="0"/>
            <a:ext cx="685800" cy="10995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7" name="Google Shape;217;g3f59f752c64_0_4254"/>
          <p:cNvSpPr txBox="1"/>
          <p:nvPr>
            <p:ph type="title"/>
          </p:nvPr>
        </p:nvSpPr>
        <p:spPr>
          <a:xfrm>
            <a:off x="484710" y="452718"/>
            <a:ext cx="7055400" cy="1400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218" name="Google Shape;218;g3f59f752c64_0_4254"/>
          <p:cNvSpPr txBox="1"/>
          <p:nvPr>
            <p:ph idx="1" type="body"/>
          </p:nvPr>
        </p:nvSpPr>
        <p:spPr>
          <a:xfrm>
            <a:off x="827700" y="2052925"/>
            <a:ext cx="6711600" cy="4195500"/>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9EC0D5"/>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9EC0D5"/>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9EC0D5"/>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20" lvl="3" marL="18288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9EC0D5"/>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219" name="Google Shape;219;g3f59f752c64_0_4254"/>
          <p:cNvSpPr txBox="1"/>
          <p:nvPr>
            <p:ph idx="10" type="dt"/>
          </p:nvPr>
        </p:nvSpPr>
        <p:spPr>
          <a:xfrm rot="5400000">
            <a:off x="7495018" y="1828801"/>
            <a:ext cx="990600" cy="2286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220" name="Google Shape;220;g3f59f752c64_0_4254"/>
          <p:cNvSpPr txBox="1"/>
          <p:nvPr>
            <p:ph idx="11" type="ftr"/>
          </p:nvPr>
        </p:nvSpPr>
        <p:spPr>
          <a:xfrm rot="5400000">
            <a:off x="6233363" y="3263404"/>
            <a:ext cx="3859800" cy="2286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221" name="Google Shape;221;g3f59f752c64_0_4254"/>
          <p:cNvSpPr txBox="1"/>
          <p:nvPr>
            <p:ph idx="12" type="sldNum"/>
          </p:nvPr>
        </p:nvSpPr>
        <p:spPr>
          <a:xfrm>
            <a:off x="7766431" y="295736"/>
            <a:ext cx="628800" cy="767700"/>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1" u="none">
                <a:solidFill>
                  <a:schemeClr val="lt1"/>
                </a:solidFill>
                <a:latin typeface="Century Gothic"/>
                <a:ea typeface="Century Gothic"/>
                <a:cs typeface="Century Gothic"/>
                <a:sym typeface="Century Gothic"/>
              </a:defRPr>
            </a:lvl1pPr>
            <a:lvl2pPr indent="0" lvl="1" marL="0" marR="0" rtl="0" algn="ctr">
              <a:spcBef>
                <a:spcPts val="0"/>
              </a:spcBef>
              <a:buNone/>
              <a:defRPr b="0" i="0" sz="2801" u="none">
                <a:solidFill>
                  <a:schemeClr val="lt1"/>
                </a:solidFill>
                <a:latin typeface="Century Gothic"/>
                <a:ea typeface="Century Gothic"/>
                <a:cs typeface="Century Gothic"/>
                <a:sym typeface="Century Gothic"/>
              </a:defRPr>
            </a:lvl2pPr>
            <a:lvl3pPr indent="0" lvl="2" marL="0" marR="0" rtl="0" algn="ctr">
              <a:spcBef>
                <a:spcPts val="0"/>
              </a:spcBef>
              <a:buNone/>
              <a:defRPr b="0" i="0" sz="2801" u="none">
                <a:solidFill>
                  <a:schemeClr val="lt1"/>
                </a:solidFill>
                <a:latin typeface="Century Gothic"/>
                <a:ea typeface="Century Gothic"/>
                <a:cs typeface="Century Gothic"/>
                <a:sym typeface="Century Gothic"/>
              </a:defRPr>
            </a:lvl3pPr>
            <a:lvl4pPr indent="0" lvl="3" marL="0" marR="0" rtl="0" algn="ctr">
              <a:spcBef>
                <a:spcPts val="0"/>
              </a:spcBef>
              <a:buNone/>
              <a:defRPr b="0" i="0" sz="2801" u="none">
                <a:solidFill>
                  <a:schemeClr val="lt1"/>
                </a:solidFill>
                <a:latin typeface="Century Gothic"/>
                <a:ea typeface="Century Gothic"/>
                <a:cs typeface="Century Gothic"/>
                <a:sym typeface="Century Gothic"/>
              </a:defRPr>
            </a:lvl4pPr>
            <a:lvl5pPr indent="0" lvl="4" marL="0" marR="0" rtl="0" algn="ctr">
              <a:spcBef>
                <a:spcPts val="0"/>
              </a:spcBef>
              <a:buNone/>
              <a:defRPr b="0" i="0" sz="2801" u="none">
                <a:solidFill>
                  <a:schemeClr val="lt1"/>
                </a:solidFill>
                <a:latin typeface="Century Gothic"/>
                <a:ea typeface="Century Gothic"/>
                <a:cs typeface="Century Gothic"/>
                <a:sym typeface="Century Gothic"/>
              </a:defRPr>
            </a:lvl5pPr>
            <a:lvl6pPr indent="0" lvl="5" marL="0" marR="0" rtl="0" algn="ctr">
              <a:spcBef>
                <a:spcPts val="0"/>
              </a:spcBef>
              <a:buNone/>
              <a:defRPr b="0" i="0" sz="2801" u="none">
                <a:solidFill>
                  <a:schemeClr val="lt1"/>
                </a:solidFill>
                <a:latin typeface="Century Gothic"/>
                <a:ea typeface="Century Gothic"/>
                <a:cs typeface="Century Gothic"/>
                <a:sym typeface="Century Gothic"/>
              </a:defRPr>
            </a:lvl6pPr>
            <a:lvl7pPr indent="0" lvl="6" marL="0" marR="0" rtl="0" algn="ctr">
              <a:spcBef>
                <a:spcPts val="0"/>
              </a:spcBef>
              <a:buNone/>
              <a:defRPr b="0" i="0" sz="2801" u="none">
                <a:solidFill>
                  <a:schemeClr val="lt1"/>
                </a:solidFill>
                <a:latin typeface="Century Gothic"/>
                <a:ea typeface="Century Gothic"/>
                <a:cs typeface="Century Gothic"/>
                <a:sym typeface="Century Gothic"/>
              </a:defRPr>
            </a:lvl7pPr>
            <a:lvl8pPr indent="0" lvl="7" marL="0" marR="0" rtl="0" algn="ctr">
              <a:spcBef>
                <a:spcPts val="0"/>
              </a:spcBef>
              <a:buNone/>
              <a:defRPr b="0" i="0" sz="2801" u="none">
                <a:solidFill>
                  <a:schemeClr val="lt1"/>
                </a:solidFill>
                <a:latin typeface="Century Gothic"/>
                <a:ea typeface="Century Gothic"/>
                <a:cs typeface="Century Gothic"/>
                <a:sym typeface="Century Gothic"/>
              </a:defRPr>
            </a:lvl8pPr>
            <a:lvl9pPr indent="0" lvl="8" marL="0" marR="0" rtl="0" algn="ctr">
              <a:spcBef>
                <a:spcPts val="0"/>
              </a:spcBef>
              <a:buNone/>
              <a:defRPr b="0" i="0" sz="2801" u="non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41.png"/><Relationship Id="rId5" Type="http://schemas.openxmlformats.org/officeDocument/2006/relationships/image" Target="../media/image39.png"/><Relationship Id="rId6"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4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1" Type="http://schemas.openxmlformats.org/officeDocument/2006/relationships/hyperlink" Target="mailto:Holly.peters@matsuk12.us" TargetMode="External"/><Relationship Id="rId10" Type="http://schemas.openxmlformats.org/officeDocument/2006/relationships/hyperlink" Target="mailto:Michael.Evans@matsuk12.us" TargetMode="External"/><Relationship Id="rId12" Type="http://schemas.openxmlformats.org/officeDocument/2006/relationships/hyperlink" Target="mailto:Mary.graham@matsuk12.us" TargetMode="External"/><Relationship Id="rId1" Type="http://schemas.openxmlformats.org/officeDocument/2006/relationships/slideLayout" Target="../slideLayouts/slideLayout28.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14.png"/><Relationship Id="rId9" Type="http://schemas.openxmlformats.org/officeDocument/2006/relationships/hyperlink" Target="mailto:Chasitie.cork@matsuk12.us" TargetMode="External"/><Relationship Id="rId5" Type="http://schemas.openxmlformats.org/officeDocument/2006/relationships/image" Target="../media/image10.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hyperlink" Target="https://www.matsuk12.us/instructional-departments/federal-programs/federal-programs-overview"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7" name="Shape 357"/>
        <p:cNvGrpSpPr/>
        <p:nvPr/>
      </p:nvGrpSpPr>
      <p:grpSpPr>
        <a:xfrm>
          <a:off x="0" y="0"/>
          <a:ext cx="0" cy="0"/>
          <a:chOff x="0" y="0"/>
          <a:chExt cx="0" cy="0"/>
        </a:xfrm>
      </p:grpSpPr>
      <p:cxnSp>
        <p:nvCxnSpPr>
          <p:cNvPr id="358" name="Google Shape;358;p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pic>
        <p:nvPicPr>
          <p:cNvPr id="359" name="Google Shape;359;p1"/>
          <p:cNvPicPr preferRelativeResize="0"/>
          <p:nvPr/>
        </p:nvPicPr>
        <p:blipFill rotWithShape="1">
          <a:blip r:embed="rId3">
            <a:alphaModFix/>
          </a:blip>
          <a:srcRect b="0" l="12503" r="12495" t="0"/>
          <a:stretch/>
        </p:blipFill>
        <p:spPr>
          <a:xfrm>
            <a:off x="0" y="0"/>
            <a:ext cx="9144000" cy="6858000"/>
          </a:xfrm>
          <a:prstGeom prst="rect">
            <a:avLst/>
          </a:prstGeom>
          <a:noFill/>
          <a:ln>
            <a:noFill/>
          </a:ln>
        </p:spPr>
      </p:pic>
      <p:cxnSp>
        <p:nvCxnSpPr>
          <p:cNvPr id="360" name="Google Shape;360;p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361" name="Google Shape;361;p1"/>
          <p:cNvSpPr/>
          <p:nvPr/>
        </p:nvSpPr>
        <p:spPr>
          <a:xfrm>
            <a:off x="7828359" y="0"/>
            <a:ext cx="514500" cy="1143000"/>
          </a:xfrm>
          <a:prstGeom prst="rect">
            <a:avLst/>
          </a:prstGeom>
          <a:solidFill>
            <a:srgbClr val="1CADE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cxnSp>
        <p:nvCxnSpPr>
          <p:cNvPr id="362" name="Google Shape;362;p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363" name="Google Shape;363;p1"/>
          <p:cNvSpPr/>
          <p:nvPr/>
        </p:nvSpPr>
        <p:spPr>
          <a:xfrm>
            <a:off x="514350" y="704850"/>
            <a:ext cx="3048000" cy="5524500"/>
          </a:xfrm>
          <a:prstGeom prst="roundRect">
            <a:avLst>
              <a:gd fmla="val 6250" name="adj"/>
            </a:avLst>
          </a:prstGeom>
          <a:solidFill>
            <a:srgbClr val="000000">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4" name="Google Shape;364;p1"/>
          <p:cNvSpPr/>
          <p:nvPr/>
        </p:nvSpPr>
        <p:spPr>
          <a:xfrm>
            <a:off x="476250" y="666750"/>
            <a:ext cx="3048000" cy="5524500"/>
          </a:xfrm>
          <a:prstGeom prst="roundRect">
            <a:avLst>
              <a:gd fmla="val 6250"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365" name="Google Shape;365;p1"/>
          <p:cNvPicPr preferRelativeResize="0"/>
          <p:nvPr/>
        </p:nvPicPr>
        <p:blipFill rotWithShape="1">
          <a:blip r:embed="rId4">
            <a:alphaModFix/>
          </a:blip>
          <a:srcRect b="0" l="0" r="0" t="0"/>
          <a:stretch/>
        </p:blipFill>
        <p:spPr>
          <a:xfrm>
            <a:off x="762000" y="2190750"/>
            <a:ext cx="2476500" cy="2476500"/>
          </a:xfrm>
          <a:prstGeom prst="rect">
            <a:avLst/>
          </a:prstGeom>
          <a:noFill/>
          <a:ln>
            <a:noFill/>
          </a:ln>
        </p:spPr>
      </p:pic>
      <p:sp>
        <p:nvSpPr>
          <p:cNvPr id="366" name="Google Shape;366;p1"/>
          <p:cNvSpPr txBox="1"/>
          <p:nvPr/>
        </p:nvSpPr>
        <p:spPr>
          <a:xfrm>
            <a:off x="3640450" y="1047750"/>
            <a:ext cx="5276700" cy="4762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2500">
                <a:solidFill>
                  <a:srgbClr val="1CADE4"/>
                </a:solidFill>
                <a:latin typeface="Century Gothic"/>
                <a:ea typeface="Century Gothic"/>
                <a:cs typeface="Century Gothic"/>
                <a:sym typeface="Century Gothic"/>
              </a:rPr>
              <a:t>Welcome</a:t>
            </a:r>
            <a:endParaRPr b="1" sz="2500">
              <a:solidFill>
                <a:srgbClr val="1CADE4"/>
              </a:solidFill>
              <a:latin typeface="Century Gothic"/>
              <a:ea typeface="Century Gothic"/>
              <a:cs typeface="Century Gothic"/>
              <a:sym typeface="Century Gothic"/>
            </a:endParaRPr>
          </a:p>
          <a:p>
            <a:pPr indent="0" lvl="0" marL="0" rtl="0" algn="l">
              <a:spcBef>
                <a:spcPts val="1125"/>
              </a:spcBef>
              <a:spcAft>
                <a:spcPts val="0"/>
              </a:spcAft>
              <a:buNone/>
            </a:pPr>
            <a:r>
              <a:rPr b="1" lang="en-US" sz="3000">
                <a:solidFill>
                  <a:srgbClr val="FFFFFF"/>
                </a:solidFill>
                <a:latin typeface="Century Gothic"/>
                <a:ea typeface="Century Gothic"/>
                <a:cs typeface="Century Gothic"/>
                <a:sym typeface="Century Gothic"/>
              </a:rPr>
              <a:t>MSBSD Migrant Education Program</a:t>
            </a:r>
            <a:endParaRPr b="1" sz="3000">
              <a:solidFill>
                <a:srgbClr val="FFFFFF"/>
              </a:solidFill>
              <a:latin typeface="Century Gothic"/>
              <a:ea typeface="Century Gothic"/>
              <a:cs typeface="Century Gothic"/>
              <a:sym typeface="Century Gothic"/>
            </a:endParaRPr>
          </a:p>
          <a:p>
            <a:pPr indent="0" lvl="0" marL="0" rtl="0" algn="l">
              <a:spcBef>
                <a:spcPts val="1500"/>
              </a:spcBef>
              <a:spcAft>
                <a:spcPts val="0"/>
              </a:spcAft>
              <a:buNone/>
            </a:pPr>
            <a:r>
              <a:rPr b="0" lang="en-US" sz="2000">
                <a:solidFill>
                  <a:srgbClr val="E2E8F0"/>
                </a:solidFill>
                <a:latin typeface="Century Gothic"/>
                <a:ea typeface="Century Gothic"/>
                <a:cs typeface="Century Gothic"/>
                <a:sym typeface="Century Gothic"/>
              </a:rPr>
              <a:t>Parent Advisory Council Meeting</a:t>
            </a:r>
            <a:endParaRPr b="0" sz="2000">
              <a:solidFill>
                <a:srgbClr val="E2E8F0"/>
              </a:solidFill>
              <a:latin typeface="Century Gothic"/>
              <a:ea typeface="Century Gothic"/>
              <a:cs typeface="Century Gothic"/>
              <a:sym typeface="Century Gothic"/>
            </a:endParaRPr>
          </a:p>
          <a:p>
            <a:pPr indent="0" lvl="0" marL="0" rtl="0" algn="l">
              <a:spcBef>
                <a:spcPts val="750"/>
              </a:spcBef>
              <a:spcAft>
                <a:spcPts val="0"/>
              </a:spcAft>
              <a:buNone/>
            </a:pPr>
            <a:r>
              <a:rPr b="1" lang="en-US" sz="2000">
                <a:solidFill>
                  <a:srgbClr val="1CADE4"/>
                </a:solidFill>
                <a:latin typeface="Century Gothic"/>
                <a:ea typeface="Century Gothic"/>
                <a:cs typeface="Century Gothic"/>
                <a:sym typeface="Century Gothic"/>
              </a:rPr>
              <a:t>2026 Comprehensive Needs Assessment</a:t>
            </a:r>
            <a:endParaRPr b="1" sz="2000">
              <a:solidFill>
                <a:srgbClr val="1CADE4"/>
              </a:solidFill>
              <a:latin typeface="Century Gothic"/>
              <a:ea typeface="Century Gothic"/>
              <a:cs typeface="Century Gothic"/>
              <a:sym typeface="Century Gothic"/>
            </a:endParaRPr>
          </a:p>
          <a:p>
            <a:pPr indent="0" lvl="0" marL="0" rtl="0" algn="l">
              <a:spcBef>
                <a:spcPts val="0"/>
              </a:spcBef>
              <a:spcAft>
                <a:spcPts val="0"/>
              </a:spcAft>
              <a:buNone/>
            </a:pPr>
            <a:r>
              <a:t/>
            </a:r>
            <a:endParaRPr b="1" i="1" sz="16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b="1" i="1" lang="en-US" sz="1600">
                <a:solidFill>
                  <a:srgbClr val="FFFFFF"/>
                </a:solidFill>
                <a:latin typeface="Century Gothic"/>
                <a:ea typeface="Century Gothic"/>
                <a:cs typeface="Century Gothic"/>
                <a:sym typeface="Century Gothic"/>
              </a:rPr>
              <a:t>"Your voice helps shape our Migrant Education Program"</a:t>
            </a:r>
            <a:endParaRPr b="1" i="1" sz="1600">
              <a:solidFill>
                <a:srgbClr val="FFFFFF"/>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1" name="Shape 371"/>
        <p:cNvGrpSpPr/>
        <p:nvPr/>
      </p:nvGrpSpPr>
      <p:grpSpPr>
        <a:xfrm>
          <a:off x="0" y="0"/>
          <a:ext cx="0" cy="0"/>
          <a:chOff x="0" y="0"/>
          <a:chExt cx="0" cy="0"/>
        </a:xfrm>
      </p:grpSpPr>
      <p:cxnSp>
        <p:nvCxnSpPr>
          <p:cNvPr id="372" name="Google Shape;372;p2"/>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pic>
        <p:nvPicPr>
          <p:cNvPr id="373" name="Google Shape;373;p2"/>
          <p:cNvPicPr preferRelativeResize="0"/>
          <p:nvPr/>
        </p:nvPicPr>
        <p:blipFill rotWithShape="1">
          <a:blip r:embed="rId3">
            <a:alphaModFix/>
          </a:blip>
          <a:srcRect b="0" l="12503" r="12495" t="0"/>
          <a:stretch/>
        </p:blipFill>
        <p:spPr>
          <a:xfrm>
            <a:off x="0" y="0"/>
            <a:ext cx="9144000" cy="6858000"/>
          </a:xfrm>
          <a:prstGeom prst="rect">
            <a:avLst/>
          </a:prstGeom>
          <a:noFill/>
          <a:ln>
            <a:noFill/>
          </a:ln>
        </p:spPr>
      </p:pic>
      <p:cxnSp>
        <p:nvCxnSpPr>
          <p:cNvPr id="374" name="Google Shape;374;p2"/>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375" name="Google Shape;375;p2"/>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grpSp>
        <p:nvGrpSpPr>
          <p:cNvPr id="376" name="Google Shape;376;p2"/>
          <p:cNvGrpSpPr/>
          <p:nvPr/>
        </p:nvGrpSpPr>
        <p:grpSpPr>
          <a:xfrm>
            <a:off x="762000" y="1143000"/>
            <a:ext cx="3619500" cy="3905250"/>
            <a:chOff x="0" y="0"/>
            <a:chExt cx="3619500" cy="3905250"/>
          </a:xfrm>
        </p:grpSpPr>
        <p:sp>
          <p:nvSpPr>
            <p:cNvPr id="377" name="Google Shape;377;p2"/>
            <p:cNvSpPr txBox="1"/>
            <p:nvPr/>
          </p:nvSpPr>
          <p:spPr>
            <a:xfrm>
              <a:off x="0" y="0"/>
              <a:ext cx="3619500" cy="1047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3570">
                  <a:solidFill>
                    <a:srgbClr val="FFFFFF"/>
                  </a:solidFill>
                  <a:latin typeface="Century Gothic"/>
                  <a:ea typeface="Century Gothic"/>
                  <a:cs typeface="Century Gothic"/>
                  <a:sym typeface="Century Gothic"/>
                </a:rPr>
                <a:t>Why We’re Here</a:t>
              </a:r>
              <a:endParaRPr b="1" sz="3570">
                <a:solidFill>
                  <a:srgbClr val="FFFFFF"/>
                </a:solidFill>
                <a:latin typeface="Century Gothic"/>
                <a:ea typeface="Century Gothic"/>
                <a:cs typeface="Century Gothic"/>
                <a:sym typeface="Century Gothic"/>
              </a:endParaRPr>
            </a:p>
          </p:txBody>
        </p:sp>
        <p:pic>
          <p:nvPicPr>
            <p:cNvPr descr="A heartwarming, high-quality photograph of diverse parents and an educator smiling and collaborating together around a table in a bright, welcoming school classroom." id="378" name="Google Shape;378;p2"/>
            <p:cNvPicPr preferRelativeResize="0"/>
            <p:nvPr/>
          </p:nvPicPr>
          <p:blipFill rotWithShape="1">
            <a:blip r:embed="rId4">
              <a:alphaModFix/>
            </a:blip>
            <a:srcRect b="884" l="0" r="0" t="874"/>
            <a:stretch/>
          </p:blipFill>
          <p:spPr>
            <a:xfrm>
              <a:off x="0" y="1238250"/>
              <a:ext cx="3619500" cy="2667000"/>
            </a:xfrm>
            <a:prstGeom prst="roundRect">
              <a:avLst>
                <a:gd fmla="val 5714" name="adj"/>
              </a:avLst>
            </a:prstGeom>
            <a:noFill/>
            <a:ln>
              <a:noFill/>
            </a:ln>
          </p:spPr>
        </p:pic>
      </p:grpSp>
      <p:sp>
        <p:nvSpPr>
          <p:cNvPr id="379" name="Google Shape;379;p2"/>
          <p:cNvSpPr txBox="1"/>
          <p:nvPr/>
        </p:nvSpPr>
        <p:spPr>
          <a:xfrm>
            <a:off x="4762500" y="1428750"/>
            <a:ext cx="3619500" cy="428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2200">
                <a:solidFill>
                  <a:srgbClr val="1CADE4"/>
                </a:solidFill>
                <a:latin typeface="Century Gothic"/>
                <a:ea typeface="Century Gothic"/>
                <a:cs typeface="Century Gothic"/>
                <a:sym typeface="Century Gothic"/>
              </a:rPr>
              <a:t>Your Voice Shapes Our Program</a:t>
            </a:r>
            <a:endParaRPr b="1" sz="2200">
              <a:solidFill>
                <a:srgbClr val="1CADE4"/>
              </a:solidFill>
              <a:latin typeface="Century Gothic"/>
              <a:ea typeface="Century Gothic"/>
              <a:cs typeface="Century Gothic"/>
              <a:sym typeface="Century Gothic"/>
            </a:endParaRPr>
          </a:p>
          <a:p>
            <a:pPr indent="0" lvl="0" marL="0" rtl="0" algn="l">
              <a:spcBef>
                <a:spcPts val="1800"/>
              </a:spcBef>
              <a:spcAft>
                <a:spcPts val="0"/>
              </a:spcAft>
              <a:buNone/>
            </a:pPr>
            <a:r>
              <a:rPr b="0" lang="en-US" sz="1500">
                <a:solidFill>
                  <a:srgbClr val="FFFFFF"/>
                </a:solidFill>
                <a:latin typeface="Century Gothic"/>
                <a:ea typeface="Century Gothic"/>
                <a:cs typeface="Century Gothic"/>
                <a:sym typeface="Century Gothic"/>
              </a:rPr>
              <a:t>We are here to listen. As parents and family members, you know your children best, and your feedback helps us make informed decisions about the services and supports we provide.</a:t>
            </a:r>
            <a:endParaRPr b="0" sz="1500">
              <a:solidFill>
                <a:srgbClr val="FFFFFF"/>
              </a:solidFill>
              <a:latin typeface="Century Gothic"/>
              <a:ea typeface="Century Gothic"/>
              <a:cs typeface="Century Gothic"/>
              <a:sym typeface="Century Gothic"/>
            </a:endParaRPr>
          </a:p>
          <a:p>
            <a:pPr indent="0" lvl="0" marL="0" rtl="0" algn="l">
              <a:spcBef>
                <a:spcPts val="1800"/>
              </a:spcBef>
              <a:spcAft>
                <a:spcPts val="0"/>
              </a:spcAft>
              <a:buNone/>
            </a:pPr>
            <a:r>
              <a:rPr b="0" lang="en-US" sz="1500">
                <a:solidFill>
                  <a:srgbClr val="FFFFFF"/>
                </a:solidFill>
                <a:latin typeface="Century Gothic"/>
                <a:ea typeface="Century Gothic"/>
                <a:cs typeface="Century Gothic"/>
                <a:sym typeface="Century Gothic"/>
              </a:rPr>
              <a:t>Together, we can identify priorities, build on our strengths, and ensure the Migrant Education Program continues to meet the unique needs of our students and families.</a:t>
            </a:r>
            <a:endParaRPr b="0" sz="1500">
              <a:solidFill>
                <a:srgbClr val="FFFFFF"/>
              </a:solidFill>
              <a:latin typeface="Century Gothic"/>
              <a:ea typeface="Century Gothic"/>
              <a:cs typeface="Century Gothic"/>
              <a:sym typeface="Century Gothic"/>
            </a:endParaRPr>
          </a:p>
        </p:txBody>
      </p:sp>
      <p:sp>
        <p:nvSpPr>
          <p:cNvPr id="380" name="Google Shape;380;p2"/>
          <p:cNvSpPr/>
          <p:nvPr/>
        </p:nvSpPr>
        <p:spPr>
          <a:xfrm>
            <a:off x="7831836" y="0"/>
            <a:ext cx="514500" cy="11430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cxnSp>
        <p:nvCxnSpPr>
          <p:cNvPr id="386" name="Google Shape;386;p1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387" name="Google Shape;387;p1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388" name="Google Shape;388;p1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389" name="Google Shape;389;p17"/>
          <p:cNvSpPr txBox="1"/>
          <p:nvPr/>
        </p:nvSpPr>
        <p:spPr>
          <a:xfrm>
            <a:off x="762000" y="1047750"/>
            <a:ext cx="76200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3800">
                <a:solidFill>
                  <a:srgbClr val="FFFFFF"/>
                </a:solidFill>
                <a:latin typeface="Century Gothic"/>
                <a:ea typeface="Century Gothic"/>
                <a:cs typeface="Century Gothic"/>
                <a:sym typeface="Century Gothic"/>
              </a:rPr>
              <a:t>Program Goals</a:t>
            </a:r>
            <a:endParaRPr b="1" sz="3800">
              <a:solidFill>
                <a:srgbClr val="FFFFFF"/>
              </a:solidFill>
              <a:latin typeface="Century Gothic"/>
              <a:ea typeface="Century Gothic"/>
              <a:cs typeface="Century Gothic"/>
              <a:sym typeface="Century Gothic"/>
            </a:endParaRPr>
          </a:p>
        </p:txBody>
      </p:sp>
      <p:sp>
        <p:nvSpPr>
          <p:cNvPr id="390" name="Google Shape;390;p17"/>
          <p:cNvSpPr txBox="1"/>
          <p:nvPr/>
        </p:nvSpPr>
        <p:spPr>
          <a:xfrm>
            <a:off x="4762500" y="2127350"/>
            <a:ext cx="3619500" cy="3619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2400">
                <a:solidFill>
                  <a:srgbClr val="1CADE4"/>
                </a:solidFill>
                <a:latin typeface="Century Gothic"/>
                <a:ea typeface="Century Gothic"/>
                <a:cs typeface="Century Gothic"/>
                <a:sym typeface="Century Gothic"/>
              </a:rPr>
              <a:t>Fostering Academic Excellence</a:t>
            </a:r>
            <a:endParaRPr b="1" sz="2400">
              <a:solidFill>
                <a:srgbClr val="1CADE4"/>
              </a:solidFill>
              <a:latin typeface="Century Gothic"/>
              <a:ea typeface="Century Gothic"/>
              <a:cs typeface="Century Gothic"/>
              <a:sym typeface="Century Gothic"/>
            </a:endParaRPr>
          </a:p>
          <a:p>
            <a:pPr indent="0" lvl="0" marL="0" rtl="0" algn="l">
              <a:spcBef>
                <a:spcPts val="1500"/>
              </a:spcBef>
              <a:spcAft>
                <a:spcPts val="0"/>
              </a:spcAft>
              <a:buNone/>
            </a:pPr>
            <a:r>
              <a:rPr b="0" lang="en-US" sz="1600">
                <a:solidFill>
                  <a:srgbClr val="E2E8F0"/>
                </a:solidFill>
                <a:latin typeface="Century Gothic"/>
                <a:ea typeface="Century Gothic"/>
                <a:cs typeface="Century Gothic"/>
                <a:sym typeface="Century Gothic"/>
              </a:rPr>
              <a:t>Provide migratory students with supplemental high-quality educational services.</a:t>
            </a:r>
            <a:endParaRPr b="0" sz="1600">
              <a:solidFill>
                <a:srgbClr val="E2E8F0"/>
              </a:solidFill>
              <a:latin typeface="Century Gothic"/>
              <a:ea typeface="Century Gothic"/>
              <a:cs typeface="Century Gothic"/>
              <a:sym typeface="Century Gothic"/>
            </a:endParaRPr>
          </a:p>
          <a:p>
            <a:pPr indent="0" lvl="0" marL="0" rtl="0" algn="l">
              <a:spcBef>
                <a:spcPts val="1875"/>
              </a:spcBef>
              <a:spcAft>
                <a:spcPts val="0"/>
              </a:spcAft>
              <a:buNone/>
            </a:pPr>
            <a:r>
              <a:rPr b="0" lang="en-US" sz="2000">
                <a:solidFill>
                  <a:srgbClr val="1CADE4"/>
                </a:solidFill>
                <a:latin typeface="Material Icons"/>
                <a:ea typeface="Material Icons"/>
                <a:cs typeface="Material Icons"/>
                <a:sym typeface="Material Icons"/>
              </a:rPr>
              <a:t>star</a:t>
            </a:r>
            <a:r>
              <a:rPr b="1" lang="en-US" sz="1500">
                <a:solidFill>
                  <a:srgbClr val="FFFFFF"/>
                </a:solidFill>
                <a:latin typeface="Century Gothic"/>
                <a:ea typeface="Century Gothic"/>
                <a:cs typeface="Century Gothic"/>
                <a:sym typeface="Century Gothic"/>
              </a:rPr>
              <a:t>Increase Academic Achievement</a:t>
            </a:r>
            <a:endParaRPr b="0" sz="2000">
              <a:solidFill>
                <a:srgbClr val="FFFFFF"/>
              </a:solidFill>
              <a:latin typeface="Century Gothic"/>
              <a:ea typeface="Century Gothic"/>
              <a:cs typeface="Century Gothic"/>
              <a:sym typeface="Century Gothic"/>
            </a:endParaRPr>
          </a:p>
          <a:p>
            <a:pPr indent="0" lvl="0" marL="0" rtl="0" algn="l">
              <a:spcBef>
                <a:spcPts val="1125"/>
              </a:spcBef>
              <a:spcAft>
                <a:spcPts val="0"/>
              </a:spcAft>
              <a:buNone/>
            </a:pPr>
            <a:r>
              <a:rPr b="0" lang="en-US" sz="2000">
                <a:solidFill>
                  <a:srgbClr val="1CADE4"/>
                </a:solidFill>
                <a:latin typeface="Material Icons"/>
                <a:ea typeface="Material Icons"/>
                <a:cs typeface="Material Icons"/>
                <a:sym typeface="Material Icons"/>
              </a:rPr>
              <a:t>trending_up</a:t>
            </a:r>
            <a:r>
              <a:rPr b="1" lang="en-US" sz="1500">
                <a:solidFill>
                  <a:srgbClr val="FFFFFF"/>
                </a:solidFill>
                <a:latin typeface="Century Gothic"/>
                <a:ea typeface="Century Gothic"/>
                <a:cs typeface="Century Gothic"/>
                <a:sym typeface="Century Gothic"/>
              </a:rPr>
              <a:t>Promote Consistent Progress &amp; Success (even after graduation)</a:t>
            </a:r>
            <a:endParaRPr b="0" sz="2000">
              <a:solidFill>
                <a:srgbClr val="FFFFFF"/>
              </a:solidFill>
              <a:latin typeface="Century Gothic"/>
              <a:ea typeface="Century Gothic"/>
              <a:cs typeface="Century Gothic"/>
              <a:sym typeface="Century Gothic"/>
            </a:endParaRPr>
          </a:p>
        </p:txBody>
      </p:sp>
      <p:pic>
        <p:nvPicPr>
          <p:cNvPr id="391" name="Google Shape;391;p17" title="IMG_1748.jpeg"/>
          <p:cNvPicPr preferRelativeResize="0"/>
          <p:nvPr/>
        </p:nvPicPr>
        <p:blipFill>
          <a:blip r:embed="rId3">
            <a:alphaModFix/>
          </a:blip>
          <a:stretch>
            <a:fillRect/>
          </a:stretch>
        </p:blipFill>
        <p:spPr>
          <a:xfrm>
            <a:off x="286025" y="1969600"/>
            <a:ext cx="4285974" cy="3777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6" name="Shape 396"/>
        <p:cNvGrpSpPr/>
        <p:nvPr/>
      </p:nvGrpSpPr>
      <p:grpSpPr>
        <a:xfrm>
          <a:off x="0" y="0"/>
          <a:ext cx="0" cy="0"/>
          <a:chOff x="0" y="0"/>
          <a:chExt cx="0" cy="0"/>
        </a:xfrm>
      </p:grpSpPr>
      <p:cxnSp>
        <p:nvCxnSpPr>
          <p:cNvPr id="397" name="Google Shape;397;p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398" name="Google Shape;398;p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399" name="Google Shape;399;p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grpSp>
        <p:nvGrpSpPr>
          <p:cNvPr id="400" name="Google Shape;400;p3"/>
          <p:cNvGrpSpPr/>
          <p:nvPr/>
        </p:nvGrpSpPr>
        <p:grpSpPr>
          <a:xfrm>
            <a:off x="476250" y="1714500"/>
            <a:ext cx="2857500" cy="4000500"/>
            <a:chOff x="0" y="0"/>
            <a:chExt cx="2857500" cy="4000500"/>
          </a:xfrm>
        </p:grpSpPr>
        <p:sp>
          <p:nvSpPr>
            <p:cNvPr id="401" name="Google Shape;401;p3"/>
            <p:cNvSpPr/>
            <p:nvPr/>
          </p:nvSpPr>
          <p:spPr>
            <a:xfrm>
              <a:off x="0" y="0"/>
              <a:ext cx="2857500" cy="4000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02" name="Google Shape;402;p3"/>
            <p:cNvSpPr txBox="1"/>
            <p:nvPr/>
          </p:nvSpPr>
          <p:spPr>
            <a:xfrm>
              <a:off x="0" y="0"/>
              <a:ext cx="2857500" cy="4000500"/>
            </a:xfrm>
            <a:prstGeom prst="rect">
              <a:avLst/>
            </a:prstGeom>
            <a:noFill/>
            <a:ln>
              <a:noFill/>
            </a:ln>
          </p:spPr>
          <p:txBody>
            <a:bodyPr anchorCtr="0" anchor="t" bIns="95250" lIns="95250" spcFirstLastPara="1" rIns="95250" wrap="square" tIns="95250">
              <a:noAutofit/>
            </a:bodyPr>
            <a:lstStyle/>
            <a:p>
              <a:pPr indent="0" lvl="0" marL="0" rtl="0" algn="l">
                <a:spcBef>
                  <a:spcPts val="0"/>
                </a:spcBef>
                <a:spcAft>
                  <a:spcPts val="0"/>
                </a:spcAft>
                <a:buNone/>
              </a:pPr>
              <a:r>
                <a:rPr b="1" lang="en-US" sz="3515">
                  <a:solidFill>
                    <a:srgbClr val="1CADE4"/>
                  </a:solidFill>
                  <a:latin typeface="Century Gothic"/>
                  <a:ea typeface="Century Gothic"/>
                  <a:cs typeface="Century Gothic"/>
                  <a:sym typeface="Century Gothic"/>
                </a:rPr>
                <a:t>What is the</a:t>
              </a:r>
              <a:endParaRPr b="1" sz="3515">
                <a:solidFill>
                  <a:srgbClr val="1CADE4"/>
                </a:solidFill>
                <a:latin typeface="Century Gothic"/>
                <a:ea typeface="Century Gothic"/>
                <a:cs typeface="Century Gothic"/>
                <a:sym typeface="Century Gothic"/>
              </a:endParaRPr>
            </a:p>
            <a:p>
              <a:pPr indent="0" lvl="0" marL="0" rtl="0" algn="l">
                <a:spcBef>
                  <a:spcPts val="1500"/>
                </a:spcBef>
                <a:spcAft>
                  <a:spcPts val="1500"/>
                </a:spcAft>
                <a:buNone/>
              </a:pPr>
              <a:r>
                <a:rPr b="1" lang="en-US" sz="4070">
                  <a:solidFill>
                    <a:srgbClr val="FFFFFF"/>
                  </a:solidFill>
                  <a:latin typeface="Century Gothic"/>
                  <a:ea typeface="Century Gothic"/>
                  <a:cs typeface="Century Gothic"/>
                  <a:sym typeface="Century Gothic"/>
                </a:rPr>
                <a:t>Migrant Education Program?</a:t>
              </a:r>
              <a:endParaRPr b="1" sz="4070">
                <a:solidFill>
                  <a:srgbClr val="FFFFFF"/>
                </a:solidFill>
                <a:latin typeface="Century Gothic"/>
                <a:ea typeface="Century Gothic"/>
                <a:cs typeface="Century Gothic"/>
                <a:sym typeface="Century Gothic"/>
              </a:endParaRPr>
            </a:p>
          </p:txBody>
        </p:sp>
      </p:grpSp>
      <p:sp>
        <p:nvSpPr>
          <p:cNvPr id="403" name="Google Shape;403;p3"/>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grpSp>
        <p:nvGrpSpPr>
          <p:cNvPr id="404" name="Google Shape;404;p3"/>
          <p:cNvGrpSpPr/>
          <p:nvPr/>
        </p:nvGrpSpPr>
        <p:grpSpPr>
          <a:xfrm>
            <a:off x="3905250" y="1714500"/>
            <a:ext cx="4762500" cy="3810075"/>
            <a:chOff x="0" y="0"/>
            <a:chExt cx="4762500" cy="3810075"/>
          </a:xfrm>
        </p:grpSpPr>
        <p:sp>
          <p:nvSpPr>
            <p:cNvPr id="405" name="Google Shape;405;p3"/>
            <p:cNvSpPr/>
            <p:nvPr/>
          </p:nvSpPr>
          <p:spPr>
            <a:xfrm>
              <a:off x="0" y="0"/>
              <a:ext cx="4762500" cy="809700"/>
            </a:xfrm>
            <a:prstGeom prst="roundRect">
              <a:avLst>
                <a:gd fmla="val 11764" name="adj"/>
              </a:avLst>
            </a:prstGeom>
            <a:solidFill>
              <a:srgbClr val="2682C6"/>
            </a:solidFill>
            <a:ln cap="flat"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06" name="Google Shape;406;p3"/>
            <p:cNvSpPr txBox="1"/>
            <p:nvPr/>
          </p:nvSpPr>
          <p:spPr>
            <a:xfrm>
              <a:off x="0" y="0"/>
              <a:ext cx="4762500" cy="809700"/>
            </a:xfrm>
            <a:prstGeom prst="rect">
              <a:avLst/>
            </a:prstGeom>
            <a:noFill/>
            <a:ln>
              <a:noFill/>
            </a:ln>
          </p:spPr>
          <p:txBody>
            <a:bodyPr anchorCtr="0" anchor="ctr" bIns="0" lIns="238125" spcFirstLastPara="1" rIns="238125" wrap="square" tIns="0">
              <a:noAutofit/>
            </a:bodyPr>
            <a:lstStyle/>
            <a:p>
              <a:pPr indent="0" lvl="0" marL="0" rtl="0" algn="l">
                <a:spcBef>
                  <a:spcPts val="0"/>
                </a:spcBef>
                <a:spcAft>
                  <a:spcPts val="0"/>
                </a:spcAft>
                <a:buNone/>
              </a:pPr>
              <a:r>
                <a:rPr b="0" lang="en-US" sz="1600">
                  <a:solidFill>
                    <a:srgbClr val="FFFFFF"/>
                  </a:solidFill>
                  <a:latin typeface="Century Gothic"/>
                  <a:ea typeface="Century Gothic"/>
                  <a:cs typeface="Century Gothic"/>
                  <a:sym typeface="Century Gothic"/>
                </a:rPr>
                <a:t>Serves eligible migratory children birth through age 20</a:t>
              </a:r>
              <a:endParaRPr b="0" sz="1600">
                <a:solidFill>
                  <a:srgbClr val="FFFFFF"/>
                </a:solidFill>
                <a:latin typeface="Century Gothic"/>
                <a:ea typeface="Century Gothic"/>
                <a:cs typeface="Century Gothic"/>
                <a:sym typeface="Century Gothic"/>
              </a:endParaRPr>
            </a:p>
          </p:txBody>
        </p:sp>
        <p:sp>
          <p:nvSpPr>
            <p:cNvPr id="407" name="Google Shape;407;p3"/>
            <p:cNvSpPr/>
            <p:nvPr/>
          </p:nvSpPr>
          <p:spPr>
            <a:xfrm>
              <a:off x="0" y="1000125"/>
              <a:ext cx="4762500" cy="809700"/>
            </a:xfrm>
            <a:prstGeom prst="roundRect">
              <a:avLst>
                <a:gd fmla="val 11764" name="adj"/>
              </a:avLst>
            </a:prstGeom>
            <a:solidFill>
              <a:srgbClr val="26CBD7"/>
            </a:solidFill>
            <a:ln cap="flat"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08" name="Google Shape;408;p3"/>
            <p:cNvSpPr txBox="1"/>
            <p:nvPr/>
          </p:nvSpPr>
          <p:spPr>
            <a:xfrm>
              <a:off x="0" y="1000125"/>
              <a:ext cx="4762500" cy="809700"/>
            </a:xfrm>
            <a:prstGeom prst="rect">
              <a:avLst/>
            </a:prstGeom>
            <a:noFill/>
            <a:ln>
              <a:noFill/>
            </a:ln>
          </p:spPr>
          <p:txBody>
            <a:bodyPr anchorCtr="0" anchor="ctr" bIns="0" lIns="238125" spcFirstLastPara="1" rIns="238125" wrap="square" tIns="0">
              <a:noAutofit/>
            </a:bodyPr>
            <a:lstStyle/>
            <a:p>
              <a:pPr indent="0" lvl="0" marL="0" rtl="0" algn="l">
                <a:spcBef>
                  <a:spcPts val="0"/>
                </a:spcBef>
                <a:spcAft>
                  <a:spcPts val="0"/>
                </a:spcAft>
                <a:buNone/>
              </a:pPr>
              <a:r>
                <a:rPr b="0" lang="en-US" sz="1600">
                  <a:solidFill>
                    <a:srgbClr val="FFFFFF"/>
                  </a:solidFill>
                  <a:latin typeface="Century Gothic"/>
                  <a:ea typeface="Century Gothic"/>
                  <a:cs typeface="Century Gothic"/>
                  <a:sym typeface="Century Gothic"/>
                </a:rPr>
                <a:t>Supports academic success</a:t>
              </a:r>
              <a:endParaRPr b="0" sz="1600">
                <a:solidFill>
                  <a:srgbClr val="FFFFFF"/>
                </a:solidFill>
                <a:latin typeface="Century Gothic"/>
                <a:ea typeface="Century Gothic"/>
                <a:cs typeface="Century Gothic"/>
                <a:sym typeface="Century Gothic"/>
              </a:endParaRPr>
            </a:p>
          </p:txBody>
        </p:sp>
        <p:sp>
          <p:nvSpPr>
            <p:cNvPr id="409" name="Google Shape;409;p3"/>
            <p:cNvSpPr/>
            <p:nvPr/>
          </p:nvSpPr>
          <p:spPr>
            <a:xfrm>
              <a:off x="0" y="2000250"/>
              <a:ext cx="4762500" cy="809700"/>
            </a:xfrm>
            <a:prstGeom prst="roundRect">
              <a:avLst>
                <a:gd fmla="val 11764" name="adj"/>
              </a:avLst>
            </a:prstGeom>
            <a:solidFill>
              <a:srgbClr val="42BA97"/>
            </a:solidFill>
            <a:ln cap="flat"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0" name="Google Shape;410;p3"/>
            <p:cNvSpPr txBox="1"/>
            <p:nvPr/>
          </p:nvSpPr>
          <p:spPr>
            <a:xfrm>
              <a:off x="0" y="2000250"/>
              <a:ext cx="4762500" cy="809700"/>
            </a:xfrm>
            <a:prstGeom prst="rect">
              <a:avLst/>
            </a:prstGeom>
            <a:noFill/>
            <a:ln>
              <a:noFill/>
            </a:ln>
          </p:spPr>
          <p:txBody>
            <a:bodyPr anchorCtr="0" anchor="ctr" bIns="0" lIns="238125" spcFirstLastPara="1" rIns="238125" wrap="square" tIns="0">
              <a:noAutofit/>
            </a:bodyPr>
            <a:lstStyle/>
            <a:p>
              <a:pPr indent="0" lvl="0" marL="0" rtl="0" algn="l">
                <a:spcBef>
                  <a:spcPts val="0"/>
                </a:spcBef>
                <a:spcAft>
                  <a:spcPts val="0"/>
                </a:spcAft>
                <a:buNone/>
              </a:pPr>
              <a:r>
                <a:rPr b="0" lang="en-US" sz="1600">
                  <a:solidFill>
                    <a:srgbClr val="FFFFFF"/>
                  </a:solidFill>
                  <a:latin typeface="Century Gothic"/>
                  <a:ea typeface="Century Gothic"/>
                  <a:cs typeface="Century Gothic"/>
                  <a:sym typeface="Century Gothic"/>
                </a:rPr>
                <a:t>Helps reduce the impact of educational interruptions</a:t>
              </a:r>
              <a:endParaRPr b="0" sz="1600">
                <a:solidFill>
                  <a:srgbClr val="FFFFFF"/>
                </a:solidFill>
                <a:latin typeface="Century Gothic"/>
                <a:ea typeface="Century Gothic"/>
                <a:cs typeface="Century Gothic"/>
                <a:sym typeface="Century Gothic"/>
              </a:endParaRPr>
            </a:p>
          </p:txBody>
        </p:sp>
        <p:sp>
          <p:nvSpPr>
            <p:cNvPr id="411" name="Google Shape;411;p3"/>
            <p:cNvSpPr/>
            <p:nvPr/>
          </p:nvSpPr>
          <p:spPr>
            <a:xfrm>
              <a:off x="0" y="3000375"/>
              <a:ext cx="4762500" cy="809700"/>
            </a:xfrm>
            <a:prstGeom prst="roundRect">
              <a:avLst>
                <a:gd fmla="val 11764" name="adj"/>
              </a:avLst>
            </a:prstGeom>
            <a:solidFill>
              <a:srgbClr val="3E8853"/>
            </a:solidFill>
            <a:ln cap="flat"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2" name="Google Shape;412;p3"/>
            <p:cNvSpPr txBox="1"/>
            <p:nvPr/>
          </p:nvSpPr>
          <p:spPr>
            <a:xfrm>
              <a:off x="0" y="3000375"/>
              <a:ext cx="4762500" cy="809700"/>
            </a:xfrm>
            <a:prstGeom prst="rect">
              <a:avLst/>
            </a:prstGeom>
            <a:noFill/>
            <a:ln>
              <a:noFill/>
            </a:ln>
          </p:spPr>
          <p:txBody>
            <a:bodyPr anchorCtr="0" anchor="ctr" bIns="0" lIns="238125" spcFirstLastPara="1" rIns="238125" wrap="square" tIns="0">
              <a:noAutofit/>
            </a:bodyPr>
            <a:lstStyle/>
            <a:p>
              <a:pPr indent="0" lvl="0" marL="0" rtl="0" algn="l">
                <a:spcBef>
                  <a:spcPts val="0"/>
                </a:spcBef>
                <a:spcAft>
                  <a:spcPts val="0"/>
                </a:spcAft>
                <a:buNone/>
              </a:pPr>
              <a:r>
                <a:rPr b="0" lang="en-US" sz="1600">
                  <a:solidFill>
                    <a:srgbClr val="FFFFFF"/>
                  </a:solidFill>
                  <a:latin typeface="Century Gothic"/>
                  <a:ea typeface="Century Gothic"/>
                  <a:cs typeface="Century Gothic"/>
                  <a:sym typeface="Century Gothic"/>
                </a:rPr>
                <a:t>Works with families to remove barriers to success</a:t>
              </a:r>
              <a:endParaRPr b="0" sz="1600">
                <a:solidFill>
                  <a:srgbClr val="FFFFFF"/>
                </a:solidFill>
                <a:latin typeface="Century Gothic"/>
                <a:ea typeface="Century Gothic"/>
                <a:cs typeface="Century Gothic"/>
                <a:sym typeface="Century Gothic"/>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7" name="Shape 417"/>
        <p:cNvGrpSpPr/>
        <p:nvPr/>
      </p:nvGrpSpPr>
      <p:grpSpPr>
        <a:xfrm>
          <a:off x="0" y="0"/>
          <a:ext cx="0" cy="0"/>
          <a:chOff x="0" y="0"/>
          <a:chExt cx="0" cy="0"/>
        </a:xfrm>
      </p:grpSpPr>
      <p:cxnSp>
        <p:nvCxnSpPr>
          <p:cNvPr id="418" name="Google Shape;418;p18"/>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419" name="Google Shape;419;p18"/>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420" name="Google Shape;420;p18"/>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421" name="Google Shape;421;p18"/>
          <p:cNvSpPr/>
          <p:nvPr/>
        </p:nvSpPr>
        <p:spPr>
          <a:xfrm>
            <a:off x="0" y="0"/>
            <a:ext cx="9143999"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22" name="Google Shape;422;p18"/>
          <p:cNvSpPr/>
          <p:nvPr/>
        </p:nvSpPr>
        <p:spPr>
          <a:xfrm>
            <a:off x="6539954" y="1460230"/>
            <a:ext cx="2604045" cy="825932"/>
          </a:xfrm>
          <a:custGeom>
            <a:rect b="b" l="l" r="r" t="t"/>
            <a:pathLst>
              <a:path extrusionOk="0" h="825932" w="3472060">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23" name="Google Shape;423;p18"/>
          <p:cNvSpPr txBox="1"/>
          <p:nvPr>
            <p:ph type="title"/>
          </p:nvPr>
        </p:nvSpPr>
        <p:spPr>
          <a:xfrm>
            <a:off x="486697" y="629267"/>
            <a:ext cx="6939116" cy="101665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EBEBEB"/>
              </a:buClr>
              <a:buSzPts val="4200"/>
              <a:buFont typeface="Century Gothic"/>
              <a:buNone/>
            </a:pPr>
            <a:r>
              <a:rPr lang="en-US">
                <a:solidFill>
                  <a:srgbClr val="EBEBEB"/>
                </a:solidFill>
                <a:latin typeface="Century Gothic"/>
                <a:ea typeface="Century Gothic"/>
                <a:cs typeface="Century Gothic"/>
                <a:sym typeface="Century Gothic"/>
              </a:rPr>
              <a:t>Eligibility</a:t>
            </a:r>
            <a:endParaRPr/>
          </a:p>
        </p:txBody>
      </p:sp>
      <p:sp>
        <p:nvSpPr>
          <p:cNvPr id="424" name="Google Shape;424;p18"/>
          <p:cNvSpPr/>
          <p:nvPr/>
        </p:nvSpPr>
        <p:spPr>
          <a:xfrm>
            <a:off x="7828359" y="0"/>
            <a:ext cx="514350" cy="11430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25" name="Google Shape;425;p18"/>
          <p:cNvSpPr/>
          <p:nvPr/>
        </p:nvSpPr>
        <p:spPr>
          <a:xfrm>
            <a:off x="0" y="1762067"/>
            <a:ext cx="9144312" cy="5095933"/>
          </a:xfrm>
          <a:custGeom>
            <a:rect b="b" l="l" r="r" t="t"/>
            <a:pathLst>
              <a:path extrusionOk="0" h="5095933" w="12192418">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26" name="Google Shape;426;p18"/>
          <p:cNvSpPr/>
          <p:nvPr/>
        </p:nvSpPr>
        <p:spPr>
          <a:xfrm>
            <a:off x="4453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sp>
        <p:nvSpPr>
          <p:cNvPr id="427" name="Google Shape;427;p18"/>
          <p:cNvSpPr/>
          <p:nvPr/>
        </p:nvSpPr>
        <p:spPr>
          <a:xfrm>
            <a:off x="4453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sp>
        <p:nvSpPr>
          <p:cNvPr id="428" name="Google Shape;428;p18"/>
          <p:cNvSpPr/>
          <p:nvPr/>
        </p:nvSpPr>
        <p:spPr>
          <a:xfrm>
            <a:off x="4453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grpSp>
        <p:nvGrpSpPr>
          <p:cNvPr id="429" name="Google Shape;429;p18"/>
          <p:cNvGrpSpPr/>
          <p:nvPr/>
        </p:nvGrpSpPr>
        <p:grpSpPr>
          <a:xfrm>
            <a:off x="486697" y="2874214"/>
            <a:ext cx="8171528" cy="3276360"/>
            <a:chOff x="0" y="63958"/>
            <a:chExt cx="8171528" cy="3276360"/>
          </a:xfrm>
        </p:grpSpPr>
        <p:sp>
          <p:nvSpPr>
            <p:cNvPr id="430" name="Google Shape;430;p18"/>
            <p:cNvSpPr/>
            <p:nvPr/>
          </p:nvSpPr>
          <p:spPr>
            <a:xfrm>
              <a:off x="0" y="63958"/>
              <a:ext cx="8171528" cy="778050"/>
            </a:xfrm>
            <a:prstGeom prst="roundRect">
              <a:avLst>
                <a:gd fmla="val 16667" name="adj"/>
              </a:avLst>
            </a:prstGeom>
            <a:solidFill>
              <a:schemeClr val="accent5"/>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8"/>
            <p:cNvSpPr txBox="1"/>
            <p:nvPr/>
          </p:nvSpPr>
          <p:spPr>
            <a:xfrm>
              <a:off x="37981" y="101939"/>
              <a:ext cx="8095566" cy="702088"/>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Century Gothic"/>
                <a:buNone/>
              </a:pPr>
              <a:r>
                <a:rPr lang="en-US" sz="1900">
                  <a:solidFill>
                    <a:schemeClr val="lt1"/>
                  </a:solidFill>
                  <a:latin typeface="Century Gothic"/>
                  <a:ea typeface="Century Gothic"/>
                  <a:cs typeface="Century Gothic"/>
                  <a:sym typeface="Century Gothic"/>
                </a:rPr>
                <a:t>Children birth to 20 years old</a:t>
              </a:r>
              <a:r>
                <a:rPr lang="en-US" sz="1900">
                  <a:solidFill>
                    <a:schemeClr val="lt1"/>
                  </a:solidFill>
                  <a:latin typeface="Calibri"/>
                  <a:ea typeface="Calibri"/>
                  <a:cs typeface="Calibri"/>
                  <a:sym typeface="Calibri"/>
                </a:rPr>
                <a:t> </a:t>
              </a:r>
              <a:r>
                <a:rPr lang="en-US" sz="1900">
                  <a:solidFill>
                    <a:schemeClr val="lt1"/>
                  </a:solidFill>
                  <a:latin typeface="Century Gothic"/>
                  <a:ea typeface="Century Gothic"/>
                  <a:cs typeface="Century Gothic"/>
                  <a:sym typeface="Century Gothic"/>
                </a:rPr>
                <a:t>who have not graduated from high school</a:t>
              </a:r>
              <a:r>
                <a:rPr lang="en-US" sz="1900">
                  <a:solidFill>
                    <a:schemeClr val="lt1"/>
                  </a:solidFill>
                  <a:latin typeface="Calibri"/>
                  <a:ea typeface="Calibri"/>
                  <a:cs typeface="Calibri"/>
                  <a:sym typeface="Calibri"/>
                </a:rPr>
                <a:t>.</a:t>
              </a:r>
              <a:endParaRPr sz="1900">
                <a:solidFill>
                  <a:schemeClr val="lt1"/>
                </a:solidFill>
                <a:latin typeface="Century Gothic"/>
                <a:ea typeface="Century Gothic"/>
                <a:cs typeface="Century Gothic"/>
                <a:sym typeface="Century Gothic"/>
              </a:endParaRPr>
            </a:p>
          </p:txBody>
        </p:sp>
        <p:sp>
          <p:nvSpPr>
            <p:cNvPr id="432" name="Google Shape;432;p18"/>
            <p:cNvSpPr/>
            <p:nvPr/>
          </p:nvSpPr>
          <p:spPr>
            <a:xfrm>
              <a:off x="0" y="896728"/>
              <a:ext cx="8171528" cy="778050"/>
            </a:xfrm>
            <a:prstGeom prst="roundRect">
              <a:avLst>
                <a:gd fmla="val 16667" name="adj"/>
              </a:avLst>
            </a:prstGeom>
            <a:solidFill>
              <a:srgbClr val="47926D"/>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8"/>
            <p:cNvSpPr txBox="1"/>
            <p:nvPr/>
          </p:nvSpPr>
          <p:spPr>
            <a:xfrm>
              <a:off x="37981" y="934709"/>
              <a:ext cx="8095566" cy="702088"/>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Century Gothic"/>
                <a:buNone/>
              </a:pPr>
              <a:r>
                <a:rPr lang="en-US" sz="1900">
                  <a:solidFill>
                    <a:schemeClr val="lt1"/>
                  </a:solidFill>
                  <a:latin typeface="Century Gothic"/>
                  <a:ea typeface="Century Gothic"/>
                  <a:cs typeface="Century Gothic"/>
                  <a:sym typeface="Century Gothic"/>
                </a:rPr>
                <a:t>They travel or move with a parent for commercial fishing, subsistence fishing, </a:t>
              </a:r>
              <a:r>
                <a:rPr lang="en-US" sz="1900">
                  <a:solidFill>
                    <a:schemeClr val="lt1"/>
                  </a:solidFill>
                  <a:latin typeface="Calibri"/>
                  <a:ea typeface="Calibri"/>
                  <a:cs typeface="Calibri"/>
                  <a:sym typeface="Calibri"/>
                </a:rPr>
                <a:t>berry picking</a:t>
              </a:r>
              <a:r>
                <a:rPr lang="en-US" sz="1900">
                  <a:solidFill>
                    <a:schemeClr val="lt1"/>
                  </a:solidFill>
                  <a:latin typeface="Century Gothic"/>
                  <a:ea typeface="Century Gothic"/>
                  <a:cs typeface="Century Gothic"/>
                  <a:sym typeface="Century Gothic"/>
                </a:rPr>
                <a:t>, logging, or farming</a:t>
              </a:r>
              <a:r>
                <a:rPr lang="en-US" sz="1900">
                  <a:solidFill>
                    <a:schemeClr val="lt1"/>
                  </a:solidFill>
                  <a:latin typeface="Calibri"/>
                  <a:ea typeface="Calibri"/>
                  <a:cs typeface="Calibri"/>
                  <a:sym typeface="Calibri"/>
                </a:rPr>
                <a:t>.</a:t>
              </a:r>
              <a:endParaRPr sz="1900">
                <a:solidFill>
                  <a:schemeClr val="lt1"/>
                </a:solidFill>
                <a:latin typeface="Century Gothic"/>
                <a:ea typeface="Century Gothic"/>
                <a:cs typeface="Century Gothic"/>
                <a:sym typeface="Century Gothic"/>
              </a:endParaRPr>
            </a:p>
          </p:txBody>
        </p:sp>
        <p:sp>
          <p:nvSpPr>
            <p:cNvPr id="434" name="Google Shape;434;p18"/>
            <p:cNvSpPr/>
            <p:nvPr/>
          </p:nvSpPr>
          <p:spPr>
            <a:xfrm>
              <a:off x="0" y="1729498"/>
              <a:ext cx="8171528" cy="778050"/>
            </a:xfrm>
            <a:prstGeom prst="roundRect">
              <a:avLst>
                <a:gd fmla="val 16667" name="adj"/>
              </a:avLst>
            </a:prstGeom>
            <a:solidFill>
              <a:srgbClr val="539B86"/>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8"/>
            <p:cNvSpPr txBox="1"/>
            <p:nvPr/>
          </p:nvSpPr>
          <p:spPr>
            <a:xfrm>
              <a:off x="37981" y="1767479"/>
              <a:ext cx="8095566" cy="702088"/>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Century Gothic"/>
                <a:buNone/>
              </a:pPr>
              <a:r>
                <a:rPr lang="en-US" sz="1900">
                  <a:solidFill>
                    <a:schemeClr val="lt1"/>
                  </a:solidFill>
                  <a:latin typeface="Century Gothic"/>
                  <a:ea typeface="Century Gothic"/>
                  <a:cs typeface="Century Gothic"/>
                  <a:sym typeface="Century Gothic"/>
                </a:rPr>
                <a:t>The move or travel is minimum of 7 nights &amp; 8 days over the course of a year.</a:t>
              </a:r>
              <a:endParaRPr/>
            </a:p>
          </p:txBody>
        </p:sp>
        <p:sp>
          <p:nvSpPr>
            <p:cNvPr id="436" name="Google Shape;436;p18"/>
            <p:cNvSpPr/>
            <p:nvPr/>
          </p:nvSpPr>
          <p:spPr>
            <a:xfrm>
              <a:off x="0" y="2562268"/>
              <a:ext cx="8171528" cy="778050"/>
            </a:xfrm>
            <a:prstGeom prst="roundRect">
              <a:avLst>
                <a:gd fmla="val 16667" name="adj"/>
              </a:avLst>
            </a:prstGeom>
            <a:solidFill>
              <a:srgbClr val="61A29E"/>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8"/>
            <p:cNvSpPr txBox="1"/>
            <p:nvPr/>
          </p:nvSpPr>
          <p:spPr>
            <a:xfrm>
              <a:off x="37981" y="2600249"/>
              <a:ext cx="8095566" cy="702088"/>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Century Gothic"/>
                <a:buNone/>
              </a:pPr>
              <a:r>
                <a:rPr lang="en-US" sz="1900">
                  <a:solidFill>
                    <a:schemeClr val="lt1"/>
                  </a:solidFill>
                  <a:latin typeface="Century Gothic"/>
                  <a:ea typeface="Century Gothic"/>
                  <a:cs typeface="Century Gothic"/>
                  <a:sym typeface="Century Gothic"/>
                </a:rPr>
                <a:t>In MSBSD, must be a minimum of 20 miles from the child’s home</a:t>
              </a:r>
              <a:r>
                <a:rPr lang="en-US" sz="1900">
                  <a:solidFill>
                    <a:schemeClr val="lt1"/>
                  </a:solidFill>
                  <a:latin typeface="Calibri"/>
                  <a:ea typeface="Calibri"/>
                  <a:cs typeface="Calibri"/>
                  <a:sym typeface="Calibri"/>
                </a:rPr>
                <a:t>.</a:t>
              </a:r>
              <a:endParaRPr sz="1900">
                <a:solidFill>
                  <a:schemeClr val="lt1"/>
                </a:solidFill>
                <a:latin typeface="Century Gothic"/>
                <a:ea typeface="Century Gothic"/>
                <a:cs typeface="Century Gothic"/>
                <a:sym typeface="Century Gothic"/>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2" name="Shape 442"/>
        <p:cNvGrpSpPr/>
        <p:nvPr/>
      </p:nvGrpSpPr>
      <p:grpSpPr>
        <a:xfrm>
          <a:off x="0" y="0"/>
          <a:ext cx="0" cy="0"/>
          <a:chOff x="0" y="0"/>
          <a:chExt cx="0" cy="0"/>
        </a:xfrm>
      </p:grpSpPr>
      <p:cxnSp>
        <p:nvCxnSpPr>
          <p:cNvPr id="443" name="Google Shape;443;p19"/>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444" name="Google Shape;444;p19"/>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445" name="Google Shape;445;p19"/>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446" name="Google Shape;446;p19"/>
          <p:cNvSpPr/>
          <p:nvPr/>
        </p:nvSpPr>
        <p:spPr>
          <a:xfrm>
            <a:off x="0" y="0"/>
            <a:ext cx="9143999"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47" name="Google Shape;447;p19"/>
          <p:cNvSpPr/>
          <p:nvPr/>
        </p:nvSpPr>
        <p:spPr>
          <a:xfrm>
            <a:off x="6539954" y="1460230"/>
            <a:ext cx="2604045" cy="825932"/>
          </a:xfrm>
          <a:custGeom>
            <a:rect b="b" l="l" r="r" t="t"/>
            <a:pathLst>
              <a:path extrusionOk="0" h="825932" w="3472060">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48" name="Google Shape;448;p19"/>
          <p:cNvSpPr txBox="1"/>
          <p:nvPr>
            <p:ph type="title"/>
          </p:nvPr>
        </p:nvSpPr>
        <p:spPr>
          <a:xfrm>
            <a:off x="485775" y="308437"/>
            <a:ext cx="6939116" cy="1016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EBEBEB"/>
              </a:buClr>
              <a:buSzPts val="3300"/>
              <a:buFont typeface="Century Gothic"/>
              <a:buNone/>
            </a:pPr>
            <a:r>
              <a:rPr lang="en-US" sz="2400">
                <a:solidFill>
                  <a:srgbClr val="EBEBEB"/>
                </a:solidFill>
              </a:rPr>
              <a:t>Services for </a:t>
            </a:r>
            <a:r>
              <a:rPr lang="en-US" sz="2400">
                <a:solidFill>
                  <a:schemeClr val="lt1"/>
                </a:solidFill>
              </a:rPr>
              <a:t>Approximately 2,800 eligible migrant students </a:t>
            </a:r>
            <a:endParaRPr sz="2400">
              <a:solidFill>
                <a:schemeClr val="dk1"/>
              </a:solidFill>
            </a:endParaRPr>
          </a:p>
          <a:p>
            <a:pPr indent="0" lvl="0" marL="0" rtl="0" algn="l">
              <a:lnSpc>
                <a:spcPct val="90000"/>
              </a:lnSpc>
              <a:spcBef>
                <a:spcPts val="0"/>
              </a:spcBef>
              <a:spcAft>
                <a:spcPts val="0"/>
              </a:spcAft>
              <a:buClr>
                <a:srgbClr val="EBEBEB"/>
              </a:buClr>
              <a:buSzPts val="3300"/>
              <a:buFont typeface="Century Gothic"/>
              <a:buNone/>
            </a:pPr>
            <a:r>
              <a:t/>
            </a:r>
            <a:endParaRPr sz="3300">
              <a:solidFill>
                <a:srgbClr val="EBEBEB"/>
              </a:solidFill>
            </a:endParaRPr>
          </a:p>
        </p:txBody>
      </p:sp>
      <p:sp>
        <p:nvSpPr>
          <p:cNvPr id="449" name="Google Shape;449;p19"/>
          <p:cNvSpPr/>
          <p:nvPr/>
        </p:nvSpPr>
        <p:spPr>
          <a:xfrm>
            <a:off x="7828359" y="0"/>
            <a:ext cx="514350" cy="11430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50" name="Google Shape;450;p19"/>
          <p:cNvSpPr/>
          <p:nvPr/>
        </p:nvSpPr>
        <p:spPr>
          <a:xfrm>
            <a:off x="0" y="1762067"/>
            <a:ext cx="9144312" cy="5095933"/>
          </a:xfrm>
          <a:custGeom>
            <a:rect b="b" l="l" r="r" t="t"/>
            <a:pathLst>
              <a:path extrusionOk="0" h="5095933" w="12192418">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nvGrpSpPr>
          <p:cNvPr id="451" name="Google Shape;451;p19"/>
          <p:cNvGrpSpPr/>
          <p:nvPr/>
        </p:nvGrpSpPr>
        <p:grpSpPr>
          <a:xfrm>
            <a:off x="1355069" y="1082610"/>
            <a:ext cx="6201474" cy="5648839"/>
            <a:chOff x="1101681" y="-60389"/>
            <a:chExt cx="6201474" cy="5648839"/>
          </a:xfrm>
        </p:grpSpPr>
        <p:sp>
          <p:nvSpPr>
            <p:cNvPr id="452" name="Google Shape;452;p19"/>
            <p:cNvSpPr/>
            <p:nvPr/>
          </p:nvSpPr>
          <p:spPr>
            <a:xfrm>
              <a:off x="1377998" y="-60389"/>
              <a:ext cx="5648839" cy="5648839"/>
            </a:xfrm>
            <a:custGeom>
              <a:rect b="b" l="l" r="r" t="t"/>
              <a:pathLst>
                <a:path extrusionOk="0" h="120000" w="120000">
                  <a:moveTo>
                    <a:pt x="70030" y="4481"/>
                  </a:moveTo>
                  <a:cubicBezTo>
                    <a:pt x="97523" y="9447"/>
                    <a:pt x="117241" y="33789"/>
                    <a:pt x="116392" y="61714"/>
                  </a:cubicBezTo>
                  <a:cubicBezTo>
                    <a:pt x="115543" y="89640"/>
                    <a:pt x="94383" y="112738"/>
                    <a:pt x="66639" y="116026"/>
                  </a:cubicBezTo>
                  <a:cubicBezTo>
                    <a:pt x="38894" y="119314"/>
                    <a:pt x="12922" y="101800"/>
                    <a:pt x="5570" y="74846"/>
                  </a:cubicBezTo>
                  <a:cubicBezTo>
                    <a:pt x="-1781" y="47892"/>
                    <a:pt x="11701" y="19617"/>
                    <a:pt x="37273" y="8362"/>
                  </a:cubicBezTo>
                  <a:lnTo>
                    <a:pt x="36137" y="4980"/>
                  </a:lnTo>
                  <a:lnTo>
                    <a:pt x="43092" y="9673"/>
                  </a:lnTo>
                  <a:lnTo>
                    <a:pt x="40537" y="18078"/>
                  </a:lnTo>
                  <a:lnTo>
                    <a:pt x="39401" y="14698"/>
                  </a:lnTo>
                  <a:cubicBezTo>
                    <a:pt x="17020" y="24875"/>
                    <a:pt x="5424" y="49871"/>
                    <a:pt x="12110" y="73532"/>
                  </a:cubicBezTo>
                  <a:cubicBezTo>
                    <a:pt x="18795" y="97192"/>
                    <a:pt x="41758" y="112424"/>
                    <a:pt x="66156" y="109383"/>
                  </a:cubicBezTo>
                  <a:cubicBezTo>
                    <a:pt x="90554" y="106342"/>
                    <a:pt x="109074" y="85939"/>
                    <a:pt x="109747" y="61361"/>
                  </a:cubicBezTo>
                  <a:cubicBezTo>
                    <a:pt x="110419" y="36784"/>
                    <a:pt x="93042" y="15398"/>
                    <a:pt x="68847" y="11027"/>
                  </a:cubicBezTo>
                  <a:close/>
                </a:path>
              </a:pathLst>
            </a:custGeom>
            <a:solidFill>
              <a:srgbClr val="CAD7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9"/>
            <p:cNvSpPr/>
            <p:nvPr/>
          </p:nvSpPr>
          <p:spPr>
            <a:xfrm>
              <a:off x="3473971" y="2808"/>
              <a:ext cx="1456893" cy="728446"/>
            </a:xfrm>
            <a:prstGeom prst="roundRect">
              <a:avLst>
                <a:gd fmla="val 16667" name="adj"/>
              </a:avLst>
            </a:prstGeom>
            <a:solidFill>
              <a:srgbClr val="2682C6"/>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9"/>
            <p:cNvSpPr txBox="1"/>
            <p:nvPr/>
          </p:nvSpPr>
          <p:spPr>
            <a:xfrm>
              <a:off x="3509531" y="38368"/>
              <a:ext cx="1385773" cy="657326"/>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entury Gothic"/>
                <a:buNone/>
              </a:pPr>
              <a:r>
                <a:rPr lang="en-US" sz="1300">
                  <a:solidFill>
                    <a:schemeClr val="lt1"/>
                  </a:solidFill>
                  <a:latin typeface="Century Gothic"/>
                  <a:ea typeface="Century Gothic"/>
                  <a:cs typeface="Century Gothic"/>
                  <a:sym typeface="Century Gothic"/>
                </a:rPr>
                <a:t>High School Success Coaching</a:t>
              </a:r>
              <a:endParaRPr/>
            </a:p>
          </p:txBody>
        </p:sp>
        <p:sp>
          <p:nvSpPr>
            <p:cNvPr id="455" name="Google Shape;455;p19"/>
            <p:cNvSpPr/>
            <p:nvPr/>
          </p:nvSpPr>
          <p:spPr>
            <a:xfrm>
              <a:off x="5022374" y="566380"/>
              <a:ext cx="1456893" cy="728446"/>
            </a:xfrm>
            <a:prstGeom prst="roundRect">
              <a:avLst>
                <a:gd fmla="val 16667" name="adj"/>
              </a:avLst>
            </a:prstGeom>
            <a:solidFill>
              <a:srgbClr val="26CBD7"/>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9"/>
            <p:cNvSpPr txBox="1"/>
            <p:nvPr/>
          </p:nvSpPr>
          <p:spPr>
            <a:xfrm>
              <a:off x="5057934" y="601940"/>
              <a:ext cx="1385773" cy="657326"/>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entury Gothic"/>
                <a:buNone/>
              </a:pPr>
              <a:r>
                <a:rPr lang="en-US" sz="1300">
                  <a:solidFill>
                    <a:schemeClr val="lt1"/>
                  </a:solidFill>
                  <a:latin typeface="Century Gothic"/>
                  <a:ea typeface="Century Gothic"/>
                  <a:cs typeface="Century Gothic"/>
                  <a:sym typeface="Century Gothic"/>
                </a:rPr>
                <a:t>Educational Resources</a:t>
              </a:r>
              <a:endParaRPr/>
            </a:p>
          </p:txBody>
        </p:sp>
        <p:sp>
          <p:nvSpPr>
            <p:cNvPr id="457" name="Google Shape;457;p19"/>
            <p:cNvSpPr/>
            <p:nvPr/>
          </p:nvSpPr>
          <p:spPr>
            <a:xfrm>
              <a:off x="5846262" y="1993396"/>
              <a:ext cx="1456893" cy="728446"/>
            </a:xfrm>
            <a:prstGeom prst="roundRect">
              <a:avLst>
                <a:gd fmla="val 16667" name="adj"/>
              </a:avLst>
            </a:prstGeom>
            <a:solidFill>
              <a:schemeClr val="accent4"/>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9"/>
            <p:cNvSpPr txBox="1"/>
            <p:nvPr/>
          </p:nvSpPr>
          <p:spPr>
            <a:xfrm>
              <a:off x="5881822" y="2028956"/>
              <a:ext cx="1385773" cy="657326"/>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entury Gothic"/>
                <a:buNone/>
              </a:pPr>
              <a:r>
                <a:rPr lang="en-US" sz="1300">
                  <a:solidFill>
                    <a:schemeClr val="lt1"/>
                  </a:solidFill>
                  <a:latin typeface="Century Gothic"/>
                  <a:ea typeface="Century Gothic"/>
                  <a:cs typeface="Century Gothic"/>
                  <a:sym typeface="Century Gothic"/>
                </a:rPr>
                <a:t>Free Breakfast &amp; Lunch</a:t>
              </a:r>
              <a:endParaRPr/>
            </a:p>
          </p:txBody>
        </p:sp>
        <p:sp>
          <p:nvSpPr>
            <p:cNvPr id="459" name="Google Shape;459;p19"/>
            <p:cNvSpPr/>
            <p:nvPr/>
          </p:nvSpPr>
          <p:spPr>
            <a:xfrm>
              <a:off x="5560128" y="3616138"/>
              <a:ext cx="1456893" cy="728446"/>
            </a:xfrm>
            <a:prstGeom prst="roundRect">
              <a:avLst>
                <a:gd fmla="val 16667" name="adj"/>
              </a:avLst>
            </a:prstGeom>
            <a:solidFill>
              <a:schemeClr val="accent5"/>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9"/>
            <p:cNvSpPr txBox="1"/>
            <p:nvPr/>
          </p:nvSpPr>
          <p:spPr>
            <a:xfrm>
              <a:off x="5595688" y="3651698"/>
              <a:ext cx="1385773" cy="657326"/>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entury Gothic"/>
                <a:buNone/>
              </a:pPr>
              <a:r>
                <a:rPr lang="en-US" sz="1300">
                  <a:solidFill>
                    <a:schemeClr val="lt1"/>
                  </a:solidFill>
                  <a:latin typeface="Century Gothic"/>
                  <a:ea typeface="Century Gothic"/>
                  <a:cs typeface="Century Gothic"/>
                  <a:sym typeface="Century Gothic"/>
                </a:rPr>
                <a:t>Before or After School Tutoring</a:t>
              </a:r>
              <a:endParaRPr/>
            </a:p>
          </p:txBody>
        </p:sp>
        <p:sp>
          <p:nvSpPr>
            <p:cNvPr id="461" name="Google Shape;461;p19"/>
            <p:cNvSpPr/>
            <p:nvPr/>
          </p:nvSpPr>
          <p:spPr>
            <a:xfrm>
              <a:off x="4297859" y="4675308"/>
              <a:ext cx="1456893" cy="728446"/>
            </a:xfrm>
            <a:prstGeom prst="roundRect">
              <a:avLst>
                <a:gd fmla="val 16667" name="adj"/>
              </a:avLst>
            </a:prstGeom>
            <a:solidFill>
              <a:srgbClr val="61A39F"/>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9"/>
            <p:cNvSpPr txBox="1"/>
            <p:nvPr/>
          </p:nvSpPr>
          <p:spPr>
            <a:xfrm>
              <a:off x="4333419" y="4710868"/>
              <a:ext cx="1385773" cy="657326"/>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entury Gothic"/>
                <a:buNone/>
              </a:pPr>
              <a:r>
                <a:rPr lang="en-US" sz="1300">
                  <a:solidFill>
                    <a:schemeClr val="lt1"/>
                  </a:solidFill>
                  <a:latin typeface="Century Gothic"/>
                  <a:ea typeface="Century Gothic"/>
                  <a:cs typeface="Century Gothic"/>
                  <a:sym typeface="Century Gothic"/>
                </a:rPr>
                <a:t>Small Group Supplemental Support</a:t>
              </a:r>
              <a:endParaRPr/>
            </a:p>
          </p:txBody>
        </p:sp>
        <p:sp>
          <p:nvSpPr>
            <p:cNvPr id="463" name="Google Shape;463;p19"/>
            <p:cNvSpPr/>
            <p:nvPr/>
          </p:nvSpPr>
          <p:spPr>
            <a:xfrm>
              <a:off x="2650084" y="4675308"/>
              <a:ext cx="1456893" cy="728446"/>
            </a:xfrm>
            <a:prstGeom prst="roundRect">
              <a:avLst>
                <a:gd fmla="val 16667" name="adj"/>
              </a:avLst>
            </a:prstGeom>
            <a:solidFill>
              <a:srgbClr val="2682C6"/>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9"/>
            <p:cNvSpPr txBox="1"/>
            <p:nvPr/>
          </p:nvSpPr>
          <p:spPr>
            <a:xfrm>
              <a:off x="2685644" y="4710868"/>
              <a:ext cx="1385773" cy="657326"/>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entury Gothic"/>
                <a:buNone/>
              </a:pPr>
              <a:r>
                <a:rPr lang="en-US" sz="1300">
                  <a:solidFill>
                    <a:schemeClr val="lt1"/>
                  </a:solidFill>
                  <a:latin typeface="Century Gothic"/>
                  <a:ea typeface="Century Gothic"/>
                  <a:cs typeface="Century Gothic"/>
                  <a:sym typeface="Century Gothic"/>
                </a:rPr>
                <a:t>Nutrition, Health &amp; Safety Education</a:t>
              </a:r>
              <a:endParaRPr/>
            </a:p>
          </p:txBody>
        </p:sp>
        <p:sp>
          <p:nvSpPr>
            <p:cNvPr id="465" name="Google Shape;465;p19"/>
            <p:cNvSpPr/>
            <p:nvPr/>
          </p:nvSpPr>
          <p:spPr>
            <a:xfrm>
              <a:off x="1387814" y="3616138"/>
              <a:ext cx="1456893" cy="728446"/>
            </a:xfrm>
            <a:prstGeom prst="roundRect">
              <a:avLst>
                <a:gd fmla="val 16667" name="adj"/>
              </a:avLst>
            </a:prstGeom>
            <a:solidFill>
              <a:srgbClr val="26CBD7"/>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9"/>
            <p:cNvSpPr txBox="1"/>
            <p:nvPr/>
          </p:nvSpPr>
          <p:spPr>
            <a:xfrm>
              <a:off x="1423374" y="3651698"/>
              <a:ext cx="1385773" cy="657326"/>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entury Gothic"/>
                <a:buNone/>
              </a:pPr>
              <a:r>
                <a:rPr lang="en-US" sz="1300">
                  <a:solidFill>
                    <a:schemeClr val="lt1"/>
                  </a:solidFill>
                  <a:latin typeface="Century Gothic"/>
                  <a:ea typeface="Century Gothic"/>
                  <a:cs typeface="Century Gothic"/>
                  <a:sym typeface="Century Gothic"/>
                </a:rPr>
                <a:t>Preschool</a:t>
              </a:r>
              <a:endParaRPr/>
            </a:p>
          </p:txBody>
        </p:sp>
        <p:sp>
          <p:nvSpPr>
            <p:cNvPr id="467" name="Google Shape;467;p19"/>
            <p:cNvSpPr/>
            <p:nvPr/>
          </p:nvSpPr>
          <p:spPr>
            <a:xfrm>
              <a:off x="1101681" y="1993396"/>
              <a:ext cx="1456893" cy="728446"/>
            </a:xfrm>
            <a:prstGeom prst="roundRect">
              <a:avLst>
                <a:gd fmla="val 16667" name="adj"/>
              </a:avLst>
            </a:prstGeom>
            <a:solidFill>
              <a:schemeClr val="accent4"/>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9"/>
            <p:cNvSpPr txBox="1"/>
            <p:nvPr/>
          </p:nvSpPr>
          <p:spPr>
            <a:xfrm>
              <a:off x="1137241" y="2028956"/>
              <a:ext cx="1385773" cy="657326"/>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entury Gothic"/>
                <a:buNone/>
              </a:pPr>
              <a:r>
                <a:rPr lang="en-US" sz="1300">
                  <a:solidFill>
                    <a:schemeClr val="lt1"/>
                  </a:solidFill>
                  <a:latin typeface="Century Gothic"/>
                  <a:ea typeface="Century Gothic"/>
                  <a:cs typeface="Century Gothic"/>
                  <a:sym typeface="Century Gothic"/>
                </a:rPr>
                <a:t>Swimming Lessons</a:t>
              </a:r>
              <a:endParaRPr/>
            </a:p>
          </p:txBody>
        </p:sp>
        <p:sp>
          <p:nvSpPr>
            <p:cNvPr id="469" name="Google Shape;469;p19"/>
            <p:cNvSpPr/>
            <p:nvPr/>
          </p:nvSpPr>
          <p:spPr>
            <a:xfrm>
              <a:off x="1925569" y="566380"/>
              <a:ext cx="1456893" cy="728446"/>
            </a:xfrm>
            <a:prstGeom prst="roundRect">
              <a:avLst>
                <a:gd fmla="val 16667" name="adj"/>
              </a:avLst>
            </a:prstGeom>
            <a:solidFill>
              <a:schemeClr val="accent5"/>
            </a:solidFill>
            <a:ln cap="rnd"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9"/>
            <p:cNvSpPr txBox="1"/>
            <p:nvPr/>
          </p:nvSpPr>
          <p:spPr>
            <a:xfrm>
              <a:off x="1961129" y="601940"/>
              <a:ext cx="1385773" cy="657326"/>
            </a:xfrm>
            <a:prstGeom prst="rect">
              <a:avLst/>
            </a:prstGeom>
            <a:noFill/>
            <a:ln>
              <a:noFill/>
            </a:ln>
          </p:spPr>
          <p:txBody>
            <a:bodyPr anchorCtr="0" anchor="ctr" bIns="49525" lIns="49525" spcFirstLastPara="1" rIns="49525" wrap="square" tIns="49525">
              <a:noAutofit/>
            </a:bodyPr>
            <a:lstStyle/>
            <a:p>
              <a:pPr indent="0" lvl="0" marL="0" marR="0" rtl="0" algn="ctr">
                <a:lnSpc>
                  <a:spcPct val="90000"/>
                </a:lnSpc>
                <a:spcBef>
                  <a:spcPts val="0"/>
                </a:spcBef>
                <a:spcAft>
                  <a:spcPts val="0"/>
                </a:spcAft>
                <a:buClr>
                  <a:schemeClr val="lt1"/>
                </a:buClr>
                <a:buSzPts val="1300"/>
                <a:buFont typeface="Century Gothic"/>
                <a:buNone/>
              </a:pPr>
              <a:r>
                <a:rPr lang="en-US" sz="1300">
                  <a:solidFill>
                    <a:schemeClr val="lt1"/>
                  </a:solidFill>
                  <a:latin typeface="Century Gothic"/>
                  <a:ea typeface="Century Gothic"/>
                  <a:cs typeface="Century Gothic"/>
                  <a:sym typeface="Century Gothic"/>
                </a:rPr>
                <a:t>Summer Program Opportunities</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5" name="Shape 475"/>
        <p:cNvGrpSpPr/>
        <p:nvPr/>
      </p:nvGrpSpPr>
      <p:grpSpPr>
        <a:xfrm>
          <a:off x="0" y="0"/>
          <a:ext cx="0" cy="0"/>
          <a:chOff x="0" y="0"/>
          <a:chExt cx="0" cy="0"/>
        </a:xfrm>
      </p:grpSpPr>
      <p:cxnSp>
        <p:nvCxnSpPr>
          <p:cNvPr id="476" name="Google Shape;476;p20"/>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477" name="Google Shape;477;p20"/>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478" name="Google Shape;478;p20"/>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pic>
        <p:nvPicPr>
          <p:cNvPr id="479" name="Google Shape;479;p20"/>
          <p:cNvPicPr preferRelativeResize="0"/>
          <p:nvPr/>
        </p:nvPicPr>
        <p:blipFill rotWithShape="1">
          <a:blip r:embed="rId4">
            <a:alphaModFix/>
          </a:blip>
          <a:srcRect b="0" l="3613" r="0" t="0"/>
          <a:stretch/>
        </p:blipFill>
        <p:spPr>
          <a:xfrm>
            <a:off x="0" y="2669685"/>
            <a:ext cx="3027758" cy="4188314"/>
          </a:xfrm>
          <a:prstGeom prst="rect">
            <a:avLst/>
          </a:prstGeom>
          <a:noFill/>
          <a:ln>
            <a:noFill/>
          </a:ln>
        </p:spPr>
      </p:pic>
      <p:pic>
        <p:nvPicPr>
          <p:cNvPr id="480" name="Google Shape;480;p20"/>
          <p:cNvPicPr preferRelativeResize="0"/>
          <p:nvPr/>
        </p:nvPicPr>
        <p:blipFill rotWithShape="1">
          <a:blip r:embed="rId5">
            <a:alphaModFix/>
          </a:blip>
          <a:srcRect b="0" l="35640" r="0" t="0"/>
          <a:stretch/>
        </p:blipFill>
        <p:spPr>
          <a:xfrm>
            <a:off x="0" y="2892347"/>
            <a:ext cx="1141809" cy="2365453"/>
          </a:xfrm>
          <a:prstGeom prst="rect">
            <a:avLst/>
          </a:prstGeom>
          <a:noFill/>
          <a:ln>
            <a:noFill/>
          </a:ln>
        </p:spPr>
      </p:pic>
      <p:sp>
        <p:nvSpPr>
          <p:cNvPr id="481" name="Google Shape;481;p20"/>
          <p:cNvSpPr/>
          <p:nvPr/>
        </p:nvSpPr>
        <p:spPr>
          <a:xfrm>
            <a:off x="6456759" y="1676400"/>
            <a:ext cx="2114700" cy="2819400"/>
          </a:xfrm>
          <a:prstGeom prst="ellipse">
            <a:avLst/>
          </a:prstGeom>
          <a:gradFill>
            <a:gsLst>
              <a:gs pos="0">
                <a:srgbClr val="6EA0C0">
                  <a:alpha val="7059"/>
                </a:srgbClr>
              </a:gs>
              <a:gs pos="36000">
                <a:srgbClr val="6EA0C0">
                  <a:alpha val="5882"/>
                </a:srgbClr>
              </a:gs>
              <a:gs pos="69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482" name="Google Shape;482;p20"/>
          <p:cNvPicPr preferRelativeResize="0"/>
          <p:nvPr/>
        </p:nvPicPr>
        <p:blipFill rotWithShape="1">
          <a:blip r:embed="rId6">
            <a:alphaModFix/>
          </a:blip>
          <a:srcRect b="0" l="0" r="0" t="28813"/>
          <a:stretch/>
        </p:blipFill>
        <p:spPr>
          <a:xfrm>
            <a:off x="5999559" y="0"/>
            <a:ext cx="1202540" cy="1141407"/>
          </a:xfrm>
          <a:prstGeom prst="rect">
            <a:avLst/>
          </a:prstGeom>
          <a:noFill/>
          <a:ln>
            <a:noFill/>
          </a:ln>
        </p:spPr>
      </p:pic>
      <p:pic>
        <p:nvPicPr>
          <p:cNvPr id="483" name="Google Shape;483;p20"/>
          <p:cNvPicPr preferRelativeResize="0"/>
          <p:nvPr/>
        </p:nvPicPr>
        <p:blipFill rotWithShape="1">
          <a:blip r:embed="rId7">
            <a:alphaModFix/>
          </a:blip>
          <a:srcRect b="23320" l="0" r="0" t="0"/>
          <a:stretch/>
        </p:blipFill>
        <p:spPr>
          <a:xfrm>
            <a:off x="6454408" y="6096000"/>
            <a:ext cx="745301" cy="762000"/>
          </a:xfrm>
          <a:prstGeom prst="rect">
            <a:avLst/>
          </a:prstGeom>
          <a:noFill/>
          <a:ln>
            <a:noFill/>
          </a:ln>
        </p:spPr>
      </p:pic>
      <p:sp>
        <p:nvSpPr>
          <p:cNvPr id="484" name="Google Shape;484;p20"/>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85" name="Google Shape;485;p20"/>
          <p:cNvSpPr/>
          <p:nvPr/>
        </p:nvSpPr>
        <p:spPr>
          <a:xfrm>
            <a:off x="381000" y="523875"/>
            <a:ext cx="4876800" cy="5810400"/>
          </a:xfrm>
          <a:prstGeom prst="roundRect">
            <a:avLst>
              <a:gd fmla="val 3125" name="adj"/>
            </a:avLst>
          </a:prstGeom>
          <a:solidFill>
            <a:srgbClr val="F8FAF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486" name="Google Shape;486;p20"/>
          <p:cNvPicPr preferRelativeResize="0"/>
          <p:nvPr/>
        </p:nvPicPr>
        <p:blipFill rotWithShape="1">
          <a:blip r:embed="rId8">
            <a:alphaModFix/>
          </a:blip>
          <a:srcRect b="5461" l="0" r="0" t="5452"/>
          <a:stretch/>
        </p:blipFill>
        <p:spPr>
          <a:xfrm>
            <a:off x="523875" y="647700"/>
            <a:ext cx="4591200" cy="5562600"/>
          </a:xfrm>
          <a:prstGeom prst="rect">
            <a:avLst/>
          </a:prstGeom>
          <a:noFill/>
          <a:ln>
            <a:noFill/>
          </a:ln>
        </p:spPr>
      </p:pic>
      <p:sp>
        <p:nvSpPr>
          <p:cNvPr id="487" name="Google Shape;487;p20"/>
          <p:cNvSpPr txBox="1"/>
          <p:nvPr/>
        </p:nvSpPr>
        <p:spPr>
          <a:xfrm>
            <a:off x="5524500" y="2095500"/>
            <a:ext cx="3143400" cy="2857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US" sz="1203">
                <a:solidFill>
                  <a:srgbClr val="1CADE4"/>
                </a:solidFill>
                <a:latin typeface="Century Gothic"/>
                <a:ea typeface="Century Gothic"/>
                <a:cs typeface="Century Gothic"/>
                <a:sym typeface="Century Gothic"/>
              </a:rPr>
              <a:t>Performance Metric</a:t>
            </a:r>
            <a:endParaRPr sz="1295">
              <a:latin typeface="Century Gothic"/>
              <a:ea typeface="Century Gothic"/>
              <a:cs typeface="Century Gothic"/>
              <a:sym typeface="Century Gothic"/>
            </a:endParaRPr>
          </a:p>
          <a:p>
            <a:pPr indent="0" lvl="0" marL="0" rtl="0" algn="l">
              <a:spcBef>
                <a:spcPts val="0"/>
              </a:spcBef>
              <a:spcAft>
                <a:spcPts val="0"/>
              </a:spcAft>
              <a:buNone/>
            </a:pPr>
            <a:r>
              <a:rPr b="1" lang="en-US" sz="4255">
                <a:solidFill>
                  <a:srgbClr val="FFFFFF"/>
                </a:solidFill>
                <a:latin typeface="Century Gothic"/>
                <a:ea typeface="Century Gothic"/>
                <a:cs typeface="Century Gothic"/>
                <a:sym typeface="Century Gothic"/>
              </a:rPr>
              <a:t>Migrant</a:t>
            </a:r>
            <a:endParaRPr b="1" sz="4255">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b="1" lang="en-US" sz="4255">
                <a:solidFill>
                  <a:srgbClr val="1CADE4"/>
                </a:solidFill>
                <a:latin typeface="Century Gothic"/>
                <a:ea typeface="Century Gothic"/>
                <a:cs typeface="Century Gothic"/>
                <a:sym typeface="Century Gothic"/>
              </a:rPr>
              <a:t>Attendance</a:t>
            </a:r>
            <a:endParaRPr b="1" sz="4255">
              <a:solidFill>
                <a:srgbClr val="1CADE4"/>
              </a:solidFill>
              <a:latin typeface="Century Gothic"/>
              <a:ea typeface="Century Gothic"/>
              <a:cs typeface="Century Gothic"/>
              <a:sym typeface="Century Gothic"/>
            </a:endParaRPr>
          </a:p>
          <a:p>
            <a:pPr indent="0" lvl="0" marL="0" rtl="0" algn="l">
              <a:spcBef>
                <a:spcPts val="1500"/>
              </a:spcBef>
              <a:spcAft>
                <a:spcPts val="0"/>
              </a:spcAft>
              <a:buNone/>
            </a:pPr>
            <a:r>
              <a:rPr b="0" lang="en-US" sz="1110">
                <a:solidFill>
                  <a:srgbClr val="A0AEC0"/>
                </a:solidFill>
                <a:latin typeface="Century Gothic"/>
                <a:ea typeface="Century Gothic"/>
                <a:cs typeface="Century Gothic"/>
                <a:sym typeface="Century Gothic"/>
              </a:rPr>
              <a:t>Comparative analysis of student attendance rates across MSBSD and State levels.</a:t>
            </a:r>
            <a:endParaRPr b="0" sz="1110">
              <a:solidFill>
                <a:srgbClr val="A0AEC0"/>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2" name="Shape 492"/>
        <p:cNvGrpSpPr/>
        <p:nvPr/>
      </p:nvGrpSpPr>
      <p:grpSpPr>
        <a:xfrm>
          <a:off x="0" y="0"/>
          <a:ext cx="0" cy="0"/>
          <a:chOff x="0" y="0"/>
          <a:chExt cx="0" cy="0"/>
        </a:xfrm>
      </p:grpSpPr>
      <p:cxnSp>
        <p:nvCxnSpPr>
          <p:cNvPr id="493" name="Google Shape;493;p2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494" name="Google Shape;494;p2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495" name="Google Shape;495;p2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pic>
        <p:nvPicPr>
          <p:cNvPr id="496" name="Google Shape;496;p21"/>
          <p:cNvPicPr preferRelativeResize="0"/>
          <p:nvPr/>
        </p:nvPicPr>
        <p:blipFill rotWithShape="1">
          <a:blip r:embed="rId4">
            <a:alphaModFix/>
          </a:blip>
          <a:srcRect b="0" l="3613" r="0" t="0"/>
          <a:stretch/>
        </p:blipFill>
        <p:spPr>
          <a:xfrm>
            <a:off x="0" y="2669685"/>
            <a:ext cx="3027758" cy="4188314"/>
          </a:xfrm>
          <a:prstGeom prst="rect">
            <a:avLst/>
          </a:prstGeom>
          <a:noFill/>
          <a:ln>
            <a:noFill/>
          </a:ln>
        </p:spPr>
      </p:pic>
      <p:pic>
        <p:nvPicPr>
          <p:cNvPr id="497" name="Google Shape;497;p21"/>
          <p:cNvPicPr preferRelativeResize="0"/>
          <p:nvPr/>
        </p:nvPicPr>
        <p:blipFill rotWithShape="1">
          <a:blip r:embed="rId5">
            <a:alphaModFix/>
          </a:blip>
          <a:srcRect b="0" l="35640" r="0" t="0"/>
          <a:stretch/>
        </p:blipFill>
        <p:spPr>
          <a:xfrm>
            <a:off x="0" y="2892347"/>
            <a:ext cx="1141809" cy="2365453"/>
          </a:xfrm>
          <a:prstGeom prst="rect">
            <a:avLst/>
          </a:prstGeom>
          <a:noFill/>
          <a:ln>
            <a:noFill/>
          </a:ln>
        </p:spPr>
      </p:pic>
      <p:sp>
        <p:nvSpPr>
          <p:cNvPr id="498" name="Google Shape;498;p21"/>
          <p:cNvSpPr/>
          <p:nvPr/>
        </p:nvSpPr>
        <p:spPr>
          <a:xfrm>
            <a:off x="6456759" y="1676400"/>
            <a:ext cx="2114700" cy="2819400"/>
          </a:xfrm>
          <a:prstGeom prst="ellipse">
            <a:avLst/>
          </a:prstGeom>
          <a:gradFill>
            <a:gsLst>
              <a:gs pos="0">
                <a:srgbClr val="6EA0C0">
                  <a:alpha val="7059"/>
                </a:srgbClr>
              </a:gs>
              <a:gs pos="36000">
                <a:srgbClr val="6EA0C0">
                  <a:alpha val="5882"/>
                </a:srgbClr>
              </a:gs>
              <a:gs pos="69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499" name="Google Shape;499;p21"/>
          <p:cNvPicPr preferRelativeResize="0"/>
          <p:nvPr/>
        </p:nvPicPr>
        <p:blipFill rotWithShape="1">
          <a:blip r:embed="rId6">
            <a:alphaModFix/>
          </a:blip>
          <a:srcRect b="0" l="0" r="0" t="28813"/>
          <a:stretch/>
        </p:blipFill>
        <p:spPr>
          <a:xfrm>
            <a:off x="5999559" y="0"/>
            <a:ext cx="1202540" cy="1141407"/>
          </a:xfrm>
          <a:prstGeom prst="rect">
            <a:avLst/>
          </a:prstGeom>
          <a:noFill/>
          <a:ln>
            <a:noFill/>
          </a:ln>
        </p:spPr>
      </p:pic>
      <p:pic>
        <p:nvPicPr>
          <p:cNvPr id="500" name="Google Shape;500;p21"/>
          <p:cNvPicPr preferRelativeResize="0"/>
          <p:nvPr/>
        </p:nvPicPr>
        <p:blipFill rotWithShape="1">
          <a:blip r:embed="rId7">
            <a:alphaModFix/>
          </a:blip>
          <a:srcRect b="23320" l="0" r="0" t="0"/>
          <a:stretch/>
        </p:blipFill>
        <p:spPr>
          <a:xfrm>
            <a:off x="6454408" y="6096000"/>
            <a:ext cx="745301" cy="762000"/>
          </a:xfrm>
          <a:prstGeom prst="rect">
            <a:avLst/>
          </a:prstGeom>
          <a:noFill/>
          <a:ln>
            <a:noFill/>
          </a:ln>
        </p:spPr>
      </p:pic>
      <p:sp>
        <p:nvSpPr>
          <p:cNvPr id="501" name="Google Shape;501;p21"/>
          <p:cNvSpPr/>
          <p:nvPr/>
        </p:nvSpPr>
        <p:spPr>
          <a:xfrm>
            <a:off x="381000" y="523875"/>
            <a:ext cx="4876800" cy="5810400"/>
          </a:xfrm>
          <a:prstGeom prst="roundRect">
            <a:avLst>
              <a:gd fmla="val 3125" name="adj"/>
            </a:avLst>
          </a:prstGeom>
          <a:solidFill>
            <a:srgbClr val="F8FAF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2" name="Google Shape;502;p21"/>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03" name="Google Shape;503;p21"/>
          <p:cNvSpPr txBox="1"/>
          <p:nvPr>
            <p:ph type="title"/>
          </p:nvPr>
        </p:nvSpPr>
        <p:spPr>
          <a:xfrm>
            <a:off x="5524500" y="2095500"/>
            <a:ext cx="3143400" cy="2857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US" sz="1200">
                <a:solidFill>
                  <a:srgbClr val="1CADE4"/>
                </a:solidFill>
                <a:latin typeface="Century Gothic"/>
                <a:ea typeface="Century Gothic"/>
                <a:cs typeface="Century Gothic"/>
                <a:sym typeface="Century Gothic"/>
              </a:rPr>
              <a:t>Performance Metric</a:t>
            </a:r>
            <a:endParaRPr b="1" sz="1200">
              <a:solidFill>
                <a:srgbClr val="1CADE4"/>
              </a:solidFill>
              <a:latin typeface="Century Gothic"/>
              <a:ea typeface="Century Gothic"/>
              <a:cs typeface="Century Gothic"/>
              <a:sym typeface="Century Gothic"/>
            </a:endParaRPr>
          </a:p>
          <a:p>
            <a:pPr indent="0" lvl="0" marL="0" rtl="0" algn="l">
              <a:spcBef>
                <a:spcPts val="0"/>
              </a:spcBef>
              <a:spcAft>
                <a:spcPts val="0"/>
              </a:spcAft>
              <a:buNone/>
            </a:pPr>
            <a:r>
              <a:rPr b="1" lang="en-US" sz="4250">
                <a:solidFill>
                  <a:srgbClr val="FFFFFF"/>
                </a:solidFill>
                <a:latin typeface="Century Gothic"/>
                <a:ea typeface="Century Gothic"/>
                <a:cs typeface="Century Gothic"/>
                <a:sym typeface="Century Gothic"/>
              </a:rPr>
              <a:t>Migrant</a:t>
            </a:r>
            <a:endParaRPr b="1" sz="425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b="1" lang="en-US" sz="4250">
                <a:solidFill>
                  <a:srgbClr val="1CADE4"/>
                </a:solidFill>
                <a:latin typeface="Century Gothic"/>
                <a:ea typeface="Century Gothic"/>
                <a:cs typeface="Century Gothic"/>
                <a:sym typeface="Century Gothic"/>
              </a:rPr>
              <a:t>Graduation</a:t>
            </a:r>
            <a:endParaRPr b="1" sz="4250">
              <a:solidFill>
                <a:srgbClr val="1CADE4"/>
              </a:solidFill>
              <a:latin typeface="Century Gothic"/>
              <a:ea typeface="Century Gothic"/>
              <a:cs typeface="Century Gothic"/>
              <a:sym typeface="Century Gothic"/>
            </a:endParaRPr>
          </a:p>
          <a:p>
            <a:pPr indent="0" lvl="0" marL="0" rtl="0" algn="l">
              <a:spcBef>
                <a:spcPts val="1125"/>
              </a:spcBef>
              <a:spcAft>
                <a:spcPts val="0"/>
              </a:spcAft>
              <a:buNone/>
            </a:pPr>
            <a:r>
              <a:rPr b="0" lang="en-US" sz="1100">
                <a:solidFill>
                  <a:srgbClr val="A0AEC0"/>
                </a:solidFill>
                <a:latin typeface="Century Gothic"/>
                <a:ea typeface="Century Gothic"/>
                <a:cs typeface="Century Gothic"/>
                <a:sym typeface="Century Gothic"/>
              </a:rPr>
              <a:t>Comparative analysis of student graduation rates across MSBSD and State levels.</a:t>
            </a:r>
            <a:endParaRPr b="0" sz="1100">
              <a:solidFill>
                <a:srgbClr val="A0AEC0"/>
              </a:solidFill>
              <a:latin typeface="Century Gothic"/>
              <a:ea typeface="Century Gothic"/>
              <a:cs typeface="Century Gothic"/>
              <a:sym typeface="Century Gothic"/>
            </a:endParaRPr>
          </a:p>
        </p:txBody>
      </p:sp>
      <p:pic>
        <p:nvPicPr>
          <p:cNvPr id="504" name="Google Shape;504;p21"/>
          <p:cNvPicPr preferRelativeResize="0"/>
          <p:nvPr/>
        </p:nvPicPr>
        <p:blipFill rotWithShape="1">
          <a:blip r:embed="rId8">
            <a:alphaModFix/>
          </a:blip>
          <a:srcRect b="5461" l="0" r="0" t="5452"/>
          <a:stretch/>
        </p:blipFill>
        <p:spPr>
          <a:xfrm>
            <a:off x="523875" y="647700"/>
            <a:ext cx="4591200" cy="5562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9" name="Shape 509"/>
        <p:cNvGrpSpPr/>
        <p:nvPr/>
      </p:nvGrpSpPr>
      <p:grpSpPr>
        <a:xfrm>
          <a:off x="0" y="0"/>
          <a:ext cx="0" cy="0"/>
          <a:chOff x="0" y="0"/>
          <a:chExt cx="0" cy="0"/>
        </a:xfrm>
      </p:grpSpPr>
      <p:cxnSp>
        <p:nvCxnSpPr>
          <p:cNvPr id="510" name="Google Shape;510;p1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11" name="Google Shape;511;p1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12" name="Google Shape;512;p1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513" name="Google Shape;513;p16"/>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14" name="Google Shape;514;p16"/>
          <p:cNvSpPr txBox="1"/>
          <p:nvPr>
            <p:ph type="ctrTitle"/>
          </p:nvPr>
        </p:nvSpPr>
        <p:spPr>
          <a:xfrm>
            <a:off x="5029200" y="1325875"/>
            <a:ext cx="3791100" cy="3066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EBEBEB"/>
              </a:buClr>
              <a:buSzPts val="4300"/>
              <a:buFont typeface="Calibri"/>
              <a:buNone/>
            </a:pPr>
            <a:r>
              <a:rPr lang="en-US" sz="4300">
                <a:solidFill>
                  <a:srgbClr val="EBEBEB"/>
                </a:solidFill>
                <a:latin typeface="Calibri"/>
                <a:ea typeface="Calibri"/>
                <a:cs typeface="Calibri"/>
                <a:sym typeface="Calibri"/>
              </a:rPr>
              <a:t>Title I, Part C Needs Assessment Survey Results </a:t>
            </a:r>
            <a:endParaRPr sz="4300">
              <a:solidFill>
                <a:srgbClr val="EBEBEB"/>
              </a:solidFill>
            </a:endParaRPr>
          </a:p>
        </p:txBody>
      </p:sp>
      <p:sp>
        <p:nvSpPr>
          <p:cNvPr id="515" name="Google Shape;515;p16"/>
          <p:cNvSpPr/>
          <p:nvPr/>
        </p:nvSpPr>
        <p:spPr>
          <a:xfrm>
            <a:off x="477685" y="639905"/>
            <a:ext cx="4331981" cy="55781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16" name="Google Shape;516;p16"/>
          <p:cNvSpPr/>
          <p:nvPr/>
        </p:nvSpPr>
        <p:spPr>
          <a:xfrm>
            <a:off x="7828359" y="0"/>
            <a:ext cx="514350" cy="11430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517" name="Google Shape;517;p16"/>
          <p:cNvPicPr preferRelativeResize="0"/>
          <p:nvPr/>
        </p:nvPicPr>
        <p:blipFill rotWithShape="1">
          <a:blip r:embed="rId4">
            <a:alphaModFix/>
          </a:blip>
          <a:srcRect b="0" l="0" r="0" t="0"/>
          <a:stretch/>
        </p:blipFill>
        <p:spPr>
          <a:xfrm>
            <a:off x="716544" y="1476228"/>
            <a:ext cx="3854264" cy="3910736"/>
          </a:xfrm>
          <a:prstGeom prst="rect">
            <a:avLst/>
          </a:prstGeom>
          <a:noFill/>
          <a:ln>
            <a:noFill/>
          </a:ln>
        </p:spPr>
      </p:pic>
      <p:sp>
        <p:nvSpPr>
          <p:cNvPr id="518" name="Google Shape;518;p16"/>
          <p:cNvSpPr/>
          <p:nvPr/>
        </p:nvSpPr>
        <p:spPr>
          <a:xfrm>
            <a:off x="4453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sp>
        <p:nvSpPr>
          <p:cNvPr id="519" name="Google Shape;519;p16"/>
          <p:cNvSpPr/>
          <p:nvPr/>
        </p:nvSpPr>
        <p:spPr>
          <a:xfrm>
            <a:off x="4453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4" name="Shape 524"/>
        <p:cNvGrpSpPr/>
        <p:nvPr/>
      </p:nvGrpSpPr>
      <p:grpSpPr>
        <a:xfrm>
          <a:off x="0" y="0"/>
          <a:ext cx="0" cy="0"/>
          <a:chOff x="0" y="0"/>
          <a:chExt cx="0" cy="0"/>
        </a:xfrm>
      </p:grpSpPr>
      <p:cxnSp>
        <p:nvCxnSpPr>
          <p:cNvPr id="525" name="Google Shape;525;p2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26" name="Google Shape;526;p2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27" name="Google Shape;527;p2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528" name="Google Shape;528;p23"/>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a:p>
            <a:pPr indent="0" lvl="0" marL="0" rtl="0" algn="l">
              <a:spcBef>
                <a:spcPts val="0"/>
              </a:spcBef>
              <a:spcAft>
                <a:spcPts val="0"/>
              </a:spcAft>
              <a:buClr>
                <a:schemeClr val="lt2"/>
              </a:buClr>
              <a:buSzPct val="100000"/>
              <a:buFont typeface="Century Gothic"/>
              <a:buNone/>
            </a:pPr>
            <a:r>
              <a:t/>
            </a:r>
            <a:endParaRPr/>
          </a:p>
        </p:txBody>
      </p:sp>
      <p:pic>
        <p:nvPicPr>
          <p:cNvPr id="529" name="Google Shape;529;p23" title="Chart"/>
          <p:cNvPicPr preferRelativeResize="0"/>
          <p:nvPr/>
        </p:nvPicPr>
        <p:blipFill>
          <a:blip r:embed="rId4">
            <a:alphaModFix/>
          </a:blip>
          <a:stretch>
            <a:fillRect/>
          </a:stretch>
        </p:blipFill>
        <p:spPr>
          <a:xfrm>
            <a:off x="659988" y="1819399"/>
            <a:ext cx="7824036" cy="46999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4" name="Shape 534"/>
        <p:cNvGrpSpPr/>
        <p:nvPr/>
      </p:nvGrpSpPr>
      <p:grpSpPr>
        <a:xfrm>
          <a:off x="0" y="0"/>
          <a:ext cx="0" cy="0"/>
          <a:chOff x="0" y="0"/>
          <a:chExt cx="0" cy="0"/>
        </a:xfrm>
      </p:grpSpPr>
      <p:cxnSp>
        <p:nvCxnSpPr>
          <p:cNvPr id="535" name="Google Shape;535;g3f59f752c64_0_28"/>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36" name="Google Shape;536;g3f59f752c64_0_28"/>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37" name="Google Shape;537;g3f59f752c64_0_28"/>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538" name="Google Shape;538;g3f59f752c64_0_28"/>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p:txBody>
      </p:sp>
      <p:pic>
        <p:nvPicPr>
          <p:cNvPr id="539" name="Google Shape;539;g3f59f752c64_0_28" title="Chart"/>
          <p:cNvPicPr preferRelativeResize="0"/>
          <p:nvPr/>
        </p:nvPicPr>
        <p:blipFill>
          <a:blip r:embed="rId4">
            <a:alphaModFix/>
          </a:blip>
          <a:stretch>
            <a:fillRect/>
          </a:stretch>
        </p:blipFill>
        <p:spPr>
          <a:xfrm>
            <a:off x="528638" y="1759566"/>
            <a:ext cx="8086725" cy="4857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4" name="Shape 544"/>
        <p:cNvGrpSpPr/>
        <p:nvPr/>
      </p:nvGrpSpPr>
      <p:grpSpPr>
        <a:xfrm>
          <a:off x="0" y="0"/>
          <a:ext cx="0" cy="0"/>
          <a:chOff x="0" y="0"/>
          <a:chExt cx="0" cy="0"/>
        </a:xfrm>
      </p:grpSpPr>
      <p:cxnSp>
        <p:nvCxnSpPr>
          <p:cNvPr id="545" name="Google Shape;545;g3f59f752c64_0_3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46" name="Google Shape;546;g3f59f752c64_0_3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47" name="Google Shape;547;g3f59f752c64_0_3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548" name="Google Shape;548;g3f59f752c64_0_37"/>
          <p:cNvSpPr txBox="1"/>
          <p:nvPr/>
        </p:nvSpPr>
        <p:spPr>
          <a:xfrm>
            <a:off x="137025" y="266075"/>
            <a:ext cx="7512600" cy="13941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US" sz="2600">
                <a:solidFill>
                  <a:srgbClr val="FFFFFF"/>
                </a:solidFill>
                <a:latin typeface="Century Gothic"/>
                <a:ea typeface="Century Gothic"/>
                <a:cs typeface="Century Gothic"/>
                <a:sym typeface="Century Gothic"/>
              </a:rPr>
              <a:t>What Families Value Most About Migrant Education</a:t>
            </a:r>
            <a:endParaRPr b="1" sz="2600">
              <a:solidFill>
                <a:srgbClr val="FFFFFF"/>
              </a:solidFill>
              <a:latin typeface="Century Gothic"/>
              <a:ea typeface="Century Gothic"/>
              <a:cs typeface="Century Gothic"/>
              <a:sym typeface="Century Gothic"/>
            </a:endParaRPr>
          </a:p>
          <a:p>
            <a:pPr indent="0" lvl="0" marL="0" rtl="0" algn="l">
              <a:spcBef>
                <a:spcPts val="300"/>
              </a:spcBef>
              <a:spcAft>
                <a:spcPts val="0"/>
              </a:spcAft>
              <a:buNone/>
            </a:pPr>
            <a:r>
              <a:rPr b="0" i="1" lang="en-US" sz="1600">
                <a:solidFill>
                  <a:srgbClr val="27CED7"/>
                </a:solidFill>
                <a:latin typeface="Century Gothic"/>
                <a:ea typeface="Century Gothic"/>
                <a:cs typeface="Century Gothic"/>
                <a:sym typeface="Century Gothic"/>
              </a:rPr>
              <a:t>Parent Survey Highlights (Spring 2025)</a:t>
            </a:r>
            <a:endParaRPr b="0" i="1" sz="1600">
              <a:solidFill>
                <a:srgbClr val="27CED7"/>
              </a:solidFill>
              <a:latin typeface="Century Gothic"/>
              <a:ea typeface="Century Gothic"/>
              <a:cs typeface="Century Gothic"/>
              <a:sym typeface="Century Gothic"/>
            </a:endParaRPr>
          </a:p>
          <a:p>
            <a:pPr indent="0" lvl="0" marL="0" rtl="0" algn="l">
              <a:spcBef>
                <a:spcPts val="750"/>
              </a:spcBef>
              <a:spcAft>
                <a:spcPts val="0"/>
              </a:spcAft>
              <a:buNone/>
            </a:pPr>
            <a:r>
              <a:rPr b="0" lang="en-US" sz="1250">
                <a:solidFill>
                  <a:srgbClr val="E2E8F0"/>
                </a:solidFill>
                <a:latin typeface="Century Gothic"/>
                <a:ea typeface="Century Gothic"/>
                <a:cs typeface="Century Gothic"/>
                <a:sym typeface="Century Gothic"/>
              </a:rPr>
              <a:t>Parents shared that the Migrant Education Program makes a meaningful difference by providing:</a:t>
            </a:r>
            <a:endParaRPr b="0" sz="1250">
              <a:solidFill>
                <a:srgbClr val="E2E8F0"/>
              </a:solidFill>
              <a:latin typeface="Century Gothic"/>
              <a:ea typeface="Century Gothic"/>
              <a:cs typeface="Century Gothic"/>
              <a:sym typeface="Century Gothic"/>
            </a:endParaRPr>
          </a:p>
        </p:txBody>
      </p:sp>
      <p:grpSp>
        <p:nvGrpSpPr>
          <p:cNvPr id="549" name="Google Shape;549;g3f59f752c64_0_37"/>
          <p:cNvGrpSpPr/>
          <p:nvPr/>
        </p:nvGrpSpPr>
        <p:grpSpPr>
          <a:xfrm>
            <a:off x="471488" y="1757363"/>
            <a:ext cx="8201100" cy="847800"/>
            <a:chOff x="-4762" y="-4762"/>
            <a:chExt cx="8201100" cy="847800"/>
          </a:xfrm>
        </p:grpSpPr>
        <p:pic>
          <p:nvPicPr>
            <p:cNvPr id="550" name="Google Shape;550;g3f59f752c64_0_37"/>
            <p:cNvPicPr preferRelativeResize="0"/>
            <p:nvPr/>
          </p:nvPicPr>
          <p:blipFill rotWithShape="1">
            <a:blip r:embed="rId4">
              <a:alphaModFix/>
            </a:blip>
            <a:srcRect b="0" l="0" r="0" t="0"/>
            <a:stretch/>
          </p:blipFill>
          <p:spPr>
            <a:xfrm>
              <a:off x="-4762" y="-4762"/>
              <a:ext cx="8201100" cy="847800"/>
            </a:xfrm>
            <a:prstGeom prst="rect">
              <a:avLst/>
            </a:prstGeom>
            <a:noFill/>
            <a:ln>
              <a:noFill/>
            </a:ln>
          </p:spPr>
        </p:pic>
        <p:pic>
          <p:nvPicPr>
            <p:cNvPr id="551" name="Google Shape;551;g3f59f752c64_0_37"/>
            <p:cNvPicPr preferRelativeResize="0"/>
            <p:nvPr/>
          </p:nvPicPr>
          <p:blipFill rotWithShape="1">
            <a:blip r:embed="rId5">
              <a:alphaModFix/>
            </a:blip>
            <a:srcRect b="0" l="0" r="0" t="0"/>
            <a:stretch/>
          </p:blipFill>
          <p:spPr>
            <a:xfrm>
              <a:off x="161925" y="161925"/>
              <a:ext cx="514500" cy="514500"/>
            </a:xfrm>
            <a:prstGeom prst="rect">
              <a:avLst/>
            </a:prstGeom>
            <a:noFill/>
            <a:ln>
              <a:noFill/>
            </a:ln>
          </p:spPr>
        </p:pic>
        <p:sp>
          <p:nvSpPr>
            <p:cNvPr id="552" name="Google Shape;552;g3f59f752c64_0_37"/>
            <p:cNvSpPr txBox="1"/>
            <p:nvPr/>
          </p:nvSpPr>
          <p:spPr>
            <a:xfrm>
              <a:off x="171450" y="171450"/>
              <a:ext cx="495300" cy="495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US" sz="2400"/>
                <a:t>📚</a:t>
              </a:r>
              <a:endParaRPr sz="2400"/>
            </a:p>
          </p:txBody>
        </p:sp>
        <p:sp>
          <p:nvSpPr>
            <p:cNvPr id="553" name="Google Shape;553;g3f59f752c64_0_37"/>
            <p:cNvSpPr txBox="1"/>
            <p:nvPr/>
          </p:nvSpPr>
          <p:spPr>
            <a:xfrm>
              <a:off x="857250" y="0"/>
              <a:ext cx="7143900" cy="838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1400">
                  <a:solidFill>
                    <a:srgbClr val="27CED7"/>
                  </a:solidFill>
                  <a:latin typeface="Century Gothic"/>
                  <a:ea typeface="Century Gothic"/>
                  <a:cs typeface="Century Gothic"/>
                  <a:sym typeface="Century Gothic"/>
                </a:rPr>
                <a:t>Academic Support</a:t>
              </a:r>
              <a:endParaRPr b="1" sz="1400">
                <a:solidFill>
                  <a:srgbClr val="27CED7"/>
                </a:solidFill>
                <a:latin typeface="Century Gothic"/>
                <a:ea typeface="Century Gothic"/>
                <a:cs typeface="Century Gothic"/>
                <a:sym typeface="Century Gothic"/>
              </a:endParaRPr>
            </a:p>
            <a:p>
              <a:pPr indent="0" lvl="0" marL="0" rtl="0" algn="l">
                <a:spcBef>
                  <a:spcPts val="225"/>
                </a:spcBef>
                <a:spcAft>
                  <a:spcPts val="0"/>
                </a:spcAft>
                <a:buNone/>
              </a:pPr>
              <a:r>
                <a:rPr b="0" lang="en-US" sz="1100">
                  <a:solidFill>
                    <a:srgbClr val="E2E8F0"/>
                  </a:solidFill>
                  <a:latin typeface="Century Gothic"/>
                  <a:ea typeface="Century Gothic"/>
                  <a:cs typeface="Century Gothic"/>
                  <a:sym typeface="Century Gothic"/>
                </a:rPr>
                <a:t>Tutoring, books, literacy events, Success Coaches, and summer learning opportunities.</a:t>
              </a:r>
              <a:endParaRPr b="0" sz="1100">
                <a:solidFill>
                  <a:srgbClr val="E2E8F0"/>
                </a:solidFill>
                <a:latin typeface="Century Gothic"/>
                <a:ea typeface="Century Gothic"/>
                <a:cs typeface="Century Gothic"/>
                <a:sym typeface="Century Gothic"/>
              </a:endParaRPr>
            </a:p>
          </p:txBody>
        </p:sp>
      </p:grpSp>
      <p:grpSp>
        <p:nvGrpSpPr>
          <p:cNvPr id="554" name="Google Shape;554;g3f59f752c64_0_37"/>
          <p:cNvGrpSpPr/>
          <p:nvPr/>
        </p:nvGrpSpPr>
        <p:grpSpPr>
          <a:xfrm>
            <a:off x="471488" y="2738438"/>
            <a:ext cx="8201100" cy="847800"/>
            <a:chOff x="-4762" y="-4762"/>
            <a:chExt cx="8201100" cy="847800"/>
          </a:xfrm>
        </p:grpSpPr>
        <p:pic>
          <p:nvPicPr>
            <p:cNvPr id="555" name="Google Shape;555;g3f59f752c64_0_37"/>
            <p:cNvPicPr preferRelativeResize="0"/>
            <p:nvPr/>
          </p:nvPicPr>
          <p:blipFill rotWithShape="1">
            <a:blip r:embed="rId4">
              <a:alphaModFix/>
            </a:blip>
            <a:srcRect b="0" l="0" r="0" t="0"/>
            <a:stretch/>
          </p:blipFill>
          <p:spPr>
            <a:xfrm>
              <a:off x="-4762" y="-4762"/>
              <a:ext cx="8201100" cy="847800"/>
            </a:xfrm>
            <a:prstGeom prst="rect">
              <a:avLst/>
            </a:prstGeom>
            <a:noFill/>
            <a:ln>
              <a:noFill/>
            </a:ln>
          </p:spPr>
        </p:pic>
        <p:pic>
          <p:nvPicPr>
            <p:cNvPr id="556" name="Google Shape;556;g3f59f752c64_0_37"/>
            <p:cNvPicPr preferRelativeResize="0"/>
            <p:nvPr/>
          </p:nvPicPr>
          <p:blipFill rotWithShape="1">
            <a:blip r:embed="rId5">
              <a:alphaModFix/>
            </a:blip>
            <a:srcRect b="0" l="0" r="0" t="0"/>
            <a:stretch/>
          </p:blipFill>
          <p:spPr>
            <a:xfrm>
              <a:off x="161925" y="161925"/>
              <a:ext cx="514500" cy="514500"/>
            </a:xfrm>
            <a:prstGeom prst="rect">
              <a:avLst/>
            </a:prstGeom>
            <a:noFill/>
            <a:ln>
              <a:noFill/>
            </a:ln>
          </p:spPr>
        </p:pic>
        <p:sp>
          <p:nvSpPr>
            <p:cNvPr id="557" name="Google Shape;557;g3f59f752c64_0_37"/>
            <p:cNvSpPr txBox="1"/>
            <p:nvPr/>
          </p:nvSpPr>
          <p:spPr>
            <a:xfrm>
              <a:off x="171450" y="171450"/>
              <a:ext cx="495300" cy="495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US" sz="2400"/>
                <a:t>🍎</a:t>
              </a:r>
              <a:endParaRPr sz="2400"/>
            </a:p>
          </p:txBody>
        </p:sp>
        <p:sp>
          <p:nvSpPr>
            <p:cNvPr id="558" name="Google Shape;558;g3f59f752c64_0_37"/>
            <p:cNvSpPr txBox="1"/>
            <p:nvPr/>
          </p:nvSpPr>
          <p:spPr>
            <a:xfrm>
              <a:off x="857250" y="0"/>
              <a:ext cx="7143900" cy="838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1400">
                  <a:solidFill>
                    <a:srgbClr val="27CED7"/>
                  </a:solidFill>
                  <a:latin typeface="Century Gothic"/>
                  <a:ea typeface="Century Gothic"/>
                  <a:cs typeface="Century Gothic"/>
                  <a:sym typeface="Century Gothic"/>
                </a:rPr>
                <a:t>Basic Needs Assistance</a:t>
              </a:r>
              <a:endParaRPr b="1" sz="1400">
                <a:solidFill>
                  <a:srgbClr val="27CED7"/>
                </a:solidFill>
                <a:latin typeface="Century Gothic"/>
                <a:ea typeface="Century Gothic"/>
                <a:cs typeface="Century Gothic"/>
                <a:sym typeface="Century Gothic"/>
              </a:endParaRPr>
            </a:p>
            <a:p>
              <a:pPr indent="0" lvl="0" marL="0" rtl="0" algn="l">
                <a:spcBef>
                  <a:spcPts val="225"/>
                </a:spcBef>
                <a:spcAft>
                  <a:spcPts val="0"/>
                </a:spcAft>
                <a:buNone/>
              </a:pPr>
              <a:r>
                <a:rPr b="0" lang="en-US" sz="1100">
                  <a:solidFill>
                    <a:srgbClr val="E2E8F0"/>
                  </a:solidFill>
                  <a:latin typeface="Century Gothic"/>
                  <a:ea typeface="Century Gothic"/>
                  <a:cs typeface="Century Gothic"/>
                  <a:sym typeface="Century Gothic"/>
                </a:rPr>
                <a:t>Free/reduced meals, school supplies, backpacks, winter gear, and reduced activity/sports fees.</a:t>
              </a:r>
              <a:endParaRPr b="0" sz="1100">
                <a:solidFill>
                  <a:srgbClr val="E2E8F0"/>
                </a:solidFill>
                <a:latin typeface="Century Gothic"/>
                <a:ea typeface="Century Gothic"/>
                <a:cs typeface="Century Gothic"/>
                <a:sym typeface="Century Gothic"/>
              </a:endParaRPr>
            </a:p>
          </p:txBody>
        </p:sp>
      </p:grpSp>
      <p:grpSp>
        <p:nvGrpSpPr>
          <p:cNvPr id="559" name="Google Shape;559;g3f59f752c64_0_37"/>
          <p:cNvGrpSpPr/>
          <p:nvPr/>
        </p:nvGrpSpPr>
        <p:grpSpPr>
          <a:xfrm>
            <a:off x="471488" y="3719513"/>
            <a:ext cx="8201100" cy="847800"/>
            <a:chOff x="-4762" y="-4762"/>
            <a:chExt cx="8201100" cy="847800"/>
          </a:xfrm>
        </p:grpSpPr>
        <p:pic>
          <p:nvPicPr>
            <p:cNvPr id="560" name="Google Shape;560;g3f59f752c64_0_37"/>
            <p:cNvPicPr preferRelativeResize="0"/>
            <p:nvPr/>
          </p:nvPicPr>
          <p:blipFill rotWithShape="1">
            <a:blip r:embed="rId4">
              <a:alphaModFix/>
            </a:blip>
            <a:srcRect b="0" l="0" r="0" t="0"/>
            <a:stretch/>
          </p:blipFill>
          <p:spPr>
            <a:xfrm>
              <a:off x="-4762" y="-4762"/>
              <a:ext cx="8201100" cy="847800"/>
            </a:xfrm>
            <a:prstGeom prst="rect">
              <a:avLst/>
            </a:prstGeom>
            <a:noFill/>
            <a:ln>
              <a:noFill/>
            </a:ln>
          </p:spPr>
        </p:pic>
        <p:pic>
          <p:nvPicPr>
            <p:cNvPr id="561" name="Google Shape;561;g3f59f752c64_0_37"/>
            <p:cNvPicPr preferRelativeResize="0"/>
            <p:nvPr/>
          </p:nvPicPr>
          <p:blipFill rotWithShape="1">
            <a:blip r:embed="rId5">
              <a:alphaModFix/>
            </a:blip>
            <a:srcRect b="0" l="0" r="0" t="0"/>
            <a:stretch/>
          </p:blipFill>
          <p:spPr>
            <a:xfrm>
              <a:off x="161925" y="161925"/>
              <a:ext cx="514500" cy="514500"/>
            </a:xfrm>
            <a:prstGeom prst="rect">
              <a:avLst/>
            </a:prstGeom>
            <a:noFill/>
            <a:ln>
              <a:noFill/>
            </a:ln>
          </p:spPr>
        </p:pic>
        <p:sp>
          <p:nvSpPr>
            <p:cNvPr id="562" name="Google Shape;562;g3f59f752c64_0_37"/>
            <p:cNvSpPr txBox="1"/>
            <p:nvPr/>
          </p:nvSpPr>
          <p:spPr>
            <a:xfrm>
              <a:off x="171450" y="171450"/>
              <a:ext cx="495300" cy="495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US" sz="2400"/>
                <a:t>🌊</a:t>
              </a:r>
              <a:endParaRPr sz="2400"/>
            </a:p>
          </p:txBody>
        </p:sp>
        <p:sp>
          <p:nvSpPr>
            <p:cNvPr id="563" name="Google Shape;563;g3f59f752c64_0_37"/>
            <p:cNvSpPr txBox="1"/>
            <p:nvPr/>
          </p:nvSpPr>
          <p:spPr>
            <a:xfrm>
              <a:off x="857250" y="0"/>
              <a:ext cx="7143900" cy="838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1400">
                  <a:solidFill>
                    <a:srgbClr val="27CED7"/>
                  </a:solidFill>
                  <a:latin typeface="Century Gothic"/>
                  <a:ea typeface="Century Gothic"/>
                  <a:cs typeface="Century Gothic"/>
                  <a:sym typeface="Century Gothic"/>
                </a:rPr>
                <a:t>Safety &amp; Life Skills</a:t>
              </a:r>
              <a:endParaRPr b="1" sz="1400">
                <a:solidFill>
                  <a:srgbClr val="27CED7"/>
                </a:solidFill>
                <a:latin typeface="Century Gothic"/>
                <a:ea typeface="Century Gothic"/>
                <a:cs typeface="Century Gothic"/>
                <a:sym typeface="Century Gothic"/>
              </a:endParaRPr>
            </a:p>
            <a:p>
              <a:pPr indent="0" lvl="0" marL="0" rtl="0" algn="l">
                <a:spcBef>
                  <a:spcPts val="225"/>
                </a:spcBef>
                <a:spcAft>
                  <a:spcPts val="0"/>
                </a:spcAft>
                <a:buNone/>
              </a:pPr>
              <a:r>
                <a:rPr b="0" lang="en-US" sz="1100">
                  <a:solidFill>
                    <a:srgbClr val="E2E8F0"/>
                  </a:solidFill>
                  <a:latin typeface="Century Gothic"/>
                  <a:ea typeface="Century Gothic"/>
                  <a:cs typeface="Century Gothic"/>
                  <a:sym typeface="Century Gothic"/>
                </a:rPr>
                <a:t>Swimming lessons, life jackets, CPR/First Aid, babysitting certification, hunter education, and outdoor safety.</a:t>
              </a:r>
              <a:endParaRPr b="0" sz="1100">
                <a:solidFill>
                  <a:srgbClr val="E2E8F0"/>
                </a:solidFill>
                <a:latin typeface="Century Gothic"/>
                <a:ea typeface="Century Gothic"/>
                <a:cs typeface="Century Gothic"/>
                <a:sym typeface="Century Gothic"/>
              </a:endParaRPr>
            </a:p>
          </p:txBody>
        </p:sp>
      </p:grpSp>
      <p:grpSp>
        <p:nvGrpSpPr>
          <p:cNvPr id="564" name="Google Shape;564;g3f59f752c64_0_37"/>
          <p:cNvGrpSpPr/>
          <p:nvPr/>
        </p:nvGrpSpPr>
        <p:grpSpPr>
          <a:xfrm>
            <a:off x="471488" y="4700588"/>
            <a:ext cx="8201100" cy="847800"/>
            <a:chOff x="-4762" y="-4762"/>
            <a:chExt cx="8201100" cy="847800"/>
          </a:xfrm>
        </p:grpSpPr>
        <p:pic>
          <p:nvPicPr>
            <p:cNvPr id="565" name="Google Shape;565;g3f59f752c64_0_37"/>
            <p:cNvPicPr preferRelativeResize="0"/>
            <p:nvPr/>
          </p:nvPicPr>
          <p:blipFill rotWithShape="1">
            <a:blip r:embed="rId4">
              <a:alphaModFix/>
            </a:blip>
            <a:srcRect b="0" l="0" r="0" t="0"/>
            <a:stretch/>
          </p:blipFill>
          <p:spPr>
            <a:xfrm>
              <a:off x="-4762" y="-4762"/>
              <a:ext cx="8201100" cy="847800"/>
            </a:xfrm>
            <a:prstGeom prst="rect">
              <a:avLst/>
            </a:prstGeom>
            <a:noFill/>
            <a:ln>
              <a:noFill/>
            </a:ln>
          </p:spPr>
        </p:pic>
        <p:pic>
          <p:nvPicPr>
            <p:cNvPr id="566" name="Google Shape;566;g3f59f752c64_0_37"/>
            <p:cNvPicPr preferRelativeResize="0"/>
            <p:nvPr/>
          </p:nvPicPr>
          <p:blipFill rotWithShape="1">
            <a:blip r:embed="rId5">
              <a:alphaModFix/>
            </a:blip>
            <a:srcRect b="0" l="0" r="0" t="0"/>
            <a:stretch/>
          </p:blipFill>
          <p:spPr>
            <a:xfrm>
              <a:off x="161925" y="161925"/>
              <a:ext cx="514500" cy="514500"/>
            </a:xfrm>
            <a:prstGeom prst="rect">
              <a:avLst/>
            </a:prstGeom>
            <a:noFill/>
            <a:ln>
              <a:noFill/>
            </a:ln>
          </p:spPr>
        </p:pic>
        <p:sp>
          <p:nvSpPr>
            <p:cNvPr id="567" name="Google Shape;567;g3f59f752c64_0_37"/>
            <p:cNvSpPr txBox="1"/>
            <p:nvPr/>
          </p:nvSpPr>
          <p:spPr>
            <a:xfrm>
              <a:off x="171450" y="171450"/>
              <a:ext cx="495300" cy="495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US" sz="2400"/>
                <a:t>🐟</a:t>
              </a:r>
              <a:endParaRPr sz="2400"/>
            </a:p>
          </p:txBody>
        </p:sp>
        <p:sp>
          <p:nvSpPr>
            <p:cNvPr id="568" name="Google Shape;568;g3f59f752c64_0_37"/>
            <p:cNvSpPr txBox="1"/>
            <p:nvPr/>
          </p:nvSpPr>
          <p:spPr>
            <a:xfrm>
              <a:off x="857250" y="0"/>
              <a:ext cx="7143900" cy="838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1400">
                  <a:solidFill>
                    <a:srgbClr val="27CED7"/>
                  </a:solidFill>
                  <a:latin typeface="Century Gothic"/>
                  <a:ea typeface="Century Gothic"/>
                  <a:cs typeface="Century Gothic"/>
                  <a:sym typeface="Century Gothic"/>
                </a:rPr>
                <a:t>Support for Alaska's Subsistence Lifestyle</a:t>
              </a:r>
              <a:endParaRPr b="1" sz="1400">
                <a:solidFill>
                  <a:srgbClr val="27CED7"/>
                </a:solidFill>
                <a:latin typeface="Century Gothic"/>
                <a:ea typeface="Century Gothic"/>
                <a:cs typeface="Century Gothic"/>
                <a:sym typeface="Century Gothic"/>
              </a:endParaRPr>
            </a:p>
            <a:p>
              <a:pPr indent="0" lvl="0" marL="0" rtl="0" algn="l">
                <a:spcBef>
                  <a:spcPts val="225"/>
                </a:spcBef>
                <a:spcAft>
                  <a:spcPts val="0"/>
                </a:spcAft>
                <a:buNone/>
              </a:pPr>
              <a:r>
                <a:rPr b="0" lang="en-US" sz="1100">
                  <a:solidFill>
                    <a:srgbClr val="E2E8F0"/>
                  </a:solidFill>
                  <a:latin typeface="Century Gothic"/>
                  <a:ea typeface="Century Gothic"/>
                  <a:cs typeface="Century Gothic"/>
                  <a:sym typeface="Century Gothic"/>
                </a:rPr>
                <a:t>Fishing, foraging, food preservation, canning, and subsistence equipment/resources.</a:t>
              </a:r>
              <a:endParaRPr b="0" sz="1100">
                <a:solidFill>
                  <a:srgbClr val="E2E8F0"/>
                </a:solidFill>
                <a:latin typeface="Century Gothic"/>
                <a:ea typeface="Century Gothic"/>
                <a:cs typeface="Century Gothic"/>
                <a:sym typeface="Century Gothic"/>
              </a:endParaRPr>
            </a:p>
          </p:txBody>
        </p:sp>
      </p:grpSp>
      <p:grpSp>
        <p:nvGrpSpPr>
          <p:cNvPr id="569" name="Google Shape;569;g3f59f752c64_0_37"/>
          <p:cNvGrpSpPr/>
          <p:nvPr/>
        </p:nvGrpSpPr>
        <p:grpSpPr>
          <a:xfrm>
            <a:off x="471488" y="5681663"/>
            <a:ext cx="8201100" cy="847800"/>
            <a:chOff x="-4762" y="-4762"/>
            <a:chExt cx="8201100" cy="847800"/>
          </a:xfrm>
        </p:grpSpPr>
        <p:pic>
          <p:nvPicPr>
            <p:cNvPr id="570" name="Google Shape;570;g3f59f752c64_0_37"/>
            <p:cNvPicPr preferRelativeResize="0"/>
            <p:nvPr/>
          </p:nvPicPr>
          <p:blipFill rotWithShape="1">
            <a:blip r:embed="rId4">
              <a:alphaModFix/>
            </a:blip>
            <a:srcRect b="0" l="0" r="0" t="0"/>
            <a:stretch/>
          </p:blipFill>
          <p:spPr>
            <a:xfrm>
              <a:off x="-4762" y="-4762"/>
              <a:ext cx="8201100" cy="847800"/>
            </a:xfrm>
            <a:prstGeom prst="rect">
              <a:avLst/>
            </a:prstGeom>
            <a:noFill/>
            <a:ln>
              <a:noFill/>
            </a:ln>
          </p:spPr>
        </p:pic>
        <p:pic>
          <p:nvPicPr>
            <p:cNvPr id="571" name="Google Shape;571;g3f59f752c64_0_37"/>
            <p:cNvPicPr preferRelativeResize="0"/>
            <p:nvPr/>
          </p:nvPicPr>
          <p:blipFill rotWithShape="1">
            <a:blip r:embed="rId5">
              <a:alphaModFix/>
            </a:blip>
            <a:srcRect b="0" l="0" r="0" t="0"/>
            <a:stretch/>
          </p:blipFill>
          <p:spPr>
            <a:xfrm>
              <a:off x="161925" y="161925"/>
              <a:ext cx="514500" cy="514500"/>
            </a:xfrm>
            <a:prstGeom prst="rect">
              <a:avLst/>
            </a:prstGeom>
            <a:noFill/>
            <a:ln>
              <a:noFill/>
            </a:ln>
          </p:spPr>
        </p:pic>
        <p:sp>
          <p:nvSpPr>
            <p:cNvPr id="572" name="Google Shape;572;g3f59f752c64_0_37"/>
            <p:cNvSpPr txBox="1"/>
            <p:nvPr/>
          </p:nvSpPr>
          <p:spPr>
            <a:xfrm>
              <a:off x="171450" y="171450"/>
              <a:ext cx="495300" cy="495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US" sz="2400"/>
                <a:t>👨‍👩‍👧‍👦</a:t>
              </a:r>
              <a:endParaRPr sz="2400"/>
            </a:p>
          </p:txBody>
        </p:sp>
        <p:sp>
          <p:nvSpPr>
            <p:cNvPr id="573" name="Google Shape;573;g3f59f752c64_0_37"/>
            <p:cNvSpPr txBox="1"/>
            <p:nvPr/>
          </p:nvSpPr>
          <p:spPr>
            <a:xfrm>
              <a:off x="857250" y="0"/>
              <a:ext cx="7143900" cy="838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1400">
                  <a:solidFill>
                    <a:srgbClr val="27CED7"/>
                  </a:solidFill>
                  <a:latin typeface="Century Gothic"/>
                  <a:ea typeface="Century Gothic"/>
                  <a:cs typeface="Century Gothic"/>
                  <a:sym typeface="Century Gothic"/>
                </a:rPr>
                <a:t>Family Engagement</a:t>
              </a:r>
              <a:endParaRPr b="1" sz="1400">
                <a:solidFill>
                  <a:srgbClr val="27CED7"/>
                </a:solidFill>
                <a:latin typeface="Century Gothic"/>
                <a:ea typeface="Century Gothic"/>
                <a:cs typeface="Century Gothic"/>
                <a:sym typeface="Century Gothic"/>
              </a:endParaRPr>
            </a:p>
            <a:p>
              <a:pPr indent="0" lvl="0" marL="0" rtl="0" algn="l">
                <a:spcBef>
                  <a:spcPts val="225"/>
                </a:spcBef>
                <a:spcAft>
                  <a:spcPts val="0"/>
                </a:spcAft>
                <a:buNone/>
              </a:pPr>
              <a:r>
                <a:rPr b="0" lang="en-US" sz="1100">
                  <a:solidFill>
                    <a:srgbClr val="E2E8F0"/>
                  </a:solidFill>
                  <a:latin typeface="Century Gothic"/>
                  <a:ea typeface="Century Gothic"/>
                  <a:cs typeface="Century Gothic"/>
                  <a:sym typeface="Century Gothic"/>
                </a:rPr>
                <a:t>Family nights, book fairs, enrichment activities, and caring staff who support both students and families.</a:t>
              </a:r>
              <a:endParaRPr b="0" sz="1100">
                <a:solidFill>
                  <a:srgbClr val="E2E8F0"/>
                </a:solidFill>
                <a:latin typeface="Century Gothic"/>
                <a:ea typeface="Century Gothic"/>
                <a:cs typeface="Century Gothic"/>
                <a:sym typeface="Century Gothic"/>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8" name="Shape 578"/>
        <p:cNvGrpSpPr/>
        <p:nvPr/>
      </p:nvGrpSpPr>
      <p:grpSpPr>
        <a:xfrm>
          <a:off x="0" y="0"/>
          <a:ext cx="0" cy="0"/>
          <a:chOff x="0" y="0"/>
          <a:chExt cx="0" cy="0"/>
        </a:xfrm>
      </p:grpSpPr>
      <p:cxnSp>
        <p:nvCxnSpPr>
          <p:cNvPr id="579" name="Google Shape;579;g3f59f752c64_0_45"/>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80" name="Google Shape;580;g3f59f752c64_0_45"/>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81" name="Google Shape;581;g3f59f752c64_0_45"/>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582" name="Google Shape;582;g3f59f752c64_0_45"/>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p:txBody>
      </p:sp>
      <p:pic>
        <p:nvPicPr>
          <p:cNvPr id="583" name="Google Shape;583;g3f59f752c64_0_45" title="Chart"/>
          <p:cNvPicPr preferRelativeResize="0"/>
          <p:nvPr/>
        </p:nvPicPr>
        <p:blipFill>
          <a:blip r:embed="rId4">
            <a:alphaModFix/>
          </a:blip>
          <a:stretch>
            <a:fillRect/>
          </a:stretch>
        </p:blipFill>
        <p:spPr>
          <a:xfrm>
            <a:off x="528638" y="1772841"/>
            <a:ext cx="8086725" cy="4857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8" name="Shape 588"/>
        <p:cNvGrpSpPr/>
        <p:nvPr/>
      </p:nvGrpSpPr>
      <p:grpSpPr>
        <a:xfrm>
          <a:off x="0" y="0"/>
          <a:ext cx="0" cy="0"/>
          <a:chOff x="0" y="0"/>
          <a:chExt cx="0" cy="0"/>
        </a:xfrm>
      </p:grpSpPr>
      <p:cxnSp>
        <p:nvCxnSpPr>
          <p:cNvPr id="589" name="Google Shape;589;g3f59f752c64_0_5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90" name="Google Shape;590;g3f59f752c64_0_5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591" name="Google Shape;591;g3f59f752c64_0_5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592" name="Google Shape;592;g3f59f752c64_0_53"/>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p:txBody>
      </p:sp>
      <p:pic>
        <p:nvPicPr>
          <p:cNvPr id="593" name="Google Shape;593;g3f59f752c64_0_53" title="Chart"/>
          <p:cNvPicPr preferRelativeResize="0"/>
          <p:nvPr/>
        </p:nvPicPr>
        <p:blipFill>
          <a:blip r:embed="rId4">
            <a:alphaModFix/>
          </a:blip>
          <a:stretch>
            <a:fillRect/>
          </a:stretch>
        </p:blipFill>
        <p:spPr>
          <a:xfrm>
            <a:off x="528638" y="1739591"/>
            <a:ext cx="8086725" cy="48577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8" name="Shape 598"/>
        <p:cNvGrpSpPr/>
        <p:nvPr/>
      </p:nvGrpSpPr>
      <p:grpSpPr>
        <a:xfrm>
          <a:off x="0" y="0"/>
          <a:ext cx="0" cy="0"/>
          <a:chOff x="0" y="0"/>
          <a:chExt cx="0" cy="0"/>
        </a:xfrm>
      </p:grpSpPr>
      <p:cxnSp>
        <p:nvCxnSpPr>
          <p:cNvPr id="599" name="Google Shape;599;g3f59f752c64_0_6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00" name="Google Shape;600;g3f59f752c64_0_6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01" name="Google Shape;601;g3f59f752c64_0_6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602" name="Google Shape;602;g3f59f752c64_0_61"/>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p:txBody>
      </p:sp>
      <p:pic>
        <p:nvPicPr>
          <p:cNvPr id="603" name="Google Shape;603;g3f59f752c64_0_61" title="Chart"/>
          <p:cNvPicPr preferRelativeResize="0"/>
          <p:nvPr/>
        </p:nvPicPr>
        <p:blipFill>
          <a:blip r:embed="rId4">
            <a:alphaModFix/>
          </a:blip>
          <a:stretch>
            <a:fillRect/>
          </a:stretch>
        </p:blipFill>
        <p:spPr>
          <a:xfrm>
            <a:off x="528638" y="1826066"/>
            <a:ext cx="8086725" cy="4857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8" name="Shape 608"/>
        <p:cNvGrpSpPr/>
        <p:nvPr/>
      </p:nvGrpSpPr>
      <p:grpSpPr>
        <a:xfrm>
          <a:off x="0" y="0"/>
          <a:ext cx="0" cy="0"/>
          <a:chOff x="0" y="0"/>
          <a:chExt cx="0" cy="0"/>
        </a:xfrm>
      </p:grpSpPr>
      <p:cxnSp>
        <p:nvCxnSpPr>
          <p:cNvPr id="609" name="Google Shape;609;g3f59f752c64_0_62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10" name="Google Shape;610;g3f59f752c64_0_62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11" name="Google Shape;611;g3f59f752c64_0_623"/>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612" name="Google Shape;612;g3f59f752c64_0_623"/>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p:txBody>
      </p:sp>
      <p:pic>
        <p:nvPicPr>
          <p:cNvPr id="613" name="Google Shape;613;g3f59f752c64_0_623" title="Chart"/>
          <p:cNvPicPr preferRelativeResize="0"/>
          <p:nvPr/>
        </p:nvPicPr>
        <p:blipFill>
          <a:blip r:embed="rId4">
            <a:alphaModFix/>
          </a:blip>
          <a:stretch>
            <a:fillRect/>
          </a:stretch>
        </p:blipFill>
        <p:spPr>
          <a:xfrm>
            <a:off x="528638" y="1819416"/>
            <a:ext cx="8086725" cy="4857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8" name="Shape 618"/>
        <p:cNvGrpSpPr/>
        <p:nvPr/>
      </p:nvGrpSpPr>
      <p:grpSpPr>
        <a:xfrm>
          <a:off x="0" y="0"/>
          <a:ext cx="0" cy="0"/>
          <a:chOff x="0" y="0"/>
          <a:chExt cx="0" cy="0"/>
        </a:xfrm>
      </p:grpSpPr>
      <p:cxnSp>
        <p:nvCxnSpPr>
          <p:cNvPr id="619" name="Google Shape;619;g3f59f752c64_0_649"/>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20" name="Google Shape;620;g3f59f752c64_0_649"/>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21" name="Google Shape;621;g3f59f752c64_0_649"/>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622" name="Google Shape;622;g3f59f752c64_0_649"/>
          <p:cNvSpPr txBox="1"/>
          <p:nvPr/>
        </p:nvSpPr>
        <p:spPr>
          <a:xfrm>
            <a:off x="476250" y="381000"/>
            <a:ext cx="7239900" cy="1333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US" sz="2400">
                <a:solidFill>
                  <a:srgbClr val="FFFFFF"/>
                </a:solidFill>
                <a:latin typeface="Century Gothic"/>
                <a:ea typeface="Century Gothic"/>
                <a:cs typeface="Century Gothic"/>
                <a:sym typeface="Century Gothic"/>
              </a:rPr>
              <a:t>What Families Value Most About Migrant Education</a:t>
            </a:r>
            <a:endParaRPr b="1" sz="2400">
              <a:solidFill>
                <a:srgbClr val="FFFFFF"/>
              </a:solidFill>
              <a:latin typeface="Century Gothic"/>
              <a:ea typeface="Century Gothic"/>
              <a:cs typeface="Century Gothic"/>
              <a:sym typeface="Century Gothic"/>
            </a:endParaRPr>
          </a:p>
          <a:p>
            <a:pPr indent="0" lvl="0" marL="0" rtl="0" algn="l">
              <a:spcBef>
                <a:spcPts val="300"/>
              </a:spcBef>
              <a:spcAft>
                <a:spcPts val="0"/>
              </a:spcAft>
              <a:buNone/>
            </a:pPr>
            <a:r>
              <a:rPr b="0" i="1" lang="en-US" sz="1500">
                <a:solidFill>
                  <a:srgbClr val="27CED7"/>
                </a:solidFill>
                <a:latin typeface="Century Gothic"/>
                <a:ea typeface="Century Gothic"/>
                <a:cs typeface="Century Gothic"/>
                <a:sym typeface="Century Gothic"/>
              </a:rPr>
              <a:t>Parent Survey Highlights (Spring 2025)</a:t>
            </a:r>
            <a:endParaRPr b="0" i="1" sz="1500">
              <a:solidFill>
                <a:srgbClr val="27CED7"/>
              </a:solidFill>
              <a:latin typeface="Century Gothic"/>
              <a:ea typeface="Century Gothic"/>
              <a:cs typeface="Century Gothic"/>
              <a:sym typeface="Century Gothic"/>
            </a:endParaRPr>
          </a:p>
          <a:p>
            <a:pPr indent="0" lvl="0" marL="0" rtl="0" algn="l">
              <a:spcBef>
                <a:spcPts val="900"/>
              </a:spcBef>
              <a:spcAft>
                <a:spcPts val="0"/>
              </a:spcAft>
              <a:buNone/>
            </a:pPr>
            <a:r>
              <a:rPr b="0" i="0" lang="en-US" sz="1200">
                <a:solidFill>
                  <a:srgbClr val="E2E8F0"/>
                </a:solidFill>
                <a:latin typeface="Century Gothic"/>
                <a:ea typeface="Century Gothic"/>
                <a:cs typeface="Century Gothic"/>
                <a:sym typeface="Century Gothic"/>
              </a:rPr>
              <a:t>Families identified these as their greatest concerns:</a:t>
            </a:r>
            <a:endParaRPr b="0" i="0" sz="1200">
              <a:solidFill>
                <a:srgbClr val="E2E8F0"/>
              </a:solidFill>
              <a:latin typeface="Century Gothic"/>
              <a:ea typeface="Century Gothic"/>
              <a:cs typeface="Century Gothic"/>
              <a:sym typeface="Century Gothic"/>
            </a:endParaRPr>
          </a:p>
        </p:txBody>
      </p:sp>
      <p:grpSp>
        <p:nvGrpSpPr>
          <p:cNvPr id="623" name="Google Shape;623;g3f59f752c64_0_649"/>
          <p:cNvGrpSpPr/>
          <p:nvPr/>
        </p:nvGrpSpPr>
        <p:grpSpPr>
          <a:xfrm>
            <a:off x="471488" y="1852613"/>
            <a:ext cx="3962400" cy="1009800"/>
            <a:chOff x="-4762" y="-4762"/>
            <a:chExt cx="3962400" cy="1009800"/>
          </a:xfrm>
        </p:grpSpPr>
        <p:pic>
          <p:nvPicPr>
            <p:cNvPr id="624" name="Google Shape;624;g3f59f752c64_0_649"/>
            <p:cNvPicPr preferRelativeResize="0"/>
            <p:nvPr/>
          </p:nvPicPr>
          <p:blipFill rotWithShape="1">
            <a:blip r:embed="rId4">
              <a:alphaModFix/>
            </a:blip>
            <a:srcRect b="0" l="0" r="0" t="0"/>
            <a:stretch/>
          </p:blipFill>
          <p:spPr>
            <a:xfrm>
              <a:off x="-4762" y="-4762"/>
              <a:ext cx="3962400" cy="1009800"/>
            </a:xfrm>
            <a:prstGeom prst="rect">
              <a:avLst/>
            </a:prstGeom>
            <a:noFill/>
            <a:ln>
              <a:noFill/>
            </a:ln>
          </p:spPr>
        </p:pic>
        <p:sp>
          <p:nvSpPr>
            <p:cNvPr id="625" name="Google Shape;625;g3f59f752c64_0_649"/>
            <p:cNvSpPr txBox="1"/>
            <p:nvPr/>
          </p:nvSpPr>
          <p:spPr>
            <a:xfrm>
              <a:off x="142875" y="114300"/>
              <a:ext cx="3667200" cy="771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200">
                  <a:solidFill>
                    <a:srgbClr val="27CED7"/>
                  </a:solidFill>
                  <a:latin typeface="Century Gothic"/>
                  <a:ea typeface="Century Gothic"/>
                  <a:cs typeface="Century Gothic"/>
                  <a:sym typeface="Century Gothic"/>
                </a:rPr>
                <a:t>📖 Academic Success</a:t>
              </a:r>
              <a:endParaRPr b="1" sz="1200">
                <a:solidFill>
                  <a:srgbClr val="27CED7"/>
                </a:solidFill>
                <a:latin typeface="Century Gothic"/>
                <a:ea typeface="Century Gothic"/>
                <a:cs typeface="Century Gothic"/>
                <a:sym typeface="Century Gothic"/>
              </a:endParaRPr>
            </a:p>
            <a:p>
              <a:pPr indent="0" lvl="0" marL="0" rtl="0" algn="l">
                <a:spcBef>
                  <a:spcPts val="300"/>
                </a:spcBef>
                <a:spcAft>
                  <a:spcPts val="0"/>
                </a:spcAft>
                <a:buNone/>
              </a:pPr>
              <a:r>
                <a:rPr lang="en-US" sz="1100">
                  <a:solidFill>
                    <a:srgbClr val="E2E8F0"/>
                  </a:solidFill>
                  <a:latin typeface="Century Gothic"/>
                  <a:ea typeface="Century Gothic"/>
                  <a:cs typeface="Century Gothic"/>
                  <a:sym typeface="Century Gothic"/>
                </a:rPr>
                <a:t>Reading, math, writing, tutoring, and ensuring students receive the support they need to stay on track.</a:t>
              </a:r>
              <a:endParaRPr sz="1100">
                <a:solidFill>
                  <a:srgbClr val="E2E8F0"/>
                </a:solidFill>
                <a:latin typeface="Century Gothic"/>
                <a:ea typeface="Century Gothic"/>
                <a:cs typeface="Century Gothic"/>
                <a:sym typeface="Century Gothic"/>
              </a:endParaRPr>
            </a:p>
          </p:txBody>
        </p:sp>
      </p:grpSp>
      <p:grpSp>
        <p:nvGrpSpPr>
          <p:cNvPr id="626" name="Google Shape;626;g3f59f752c64_0_649"/>
          <p:cNvGrpSpPr/>
          <p:nvPr/>
        </p:nvGrpSpPr>
        <p:grpSpPr>
          <a:xfrm>
            <a:off x="4710113" y="1852613"/>
            <a:ext cx="3962400" cy="1009800"/>
            <a:chOff x="-4762" y="-4762"/>
            <a:chExt cx="3962400" cy="1009800"/>
          </a:xfrm>
        </p:grpSpPr>
        <p:pic>
          <p:nvPicPr>
            <p:cNvPr id="627" name="Google Shape;627;g3f59f752c64_0_649"/>
            <p:cNvPicPr preferRelativeResize="0"/>
            <p:nvPr/>
          </p:nvPicPr>
          <p:blipFill rotWithShape="1">
            <a:blip r:embed="rId4">
              <a:alphaModFix/>
            </a:blip>
            <a:srcRect b="0" l="0" r="0" t="0"/>
            <a:stretch/>
          </p:blipFill>
          <p:spPr>
            <a:xfrm>
              <a:off x="-4762" y="-4762"/>
              <a:ext cx="3962400" cy="1009800"/>
            </a:xfrm>
            <a:prstGeom prst="rect">
              <a:avLst/>
            </a:prstGeom>
            <a:noFill/>
            <a:ln>
              <a:noFill/>
            </a:ln>
          </p:spPr>
        </p:pic>
        <p:sp>
          <p:nvSpPr>
            <p:cNvPr id="628" name="Google Shape;628;g3f59f752c64_0_649"/>
            <p:cNvSpPr txBox="1"/>
            <p:nvPr/>
          </p:nvSpPr>
          <p:spPr>
            <a:xfrm>
              <a:off x="142875" y="114300"/>
              <a:ext cx="3667200" cy="771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200">
                  <a:solidFill>
                    <a:srgbClr val="27CED7"/>
                  </a:solidFill>
                  <a:latin typeface="Century Gothic"/>
                  <a:ea typeface="Century Gothic"/>
                  <a:cs typeface="Century Gothic"/>
                  <a:sym typeface="Century Gothic"/>
                </a:rPr>
                <a:t>🎓 Graduation &amp; Readiness</a:t>
              </a:r>
              <a:endParaRPr b="1" sz="1200">
                <a:solidFill>
                  <a:srgbClr val="27CED7"/>
                </a:solidFill>
                <a:latin typeface="Century Gothic"/>
                <a:ea typeface="Century Gothic"/>
                <a:cs typeface="Century Gothic"/>
                <a:sym typeface="Century Gothic"/>
              </a:endParaRPr>
            </a:p>
            <a:p>
              <a:pPr indent="0" lvl="0" marL="0" rtl="0" algn="l">
                <a:spcBef>
                  <a:spcPts val="300"/>
                </a:spcBef>
                <a:spcAft>
                  <a:spcPts val="0"/>
                </a:spcAft>
                <a:buNone/>
              </a:pPr>
              <a:r>
                <a:rPr lang="en-US" sz="1100">
                  <a:solidFill>
                    <a:srgbClr val="E2E8F0"/>
                  </a:solidFill>
                  <a:latin typeface="Century Gothic"/>
                  <a:ea typeface="Century Gothic"/>
                  <a:cs typeface="Century Gothic"/>
                  <a:sym typeface="Century Gothic"/>
                </a:rPr>
                <a:t>Meeting graduation requirements, preparing for college/careers, and accessing postsecondary opportunities.</a:t>
              </a:r>
              <a:endParaRPr sz="1100">
                <a:solidFill>
                  <a:srgbClr val="E2E8F0"/>
                </a:solidFill>
                <a:latin typeface="Century Gothic"/>
                <a:ea typeface="Century Gothic"/>
                <a:cs typeface="Century Gothic"/>
                <a:sym typeface="Century Gothic"/>
              </a:endParaRPr>
            </a:p>
          </p:txBody>
        </p:sp>
      </p:grpSp>
      <p:grpSp>
        <p:nvGrpSpPr>
          <p:cNvPr id="629" name="Google Shape;629;g3f59f752c64_0_649"/>
          <p:cNvGrpSpPr/>
          <p:nvPr/>
        </p:nvGrpSpPr>
        <p:grpSpPr>
          <a:xfrm>
            <a:off x="471488" y="2995613"/>
            <a:ext cx="3962400" cy="1009800"/>
            <a:chOff x="-4762" y="-4762"/>
            <a:chExt cx="3962400" cy="1009800"/>
          </a:xfrm>
        </p:grpSpPr>
        <p:pic>
          <p:nvPicPr>
            <p:cNvPr id="630" name="Google Shape;630;g3f59f752c64_0_649"/>
            <p:cNvPicPr preferRelativeResize="0"/>
            <p:nvPr/>
          </p:nvPicPr>
          <p:blipFill rotWithShape="1">
            <a:blip r:embed="rId4">
              <a:alphaModFix/>
            </a:blip>
            <a:srcRect b="0" l="0" r="0" t="0"/>
            <a:stretch/>
          </p:blipFill>
          <p:spPr>
            <a:xfrm>
              <a:off x="-4762" y="-4762"/>
              <a:ext cx="3962400" cy="1009800"/>
            </a:xfrm>
            <a:prstGeom prst="rect">
              <a:avLst/>
            </a:prstGeom>
            <a:noFill/>
            <a:ln>
              <a:noFill/>
            </a:ln>
          </p:spPr>
        </p:pic>
        <p:sp>
          <p:nvSpPr>
            <p:cNvPr id="631" name="Google Shape;631;g3f59f752c64_0_649"/>
            <p:cNvSpPr txBox="1"/>
            <p:nvPr/>
          </p:nvSpPr>
          <p:spPr>
            <a:xfrm>
              <a:off x="142875" y="114300"/>
              <a:ext cx="3667200" cy="771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200">
                  <a:solidFill>
                    <a:srgbClr val="27CED7"/>
                  </a:solidFill>
                  <a:latin typeface="Century Gothic"/>
                  <a:ea typeface="Century Gothic"/>
                  <a:cs typeface="Century Gothic"/>
                  <a:sym typeface="Century Gothic"/>
                </a:rPr>
                <a:t>❤️ Student Well-Being</a:t>
              </a:r>
              <a:endParaRPr b="1" sz="1200">
                <a:solidFill>
                  <a:srgbClr val="27CED7"/>
                </a:solidFill>
                <a:latin typeface="Century Gothic"/>
                <a:ea typeface="Century Gothic"/>
                <a:cs typeface="Century Gothic"/>
                <a:sym typeface="Century Gothic"/>
              </a:endParaRPr>
            </a:p>
            <a:p>
              <a:pPr indent="0" lvl="0" marL="0" rtl="0" algn="l">
                <a:spcBef>
                  <a:spcPts val="300"/>
                </a:spcBef>
                <a:spcAft>
                  <a:spcPts val="0"/>
                </a:spcAft>
                <a:buNone/>
              </a:pPr>
              <a:r>
                <a:rPr lang="en-US" sz="1100">
                  <a:solidFill>
                    <a:srgbClr val="E2E8F0"/>
                  </a:solidFill>
                  <a:latin typeface="Century Gothic"/>
                  <a:ea typeface="Century Gothic"/>
                  <a:cs typeface="Century Gothic"/>
                  <a:sym typeface="Century Gothic"/>
                </a:rPr>
                <a:t>Motivation, attendance, mental health, bullying, and maintaining a positive, safe learning environment.</a:t>
              </a:r>
              <a:endParaRPr sz="1100">
                <a:solidFill>
                  <a:srgbClr val="E2E8F0"/>
                </a:solidFill>
                <a:latin typeface="Century Gothic"/>
                <a:ea typeface="Century Gothic"/>
                <a:cs typeface="Century Gothic"/>
                <a:sym typeface="Century Gothic"/>
              </a:endParaRPr>
            </a:p>
          </p:txBody>
        </p:sp>
      </p:grpSp>
      <p:grpSp>
        <p:nvGrpSpPr>
          <p:cNvPr id="632" name="Google Shape;632;g3f59f752c64_0_649"/>
          <p:cNvGrpSpPr/>
          <p:nvPr/>
        </p:nvGrpSpPr>
        <p:grpSpPr>
          <a:xfrm>
            <a:off x="4710113" y="2995613"/>
            <a:ext cx="3962400" cy="1009800"/>
            <a:chOff x="-4762" y="-4762"/>
            <a:chExt cx="3962400" cy="1009800"/>
          </a:xfrm>
        </p:grpSpPr>
        <p:pic>
          <p:nvPicPr>
            <p:cNvPr id="633" name="Google Shape;633;g3f59f752c64_0_649"/>
            <p:cNvPicPr preferRelativeResize="0"/>
            <p:nvPr/>
          </p:nvPicPr>
          <p:blipFill rotWithShape="1">
            <a:blip r:embed="rId4">
              <a:alphaModFix/>
            </a:blip>
            <a:srcRect b="0" l="0" r="0" t="0"/>
            <a:stretch/>
          </p:blipFill>
          <p:spPr>
            <a:xfrm>
              <a:off x="-4762" y="-4762"/>
              <a:ext cx="3962400" cy="1009800"/>
            </a:xfrm>
            <a:prstGeom prst="rect">
              <a:avLst/>
            </a:prstGeom>
            <a:noFill/>
            <a:ln>
              <a:noFill/>
            </a:ln>
          </p:spPr>
        </p:pic>
        <p:sp>
          <p:nvSpPr>
            <p:cNvPr id="634" name="Google Shape;634;g3f59f752c64_0_649"/>
            <p:cNvSpPr txBox="1"/>
            <p:nvPr/>
          </p:nvSpPr>
          <p:spPr>
            <a:xfrm>
              <a:off x="142875" y="114300"/>
              <a:ext cx="3667200" cy="771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200">
                  <a:solidFill>
                    <a:srgbClr val="27CED7"/>
                  </a:solidFill>
                  <a:latin typeface="Century Gothic"/>
                  <a:ea typeface="Century Gothic"/>
                  <a:cs typeface="Century Gothic"/>
                  <a:sym typeface="Century Gothic"/>
                </a:rPr>
                <a:t>👩‍🏫 School Support</a:t>
              </a:r>
              <a:endParaRPr b="1" sz="1200">
                <a:solidFill>
                  <a:srgbClr val="27CED7"/>
                </a:solidFill>
                <a:latin typeface="Century Gothic"/>
                <a:ea typeface="Century Gothic"/>
                <a:cs typeface="Century Gothic"/>
                <a:sym typeface="Century Gothic"/>
              </a:endParaRPr>
            </a:p>
            <a:p>
              <a:pPr indent="0" lvl="0" marL="0" rtl="0" algn="l">
                <a:spcBef>
                  <a:spcPts val="300"/>
                </a:spcBef>
                <a:spcAft>
                  <a:spcPts val="0"/>
                </a:spcAft>
                <a:buNone/>
              </a:pPr>
              <a:r>
                <a:rPr lang="en-US" sz="1100">
                  <a:solidFill>
                    <a:srgbClr val="E2E8F0"/>
                  </a:solidFill>
                  <a:latin typeface="Century Gothic"/>
                  <a:ea typeface="Century Gothic"/>
                  <a:cs typeface="Century Gothic"/>
                  <a:sym typeface="Century Gothic"/>
                </a:rPr>
                <a:t>Access to quality teachers, manageable class sizes, one-on-one support, and unique learning needs services.</a:t>
              </a:r>
              <a:endParaRPr sz="1100">
                <a:solidFill>
                  <a:srgbClr val="E2E8F0"/>
                </a:solidFill>
                <a:latin typeface="Century Gothic"/>
                <a:ea typeface="Century Gothic"/>
                <a:cs typeface="Century Gothic"/>
                <a:sym typeface="Century Gothic"/>
              </a:endParaRPr>
            </a:p>
          </p:txBody>
        </p:sp>
      </p:grpSp>
      <p:grpSp>
        <p:nvGrpSpPr>
          <p:cNvPr id="635" name="Google Shape;635;g3f59f752c64_0_649"/>
          <p:cNvGrpSpPr/>
          <p:nvPr/>
        </p:nvGrpSpPr>
        <p:grpSpPr>
          <a:xfrm>
            <a:off x="471488" y="4138613"/>
            <a:ext cx="3962400" cy="1009800"/>
            <a:chOff x="-4762" y="-4762"/>
            <a:chExt cx="3962400" cy="1009800"/>
          </a:xfrm>
        </p:grpSpPr>
        <p:pic>
          <p:nvPicPr>
            <p:cNvPr id="636" name="Google Shape;636;g3f59f752c64_0_649"/>
            <p:cNvPicPr preferRelativeResize="0"/>
            <p:nvPr/>
          </p:nvPicPr>
          <p:blipFill rotWithShape="1">
            <a:blip r:embed="rId4">
              <a:alphaModFix/>
            </a:blip>
            <a:srcRect b="0" l="0" r="0" t="0"/>
            <a:stretch/>
          </p:blipFill>
          <p:spPr>
            <a:xfrm>
              <a:off x="-4762" y="-4762"/>
              <a:ext cx="3962400" cy="1009800"/>
            </a:xfrm>
            <a:prstGeom prst="rect">
              <a:avLst/>
            </a:prstGeom>
            <a:noFill/>
            <a:ln>
              <a:noFill/>
            </a:ln>
          </p:spPr>
        </p:pic>
        <p:sp>
          <p:nvSpPr>
            <p:cNvPr id="637" name="Google Shape;637;g3f59f752c64_0_649"/>
            <p:cNvSpPr txBox="1"/>
            <p:nvPr/>
          </p:nvSpPr>
          <p:spPr>
            <a:xfrm>
              <a:off x="142875" y="114300"/>
              <a:ext cx="3667200" cy="771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200">
                  <a:solidFill>
                    <a:srgbClr val="27CED7"/>
                  </a:solidFill>
                  <a:latin typeface="Century Gothic"/>
                  <a:ea typeface="Century Gothic"/>
                  <a:cs typeface="Century Gothic"/>
                  <a:sym typeface="Century Gothic"/>
                </a:rPr>
                <a:t>🚌 Access &amp; Resources</a:t>
              </a:r>
              <a:endParaRPr b="1" sz="1200">
                <a:solidFill>
                  <a:srgbClr val="27CED7"/>
                </a:solidFill>
                <a:latin typeface="Century Gothic"/>
                <a:ea typeface="Century Gothic"/>
                <a:cs typeface="Century Gothic"/>
                <a:sym typeface="Century Gothic"/>
              </a:endParaRPr>
            </a:p>
            <a:p>
              <a:pPr indent="0" lvl="0" marL="0" rtl="0" algn="l">
                <a:spcBef>
                  <a:spcPts val="300"/>
                </a:spcBef>
                <a:spcAft>
                  <a:spcPts val="0"/>
                </a:spcAft>
                <a:buNone/>
              </a:pPr>
              <a:r>
                <a:rPr lang="en-US" sz="1100">
                  <a:solidFill>
                    <a:srgbClr val="E2E8F0"/>
                  </a:solidFill>
                  <a:latin typeface="Century Gothic"/>
                  <a:ea typeface="Century Gothic"/>
                  <a:cs typeface="Century Gothic"/>
                  <a:sym typeface="Century Gothic"/>
                </a:rPr>
                <a:t>Transportation, school supplies, technology, meals, and opportunities for extracurricular involvement.</a:t>
              </a:r>
              <a:endParaRPr sz="1100">
                <a:solidFill>
                  <a:srgbClr val="E2E8F0"/>
                </a:solidFill>
                <a:latin typeface="Century Gothic"/>
                <a:ea typeface="Century Gothic"/>
                <a:cs typeface="Century Gothic"/>
                <a:sym typeface="Century Gothic"/>
              </a:endParaRPr>
            </a:p>
          </p:txBody>
        </p:sp>
      </p:grpSp>
      <p:grpSp>
        <p:nvGrpSpPr>
          <p:cNvPr id="638" name="Google Shape;638;g3f59f752c64_0_649"/>
          <p:cNvGrpSpPr/>
          <p:nvPr/>
        </p:nvGrpSpPr>
        <p:grpSpPr>
          <a:xfrm>
            <a:off x="4710113" y="4138613"/>
            <a:ext cx="3962400" cy="1009800"/>
            <a:chOff x="-4762" y="-4762"/>
            <a:chExt cx="3962400" cy="1009800"/>
          </a:xfrm>
        </p:grpSpPr>
        <p:pic>
          <p:nvPicPr>
            <p:cNvPr id="639" name="Google Shape;639;g3f59f752c64_0_649"/>
            <p:cNvPicPr preferRelativeResize="0"/>
            <p:nvPr/>
          </p:nvPicPr>
          <p:blipFill rotWithShape="1">
            <a:blip r:embed="rId4">
              <a:alphaModFix/>
            </a:blip>
            <a:srcRect b="0" l="0" r="0" t="0"/>
            <a:stretch/>
          </p:blipFill>
          <p:spPr>
            <a:xfrm>
              <a:off x="-4762" y="-4762"/>
              <a:ext cx="3962400" cy="1009800"/>
            </a:xfrm>
            <a:prstGeom prst="rect">
              <a:avLst/>
            </a:prstGeom>
            <a:noFill/>
            <a:ln>
              <a:noFill/>
            </a:ln>
          </p:spPr>
        </p:pic>
        <p:sp>
          <p:nvSpPr>
            <p:cNvPr id="640" name="Google Shape;640;g3f59f752c64_0_649"/>
            <p:cNvSpPr txBox="1"/>
            <p:nvPr/>
          </p:nvSpPr>
          <p:spPr>
            <a:xfrm>
              <a:off x="142875" y="114300"/>
              <a:ext cx="3667200" cy="771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200">
                  <a:solidFill>
                    <a:srgbClr val="27CED7"/>
                  </a:solidFill>
                  <a:latin typeface="Century Gothic"/>
                  <a:ea typeface="Century Gothic"/>
                  <a:cs typeface="Century Gothic"/>
                  <a:sym typeface="Century Gothic"/>
                </a:rPr>
                <a:t>🐟 School &amp; Family Life</a:t>
              </a:r>
              <a:endParaRPr b="1" sz="1200">
                <a:solidFill>
                  <a:srgbClr val="27CED7"/>
                </a:solidFill>
                <a:latin typeface="Century Gothic"/>
                <a:ea typeface="Century Gothic"/>
                <a:cs typeface="Century Gothic"/>
                <a:sym typeface="Century Gothic"/>
              </a:endParaRPr>
            </a:p>
            <a:p>
              <a:pPr indent="0" lvl="0" marL="0" rtl="0" algn="l">
                <a:spcBef>
                  <a:spcPts val="300"/>
                </a:spcBef>
                <a:spcAft>
                  <a:spcPts val="0"/>
                </a:spcAft>
                <a:buNone/>
              </a:pPr>
              <a:r>
                <a:rPr lang="en-US" sz="1100">
                  <a:solidFill>
                    <a:srgbClr val="E2E8F0"/>
                  </a:solidFill>
                  <a:latin typeface="Century Gothic"/>
                  <a:ea typeface="Century Gothic"/>
                  <a:cs typeface="Century Gothic"/>
                  <a:sym typeface="Century Gothic"/>
                </a:rPr>
                <a:t>Managing absences for subsistence activities while helping students keep up with coursework.</a:t>
              </a:r>
              <a:endParaRPr sz="1100">
                <a:solidFill>
                  <a:srgbClr val="E2E8F0"/>
                </a:solidFill>
                <a:latin typeface="Century Gothic"/>
                <a:ea typeface="Century Gothic"/>
                <a:cs typeface="Century Gothic"/>
                <a:sym typeface="Century Gothic"/>
              </a:endParaRPr>
            </a:p>
          </p:txBody>
        </p:sp>
      </p:grpSp>
      <p:grpSp>
        <p:nvGrpSpPr>
          <p:cNvPr id="641" name="Google Shape;641;g3f59f752c64_0_649"/>
          <p:cNvGrpSpPr/>
          <p:nvPr/>
        </p:nvGrpSpPr>
        <p:grpSpPr>
          <a:xfrm>
            <a:off x="476250" y="5334000"/>
            <a:ext cx="8191500" cy="952500"/>
            <a:chOff x="0" y="0"/>
            <a:chExt cx="8191500" cy="952500"/>
          </a:xfrm>
        </p:grpSpPr>
        <p:sp>
          <p:nvSpPr>
            <p:cNvPr id="642" name="Google Shape;642;g3f59f752c64_0_649"/>
            <p:cNvSpPr/>
            <p:nvPr/>
          </p:nvSpPr>
          <p:spPr>
            <a:xfrm>
              <a:off x="0" y="0"/>
              <a:ext cx="8191500" cy="952500"/>
            </a:xfrm>
            <a:prstGeom prst="roundRect">
              <a:avLst>
                <a:gd fmla="val 8000" name="adj"/>
              </a:avLst>
            </a:prstGeom>
            <a:solidFill>
              <a:srgbClr val="1E293B">
                <a:alpha val="8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43" name="Google Shape;643;g3f59f752c64_0_649"/>
            <p:cNvSpPr/>
            <p:nvPr/>
          </p:nvSpPr>
          <p:spPr>
            <a:xfrm>
              <a:off x="0" y="0"/>
              <a:ext cx="114300" cy="952500"/>
            </a:xfrm>
            <a:custGeom>
              <a:rect b="b" l="l" r="r" t="t"/>
              <a:pathLst>
                <a:path extrusionOk="0" h="120000" w="120000">
                  <a:moveTo>
                    <a:pt x="0" y="9600"/>
                  </a:moveTo>
                  <a:cubicBezTo>
                    <a:pt x="0" y="4200"/>
                    <a:pt x="35000" y="0"/>
                    <a:pt x="80000" y="0"/>
                  </a:cubicBezTo>
                  <a:lnTo>
                    <a:pt x="120000" y="0"/>
                  </a:lnTo>
                  <a:lnTo>
                    <a:pt x="120000" y="120000"/>
                  </a:lnTo>
                  <a:lnTo>
                    <a:pt x="80000" y="120000"/>
                  </a:lnTo>
                  <a:cubicBezTo>
                    <a:pt x="35000" y="120000"/>
                    <a:pt x="0" y="115800"/>
                    <a:pt x="0" y="110400"/>
                  </a:cubicBezTo>
                  <a:close/>
                </a:path>
              </a:pathLst>
            </a:custGeom>
            <a:solidFill>
              <a:srgbClr val="27CED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44" name="Google Shape;644;g3f59f752c64_0_649"/>
            <p:cNvSpPr txBox="1"/>
            <p:nvPr/>
          </p:nvSpPr>
          <p:spPr>
            <a:xfrm>
              <a:off x="285750" y="0"/>
              <a:ext cx="7620000" cy="952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1200">
                  <a:solidFill>
                    <a:srgbClr val="27CED7"/>
                  </a:solidFill>
                  <a:latin typeface="Century Gothic"/>
                  <a:ea typeface="Century Gothic"/>
                  <a:cs typeface="Century Gothic"/>
                  <a:sym typeface="Century Gothic"/>
                </a:rPr>
                <a:t>Key Takeaway: </a:t>
              </a:r>
              <a:r>
                <a:rPr b="1" lang="en-US" sz="1200">
                  <a:solidFill>
                    <a:srgbClr val="FFFFFF"/>
                  </a:solidFill>
                  <a:latin typeface="Century Gothic"/>
                  <a:ea typeface="Century Gothic"/>
                  <a:cs typeface="Century Gothic"/>
                  <a:sym typeface="Century Gothic"/>
                </a:rPr>
                <a:t>Parents want strong academic support, caring school environments, and equitable access to resources so every student can succeed in school and be prepared for life after graduation.</a:t>
              </a:r>
              <a:endParaRPr b="1" sz="1200">
                <a:solidFill>
                  <a:srgbClr val="FFFFFF"/>
                </a:solidFill>
                <a:latin typeface="Century Gothic"/>
                <a:ea typeface="Century Gothic"/>
                <a:cs typeface="Century Gothic"/>
                <a:sym typeface="Century Gothic"/>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9" name="Shape 649"/>
        <p:cNvGrpSpPr/>
        <p:nvPr/>
      </p:nvGrpSpPr>
      <p:grpSpPr>
        <a:xfrm>
          <a:off x="0" y="0"/>
          <a:ext cx="0" cy="0"/>
          <a:chOff x="0" y="0"/>
          <a:chExt cx="0" cy="0"/>
        </a:xfrm>
      </p:grpSpPr>
      <p:cxnSp>
        <p:nvCxnSpPr>
          <p:cNvPr id="650" name="Google Shape;650;g3f59f752c64_0_63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51" name="Google Shape;651;g3f59f752c64_0_63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52" name="Google Shape;652;g3f59f752c64_0_631"/>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653" name="Google Shape;653;g3f59f752c64_0_631"/>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p:txBody>
      </p:sp>
      <p:pic>
        <p:nvPicPr>
          <p:cNvPr id="654" name="Google Shape;654;g3f59f752c64_0_631" title="Chart"/>
          <p:cNvPicPr preferRelativeResize="0"/>
          <p:nvPr/>
        </p:nvPicPr>
        <p:blipFill>
          <a:blip r:embed="rId4">
            <a:alphaModFix/>
          </a:blip>
          <a:stretch>
            <a:fillRect/>
          </a:stretch>
        </p:blipFill>
        <p:spPr>
          <a:xfrm>
            <a:off x="528638" y="1659766"/>
            <a:ext cx="8086725" cy="4857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9" name="Shape 659"/>
        <p:cNvGrpSpPr/>
        <p:nvPr/>
      </p:nvGrpSpPr>
      <p:grpSpPr>
        <a:xfrm>
          <a:off x="0" y="0"/>
          <a:ext cx="0" cy="0"/>
          <a:chOff x="0" y="0"/>
          <a:chExt cx="0" cy="0"/>
        </a:xfrm>
      </p:grpSpPr>
      <p:cxnSp>
        <p:nvCxnSpPr>
          <p:cNvPr id="660" name="Google Shape;660;g3f59f752c64_0_639"/>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61" name="Google Shape;661;g3f59f752c64_0_639"/>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62" name="Google Shape;662;g3f59f752c64_0_639"/>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663" name="Google Shape;663;g3f59f752c64_0_639"/>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p:txBody>
      </p:sp>
      <p:pic>
        <p:nvPicPr>
          <p:cNvPr id="664" name="Google Shape;664;g3f59f752c64_0_639" title="Chart"/>
          <p:cNvPicPr preferRelativeResize="0"/>
          <p:nvPr/>
        </p:nvPicPr>
        <p:blipFill>
          <a:blip r:embed="rId4">
            <a:alphaModFix/>
          </a:blip>
          <a:stretch>
            <a:fillRect/>
          </a:stretch>
        </p:blipFill>
        <p:spPr>
          <a:xfrm>
            <a:off x="787800" y="1759541"/>
            <a:ext cx="7568389" cy="485958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9" name="Shape 669"/>
        <p:cNvGrpSpPr/>
        <p:nvPr/>
      </p:nvGrpSpPr>
      <p:grpSpPr>
        <a:xfrm>
          <a:off x="0" y="0"/>
          <a:ext cx="0" cy="0"/>
          <a:chOff x="0" y="0"/>
          <a:chExt cx="0" cy="0"/>
        </a:xfrm>
      </p:grpSpPr>
      <p:cxnSp>
        <p:nvCxnSpPr>
          <p:cNvPr id="670" name="Google Shape;670;g3f59f752c64_0_1228"/>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71" name="Google Shape;671;g3f59f752c64_0_1228"/>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72" name="Google Shape;672;g3f59f752c64_0_1228"/>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673" name="Google Shape;673;g3f59f752c64_0_1228"/>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p:txBody>
      </p:sp>
      <p:pic>
        <p:nvPicPr>
          <p:cNvPr id="674" name="Google Shape;674;g3f59f752c64_0_1228" title="Chart"/>
          <p:cNvPicPr preferRelativeResize="0"/>
          <p:nvPr/>
        </p:nvPicPr>
        <p:blipFill>
          <a:blip r:embed="rId4">
            <a:alphaModFix/>
          </a:blip>
          <a:stretch>
            <a:fillRect/>
          </a:stretch>
        </p:blipFill>
        <p:spPr>
          <a:xfrm>
            <a:off x="503413" y="1766191"/>
            <a:ext cx="8137177" cy="485958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9" name="Shape 679"/>
        <p:cNvGrpSpPr/>
        <p:nvPr/>
      </p:nvGrpSpPr>
      <p:grpSpPr>
        <a:xfrm>
          <a:off x="0" y="0"/>
          <a:ext cx="0" cy="0"/>
          <a:chOff x="0" y="0"/>
          <a:chExt cx="0" cy="0"/>
        </a:xfrm>
      </p:grpSpPr>
      <p:cxnSp>
        <p:nvCxnSpPr>
          <p:cNvPr id="680" name="Google Shape;680;g3f59f752c64_0_123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81" name="Google Shape;681;g3f59f752c64_0_123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82" name="Google Shape;682;g3f59f752c64_0_123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683" name="Google Shape;683;g3f59f752c64_0_1236"/>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46511"/>
              <a:buFont typeface="Century Gothic"/>
              <a:buNone/>
            </a:pPr>
            <a:r>
              <a:rPr lang="en-US"/>
              <a:t>2025 State Needs Assessment </a:t>
            </a:r>
            <a:r>
              <a:rPr i="1" lang="en-US" sz="2867">
                <a:solidFill>
                  <a:schemeClr val="accent3"/>
                </a:solidFill>
              </a:rPr>
              <a:t>257 Participants</a:t>
            </a:r>
            <a:endParaRPr i="1" sz="2867">
              <a:solidFill>
                <a:schemeClr val="accent3"/>
              </a:solidFill>
            </a:endParaRPr>
          </a:p>
        </p:txBody>
      </p:sp>
      <p:pic>
        <p:nvPicPr>
          <p:cNvPr id="684" name="Google Shape;684;g3f59f752c64_0_1236" title="Chart"/>
          <p:cNvPicPr preferRelativeResize="0"/>
          <p:nvPr/>
        </p:nvPicPr>
        <p:blipFill>
          <a:blip r:embed="rId4">
            <a:alphaModFix/>
          </a:blip>
          <a:stretch>
            <a:fillRect/>
          </a:stretch>
        </p:blipFill>
        <p:spPr>
          <a:xfrm>
            <a:off x="526300" y="1846016"/>
            <a:ext cx="8091407" cy="485958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9" name="Shape 689"/>
        <p:cNvGrpSpPr/>
        <p:nvPr/>
      </p:nvGrpSpPr>
      <p:grpSpPr>
        <a:xfrm>
          <a:off x="0" y="0"/>
          <a:ext cx="0" cy="0"/>
          <a:chOff x="0" y="0"/>
          <a:chExt cx="0" cy="0"/>
        </a:xfrm>
      </p:grpSpPr>
      <p:cxnSp>
        <p:nvCxnSpPr>
          <p:cNvPr id="690" name="Google Shape;690;g3f59f752c64_0_1264"/>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91" name="Google Shape;691;g3f59f752c64_0_1264"/>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692" name="Google Shape;692;g3f59f752c64_0_1264"/>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693" name="Google Shape;693;g3f59f752c64_0_1264"/>
          <p:cNvSpPr txBox="1"/>
          <p:nvPr/>
        </p:nvSpPr>
        <p:spPr>
          <a:xfrm>
            <a:off x="476250" y="428625"/>
            <a:ext cx="8191500" cy="12858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US" sz="2405">
                <a:solidFill>
                  <a:srgbClr val="FFFFFF"/>
                </a:solidFill>
                <a:latin typeface="Century Gothic"/>
                <a:ea typeface="Century Gothic"/>
                <a:cs typeface="Century Gothic"/>
                <a:sym typeface="Century Gothic"/>
              </a:rPr>
              <a:t>Parent Survey Results: Feedback for the Migrant Education Program</a:t>
            </a:r>
            <a:endParaRPr b="1" sz="2405">
              <a:solidFill>
                <a:srgbClr val="FFFFFF"/>
              </a:solidFill>
              <a:latin typeface="Century Gothic"/>
              <a:ea typeface="Century Gothic"/>
              <a:cs typeface="Century Gothic"/>
              <a:sym typeface="Century Gothic"/>
            </a:endParaRPr>
          </a:p>
          <a:p>
            <a:pPr indent="0" lvl="0" marL="0" rtl="0" algn="l">
              <a:spcBef>
                <a:spcPts val="450"/>
              </a:spcBef>
              <a:spcAft>
                <a:spcPts val="0"/>
              </a:spcAft>
              <a:buNone/>
            </a:pPr>
            <a:r>
              <a:rPr b="0" i="1" lang="en-US" sz="1388">
                <a:solidFill>
                  <a:srgbClr val="27CED7"/>
                </a:solidFill>
                <a:latin typeface="Century Gothic"/>
                <a:ea typeface="Century Gothic"/>
                <a:cs typeface="Century Gothic"/>
                <a:sym typeface="Century Gothic"/>
              </a:rPr>
              <a:t>Parent Survey Highlights (Spring 2025)</a:t>
            </a:r>
            <a:endParaRPr b="0" i="1" sz="1388">
              <a:solidFill>
                <a:srgbClr val="27CED7"/>
              </a:solidFill>
              <a:latin typeface="Century Gothic"/>
              <a:ea typeface="Century Gothic"/>
              <a:cs typeface="Century Gothic"/>
              <a:sym typeface="Century Gothic"/>
            </a:endParaRPr>
          </a:p>
          <a:p>
            <a:pPr indent="0" lvl="0" marL="0" rtl="0" algn="l">
              <a:spcBef>
                <a:spcPts val="600"/>
              </a:spcBef>
              <a:spcAft>
                <a:spcPts val="0"/>
              </a:spcAft>
              <a:buNone/>
            </a:pPr>
            <a:r>
              <a:rPr b="0" lang="en-US" sz="1018">
                <a:solidFill>
                  <a:srgbClr val="E2E8F0"/>
                </a:solidFill>
                <a:latin typeface="Century Gothic"/>
                <a:ea typeface="Century Gothic"/>
                <a:cs typeface="Century Gothic"/>
                <a:sym typeface="Century Gothic"/>
              </a:rPr>
              <a:t>Families shared appreciation for the program while offering ideas for continued growth.</a:t>
            </a:r>
            <a:endParaRPr b="0" sz="1018">
              <a:solidFill>
                <a:srgbClr val="E2E8F0"/>
              </a:solidFill>
              <a:latin typeface="Century Gothic"/>
              <a:ea typeface="Century Gothic"/>
              <a:cs typeface="Century Gothic"/>
              <a:sym typeface="Century Gothic"/>
            </a:endParaRPr>
          </a:p>
        </p:txBody>
      </p:sp>
      <p:grpSp>
        <p:nvGrpSpPr>
          <p:cNvPr id="694" name="Google Shape;694;g3f59f752c64_0_1264"/>
          <p:cNvGrpSpPr/>
          <p:nvPr/>
        </p:nvGrpSpPr>
        <p:grpSpPr>
          <a:xfrm>
            <a:off x="466725" y="1990725"/>
            <a:ext cx="3972000" cy="3019500"/>
            <a:chOff x="-9525" y="-9525"/>
            <a:chExt cx="3972000" cy="3019500"/>
          </a:xfrm>
        </p:grpSpPr>
        <p:pic>
          <p:nvPicPr>
            <p:cNvPr id="695" name="Google Shape;695;g3f59f752c64_0_1264"/>
            <p:cNvPicPr preferRelativeResize="0"/>
            <p:nvPr/>
          </p:nvPicPr>
          <p:blipFill rotWithShape="1">
            <a:blip r:embed="rId4">
              <a:alphaModFix/>
            </a:blip>
            <a:srcRect b="0" l="0" r="0" t="0"/>
            <a:stretch/>
          </p:blipFill>
          <p:spPr>
            <a:xfrm>
              <a:off x="-9525" y="-9525"/>
              <a:ext cx="3972000" cy="3019500"/>
            </a:xfrm>
            <a:prstGeom prst="rect">
              <a:avLst/>
            </a:prstGeom>
            <a:noFill/>
            <a:ln>
              <a:noFill/>
            </a:ln>
          </p:spPr>
        </p:pic>
        <p:sp>
          <p:nvSpPr>
            <p:cNvPr id="696" name="Google Shape;696;g3f59f752c64_0_1264"/>
            <p:cNvSpPr txBox="1"/>
            <p:nvPr/>
          </p:nvSpPr>
          <p:spPr>
            <a:xfrm>
              <a:off x="190500" y="190500"/>
              <a:ext cx="3571800" cy="261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27CED7"/>
                  </a:solidFill>
                  <a:latin typeface="Century Gothic"/>
                  <a:ea typeface="Century Gothic"/>
                  <a:cs typeface="Century Gothic"/>
                  <a:sym typeface="Century Gothic"/>
                </a:rPr>
                <a:t>🌟 What Families Appreciate</a:t>
              </a:r>
              <a:endParaRPr b="1" sz="1600">
                <a:solidFill>
                  <a:srgbClr val="27CED7"/>
                </a:solidFill>
                <a:latin typeface="Century Gothic"/>
                <a:ea typeface="Century Gothic"/>
                <a:cs typeface="Century Gothic"/>
                <a:sym typeface="Century Gothic"/>
              </a:endParaRPr>
            </a:p>
            <a:p>
              <a:pPr indent="-295275" lvl="0" marL="457200" rtl="0" algn="l">
                <a:spcBef>
                  <a:spcPts val="900"/>
                </a:spcBef>
                <a:spcAft>
                  <a:spcPts val="0"/>
                </a:spcAft>
                <a:buClr>
                  <a:srgbClr val="E2E8F0"/>
                </a:buClr>
                <a:buSzPts val="1050"/>
                <a:buFont typeface="Inter"/>
                <a:buChar char="●"/>
              </a:pPr>
              <a:r>
                <a:rPr lang="en-US" sz="1050">
                  <a:solidFill>
                    <a:srgbClr val="E2E8F0"/>
                  </a:solidFill>
                  <a:latin typeface="Inter"/>
                  <a:ea typeface="Inter"/>
                  <a:cs typeface="Inter"/>
                  <a:sym typeface="Inter"/>
                </a:rPr>
                <a:t>Strong academic, social, and family support</a:t>
              </a:r>
              <a:endParaRPr sz="1050">
                <a:solidFill>
                  <a:srgbClr val="E2E8F0"/>
                </a:solidFill>
                <a:latin typeface="Inter"/>
                <a:ea typeface="Inter"/>
                <a:cs typeface="Inter"/>
                <a:sym typeface="Inter"/>
              </a:endParaRPr>
            </a:p>
            <a:p>
              <a:pPr indent="-295275" lvl="0" marL="457200" rtl="0" algn="l">
                <a:spcBef>
                  <a:spcPts val="600"/>
                </a:spcBef>
                <a:spcAft>
                  <a:spcPts val="0"/>
                </a:spcAft>
                <a:buClr>
                  <a:srgbClr val="E2E8F0"/>
                </a:buClr>
                <a:buSzPts val="1050"/>
                <a:buFont typeface="Inter"/>
                <a:buChar char="●"/>
              </a:pPr>
              <a:r>
                <a:rPr lang="en-US" sz="1050">
                  <a:solidFill>
                    <a:srgbClr val="E2E8F0"/>
                  </a:solidFill>
                  <a:latin typeface="Inter"/>
                  <a:ea typeface="Inter"/>
                  <a:cs typeface="Inter"/>
                  <a:sym typeface="Inter"/>
                </a:rPr>
                <a:t>Caring staff and Success Coaches</a:t>
              </a:r>
              <a:endParaRPr sz="1050">
                <a:solidFill>
                  <a:srgbClr val="E2E8F0"/>
                </a:solidFill>
                <a:latin typeface="Inter"/>
                <a:ea typeface="Inter"/>
                <a:cs typeface="Inter"/>
                <a:sym typeface="Inter"/>
              </a:endParaRPr>
            </a:p>
            <a:p>
              <a:pPr indent="-295275" lvl="0" marL="457200" rtl="0" algn="l">
                <a:spcBef>
                  <a:spcPts val="600"/>
                </a:spcBef>
                <a:spcAft>
                  <a:spcPts val="0"/>
                </a:spcAft>
                <a:buClr>
                  <a:srgbClr val="E2E8F0"/>
                </a:buClr>
                <a:buSzPts val="1050"/>
                <a:buFont typeface="Inter"/>
                <a:buChar char="●"/>
              </a:pPr>
              <a:r>
                <a:rPr lang="en-US" sz="1050">
                  <a:solidFill>
                    <a:srgbClr val="E2E8F0"/>
                  </a:solidFill>
                  <a:latin typeface="Inter"/>
                  <a:ea typeface="Inter"/>
                  <a:cs typeface="Inter"/>
                  <a:sym typeface="Inter"/>
                </a:rPr>
                <a:t>Book programs, literacy events, winter gear, and swim lessons</a:t>
              </a:r>
              <a:endParaRPr sz="1050">
                <a:solidFill>
                  <a:srgbClr val="E2E8F0"/>
                </a:solidFill>
                <a:latin typeface="Inter"/>
                <a:ea typeface="Inter"/>
                <a:cs typeface="Inter"/>
                <a:sym typeface="Inter"/>
              </a:endParaRPr>
            </a:p>
            <a:p>
              <a:pPr indent="-295275" lvl="0" marL="457200" rtl="0" algn="l">
                <a:spcBef>
                  <a:spcPts val="600"/>
                </a:spcBef>
                <a:spcAft>
                  <a:spcPts val="0"/>
                </a:spcAft>
                <a:buClr>
                  <a:srgbClr val="E2E8F0"/>
                </a:buClr>
                <a:buSzPts val="1050"/>
                <a:buFont typeface="Inter"/>
                <a:buChar char="●"/>
              </a:pPr>
              <a:r>
                <a:rPr lang="en-US" sz="1050">
                  <a:solidFill>
                    <a:srgbClr val="E2E8F0"/>
                  </a:solidFill>
                  <a:latin typeface="Inter"/>
                  <a:ea typeface="Inter"/>
                  <a:cs typeface="Inter"/>
                  <a:sym typeface="Inter"/>
                </a:rPr>
                <a:t>Summer learning opportunities and enrichment activities</a:t>
              </a:r>
              <a:endParaRPr sz="1050">
                <a:solidFill>
                  <a:srgbClr val="E2E8F0"/>
                </a:solidFill>
                <a:latin typeface="Inter"/>
                <a:ea typeface="Inter"/>
                <a:cs typeface="Inter"/>
                <a:sym typeface="Inter"/>
              </a:endParaRPr>
            </a:p>
            <a:p>
              <a:pPr indent="-295275" lvl="0" marL="457200" rtl="0" algn="l">
                <a:spcBef>
                  <a:spcPts val="600"/>
                </a:spcBef>
                <a:spcAft>
                  <a:spcPts val="0"/>
                </a:spcAft>
                <a:buClr>
                  <a:srgbClr val="E2E8F0"/>
                </a:buClr>
                <a:buSzPts val="1050"/>
                <a:buFont typeface="Inter"/>
                <a:buChar char="●"/>
              </a:pPr>
              <a:r>
                <a:rPr lang="en-US" sz="1050">
                  <a:solidFill>
                    <a:srgbClr val="E2E8F0"/>
                  </a:solidFill>
                  <a:latin typeface="Inter"/>
                  <a:ea typeface="Inter"/>
                  <a:cs typeface="Inter"/>
                  <a:sym typeface="Inter"/>
                </a:rPr>
                <a:t>Overall gratitude for the positive impact on students and families</a:t>
              </a:r>
              <a:endParaRPr sz="1050">
                <a:solidFill>
                  <a:srgbClr val="E2E8F0"/>
                </a:solidFill>
                <a:latin typeface="Inter"/>
                <a:ea typeface="Inter"/>
                <a:cs typeface="Inter"/>
                <a:sym typeface="Inter"/>
              </a:endParaRPr>
            </a:p>
            <a:p>
              <a:pPr indent="-295275" lvl="0" marL="457200" rtl="0" algn="l">
                <a:spcBef>
                  <a:spcPts val="0"/>
                </a:spcBef>
                <a:spcAft>
                  <a:spcPts val="0"/>
                </a:spcAft>
                <a:buClr>
                  <a:srgbClr val="E2E8F0"/>
                </a:buClr>
                <a:buSzPts val="1050"/>
                <a:buFont typeface="Inter"/>
                <a:buChar char="●"/>
              </a:pPr>
              <a:r>
                <a:rPr lang="en-US" sz="1050">
                  <a:solidFill>
                    <a:srgbClr val="E2E8F0"/>
                  </a:solidFill>
                  <a:latin typeface="Inter"/>
                  <a:ea typeface="Inter"/>
                  <a:cs typeface="Inter"/>
                  <a:sym typeface="Inter"/>
                </a:rPr>
                <a:t>Post graduation planning and connections</a:t>
              </a:r>
              <a:endParaRPr sz="1050">
                <a:solidFill>
                  <a:srgbClr val="E2E8F0"/>
                </a:solidFill>
                <a:latin typeface="Inter"/>
                <a:ea typeface="Inter"/>
                <a:cs typeface="Inter"/>
                <a:sym typeface="Inter"/>
              </a:endParaRPr>
            </a:p>
          </p:txBody>
        </p:sp>
      </p:grpSp>
      <p:grpSp>
        <p:nvGrpSpPr>
          <p:cNvPr id="697" name="Google Shape;697;g3f59f752c64_0_1264"/>
          <p:cNvGrpSpPr/>
          <p:nvPr/>
        </p:nvGrpSpPr>
        <p:grpSpPr>
          <a:xfrm>
            <a:off x="4705350" y="1990725"/>
            <a:ext cx="3972000" cy="3019500"/>
            <a:chOff x="-9525" y="-9525"/>
            <a:chExt cx="3972000" cy="3019500"/>
          </a:xfrm>
        </p:grpSpPr>
        <p:pic>
          <p:nvPicPr>
            <p:cNvPr id="698" name="Google Shape;698;g3f59f752c64_0_1264"/>
            <p:cNvPicPr preferRelativeResize="0"/>
            <p:nvPr/>
          </p:nvPicPr>
          <p:blipFill rotWithShape="1">
            <a:blip r:embed="rId5">
              <a:alphaModFix/>
            </a:blip>
            <a:srcRect b="0" l="0" r="0" t="0"/>
            <a:stretch/>
          </p:blipFill>
          <p:spPr>
            <a:xfrm>
              <a:off x="-9525" y="-9525"/>
              <a:ext cx="3972000" cy="3019500"/>
            </a:xfrm>
            <a:prstGeom prst="rect">
              <a:avLst/>
            </a:prstGeom>
            <a:noFill/>
            <a:ln>
              <a:noFill/>
            </a:ln>
          </p:spPr>
        </p:pic>
        <p:sp>
          <p:nvSpPr>
            <p:cNvPr id="699" name="Google Shape;699;g3f59f752c64_0_1264"/>
            <p:cNvSpPr txBox="1"/>
            <p:nvPr/>
          </p:nvSpPr>
          <p:spPr>
            <a:xfrm>
              <a:off x="190500" y="190500"/>
              <a:ext cx="3571800" cy="261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27CED7"/>
                  </a:solidFill>
                  <a:latin typeface="Century Gothic"/>
                  <a:ea typeface="Century Gothic"/>
                  <a:cs typeface="Century Gothic"/>
                  <a:sym typeface="Century Gothic"/>
                </a:rPr>
                <a:t>💡 Suggestions for Improvement</a:t>
              </a:r>
              <a:endParaRPr b="1" sz="1600">
                <a:solidFill>
                  <a:srgbClr val="27CED7"/>
                </a:solidFill>
                <a:latin typeface="Century Gothic"/>
                <a:ea typeface="Century Gothic"/>
                <a:cs typeface="Century Gothic"/>
                <a:sym typeface="Century Gothic"/>
              </a:endParaRPr>
            </a:p>
            <a:p>
              <a:pPr indent="-295275" lvl="0" marL="457200" rtl="0" algn="l">
                <a:spcBef>
                  <a:spcPts val="900"/>
                </a:spcBef>
                <a:spcAft>
                  <a:spcPts val="0"/>
                </a:spcAft>
                <a:buClr>
                  <a:srgbClr val="E2E8F0"/>
                </a:buClr>
                <a:buSzPts val="1050"/>
                <a:buFont typeface="Inter"/>
                <a:buChar char="●"/>
              </a:pPr>
              <a:r>
                <a:rPr lang="en-US" sz="1050">
                  <a:solidFill>
                    <a:srgbClr val="E2E8F0"/>
                  </a:solidFill>
                  <a:latin typeface="Inter"/>
                  <a:ea typeface="Inter"/>
                  <a:cs typeface="Inter"/>
                  <a:sym typeface="Inter"/>
                </a:rPr>
                <a:t>Expand tutoring and before/after-school learning opportunities</a:t>
              </a:r>
              <a:endParaRPr sz="1050">
                <a:solidFill>
                  <a:srgbClr val="E2E8F0"/>
                </a:solidFill>
                <a:latin typeface="Inter"/>
                <a:ea typeface="Inter"/>
                <a:cs typeface="Inter"/>
                <a:sym typeface="Inter"/>
              </a:endParaRPr>
            </a:p>
            <a:p>
              <a:pPr indent="-295275" lvl="0" marL="457200" rtl="0" algn="l">
                <a:spcBef>
                  <a:spcPts val="600"/>
                </a:spcBef>
                <a:spcAft>
                  <a:spcPts val="0"/>
                </a:spcAft>
                <a:buClr>
                  <a:srgbClr val="E2E8F0"/>
                </a:buClr>
                <a:buSzPts val="1050"/>
                <a:buFont typeface="Inter"/>
                <a:buChar char="●"/>
              </a:pPr>
              <a:r>
                <a:rPr lang="en-US" sz="1050">
                  <a:solidFill>
                    <a:srgbClr val="E2E8F0"/>
                  </a:solidFill>
                  <a:latin typeface="Inter"/>
                  <a:ea typeface="Inter"/>
                  <a:cs typeface="Inter"/>
                  <a:sym typeface="Inter"/>
                </a:rPr>
                <a:t>Increase communication and outreach about available services</a:t>
              </a:r>
              <a:endParaRPr sz="1050">
                <a:solidFill>
                  <a:srgbClr val="E2E8F0"/>
                </a:solidFill>
                <a:latin typeface="Inter"/>
                <a:ea typeface="Inter"/>
                <a:cs typeface="Inter"/>
                <a:sym typeface="Inter"/>
              </a:endParaRPr>
            </a:p>
            <a:p>
              <a:pPr indent="-295275" lvl="0" marL="457200" rtl="0" algn="l">
                <a:spcBef>
                  <a:spcPts val="600"/>
                </a:spcBef>
                <a:spcAft>
                  <a:spcPts val="0"/>
                </a:spcAft>
                <a:buClr>
                  <a:srgbClr val="E2E8F0"/>
                </a:buClr>
                <a:buSzPts val="1050"/>
                <a:buFont typeface="Inter"/>
                <a:buChar char="●"/>
              </a:pPr>
              <a:r>
                <a:rPr lang="en-US" sz="1050">
                  <a:solidFill>
                    <a:srgbClr val="E2E8F0"/>
                  </a:solidFill>
                  <a:latin typeface="Inter"/>
                  <a:ea typeface="Inter"/>
                  <a:cs typeface="Inter"/>
                  <a:sym typeface="Inter"/>
                </a:rPr>
                <a:t>Offer more summer programs, outdoor learning, and cultural experiences</a:t>
              </a:r>
              <a:endParaRPr sz="1050">
                <a:solidFill>
                  <a:srgbClr val="E2E8F0"/>
                </a:solidFill>
                <a:latin typeface="Inter"/>
                <a:ea typeface="Inter"/>
                <a:cs typeface="Inter"/>
                <a:sym typeface="Inter"/>
              </a:endParaRPr>
            </a:p>
            <a:p>
              <a:pPr indent="-295275" lvl="0" marL="457200" rtl="0" algn="l">
                <a:spcBef>
                  <a:spcPts val="600"/>
                </a:spcBef>
                <a:spcAft>
                  <a:spcPts val="0"/>
                </a:spcAft>
                <a:buClr>
                  <a:srgbClr val="E2E8F0"/>
                </a:buClr>
                <a:buSzPts val="1050"/>
                <a:buFont typeface="Inter"/>
                <a:buChar char="●"/>
              </a:pPr>
              <a:r>
                <a:rPr lang="en-US" sz="1050">
                  <a:solidFill>
                    <a:srgbClr val="E2E8F0"/>
                  </a:solidFill>
                  <a:latin typeface="Inter"/>
                  <a:ea typeface="Inter"/>
                  <a:cs typeface="Inter"/>
                  <a:sym typeface="Inter"/>
                </a:rPr>
                <a:t>Increase opportunities for students to connect through field trips</a:t>
              </a:r>
              <a:endParaRPr sz="1050">
                <a:solidFill>
                  <a:srgbClr val="E2E8F0"/>
                </a:solidFill>
                <a:latin typeface="Inter"/>
                <a:ea typeface="Inter"/>
                <a:cs typeface="Inter"/>
                <a:sym typeface="Inter"/>
              </a:endParaRPr>
            </a:p>
            <a:p>
              <a:pPr indent="-295275" lvl="0" marL="457200" rtl="0" algn="l">
                <a:spcBef>
                  <a:spcPts val="600"/>
                </a:spcBef>
                <a:spcAft>
                  <a:spcPts val="0"/>
                </a:spcAft>
                <a:buClr>
                  <a:srgbClr val="E2E8F0"/>
                </a:buClr>
                <a:buSzPts val="1050"/>
                <a:buFont typeface="Inter"/>
                <a:buChar char="●"/>
              </a:pPr>
              <a:r>
                <a:rPr lang="en-US" sz="1050">
                  <a:solidFill>
                    <a:srgbClr val="E2E8F0"/>
                  </a:solidFill>
                  <a:latin typeface="Inter"/>
                  <a:ea typeface="Inter"/>
                  <a:cs typeface="Inter"/>
                  <a:sym typeface="Inter"/>
                </a:rPr>
                <a:t>Continue expanding access to resources across all schools</a:t>
              </a:r>
              <a:endParaRPr sz="1050">
                <a:solidFill>
                  <a:srgbClr val="E2E8F0"/>
                </a:solidFill>
                <a:latin typeface="Inter"/>
                <a:ea typeface="Inter"/>
                <a:cs typeface="Inter"/>
                <a:sym typeface="Inter"/>
              </a:endParaRPr>
            </a:p>
          </p:txBody>
        </p:sp>
      </p:grpSp>
      <p:grpSp>
        <p:nvGrpSpPr>
          <p:cNvPr id="700" name="Google Shape;700;g3f59f752c64_0_1264"/>
          <p:cNvGrpSpPr/>
          <p:nvPr/>
        </p:nvGrpSpPr>
        <p:grpSpPr>
          <a:xfrm>
            <a:off x="466725" y="5229225"/>
            <a:ext cx="8210700" cy="1066800"/>
            <a:chOff x="-9525" y="-9525"/>
            <a:chExt cx="8210700" cy="1066800"/>
          </a:xfrm>
        </p:grpSpPr>
        <p:pic>
          <p:nvPicPr>
            <p:cNvPr id="701" name="Google Shape;701;g3f59f752c64_0_1264"/>
            <p:cNvPicPr preferRelativeResize="0"/>
            <p:nvPr/>
          </p:nvPicPr>
          <p:blipFill rotWithShape="1">
            <a:blip r:embed="rId6">
              <a:alphaModFix/>
            </a:blip>
            <a:srcRect b="0" l="0" r="0" t="0"/>
            <a:stretch/>
          </p:blipFill>
          <p:spPr>
            <a:xfrm>
              <a:off x="-9525" y="-9525"/>
              <a:ext cx="8210700" cy="1066800"/>
            </a:xfrm>
            <a:prstGeom prst="rect">
              <a:avLst/>
            </a:prstGeom>
            <a:noFill/>
            <a:ln>
              <a:noFill/>
            </a:ln>
          </p:spPr>
        </p:pic>
        <p:sp>
          <p:nvSpPr>
            <p:cNvPr id="702" name="Google Shape;702;g3f59f752c64_0_1264"/>
            <p:cNvSpPr txBox="1"/>
            <p:nvPr/>
          </p:nvSpPr>
          <p:spPr>
            <a:xfrm>
              <a:off x="238125" y="171450"/>
              <a:ext cx="7715400" cy="705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1200">
                  <a:solidFill>
                    <a:srgbClr val="27CED7"/>
                  </a:solidFill>
                  <a:latin typeface="Inter"/>
                  <a:ea typeface="Inter"/>
                  <a:cs typeface="Inter"/>
                  <a:sym typeface="Inter"/>
                </a:rPr>
                <a:t>Key Takeaway</a:t>
              </a:r>
              <a:endParaRPr b="1" sz="1200">
                <a:solidFill>
                  <a:srgbClr val="27CED7"/>
                </a:solidFill>
                <a:latin typeface="Inter"/>
                <a:ea typeface="Inter"/>
                <a:cs typeface="Inter"/>
                <a:sym typeface="Inter"/>
              </a:endParaRPr>
            </a:p>
            <a:p>
              <a:pPr indent="0" lvl="0" marL="0" rtl="0" algn="l">
                <a:spcBef>
                  <a:spcPts val="300"/>
                </a:spcBef>
                <a:spcAft>
                  <a:spcPts val="0"/>
                </a:spcAft>
                <a:buNone/>
              </a:pPr>
              <a:r>
                <a:rPr b="0" lang="en-US" sz="1100">
                  <a:solidFill>
                    <a:srgbClr val="FFFFFF"/>
                  </a:solidFill>
                  <a:latin typeface="Inter"/>
                  <a:ea typeface="Inter"/>
                  <a:cs typeface="Inter"/>
                  <a:sym typeface="Inter"/>
                </a:rPr>
                <a:t>Parents overwhelmingly value the Migrant Education Program and encourage continued investment in academic support, communication, and enriching opportunities that help students succeed.</a:t>
              </a:r>
              <a:endParaRPr b="0" sz="1100">
                <a:solidFill>
                  <a:srgbClr val="FFFFFF"/>
                </a:solidFill>
                <a:latin typeface="Inter"/>
                <a:ea typeface="Inter"/>
                <a:cs typeface="Inter"/>
                <a:sym typeface="Inte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07" name="Shape 707"/>
        <p:cNvGrpSpPr/>
        <p:nvPr/>
      </p:nvGrpSpPr>
      <p:grpSpPr>
        <a:xfrm>
          <a:off x="0" y="0"/>
          <a:ext cx="0" cy="0"/>
          <a:chOff x="0" y="0"/>
          <a:chExt cx="0" cy="0"/>
        </a:xfrm>
      </p:grpSpPr>
      <p:cxnSp>
        <p:nvCxnSpPr>
          <p:cNvPr id="708" name="Google Shape;708;g3f59f752c64_0_124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709" name="Google Shape;709;g3f59f752c64_0_124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710" name="Google Shape;710;g3f59f752c64_0_124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711" name="Google Shape;711;g3f59f752c64_0_1247"/>
          <p:cNvSpPr txBox="1"/>
          <p:nvPr>
            <p:ph type="title"/>
          </p:nvPr>
        </p:nvSpPr>
        <p:spPr>
          <a:xfrm>
            <a:off x="381000" y="476250"/>
            <a:ext cx="7277100" cy="952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ctr">
              <a:spcBef>
                <a:spcPts val="0"/>
              </a:spcBef>
              <a:spcAft>
                <a:spcPts val="0"/>
              </a:spcAft>
              <a:buNone/>
            </a:pPr>
            <a:r>
              <a:rPr b="1" lang="en-US" sz="3060">
                <a:solidFill>
                  <a:srgbClr val="FFFFFF"/>
                </a:solidFill>
                <a:latin typeface="Century Gothic"/>
                <a:ea typeface="Century Gothic"/>
                <a:cs typeface="Century Gothic"/>
                <a:sym typeface="Century Gothic"/>
              </a:rPr>
              <a:t>What Does the MEP Alaska State Service Delivery Plan Focus On</a:t>
            </a:r>
            <a:endParaRPr b="1" sz="3060">
              <a:solidFill>
                <a:srgbClr val="FFFFFF"/>
              </a:solidFill>
              <a:latin typeface="Century Gothic"/>
              <a:ea typeface="Century Gothic"/>
              <a:cs typeface="Century Gothic"/>
              <a:sym typeface="Century Gothic"/>
            </a:endParaRPr>
          </a:p>
        </p:txBody>
      </p:sp>
      <p:grpSp>
        <p:nvGrpSpPr>
          <p:cNvPr id="712" name="Google Shape;712;g3f59f752c64_0_1247"/>
          <p:cNvGrpSpPr/>
          <p:nvPr/>
        </p:nvGrpSpPr>
        <p:grpSpPr>
          <a:xfrm>
            <a:off x="381000" y="1714500"/>
            <a:ext cx="1524000" cy="4381500"/>
            <a:chOff x="0" y="0"/>
            <a:chExt cx="1524000" cy="4381500"/>
          </a:xfrm>
        </p:grpSpPr>
        <p:sp>
          <p:nvSpPr>
            <p:cNvPr id="713" name="Google Shape;713;g3f59f752c64_0_1247"/>
            <p:cNvSpPr/>
            <p:nvPr/>
          </p:nvSpPr>
          <p:spPr>
            <a:xfrm>
              <a:off x="0" y="0"/>
              <a:ext cx="1524000" cy="4381500"/>
            </a:xfrm>
            <a:prstGeom prst="roundRect">
              <a:avLst>
                <a:gd fmla="val 7500" name="adj"/>
              </a:avLst>
            </a:prstGeom>
            <a:solidFill>
              <a:srgbClr val="0A2533">
                <a:alpha val="7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4" name="Google Shape;714;g3f59f752c64_0_1247"/>
            <p:cNvSpPr txBox="1"/>
            <p:nvPr/>
          </p:nvSpPr>
          <p:spPr>
            <a:xfrm>
              <a:off x="0" y="0"/>
              <a:ext cx="1524000" cy="4381500"/>
            </a:xfrm>
            <a:prstGeom prst="rect">
              <a:avLst/>
            </a:prstGeom>
            <a:noFill/>
            <a:ln>
              <a:noFill/>
            </a:ln>
          </p:spPr>
          <p:txBody>
            <a:bodyPr anchorCtr="0" anchor="t" bIns="190500" lIns="133350" spcFirstLastPara="1" rIns="133350" wrap="square" tIns="190500">
              <a:noAutofit/>
            </a:bodyPr>
            <a:lstStyle/>
            <a:p>
              <a:pPr indent="0" lvl="0" marL="0" rtl="0" algn="ctr">
                <a:spcBef>
                  <a:spcPts val="0"/>
                </a:spcBef>
                <a:spcAft>
                  <a:spcPts val="0"/>
                </a:spcAft>
                <a:buNone/>
              </a:pPr>
              <a:r>
                <a:rPr b="1" lang="en-US" sz="1300">
                  <a:solidFill>
                    <a:srgbClr val="27CED7"/>
                  </a:solidFill>
                  <a:latin typeface="Century Gothic"/>
                  <a:ea typeface="Century Gothic"/>
                  <a:cs typeface="Century Gothic"/>
                  <a:sym typeface="Century Gothic"/>
                </a:rPr>
                <a:t>Academic Success</a:t>
              </a:r>
              <a:endParaRPr b="1" sz="1300">
                <a:solidFill>
                  <a:srgbClr val="27CED7"/>
                </a:solidFill>
                <a:latin typeface="Century Gothic"/>
                <a:ea typeface="Century Gothic"/>
                <a:cs typeface="Century Gothic"/>
                <a:sym typeface="Century Gothic"/>
              </a:endParaRPr>
            </a:p>
            <a:p>
              <a:pPr indent="0" lvl="0" marL="0" rtl="0" algn="ctr">
                <a:spcBef>
                  <a:spcPts val="1800"/>
                </a:spcBef>
                <a:spcAft>
                  <a:spcPts val="0"/>
                </a:spcAft>
                <a:buNone/>
              </a:pPr>
              <a:r>
                <a:t/>
              </a:r>
              <a:endParaRPr b="1" sz="1300">
                <a:solidFill>
                  <a:srgbClr val="27CED7"/>
                </a:solidFill>
                <a:latin typeface="Century Gothic"/>
                <a:ea typeface="Century Gothic"/>
                <a:cs typeface="Century Gothic"/>
                <a:sym typeface="Century Gothic"/>
              </a:endParaRPr>
            </a:p>
            <a:p>
              <a:pPr indent="-304800" lvl="0" marL="457200" rtl="0" algn="l">
                <a:spcBef>
                  <a:spcPts val="18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Reading</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Writing</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Math</a:t>
              </a:r>
              <a:endParaRPr b="0" sz="1200">
                <a:solidFill>
                  <a:srgbClr val="E2E8F0"/>
                </a:solidFill>
                <a:latin typeface="Inter"/>
                <a:ea typeface="Inter"/>
                <a:cs typeface="Inter"/>
                <a:sym typeface="Inter"/>
              </a:endParaRPr>
            </a:p>
          </p:txBody>
        </p:sp>
      </p:grpSp>
      <p:grpSp>
        <p:nvGrpSpPr>
          <p:cNvPr id="715" name="Google Shape;715;g3f59f752c64_0_1247"/>
          <p:cNvGrpSpPr/>
          <p:nvPr/>
        </p:nvGrpSpPr>
        <p:grpSpPr>
          <a:xfrm>
            <a:off x="2009775" y="1714500"/>
            <a:ext cx="1609800" cy="4381500"/>
            <a:chOff x="-85725" y="0"/>
            <a:chExt cx="1609800" cy="4381500"/>
          </a:xfrm>
        </p:grpSpPr>
        <p:sp>
          <p:nvSpPr>
            <p:cNvPr id="716" name="Google Shape;716;g3f59f752c64_0_1247"/>
            <p:cNvSpPr/>
            <p:nvPr/>
          </p:nvSpPr>
          <p:spPr>
            <a:xfrm>
              <a:off x="0" y="0"/>
              <a:ext cx="1524000" cy="4381500"/>
            </a:xfrm>
            <a:prstGeom prst="roundRect">
              <a:avLst>
                <a:gd fmla="val 7500" name="adj"/>
              </a:avLst>
            </a:prstGeom>
            <a:solidFill>
              <a:srgbClr val="0A2533">
                <a:alpha val="7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7" name="Google Shape;717;g3f59f752c64_0_1247"/>
            <p:cNvSpPr txBox="1"/>
            <p:nvPr/>
          </p:nvSpPr>
          <p:spPr>
            <a:xfrm>
              <a:off x="-85725" y="0"/>
              <a:ext cx="1609800" cy="4381500"/>
            </a:xfrm>
            <a:prstGeom prst="rect">
              <a:avLst/>
            </a:prstGeom>
            <a:noFill/>
            <a:ln>
              <a:noFill/>
            </a:ln>
          </p:spPr>
          <p:txBody>
            <a:bodyPr anchorCtr="0" anchor="t" bIns="190500" lIns="133350" spcFirstLastPara="1" rIns="133350" wrap="square" tIns="190500">
              <a:noAutofit/>
            </a:bodyPr>
            <a:lstStyle/>
            <a:p>
              <a:pPr indent="0" lvl="0" marL="0" rtl="0" algn="ctr">
                <a:spcBef>
                  <a:spcPts val="0"/>
                </a:spcBef>
                <a:spcAft>
                  <a:spcPts val="0"/>
                </a:spcAft>
                <a:buNone/>
              </a:pPr>
              <a:r>
                <a:rPr b="1" lang="en-US" sz="1300">
                  <a:solidFill>
                    <a:srgbClr val="27CED7"/>
                  </a:solidFill>
                  <a:latin typeface="Century Gothic"/>
                  <a:ea typeface="Century Gothic"/>
                  <a:cs typeface="Century Gothic"/>
                  <a:sym typeface="Century Gothic"/>
                </a:rPr>
                <a:t>School Engagement</a:t>
              </a:r>
              <a:endParaRPr b="1" sz="1300">
                <a:solidFill>
                  <a:srgbClr val="27CED7"/>
                </a:solidFill>
                <a:latin typeface="Century Gothic"/>
                <a:ea typeface="Century Gothic"/>
                <a:cs typeface="Century Gothic"/>
                <a:sym typeface="Century Gothic"/>
              </a:endParaRPr>
            </a:p>
            <a:p>
              <a:pPr indent="0" lvl="0" marL="0" rtl="0" algn="ctr">
                <a:spcBef>
                  <a:spcPts val="1800"/>
                </a:spcBef>
                <a:spcAft>
                  <a:spcPts val="0"/>
                </a:spcAft>
                <a:buNone/>
              </a:pPr>
              <a:r>
                <a:t/>
              </a:r>
              <a:endParaRPr b="1" sz="1300">
                <a:solidFill>
                  <a:srgbClr val="27CED7"/>
                </a:solidFill>
                <a:latin typeface="Century Gothic"/>
                <a:ea typeface="Century Gothic"/>
                <a:cs typeface="Century Gothic"/>
                <a:sym typeface="Century Gothic"/>
              </a:endParaRPr>
            </a:p>
            <a:p>
              <a:pPr indent="-304800" lvl="0" marL="457200" rtl="0" algn="l">
                <a:spcBef>
                  <a:spcPts val="18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Attendance</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Graduation</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Credit completion</a:t>
              </a:r>
              <a:endParaRPr b="0" sz="1200">
                <a:solidFill>
                  <a:srgbClr val="E2E8F0"/>
                </a:solidFill>
                <a:latin typeface="Inter"/>
                <a:ea typeface="Inter"/>
                <a:cs typeface="Inter"/>
                <a:sym typeface="Inter"/>
              </a:endParaRPr>
            </a:p>
          </p:txBody>
        </p:sp>
      </p:grpSp>
      <p:grpSp>
        <p:nvGrpSpPr>
          <p:cNvPr id="718" name="Google Shape;718;g3f59f752c64_0_1247"/>
          <p:cNvGrpSpPr/>
          <p:nvPr/>
        </p:nvGrpSpPr>
        <p:grpSpPr>
          <a:xfrm>
            <a:off x="3810000" y="1714500"/>
            <a:ext cx="1524000" cy="4381500"/>
            <a:chOff x="0" y="0"/>
            <a:chExt cx="1524000" cy="4381500"/>
          </a:xfrm>
        </p:grpSpPr>
        <p:sp>
          <p:nvSpPr>
            <p:cNvPr id="719" name="Google Shape;719;g3f59f752c64_0_1247"/>
            <p:cNvSpPr/>
            <p:nvPr/>
          </p:nvSpPr>
          <p:spPr>
            <a:xfrm>
              <a:off x="0" y="0"/>
              <a:ext cx="1524000" cy="4381500"/>
            </a:xfrm>
            <a:prstGeom prst="roundRect">
              <a:avLst>
                <a:gd fmla="val 7500" name="adj"/>
              </a:avLst>
            </a:prstGeom>
            <a:solidFill>
              <a:srgbClr val="0A2533">
                <a:alpha val="7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20" name="Google Shape;720;g3f59f752c64_0_1247"/>
            <p:cNvSpPr txBox="1"/>
            <p:nvPr/>
          </p:nvSpPr>
          <p:spPr>
            <a:xfrm>
              <a:off x="0" y="0"/>
              <a:ext cx="1524000" cy="4381500"/>
            </a:xfrm>
            <a:prstGeom prst="rect">
              <a:avLst/>
            </a:prstGeom>
            <a:noFill/>
            <a:ln>
              <a:noFill/>
            </a:ln>
          </p:spPr>
          <p:txBody>
            <a:bodyPr anchorCtr="0" anchor="t" bIns="190500" lIns="133350" spcFirstLastPara="1" rIns="133350" wrap="square" tIns="190500">
              <a:noAutofit/>
            </a:bodyPr>
            <a:lstStyle/>
            <a:p>
              <a:pPr indent="0" lvl="0" marL="0" rtl="0" algn="ctr">
                <a:spcBef>
                  <a:spcPts val="0"/>
                </a:spcBef>
                <a:spcAft>
                  <a:spcPts val="0"/>
                </a:spcAft>
                <a:buNone/>
              </a:pPr>
              <a:r>
                <a:rPr b="1" lang="en-US" sz="1300">
                  <a:solidFill>
                    <a:srgbClr val="27CED7"/>
                  </a:solidFill>
                  <a:latin typeface="Century Gothic"/>
                  <a:ea typeface="Century Gothic"/>
                  <a:cs typeface="Century Gothic"/>
                  <a:sym typeface="Century Gothic"/>
                </a:rPr>
                <a:t>Educational Continuity</a:t>
              </a:r>
              <a:endParaRPr b="1" sz="1300">
                <a:solidFill>
                  <a:srgbClr val="27CED7"/>
                </a:solidFill>
                <a:latin typeface="Century Gothic"/>
                <a:ea typeface="Century Gothic"/>
                <a:cs typeface="Century Gothic"/>
                <a:sym typeface="Century Gothic"/>
              </a:endParaRPr>
            </a:p>
            <a:p>
              <a:pPr indent="0" lvl="0" marL="0" rtl="0" algn="ctr">
                <a:spcBef>
                  <a:spcPts val="1800"/>
                </a:spcBef>
                <a:spcAft>
                  <a:spcPts val="0"/>
                </a:spcAft>
                <a:buNone/>
              </a:pPr>
              <a:r>
                <a:t/>
              </a:r>
              <a:endParaRPr b="1" sz="1300">
                <a:solidFill>
                  <a:srgbClr val="27CED7"/>
                </a:solidFill>
                <a:latin typeface="Century Gothic"/>
                <a:ea typeface="Century Gothic"/>
                <a:cs typeface="Century Gothic"/>
                <a:sym typeface="Century Gothic"/>
              </a:endParaRPr>
            </a:p>
            <a:p>
              <a:pPr indent="-304800" lvl="0" marL="457200" rtl="0" algn="l">
                <a:spcBef>
                  <a:spcPts val="18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Students moving between schools</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Summer learning</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Preschool transitions</a:t>
              </a:r>
              <a:endParaRPr b="0" sz="1200">
                <a:solidFill>
                  <a:srgbClr val="E2E8F0"/>
                </a:solidFill>
                <a:latin typeface="Inter"/>
                <a:ea typeface="Inter"/>
                <a:cs typeface="Inter"/>
                <a:sym typeface="Inter"/>
              </a:endParaRPr>
            </a:p>
          </p:txBody>
        </p:sp>
      </p:grpSp>
      <p:grpSp>
        <p:nvGrpSpPr>
          <p:cNvPr id="721" name="Google Shape;721;g3f59f752c64_0_1247"/>
          <p:cNvGrpSpPr/>
          <p:nvPr/>
        </p:nvGrpSpPr>
        <p:grpSpPr>
          <a:xfrm>
            <a:off x="5334000" y="1714500"/>
            <a:ext cx="1905300" cy="4381500"/>
            <a:chOff x="-190500" y="0"/>
            <a:chExt cx="1905300" cy="4381500"/>
          </a:xfrm>
        </p:grpSpPr>
        <p:sp>
          <p:nvSpPr>
            <p:cNvPr id="722" name="Google Shape;722;g3f59f752c64_0_1247"/>
            <p:cNvSpPr/>
            <p:nvPr/>
          </p:nvSpPr>
          <p:spPr>
            <a:xfrm>
              <a:off x="0" y="0"/>
              <a:ext cx="1524000" cy="4381500"/>
            </a:xfrm>
            <a:prstGeom prst="roundRect">
              <a:avLst>
                <a:gd fmla="val 7500" name="adj"/>
              </a:avLst>
            </a:prstGeom>
            <a:solidFill>
              <a:srgbClr val="0A2533">
                <a:alpha val="7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23" name="Google Shape;723;g3f59f752c64_0_1247"/>
            <p:cNvSpPr txBox="1"/>
            <p:nvPr/>
          </p:nvSpPr>
          <p:spPr>
            <a:xfrm>
              <a:off x="-190500" y="0"/>
              <a:ext cx="1905300" cy="4381500"/>
            </a:xfrm>
            <a:prstGeom prst="rect">
              <a:avLst/>
            </a:prstGeom>
            <a:noFill/>
            <a:ln>
              <a:noFill/>
            </a:ln>
          </p:spPr>
          <p:txBody>
            <a:bodyPr anchorCtr="0" anchor="t" bIns="190500" lIns="133350" spcFirstLastPara="1" rIns="133350" wrap="square" tIns="190500">
              <a:noAutofit/>
            </a:bodyPr>
            <a:lstStyle/>
            <a:p>
              <a:pPr indent="0" lvl="0" marL="0" rtl="0" algn="ctr">
                <a:spcBef>
                  <a:spcPts val="0"/>
                </a:spcBef>
                <a:spcAft>
                  <a:spcPts val="0"/>
                </a:spcAft>
                <a:buNone/>
              </a:pPr>
              <a:r>
                <a:rPr b="1" lang="en-US" sz="1308">
                  <a:solidFill>
                    <a:srgbClr val="27CED7"/>
                  </a:solidFill>
                  <a:latin typeface="Century Gothic"/>
                  <a:ea typeface="Century Gothic"/>
                  <a:cs typeface="Century Gothic"/>
                  <a:sym typeface="Century Gothic"/>
                </a:rPr>
                <a:t>College &amp; Career Readiness</a:t>
              </a:r>
              <a:endParaRPr b="1" sz="1308">
                <a:solidFill>
                  <a:srgbClr val="27CED7"/>
                </a:solidFill>
                <a:latin typeface="Century Gothic"/>
                <a:ea typeface="Century Gothic"/>
                <a:cs typeface="Century Gothic"/>
                <a:sym typeface="Century Gothic"/>
              </a:endParaRPr>
            </a:p>
            <a:p>
              <a:pPr indent="0" lvl="0" marL="0" rtl="0" algn="ctr">
                <a:spcBef>
                  <a:spcPts val="1800"/>
                </a:spcBef>
                <a:spcAft>
                  <a:spcPts val="0"/>
                </a:spcAft>
                <a:buNone/>
              </a:pPr>
              <a:r>
                <a:t/>
              </a:r>
              <a:endParaRPr b="1" sz="1308">
                <a:solidFill>
                  <a:srgbClr val="27CED7"/>
                </a:solidFill>
                <a:latin typeface="Century Gothic"/>
                <a:ea typeface="Century Gothic"/>
                <a:cs typeface="Century Gothic"/>
                <a:sym typeface="Century Gothic"/>
              </a:endParaRPr>
            </a:p>
            <a:p>
              <a:pPr indent="-304800" lvl="0" marL="457200" rtl="0" algn="l">
                <a:spcBef>
                  <a:spcPts val="18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Career exploration</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Postsecondary planning</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Scholarships</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CTE</a:t>
              </a:r>
              <a:endParaRPr b="0" sz="1200">
                <a:solidFill>
                  <a:srgbClr val="E2E8F0"/>
                </a:solidFill>
                <a:latin typeface="Inter"/>
                <a:ea typeface="Inter"/>
                <a:cs typeface="Inter"/>
                <a:sym typeface="Inter"/>
              </a:endParaRPr>
            </a:p>
          </p:txBody>
        </p:sp>
      </p:grpSp>
      <p:grpSp>
        <p:nvGrpSpPr>
          <p:cNvPr id="724" name="Google Shape;724;g3f59f752c64_0_1247"/>
          <p:cNvGrpSpPr/>
          <p:nvPr/>
        </p:nvGrpSpPr>
        <p:grpSpPr>
          <a:xfrm>
            <a:off x="7048350" y="1714500"/>
            <a:ext cx="1905300" cy="4381500"/>
            <a:chOff x="-190650" y="0"/>
            <a:chExt cx="1905300" cy="4381500"/>
          </a:xfrm>
        </p:grpSpPr>
        <p:sp>
          <p:nvSpPr>
            <p:cNvPr id="725" name="Google Shape;725;g3f59f752c64_0_1247"/>
            <p:cNvSpPr/>
            <p:nvPr/>
          </p:nvSpPr>
          <p:spPr>
            <a:xfrm>
              <a:off x="0" y="0"/>
              <a:ext cx="1524000" cy="4381500"/>
            </a:xfrm>
            <a:prstGeom prst="roundRect">
              <a:avLst>
                <a:gd fmla="val 7500" name="adj"/>
              </a:avLst>
            </a:prstGeom>
            <a:solidFill>
              <a:srgbClr val="0A2533">
                <a:alpha val="7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26" name="Google Shape;726;g3f59f752c64_0_1247"/>
            <p:cNvSpPr txBox="1"/>
            <p:nvPr/>
          </p:nvSpPr>
          <p:spPr>
            <a:xfrm>
              <a:off x="-190650" y="0"/>
              <a:ext cx="1905300" cy="4381500"/>
            </a:xfrm>
            <a:prstGeom prst="rect">
              <a:avLst/>
            </a:prstGeom>
            <a:noFill/>
            <a:ln>
              <a:noFill/>
            </a:ln>
          </p:spPr>
          <p:txBody>
            <a:bodyPr anchorCtr="0" anchor="t" bIns="190500" lIns="133350" spcFirstLastPara="1" rIns="133350" wrap="square" tIns="190500">
              <a:noAutofit/>
            </a:bodyPr>
            <a:lstStyle/>
            <a:p>
              <a:pPr indent="0" lvl="0" marL="0" rtl="0" algn="ctr">
                <a:spcBef>
                  <a:spcPts val="0"/>
                </a:spcBef>
                <a:spcAft>
                  <a:spcPts val="0"/>
                </a:spcAft>
                <a:buNone/>
              </a:pPr>
              <a:r>
                <a:rPr b="1" lang="en-US" sz="1300">
                  <a:solidFill>
                    <a:srgbClr val="27CED7"/>
                  </a:solidFill>
                  <a:latin typeface="Century Gothic"/>
                  <a:ea typeface="Century Gothic"/>
                  <a:cs typeface="Century Gothic"/>
                  <a:sym typeface="Century Gothic"/>
                </a:rPr>
                <a:t>Family    Engagement</a:t>
              </a:r>
              <a:endParaRPr b="1" sz="1300">
                <a:solidFill>
                  <a:srgbClr val="27CED7"/>
                </a:solidFill>
                <a:latin typeface="Century Gothic"/>
                <a:ea typeface="Century Gothic"/>
                <a:cs typeface="Century Gothic"/>
                <a:sym typeface="Century Gothic"/>
              </a:endParaRPr>
            </a:p>
            <a:p>
              <a:pPr indent="0" lvl="0" marL="0" rtl="0" algn="ctr">
                <a:spcBef>
                  <a:spcPts val="1800"/>
                </a:spcBef>
                <a:spcAft>
                  <a:spcPts val="0"/>
                </a:spcAft>
                <a:buNone/>
              </a:pPr>
              <a:r>
                <a:t/>
              </a:r>
              <a:endParaRPr b="1" sz="1300">
                <a:solidFill>
                  <a:srgbClr val="27CED7"/>
                </a:solidFill>
                <a:latin typeface="Century Gothic"/>
                <a:ea typeface="Century Gothic"/>
                <a:cs typeface="Century Gothic"/>
                <a:sym typeface="Century Gothic"/>
              </a:endParaRPr>
            </a:p>
            <a:p>
              <a:pPr indent="-304800" lvl="0" marL="457200" rtl="0" algn="l">
                <a:spcBef>
                  <a:spcPts val="18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Communication</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Parent training</a:t>
              </a:r>
              <a:endParaRPr b="0" sz="1200">
                <a:solidFill>
                  <a:srgbClr val="E2E8F0"/>
                </a:solidFill>
                <a:latin typeface="Inter"/>
                <a:ea typeface="Inter"/>
                <a:cs typeface="Inter"/>
                <a:sym typeface="Inter"/>
              </a:endParaRPr>
            </a:p>
            <a:p>
              <a:pPr indent="-304800" lvl="0" marL="457200" rtl="0" algn="l">
                <a:spcBef>
                  <a:spcPts val="1200"/>
                </a:spcBef>
                <a:spcAft>
                  <a:spcPts val="0"/>
                </a:spcAft>
                <a:buClr>
                  <a:srgbClr val="E2E8F0"/>
                </a:buClr>
                <a:buSzPts val="1200"/>
                <a:buFont typeface="Inter"/>
                <a:buChar char="●"/>
              </a:pPr>
              <a:r>
                <a:rPr b="0" lang="en-US" sz="1200">
                  <a:solidFill>
                    <a:srgbClr val="E2E8F0"/>
                  </a:solidFill>
                  <a:latin typeface="Inter"/>
                  <a:ea typeface="Inter"/>
                  <a:cs typeface="Inter"/>
                  <a:sym typeface="Inter"/>
                </a:rPr>
                <a:t>Family events</a:t>
              </a:r>
              <a:endParaRPr b="0" sz="1200">
                <a:solidFill>
                  <a:srgbClr val="E2E8F0"/>
                </a:solidFill>
                <a:latin typeface="Inter"/>
                <a:ea typeface="Inter"/>
                <a:cs typeface="Inter"/>
                <a:sym typeface="Inte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1" name="Shape 731"/>
        <p:cNvGrpSpPr/>
        <p:nvPr/>
      </p:nvGrpSpPr>
      <p:grpSpPr>
        <a:xfrm>
          <a:off x="0" y="0"/>
          <a:ext cx="0" cy="0"/>
          <a:chOff x="0" y="0"/>
          <a:chExt cx="0" cy="0"/>
        </a:xfrm>
      </p:grpSpPr>
      <p:cxnSp>
        <p:nvCxnSpPr>
          <p:cNvPr id="732" name="Google Shape;732;g3f59f752c64_0_125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733" name="Google Shape;733;g3f59f752c64_0_125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734" name="Google Shape;734;g3f59f752c64_0_125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735" name="Google Shape;735;g3f59f752c64_0_1256"/>
          <p:cNvSpPr txBox="1"/>
          <p:nvPr>
            <p:ph type="title"/>
          </p:nvPr>
        </p:nvSpPr>
        <p:spPr>
          <a:xfrm>
            <a:off x="506672" y="469616"/>
            <a:ext cx="6939000" cy="1224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lt2"/>
              </a:buClr>
              <a:buSzPts val="4200"/>
              <a:buFont typeface="Century Gothic"/>
              <a:buNone/>
            </a:pPr>
            <a:r>
              <a:rPr lang="en-US"/>
              <a:t>Collaboration Activity</a:t>
            </a:r>
            <a:endParaRPr i="1" sz="2867">
              <a:solidFill>
                <a:schemeClr val="accent3"/>
              </a:solidFill>
            </a:endParaRPr>
          </a:p>
        </p:txBody>
      </p:sp>
      <p:pic>
        <p:nvPicPr>
          <p:cNvPr id="736" name="Google Shape;736;g3f59f752c64_0_1256" title="IMG_1751.jpeg"/>
          <p:cNvPicPr preferRelativeResize="0"/>
          <p:nvPr/>
        </p:nvPicPr>
        <p:blipFill>
          <a:blip r:embed="rId4">
            <a:alphaModFix/>
          </a:blip>
          <a:stretch>
            <a:fillRect/>
          </a:stretch>
        </p:blipFill>
        <p:spPr>
          <a:xfrm>
            <a:off x="914400" y="1322141"/>
            <a:ext cx="6699794" cy="485958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1" name="Shape 741"/>
        <p:cNvGrpSpPr/>
        <p:nvPr/>
      </p:nvGrpSpPr>
      <p:grpSpPr>
        <a:xfrm>
          <a:off x="0" y="0"/>
          <a:ext cx="0" cy="0"/>
          <a:chOff x="0" y="0"/>
          <a:chExt cx="0" cy="0"/>
        </a:xfrm>
      </p:grpSpPr>
      <p:cxnSp>
        <p:nvCxnSpPr>
          <p:cNvPr id="742" name="Google Shape;742;p2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743" name="Google Shape;743;p2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744" name="Google Shape;744;p26"/>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sp>
        <p:nvSpPr>
          <p:cNvPr id="745" name="Google Shape;745;p26"/>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746" name="Google Shape;746;p26"/>
          <p:cNvSpPr txBox="1"/>
          <p:nvPr>
            <p:ph type="title"/>
          </p:nvPr>
        </p:nvSpPr>
        <p:spPr>
          <a:xfrm>
            <a:off x="486696" y="1063417"/>
            <a:ext cx="2629122" cy="467539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2F2F2"/>
              </a:buClr>
              <a:buSzPts val="4200"/>
              <a:buFont typeface="Century Gothic"/>
              <a:buNone/>
            </a:pPr>
            <a:r>
              <a:rPr lang="en-US">
                <a:solidFill>
                  <a:srgbClr val="F2F2F2"/>
                </a:solidFill>
              </a:rPr>
              <a:t>Looking Ahead</a:t>
            </a:r>
            <a:endParaRPr/>
          </a:p>
        </p:txBody>
      </p:sp>
      <p:sp>
        <p:nvSpPr>
          <p:cNvPr id="747" name="Google Shape;747;p26"/>
          <p:cNvSpPr/>
          <p:nvPr/>
        </p:nvSpPr>
        <p:spPr>
          <a:xfrm>
            <a:off x="3714750" y="0"/>
            <a:ext cx="54294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Font typeface="Arial"/>
              <a:buNone/>
            </a:pPr>
            <a:r>
              <a:t/>
            </a:r>
            <a:endParaRPr sz="1800">
              <a:solidFill>
                <a:schemeClr val="lt1"/>
              </a:solidFill>
              <a:latin typeface="Century Gothic"/>
              <a:ea typeface="Century Gothic"/>
              <a:cs typeface="Century Gothic"/>
              <a:sym typeface="Century Gothic"/>
            </a:endParaRPr>
          </a:p>
        </p:txBody>
      </p:sp>
      <p:sp>
        <p:nvSpPr>
          <p:cNvPr id="748" name="Google Shape;748;p26"/>
          <p:cNvSpPr/>
          <p:nvPr/>
        </p:nvSpPr>
        <p:spPr>
          <a:xfrm>
            <a:off x="7831836" y="0"/>
            <a:ext cx="514350" cy="11430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749" name="Google Shape;749;p26"/>
          <p:cNvSpPr txBox="1"/>
          <p:nvPr/>
        </p:nvSpPr>
        <p:spPr>
          <a:xfrm>
            <a:off x="3848100" y="1666875"/>
            <a:ext cx="4867200" cy="424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US" sz="2000">
                <a:solidFill>
                  <a:schemeClr val="dk1"/>
                </a:solidFill>
                <a:latin typeface="Century Gothic"/>
                <a:ea typeface="Century Gothic"/>
                <a:cs typeface="Century Gothic"/>
                <a:sym typeface="Century Gothic"/>
              </a:rPr>
              <a:t>Your feedback tonight will be used to:</a:t>
            </a:r>
            <a:endParaRPr sz="2000">
              <a:solidFill>
                <a:schemeClr val="dk1"/>
              </a:solidFill>
              <a:latin typeface="Century Gothic"/>
              <a:ea typeface="Century Gothic"/>
              <a:cs typeface="Century Gothic"/>
              <a:sym typeface="Century Gothic"/>
            </a:endParaRPr>
          </a:p>
          <a:p>
            <a:pPr indent="0" lvl="0" marL="0" rtl="0" algn="l">
              <a:lnSpc>
                <a:spcPct val="115000"/>
              </a:lnSpc>
              <a:spcBef>
                <a:spcPts val="1200"/>
              </a:spcBef>
              <a:spcAft>
                <a:spcPts val="0"/>
              </a:spcAft>
              <a:buClr>
                <a:schemeClr val="dk1"/>
              </a:buClr>
              <a:buSzPts val="1100"/>
              <a:buFont typeface="Arial"/>
              <a:buNone/>
            </a:pPr>
            <a:r>
              <a:t/>
            </a:r>
            <a:endParaRPr sz="2000">
              <a:solidFill>
                <a:schemeClr val="dk1"/>
              </a:solidFill>
              <a:latin typeface="Century Gothic"/>
              <a:ea typeface="Century Gothic"/>
              <a:cs typeface="Century Gothic"/>
              <a:sym typeface="Century Gothic"/>
            </a:endParaRPr>
          </a:p>
          <a:p>
            <a:pPr indent="0" lvl="0" marL="0" rtl="0" algn="l">
              <a:lnSpc>
                <a:spcPct val="115000"/>
              </a:lnSpc>
              <a:spcBef>
                <a:spcPts val="1200"/>
              </a:spcBef>
              <a:spcAft>
                <a:spcPts val="0"/>
              </a:spcAft>
              <a:buClr>
                <a:schemeClr val="dk1"/>
              </a:buClr>
              <a:buSzPts val="1100"/>
              <a:buFont typeface="Arial"/>
              <a:buNone/>
            </a:pPr>
            <a:r>
              <a:rPr lang="en-US" sz="2000">
                <a:solidFill>
                  <a:schemeClr val="dk1"/>
                </a:solidFill>
                <a:latin typeface="Century Gothic"/>
                <a:ea typeface="Century Gothic"/>
                <a:cs typeface="Century Gothic"/>
                <a:sym typeface="Century Gothic"/>
              </a:rPr>
              <a:t>✔ Update the Comprehensive Needs Assessment</a:t>
            </a:r>
            <a:endParaRPr sz="2000">
              <a:solidFill>
                <a:schemeClr val="dk1"/>
              </a:solidFill>
              <a:latin typeface="Century Gothic"/>
              <a:ea typeface="Century Gothic"/>
              <a:cs typeface="Century Gothic"/>
              <a:sym typeface="Century Gothic"/>
            </a:endParaRPr>
          </a:p>
          <a:p>
            <a:pPr indent="0" lvl="0" marL="0" rtl="0" algn="l">
              <a:lnSpc>
                <a:spcPct val="115000"/>
              </a:lnSpc>
              <a:spcBef>
                <a:spcPts val="1200"/>
              </a:spcBef>
              <a:spcAft>
                <a:spcPts val="0"/>
              </a:spcAft>
              <a:buClr>
                <a:schemeClr val="dk1"/>
              </a:buClr>
              <a:buSzPts val="1100"/>
              <a:buFont typeface="Arial"/>
              <a:buNone/>
            </a:pPr>
            <a:r>
              <a:rPr lang="en-US" sz="2000">
                <a:solidFill>
                  <a:schemeClr val="dk1"/>
                </a:solidFill>
                <a:latin typeface="Century Gothic"/>
                <a:ea typeface="Century Gothic"/>
                <a:cs typeface="Century Gothic"/>
                <a:sym typeface="Century Gothic"/>
              </a:rPr>
              <a:t>✔ Update the Service Delivery Plan</a:t>
            </a:r>
            <a:endParaRPr sz="2000">
              <a:solidFill>
                <a:schemeClr val="dk1"/>
              </a:solidFill>
              <a:latin typeface="Century Gothic"/>
              <a:ea typeface="Century Gothic"/>
              <a:cs typeface="Century Gothic"/>
              <a:sym typeface="Century Gothic"/>
            </a:endParaRPr>
          </a:p>
          <a:p>
            <a:pPr indent="0" lvl="0" marL="0" rtl="0" algn="l">
              <a:lnSpc>
                <a:spcPct val="115000"/>
              </a:lnSpc>
              <a:spcBef>
                <a:spcPts val="1200"/>
              </a:spcBef>
              <a:spcAft>
                <a:spcPts val="0"/>
              </a:spcAft>
              <a:buClr>
                <a:schemeClr val="dk1"/>
              </a:buClr>
              <a:buSzPts val="1100"/>
              <a:buFont typeface="Arial"/>
              <a:buNone/>
            </a:pPr>
            <a:r>
              <a:rPr lang="en-US" sz="2000">
                <a:solidFill>
                  <a:schemeClr val="dk1"/>
                </a:solidFill>
                <a:latin typeface="Century Gothic"/>
                <a:ea typeface="Century Gothic"/>
                <a:cs typeface="Century Gothic"/>
                <a:sym typeface="Century Gothic"/>
              </a:rPr>
              <a:t>✔ Determine priorities for funding</a:t>
            </a:r>
            <a:endParaRPr sz="2000">
              <a:solidFill>
                <a:schemeClr val="dk1"/>
              </a:solidFill>
              <a:latin typeface="Century Gothic"/>
              <a:ea typeface="Century Gothic"/>
              <a:cs typeface="Century Gothic"/>
              <a:sym typeface="Century Gothic"/>
            </a:endParaRPr>
          </a:p>
          <a:p>
            <a:pPr indent="0" lvl="0" marL="0" rtl="0" algn="l">
              <a:lnSpc>
                <a:spcPct val="115000"/>
              </a:lnSpc>
              <a:spcBef>
                <a:spcPts val="1200"/>
              </a:spcBef>
              <a:spcAft>
                <a:spcPts val="0"/>
              </a:spcAft>
              <a:buClr>
                <a:schemeClr val="dk1"/>
              </a:buClr>
              <a:buSzPts val="1100"/>
              <a:buFont typeface="Arial"/>
              <a:buNone/>
            </a:pPr>
            <a:r>
              <a:rPr lang="en-US" sz="2000">
                <a:solidFill>
                  <a:schemeClr val="dk1"/>
                </a:solidFill>
                <a:latin typeface="Century Gothic"/>
                <a:ea typeface="Century Gothic"/>
                <a:cs typeface="Century Gothic"/>
                <a:sym typeface="Century Gothic"/>
              </a:rPr>
              <a:t>✔ Design future Migrant Education services</a:t>
            </a:r>
            <a:endParaRPr sz="2000">
              <a:solidFill>
                <a:schemeClr val="dk1"/>
              </a:solidFill>
              <a:latin typeface="Century Gothic"/>
              <a:ea typeface="Century Gothic"/>
              <a:cs typeface="Century Gothic"/>
              <a:sym typeface="Century Gothic"/>
            </a:endParaRPr>
          </a:p>
          <a:p>
            <a:pPr indent="0" lvl="0" marL="0" rtl="0" algn="l">
              <a:spcBef>
                <a:spcPts val="1200"/>
              </a:spcBef>
              <a:spcAft>
                <a:spcPts val="0"/>
              </a:spcAft>
              <a:buNone/>
            </a:pPr>
            <a:r>
              <a:t/>
            </a:r>
            <a:endParaRPr sz="2000">
              <a:solidFill>
                <a:schemeClr val="dk1"/>
              </a:solidFill>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4" name="Shape 754"/>
        <p:cNvGrpSpPr/>
        <p:nvPr/>
      </p:nvGrpSpPr>
      <p:grpSpPr>
        <a:xfrm>
          <a:off x="0" y="0"/>
          <a:ext cx="0" cy="0"/>
          <a:chOff x="0" y="0"/>
          <a:chExt cx="0" cy="0"/>
        </a:xfrm>
      </p:grpSpPr>
      <p:cxnSp>
        <p:nvCxnSpPr>
          <p:cNvPr id="755" name="Google Shape;755;p2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756" name="Google Shape;756;p2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cxnSp>
        <p:nvCxnSpPr>
          <p:cNvPr id="757" name="Google Shape;757;p27"/>
          <p:cNvCxnSpPr/>
          <p:nvPr/>
        </p:nvCxnSpPr>
        <p:spPr>
          <a:xfrm>
            <a:off x="0" y="0"/>
            <a:ext cx="914400" cy="0"/>
          </a:xfrm>
          <a:prstGeom prst="straightConnector1">
            <a:avLst/>
          </a:prstGeom>
          <a:noFill/>
          <a:ln cap="rnd" cmpd="sng" w="9525">
            <a:solidFill>
              <a:srgbClr val="FBFFFF"/>
            </a:solidFill>
            <a:prstDash val="solid"/>
            <a:round/>
            <a:headEnd len="sm" w="sm" type="none"/>
            <a:tailEnd len="sm" w="sm" type="none"/>
          </a:ln>
        </p:spPr>
      </p:cxnSp>
      <p:pic>
        <p:nvPicPr>
          <p:cNvPr id="758" name="Google Shape;758;p27"/>
          <p:cNvPicPr preferRelativeResize="0"/>
          <p:nvPr/>
        </p:nvPicPr>
        <p:blipFill rotWithShape="1">
          <a:blip r:embed="rId4">
            <a:alphaModFix/>
          </a:blip>
          <a:srcRect b="0" l="3613" r="0" t="0"/>
          <a:stretch/>
        </p:blipFill>
        <p:spPr>
          <a:xfrm>
            <a:off x="0" y="2669685"/>
            <a:ext cx="3027758" cy="4188314"/>
          </a:xfrm>
          <a:prstGeom prst="rect">
            <a:avLst/>
          </a:prstGeom>
          <a:noFill/>
          <a:ln>
            <a:noFill/>
          </a:ln>
        </p:spPr>
      </p:pic>
      <p:pic>
        <p:nvPicPr>
          <p:cNvPr id="759" name="Google Shape;759;p27"/>
          <p:cNvPicPr preferRelativeResize="0"/>
          <p:nvPr/>
        </p:nvPicPr>
        <p:blipFill rotWithShape="1">
          <a:blip r:embed="rId5">
            <a:alphaModFix/>
          </a:blip>
          <a:srcRect b="0" l="35640" r="0" t="0"/>
          <a:stretch/>
        </p:blipFill>
        <p:spPr>
          <a:xfrm>
            <a:off x="0" y="2892347"/>
            <a:ext cx="1141809" cy="2365453"/>
          </a:xfrm>
          <a:prstGeom prst="rect">
            <a:avLst/>
          </a:prstGeom>
          <a:noFill/>
          <a:ln>
            <a:noFill/>
          </a:ln>
        </p:spPr>
      </p:pic>
      <p:sp>
        <p:nvSpPr>
          <p:cNvPr id="760" name="Google Shape;760;p27"/>
          <p:cNvSpPr/>
          <p:nvPr/>
        </p:nvSpPr>
        <p:spPr>
          <a:xfrm>
            <a:off x="6456759" y="1676400"/>
            <a:ext cx="2114700" cy="2819400"/>
          </a:xfrm>
          <a:prstGeom prst="ellipse">
            <a:avLst/>
          </a:prstGeom>
          <a:gradFill>
            <a:gsLst>
              <a:gs pos="0">
                <a:srgbClr val="6EA0C0">
                  <a:alpha val="7059"/>
                </a:srgbClr>
              </a:gs>
              <a:gs pos="36000">
                <a:srgbClr val="6EA0C0">
                  <a:alpha val="5882"/>
                </a:srgbClr>
              </a:gs>
              <a:gs pos="69000">
                <a:srgbClr val="6EA0C0">
                  <a:alpha val="0"/>
                </a:srgbClr>
              </a:gs>
              <a:gs pos="100000">
                <a:srgbClr val="6EA0C0">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761" name="Google Shape;761;p27"/>
          <p:cNvPicPr preferRelativeResize="0"/>
          <p:nvPr/>
        </p:nvPicPr>
        <p:blipFill rotWithShape="1">
          <a:blip r:embed="rId6">
            <a:alphaModFix/>
          </a:blip>
          <a:srcRect b="0" l="0" r="0" t="28813"/>
          <a:stretch/>
        </p:blipFill>
        <p:spPr>
          <a:xfrm>
            <a:off x="5999559" y="0"/>
            <a:ext cx="1202540" cy="1141407"/>
          </a:xfrm>
          <a:prstGeom prst="rect">
            <a:avLst/>
          </a:prstGeom>
          <a:noFill/>
          <a:ln>
            <a:noFill/>
          </a:ln>
        </p:spPr>
      </p:pic>
      <p:pic>
        <p:nvPicPr>
          <p:cNvPr id="762" name="Google Shape;762;p27"/>
          <p:cNvPicPr preferRelativeResize="0"/>
          <p:nvPr/>
        </p:nvPicPr>
        <p:blipFill rotWithShape="1">
          <a:blip r:embed="rId7">
            <a:alphaModFix/>
          </a:blip>
          <a:srcRect b="23320" l="0" r="0" t="0"/>
          <a:stretch/>
        </p:blipFill>
        <p:spPr>
          <a:xfrm>
            <a:off x="6454408" y="6096000"/>
            <a:ext cx="745301" cy="762000"/>
          </a:xfrm>
          <a:prstGeom prst="rect">
            <a:avLst/>
          </a:prstGeom>
          <a:noFill/>
          <a:ln>
            <a:noFill/>
          </a:ln>
        </p:spPr>
      </p:pic>
      <p:sp>
        <p:nvSpPr>
          <p:cNvPr id="763" name="Google Shape;763;p27"/>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098"/>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764" name="Google Shape;764;p27"/>
          <p:cNvSpPr/>
          <p:nvPr/>
        </p:nvSpPr>
        <p:spPr>
          <a:xfrm>
            <a:off x="6539954" y="3753695"/>
            <a:ext cx="2604045" cy="825932"/>
          </a:xfrm>
          <a:custGeom>
            <a:rect b="b" l="l" r="r" t="t"/>
            <a:pathLst>
              <a:path extrusionOk="0" h="825932" w="3472060">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lt2">
              <a:alpha val="4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765" name="Google Shape;765;p27"/>
          <p:cNvSpPr/>
          <p:nvPr/>
        </p:nvSpPr>
        <p:spPr>
          <a:xfrm>
            <a:off x="0" y="4055533"/>
            <a:ext cx="9144000" cy="2802467"/>
          </a:xfrm>
          <a:custGeom>
            <a:rect b="b" l="l" r="r" t="t"/>
            <a:pathLst>
              <a:path extrusionOk="0" h="2802467" w="12192000">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766" name="Google Shape;766;p27"/>
          <p:cNvSpPr txBox="1"/>
          <p:nvPr/>
        </p:nvSpPr>
        <p:spPr>
          <a:xfrm>
            <a:off x="571500" y="476250"/>
            <a:ext cx="8001000" cy="1047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US" sz="3800">
                <a:solidFill>
                  <a:srgbClr val="FFFFFF"/>
                </a:solidFill>
                <a:latin typeface="Century Gothic"/>
                <a:ea typeface="Century Gothic"/>
                <a:cs typeface="Century Gothic"/>
                <a:sym typeface="Century Gothic"/>
              </a:rPr>
              <a:t>Thank You!</a:t>
            </a:r>
            <a:endParaRPr b="1" sz="3800">
              <a:solidFill>
                <a:srgbClr val="FFFFFF"/>
              </a:solidFill>
              <a:latin typeface="Century Gothic"/>
              <a:ea typeface="Century Gothic"/>
              <a:cs typeface="Century Gothic"/>
              <a:sym typeface="Century Gothic"/>
            </a:endParaRPr>
          </a:p>
          <a:p>
            <a:pPr indent="0" lvl="0" marL="0" rtl="0" algn="l">
              <a:spcBef>
                <a:spcPts val="600"/>
              </a:spcBef>
              <a:spcAft>
                <a:spcPts val="0"/>
              </a:spcAft>
              <a:buNone/>
            </a:pPr>
            <a:r>
              <a:rPr b="1" lang="en-US" sz="1400" u="sng">
                <a:solidFill>
                  <a:srgbClr val="27CED7"/>
                </a:solidFill>
                <a:latin typeface="Century Gothic"/>
                <a:ea typeface="Century Gothic"/>
                <a:cs typeface="Century Gothic"/>
                <a:sym typeface="Century Gothic"/>
                <a:hlinkClick r:id="rId8">
                  <a:extLst>
                    <a:ext uri="{A12FA001-AC4F-418D-AE19-62706E023703}">
                      <ahyp:hlinkClr val="tx"/>
                    </a:ext>
                  </a:extLst>
                </a:hlinkClick>
              </a:rPr>
              <a:t>Federal Programs Overview</a:t>
            </a:r>
            <a:endParaRPr b="1" sz="1400">
              <a:latin typeface="Century Gothic"/>
              <a:ea typeface="Century Gothic"/>
              <a:cs typeface="Century Gothic"/>
              <a:sym typeface="Century Gothic"/>
            </a:endParaRPr>
          </a:p>
        </p:txBody>
      </p:sp>
      <p:grpSp>
        <p:nvGrpSpPr>
          <p:cNvPr id="767" name="Google Shape;767;p27"/>
          <p:cNvGrpSpPr/>
          <p:nvPr/>
        </p:nvGrpSpPr>
        <p:grpSpPr>
          <a:xfrm>
            <a:off x="571500" y="1714500"/>
            <a:ext cx="8001150" cy="3714750"/>
            <a:chOff x="571500" y="1714500"/>
            <a:chExt cx="8001150" cy="3714750"/>
          </a:xfrm>
        </p:grpSpPr>
        <p:grpSp>
          <p:nvGrpSpPr>
            <p:cNvPr id="768" name="Google Shape;768;p27"/>
            <p:cNvGrpSpPr/>
            <p:nvPr/>
          </p:nvGrpSpPr>
          <p:grpSpPr>
            <a:xfrm>
              <a:off x="571500" y="1714500"/>
              <a:ext cx="3905400" cy="1714500"/>
              <a:chOff x="0" y="0"/>
              <a:chExt cx="3905400" cy="1714500"/>
            </a:xfrm>
          </p:grpSpPr>
          <p:sp>
            <p:nvSpPr>
              <p:cNvPr id="769" name="Google Shape;769;p27"/>
              <p:cNvSpPr/>
              <p:nvPr/>
            </p:nvSpPr>
            <p:spPr>
              <a:xfrm>
                <a:off x="0" y="0"/>
                <a:ext cx="3905400" cy="1714500"/>
              </a:xfrm>
              <a:prstGeom prst="roundRect">
                <a:avLst>
                  <a:gd fmla="val 6666" name="adj"/>
                </a:avLst>
              </a:prstGeom>
              <a:solidFill>
                <a:srgbClr val="0A2533">
                  <a:alpha val="7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0" name="Google Shape;770;p27"/>
              <p:cNvSpPr txBox="1"/>
              <p:nvPr/>
            </p:nvSpPr>
            <p:spPr>
              <a:xfrm>
                <a:off x="190500" y="190500"/>
                <a:ext cx="3524400" cy="1333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FFFFFF"/>
                    </a:solidFill>
                    <a:latin typeface="Century Gothic"/>
                    <a:ea typeface="Century Gothic"/>
                    <a:cs typeface="Century Gothic"/>
                    <a:sym typeface="Century Gothic"/>
                  </a:rPr>
                  <a:t>Chasitie Wilkes</a:t>
                </a:r>
                <a:endParaRPr b="1" sz="1600">
                  <a:solidFill>
                    <a:srgbClr val="FFFFFF"/>
                  </a:solidFill>
                  <a:latin typeface="Century Gothic"/>
                  <a:ea typeface="Century Gothic"/>
                  <a:cs typeface="Century Gothic"/>
                  <a:sym typeface="Century Gothic"/>
                </a:endParaRPr>
              </a:p>
              <a:p>
                <a:pPr indent="0" lvl="0" marL="0" rtl="0" algn="l">
                  <a:spcBef>
                    <a:spcPts val="450"/>
                  </a:spcBef>
                  <a:spcAft>
                    <a:spcPts val="0"/>
                  </a:spcAft>
                  <a:buNone/>
                </a:pPr>
                <a:r>
                  <a:rPr b="0" lang="en-US" sz="1100">
                    <a:solidFill>
                      <a:srgbClr val="27CED7"/>
                    </a:solidFill>
                    <a:latin typeface="Century Gothic"/>
                    <a:ea typeface="Century Gothic"/>
                    <a:cs typeface="Century Gothic"/>
                    <a:sym typeface="Century Gothic"/>
                  </a:rPr>
                  <a:t>Director of Federal Programs</a:t>
                </a:r>
                <a:endParaRPr b="0" sz="1100">
                  <a:solidFill>
                    <a:srgbClr val="27CED7"/>
                  </a:solidFill>
                  <a:latin typeface="Century Gothic"/>
                  <a:ea typeface="Century Gothic"/>
                  <a:cs typeface="Century Gothic"/>
                  <a:sym typeface="Century Gothic"/>
                </a:endParaRPr>
              </a:p>
              <a:p>
                <a:pPr indent="0" lvl="0" marL="0" rtl="0" algn="l">
                  <a:spcBef>
                    <a:spcPts val="1500"/>
                  </a:spcBef>
                  <a:spcAft>
                    <a:spcPts val="0"/>
                  </a:spcAft>
                  <a:buNone/>
                </a:pPr>
                <a:r>
                  <a:rPr b="0" lang="en-US" sz="1100">
                    <a:solidFill>
                      <a:srgbClr val="E2E8F0"/>
                    </a:solidFill>
                    <a:latin typeface="Century Gothic"/>
                    <a:ea typeface="Century Gothic"/>
                    <a:cs typeface="Century Gothic"/>
                    <a:sym typeface="Century Gothic"/>
                  </a:rPr>
                  <a:t>📞 907-761-4037</a:t>
                </a:r>
                <a:endParaRPr b="0" sz="1100">
                  <a:solidFill>
                    <a:srgbClr val="E2E8F0"/>
                  </a:solidFill>
                  <a:latin typeface="Century Gothic"/>
                  <a:ea typeface="Century Gothic"/>
                  <a:cs typeface="Century Gothic"/>
                  <a:sym typeface="Century Gothic"/>
                </a:endParaRPr>
              </a:p>
              <a:p>
                <a:pPr indent="0" lvl="0" marL="0" rtl="0" algn="l">
                  <a:spcBef>
                    <a:spcPts val="300"/>
                  </a:spcBef>
                  <a:spcAft>
                    <a:spcPts val="0"/>
                  </a:spcAft>
                  <a:buNone/>
                </a:pPr>
                <a:r>
                  <a:rPr b="0" lang="en-US" sz="1100">
                    <a:solidFill>
                      <a:srgbClr val="E2E8F0"/>
                    </a:solidFill>
                    <a:latin typeface="Century Gothic"/>
                    <a:ea typeface="Century Gothic"/>
                    <a:cs typeface="Century Gothic"/>
                    <a:sym typeface="Century Gothic"/>
                  </a:rPr>
                  <a:t>✉️ </a:t>
                </a:r>
                <a:r>
                  <a:rPr b="0" lang="en-US" sz="1100" u="sng">
                    <a:solidFill>
                      <a:srgbClr val="27CED7"/>
                    </a:solidFill>
                    <a:latin typeface="Century Gothic"/>
                    <a:ea typeface="Century Gothic"/>
                    <a:cs typeface="Century Gothic"/>
                    <a:sym typeface="Century Gothic"/>
                    <a:hlinkClick r:id="rId9">
                      <a:extLst>
                        <a:ext uri="{A12FA001-AC4F-418D-AE19-62706E023703}">
                          <ahyp:hlinkClr val="tx"/>
                        </a:ext>
                      </a:extLst>
                    </a:hlinkClick>
                  </a:rPr>
                  <a:t>Chasitie.cork@matsuk12.us</a:t>
                </a:r>
                <a:endParaRPr b="0" sz="1100">
                  <a:solidFill>
                    <a:srgbClr val="E2E8F0"/>
                  </a:solidFill>
                  <a:latin typeface="Century Gothic"/>
                  <a:ea typeface="Century Gothic"/>
                  <a:cs typeface="Century Gothic"/>
                  <a:sym typeface="Century Gothic"/>
                </a:endParaRPr>
              </a:p>
            </p:txBody>
          </p:sp>
        </p:grpSp>
        <p:grpSp>
          <p:nvGrpSpPr>
            <p:cNvPr id="771" name="Google Shape;771;p27"/>
            <p:cNvGrpSpPr/>
            <p:nvPr/>
          </p:nvGrpSpPr>
          <p:grpSpPr>
            <a:xfrm>
              <a:off x="4667250" y="1714500"/>
              <a:ext cx="3905400" cy="1714500"/>
              <a:chOff x="0" y="0"/>
              <a:chExt cx="3905400" cy="1714500"/>
            </a:xfrm>
          </p:grpSpPr>
          <p:sp>
            <p:nvSpPr>
              <p:cNvPr id="772" name="Google Shape;772;p27"/>
              <p:cNvSpPr/>
              <p:nvPr/>
            </p:nvSpPr>
            <p:spPr>
              <a:xfrm>
                <a:off x="0" y="0"/>
                <a:ext cx="3905400" cy="1714500"/>
              </a:xfrm>
              <a:prstGeom prst="roundRect">
                <a:avLst>
                  <a:gd fmla="val 6666" name="adj"/>
                </a:avLst>
              </a:prstGeom>
              <a:solidFill>
                <a:srgbClr val="0A2533">
                  <a:alpha val="7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3" name="Google Shape;773;p27"/>
              <p:cNvSpPr txBox="1"/>
              <p:nvPr/>
            </p:nvSpPr>
            <p:spPr>
              <a:xfrm>
                <a:off x="190500" y="190500"/>
                <a:ext cx="3524400" cy="1333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FFFFFF"/>
                    </a:solidFill>
                    <a:latin typeface="Century Gothic"/>
                    <a:ea typeface="Century Gothic"/>
                    <a:cs typeface="Century Gothic"/>
                    <a:sym typeface="Century Gothic"/>
                  </a:rPr>
                  <a:t>Michael Evans</a:t>
                </a:r>
                <a:endParaRPr b="1" sz="1600">
                  <a:solidFill>
                    <a:srgbClr val="FFFFFF"/>
                  </a:solidFill>
                  <a:latin typeface="Century Gothic"/>
                  <a:ea typeface="Century Gothic"/>
                  <a:cs typeface="Century Gothic"/>
                  <a:sym typeface="Century Gothic"/>
                </a:endParaRPr>
              </a:p>
              <a:p>
                <a:pPr indent="0" lvl="0" marL="0" rtl="0" algn="l">
                  <a:spcBef>
                    <a:spcPts val="450"/>
                  </a:spcBef>
                  <a:spcAft>
                    <a:spcPts val="0"/>
                  </a:spcAft>
                  <a:buNone/>
                </a:pPr>
                <a:r>
                  <a:rPr b="0" lang="en-US" sz="1100">
                    <a:solidFill>
                      <a:srgbClr val="27CED7"/>
                    </a:solidFill>
                    <a:latin typeface="Century Gothic"/>
                    <a:ea typeface="Century Gothic"/>
                    <a:cs typeface="Century Gothic"/>
                    <a:sym typeface="Century Gothic"/>
                  </a:rPr>
                  <a:t>Director-Success Coach Administrator</a:t>
                </a:r>
                <a:endParaRPr b="0" sz="1100">
                  <a:solidFill>
                    <a:srgbClr val="27CED7"/>
                  </a:solidFill>
                  <a:latin typeface="Century Gothic"/>
                  <a:ea typeface="Century Gothic"/>
                  <a:cs typeface="Century Gothic"/>
                  <a:sym typeface="Century Gothic"/>
                </a:endParaRPr>
              </a:p>
              <a:p>
                <a:pPr indent="0" lvl="0" marL="0" rtl="0" algn="l">
                  <a:spcBef>
                    <a:spcPts val="1500"/>
                  </a:spcBef>
                  <a:spcAft>
                    <a:spcPts val="0"/>
                  </a:spcAft>
                  <a:buNone/>
                </a:pPr>
                <a:r>
                  <a:rPr b="0" lang="en-US" sz="1100">
                    <a:solidFill>
                      <a:srgbClr val="E2E8F0"/>
                    </a:solidFill>
                    <a:latin typeface="Century Gothic"/>
                    <a:ea typeface="Century Gothic"/>
                    <a:cs typeface="Century Gothic"/>
                    <a:sym typeface="Century Gothic"/>
                  </a:rPr>
                  <a:t>📞 907-761-4080</a:t>
                </a:r>
                <a:endParaRPr b="0" sz="1100">
                  <a:solidFill>
                    <a:srgbClr val="E2E8F0"/>
                  </a:solidFill>
                  <a:latin typeface="Century Gothic"/>
                  <a:ea typeface="Century Gothic"/>
                  <a:cs typeface="Century Gothic"/>
                  <a:sym typeface="Century Gothic"/>
                </a:endParaRPr>
              </a:p>
              <a:p>
                <a:pPr indent="0" lvl="0" marL="0" rtl="0" algn="l">
                  <a:spcBef>
                    <a:spcPts val="300"/>
                  </a:spcBef>
                  <a:spcAft>
                    <a:spcPts val="0"/>
                  </a:spcAft>
                  <a:buNone/>
                </a:pPr>
                <a:r>
                  <a:rPr b="0" lang="en-US" sz="1100">
                    <a:solidFill>
                      <a:srgbClr val="E2E8F0"/>
                    </a:solidFill>
                    <a:latin typeface="Century Gothic"/>
                    <a:ea typeface="Century Gothic"/>
                    <a:cs typeface="Century Gothic"/>
                    <a:sym typeface="Century Gothic"/>
                  </a:rPr>
                  <a:t>✉️ </a:t>
                </a:r>
                <a:r>
                  <a:rPr b="0" lang="en-US" sz="1100" u="sng">
                    <a:solidFill>
                      <a:srgbClr val="27CED7"/>
                    </a:solidFill>
                    <a:latin typeface="Century Gothic"/>
                    <a:ea typeface="Century Gothic"/>
                    <a:cs typeface="Century Gothic"/>
                    <a:sym typeface="Century Gothic"/>
                    <a:hlinkClick r:id="rId10">
                      <a:extLst>
                        <a:ext uri="{A12FA001-AC4F-418D-AE19-62706E023703}">
                          <ahyp:hlinkClr val="tx"/>
                        </a:ext>
                      </a:extLst>
                    </a:hlinkClick>
                  </a:rPr>
                  <a:t>Michael.Evans@matsuk12.us</a:t>
                </a:r>
                <a:endParaRPr b="0" sz="1100">
                  <a:solidFill>
                    <a:srgbClr val="E2E8F0"/>
                  </a:solidFill>
                  <a:latin typeface="Century Gothic"/>
                  <a:ea typeface="Century Gothic"/>
                  <a:cs typeface="Century Gothic"/>
                  <a:sym typeface="Century Gothic"/>
                </a:endParaRPr>
              </a:p>
            </p:txBody>
          </p:sp>
        </p:grpSp>
        <p:grpSp>
          <p:nvGrpSpPr>
            <p:cNvPr id="774" name="Google Shape;774;p27"/>
            <p:cNvGrpSpPr/>
            <p:nvPr/>
          </p:nvGrpSpPr>
          <p:grpSpPr>
            <a:xfrm>
              <a:off x="571500" y="3714750"/>
              <a:ext cx="3905400" cy="1714500"/>
              <a:chOff x="0" y="0"/>
              <a:chExt cx="3905400" cy="1714500"/>
            </a:xfrm>
          </p:grpSpPr>
          <p:sp>
            <p:nvSpPr>
              <p:cNvPr id="775" name="Google Shape;775;p27"/>
              <p:cNvSpPr/>
              <p:nvPr/>
            </p:nvSpPr>
            <p:spPr>
              <a:xfrm>
                <a:off x="0" y="0"/>
                <a:ext cx="3905400" cy="1714500"/>
              </a:xfrm>
              <a:prstGeom prst="roundRect">
                <a:avLst>
                  <a:gd fmla="val 6666" name="adj"/>
                </a:avLst>
              </a:prstGeom>
              <a:solidFill>
                <a:srgbClr val="0A2533">
                  <a:alpha val="7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6" name="Google Shape;776;p27"/>
              <p:cNvSpPr txBox="1"/>
              <p:nvPr/>
            </p:nvSpPr>
            <p:spPr>
              <a:xfrm>
                <a:off x="190500" y="190500"/>
                <a:ext cx="3524400" cy="1333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FFFFFF"/>
                    </a:solidFill>
                    <a:latin typeface="Century Gothic"/>
                    <a:ea typeface="Century Gothic"/>
                    <a:cs typeface="Century Gothic"/>
                    <a:sym typeface="Century Gothic"/>
                  </a:rPr>
                  <a:t>Holly Peters</a:t>
                </a:r>
                <a:endParaRPr b="1" sz="1600">
                  <a:solidFill>
                    <a:srgbClr val="FFFFFF"/>
                  </a:solidFill>
                  <a:latin typeface="Century Gothic"/>
                  <a:ea typeface="Century Gothic"/>
                  <a:cs typeface="Century Gothic"/>
                  <a:sym typeface="Century Gothic"/>
                </a:endParaRPr>
              </a:p>
              <a:p>
                <a:pPr indent="0" lvl="0" marL="0" rtl="0" algn="l">
                  <a:spcBef>
                    <a:spcPts val="450"/>
                  </a:spcBef>
                  <a:spcAft>
                    <a:spcPts val="0"/>
                  </a:spcAft>
                  <a:buNone/>
                </a:pPr>
                <a:r>
                  <a:rPr b="0" lang="en-US" sz="1100">
                    <a:solidFill>
                      <a:srgbClr val="27CED7"/>
                    </a:solidFill>
                    <a:latin typeface="Century Gothic"/>
                    <a:ea typeface="Century Gothic"/>
                    <a:cs typeface="Century Gothic"/>
                    <a:sym typeface="Century Gothic"/>
                  </a:rPr>
                  <a:t>Administrative Assistant / Title 1 Coordinator</a:t>
                </a:r>
                <a:endParaRPr b="0" sz="1100">
                  <a:solidFill>
                    <a:srgbClr val="27CED7"/>
                  </a:solidFill>
                  <a:latin typeface="Century Gothic"/>
                  <a:ea typeface="Century Gothic"/>
                  <a:cs typeface="Century Gothic"/>
                  <a:sym typeface="Century Gothic"/>
                </a:endParaRPr>
              </a:p>
              <a:p>
                <a:pPr indent="0" lvl="0" marL="0" rtl="0" algn="l">
                  <a:spcBef>
                    <a:spcPts val="1500"/>
                  </a:spcBef>
                  <a:spcAft>
                    <a:spcPts val="0"/>
                  </a:spcAft>
                  <a:buNone/>
                </a:pPr>
                <a:r>
                  <a:rPr b="0" lang="en-US" sz="1100">
                    <a:solidFill>
                      <a:srgbClr val="E2E8F0"/>
                    </a:solidFill>
                    <a:latin typeface="Century Gothic"/>
                    <a:ea typeface="Century Gothic"/>
                    <a:cs typeface="Century Gothic"/>
                    <a:sym typeface="Century Gothic"/>
                  </a:rPr>
                  <a:t>📞 907-746-9276</a:t>
                </a:r>
                <a:endParaRPr b="0" sz="1100">
                  <a:solidFill>
                    <a:srgbClr val="E2E8F0"/>
                  </a:solidFill>
                  <a:latin typeface="Century Gothic"/>
                  <a:ea typeface="Century Gothic"/>
                  <a:cs typeface="Century Gothic"/>
                  <a:sym typeface="Century Gothic"/>
                </a:endParaRPr>
              </a:p>
              <a:p>
                <a:pPr indent="0" lvl="0" marL="0" rtl="0" algn="l">
                  <a:spcBef>
                    <a:spcPts val="300"/>
                  </a:spcBef>
                  <a:spcAft>
                    <a:spcPts val="0"/>
                  </a:spcAft>
                  <a:buNone/>
                </a:pPr>
                <a:r>
                  <a:rPr b="0" lang="en-US" sz="1100">
                    <a:solidFill>
                      <a:srgbClr val="E2E8F0"/>
                    </a:solidFill>
                    <a:latin typeface="Century Gothic"/>
                    <a:ea typeface="Century Gothic"/>
                    <a:cs typeface="Century Gothic"/>
                    <a:sym typeface="Century Gothic"/>
                  </a:rPr>
                  <a:t>✉️ </a:t>
                </a:r>
                <a:r>
                  <a:rPr b="0" lang="en-US" sz="1100" u="sng">
                    <a:solidFill>
                      <a:srgbClr val="27CED7"/>
                    </a:solidFill>
                    <a:latin typeface="Century Gothic"/>
                    <a:ea typeface="Century Gothic"/>
                    <a:cs typeface="Century Gothic"/>
                    <a:sym typeface="Century Gothic"/>
                    <a:hlinkClick r:id="rId11">
                      <a:extLst>
                        <a:ext uri="{A12FA001-AC4F-418D-AE19-62706E023703}">
                          <ahyp:hlinkClr val="tx"/>
                        </a:ext>
                      </a:extLst>
                    </a:hlinkClick>
                  </a:rPr>
                  <a:t>Holly.peters@matsuk12.us</a:t>
                </a:r>
                <a:endParaRPr b="0" sz="1100">
                  <a:solidFill>
                    <a:srgbClr val="E2E8F0"/>
                  </a:solidFill>
                  <a:latin typeface="Century Gothic"/>
                  <a:ea typeface="Century Gothic"/>
                  <a:cs typeface="Century Gothic"/>
                  <a:sym typeface="Century Gothic"/>
                </a:endParaRPr>
              </a:p>
            </p:txBody>
          </p:sp>
        </p:grpSp>
        <p:grpSp>
          <p:nvGrpSpPr>
            <p:cNvPr id="777" name="Google Shape;777;p27"/>
            <p:cNvGrpSpPr/>
            <p:nvPr/>
          </p:nvGrpSpPr>
          <p:grpSpPr>
            <a:xfrm>
              <a:off x="4667250" y="3714750"/>
              <a:ext cx="3905400" cy="1714500"/>
              <a:chOff x="0" y="0"/>
              <a:chExt cx="3905400" cy="1714500"/>
            </a:xfrm>
          </p:grpSpPr>
          <p:sp>
            <p:nvSpPr>
              <p:cNvPr id="778" name="Google Shape;778;p27"/>
              <p:cNvSpPr/>
              <p:nvPr/>
            </p:nvSpPr>
            <p:spPr>
              <a:xfrm>
                <a:off x="0" y="0"/>
                <a:ext cx="3905400" cy="1714500"/>
              </a:xfrm>
              <a:prstGeom prst="roundRect">
                <a:avLst>
                  <a:gd fmla="val 6666" name="adj"/>
                </a:avLst>
              </a:prstGeom>
              <a:solidFill>
                <a:srgbClr val="0A2533">
                  <a:alpha val="75000"/>
                </a:srgbClr>
              </a:solidFill>
              <a:ln cap="flat" cmpd="sng" w="14300">
                <a:solidFill>
                  <a:srgbClr val="27CED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9" name="Google Shape;779;p27"/>
              <p:cNvSpPr txBox="1"/>
              <p:nvPr/>
            </p:nvSpPr>
            <p:spPr>
              <a:xfrm>
                <a:off x="190500" y="190500"/>
                <a:ext cx="3524400" cy="1333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FFFFFF"/>
                    </a:solidFill>
                    <a:latin typeface="Century Gothic"/>
                    <a:ea typeface="Century Gothic"/>
                    <a:cs typeface="Century Gothic"/>
                    <a:sym typeface="Century Gothic"/>
                  </a:rPr>
                  <a:t>Mary Graham</a:t>
                </a:r>
                <a:endParaRPr b="1" sz="1600">
                  <a:solidFill>
                    <a:srgbClr val="FFFFFF"/>
                  </a:solidFill>
                  <a:latin typeface="Century Gothic"/>
                  <a:ea typeface="Century Gothic"/>
                  <a:cs typeface="Century Gothic"/>
                  <a:sym typeface="Century Gothic"/>
                </a:endParaRPr>
              </a:p>
              <a:p>
                <a:pPr indent="0" lvl="0" marL="0" rtl="0" algn="l">
                  <a:spcBef>
                    <a:spcPts val="450"/>
                  </a:spcBef>
                  <a:spcAft>
                    <a:spcPts val="0"/>
                  </a:spcAft>
                  <a:buNone/>
                </a:pPr>
                <a:r>
                  <a:rPr b="0" lang="en-US" sz="1100">
                    <a:solidFill>
                      <a:srgbClr val="27CED7"/>
                    </a:solidFill>
                    <a:latin typeface="Century Gothic"/>
                    <a:ea typeface="Century Gothic"/>
                    <a:cs typeface="Century Gothic"/>
                    <a:sym typeface="Century Gothic"/>
                  </a:rPr>
                  <a:t>Migrant and Indian Education Coordinator</a:t>
                </a:r>
                <a:endParaRPr b="0" sz="1100">
                  <a:solidFill>
                    <a:srgbClr val="27CED7"/>
                  </a:solidFill>
                  <a:latin typeface="Century Gothic"/>
                  <a:ea typeface="Century Gothic"/>
                  <a:cs typeface="Century Gothic"/>
                  <a:sym typeface="Century Gothic"/>
                </a:endParaRPr>
              </a:p>
              <a:p>
                <a:pPr indent="0" lvl="0" marL="0" rtl="0" algn="l">
                  <a:spcBef>
                    <a:spcPts val="1500"/>
                  </a:spcBef>
                  <a:spcAft>
                    <a:spcPts val="0"/>
                  </a:spcAft>
                  <a:buNone/>
                </a:pPr>
                <a:r>
                  <a:rPr b="0" lang="en-US" sz="1100">
                    <a:solidFill>
                      <a:srgbClr val="E2E8F0"/>
                    </a:solidFill>
                    <a:latin typeface="Century Gothic"/>
                    <a:ea typeface="Century Gothic"/>
                    <a:cs typeface="Century Gothic"/>
                    <a:sym typeface="Century Gothic"/>
                  </a:rPr>
                  <a:t>📞 907-746-9236</a:t>
                </a:r>
                <a:endParaRPr b="0" sz="1100">
                  <a:solidFill>
                    <a:srgbClr val="E2E8F0"/>
                  </a:solidFill>
                  <a:latin typeface="Century Gothic"/>
                  <a:ea typeface="Century Gothic"/>
                  <a:cs typeface="Century Gothic"/>
                  <a:sym typeface="Century Gothic"/>
                </a:endParaRPr>
              </a:p>
              <a:p>
                <a:pPr indent="0" lvl="0" marL="0" rtl="0" algn="l">
                  <a:spcBef>
                    <a:spcPts val="300"/>
                  </a:spcBef>
                  <a:spcAft>
                    <a:spcPts val="0"/>
                  </a:spcAft>
                  <a:buNone/>
                </a:pPr>
                <a:r>
                  <a:rPr b="0" lang="en-US" sz="1100">
                    <a:solidFill>
                      <a:srgbClr val="E2E8F0"/>
                    </a:solidFill>
                    <a:latin typeface="Century Gothic"/>
                    <a:ea typeface="Century Gothic"/>
                    <a:cs typeface="Century Gothic"/>
                    <a:sym typeface="Century Gothic"/>
                  </a:rPr>
                  <a:t>✉️ </a:t>
                </a:r>
                <a:r>
                  <a:rPr b="0" lang="en-US" sz="1100" u="sng">
                    <a:solidFill>
                      <a:srgbClr val="27CED7"/>
                    </a:solidFill>
                    <a:latin typeface="Century Gothic"/>
                    <a:ea typeface="Century Gothic"/>
                    <a:cs typeface="Century Gothic"/>
                    <a:sym typeface="Century Gothic"/>
                    <a:hlinkClick r:id="rId12">
                      <a:extLst>
                        <a:ext uri="{A12FA001-AC4F-418D-AE19-62706E023703}">
                          <ahyp:hlinkClr val="tx"/>
                        </a:ext>
                      </a:extLst>
                    </a:hlinkClick>
                  </a:rPr>
                  <a:t>Mary.graham@matsuk12.us</a:t>
                </a:r>
                <a:endParaRPr b="0" sz="1100">
                  <a:solidFill>
                    <a:srgbClr val="E2E8F0"/>
                  </a:solidFill>
                  <a:latin typeface="Century Gothic"/>
                  <a:ea typeface="Century Gothic"/>
                  <a:cs typeface="Century Gothic"/>
                  <a:sym typeface="Century Gothic"/>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on">
  <a:themeElements>
    <a:clrScheme name="Blue II">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on">
  <a:themeElements>
    <a:clrScheme name="Blue II">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Ion">
  <a:themeElements>
    <a:clrScheme name="Blue II">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Ion">
  <a:themeElements>
    <a:clrScheme name="Blue II">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2020-03-06T18:11:42Z</dcterms:created>
  <dc:creator>KATHERINE ELLSWORTH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0x01010007C98A9A8598924E9E7565F9B818FFBD</vt:lpwstr>
  </property>
</Properties>
</file>