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y="5143500" cx="9144000"/>
  <p:notesSz cx="6858000" cy="9144000"/>
  <p:embeddedFontLst>
    <p:embeddedFont>
      <p:font typeface="Roboto Slab"/>
      <p:regular r:id="rId58"/>
      <p:bold r:id="rId59"/>
    </p:embeddedFont>
    <p:embeddedFont>
      <p:font typeface="Oswald"/>
      <p:regular r:id="rId60"/>
      <p:bold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1" Type="http://schemas.openxmlformats.org/officeDocument/2006/relationships/font" Target="fonts/Oswald-bold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Oswald-regular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font" Target="fonts/RobotoSlab-bold.fntdata"/><Relationship Id="rId14" Type="http://schemas.openxmlformats.org/officeDocument/2006/relationships/slide" Target="slides/slide9.xml"/><Relationship Id="rId58" Type="http://schemas.openxmlformats.org/officeDocument/2006/relationships/font" Target="fonts/RobotoSlab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b4b3e9648a_0_6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b4b3e9648a_0_6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b4b3e9648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b4b3e9648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b4b3e9648a_0_64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b4b3e9648a_0_6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57371dd7f_0_1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57371dd7f_0_1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b4b3e9648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b4b3e9648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57371dd7f_0_1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f57371dd7f_0_1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57371dd7f_0_14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f57371dd7f_0_1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57371dd7f_0_1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f57371dd7f_0_1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57371dd7f_0_1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57371dd7f_0_1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57371dd7f_0_1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57371dd7f_0_1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57371dd7f_0_1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f57371dd7f_0_1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f57371dd7f_0_1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f57371dd7f_0_1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57371dd7f_0_14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57371dd7f_0_1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57371dd7f_0_1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57371dd7f_0_1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b4b3e9648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b4b3e9648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57371dd7f_0_15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57371dd7f_0_1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b4b3e9648a_0_7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b4b3e9648a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57371dd7f_0_1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57371dd7f_0_1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b4b3e9648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b4b3e9648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57371dd7f_0_1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f57371dd7f_0_1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b4b3e9648a_0_3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b4b3e9648a_0_3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57371dd7f_0_1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f57371dd7f_0_1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b4b3e9648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b4b3e9648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57371dd7f_0_1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57371dd7f_0_1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b4b3e9648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b4b3e9648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f57371dd7f_0_16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f57371dd7f_0_1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b4b3e9648a_0_6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b4b3e9648a_0_6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57371dd7f_0_15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57371dd7f_0_1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57371dd7f_0_14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f57371dd7f_0_1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57371dd7f_0_1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f57371dd7f_0_1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57371dd7f_0_1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f57371dd7f_0_1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57371dd7f_0_16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f57371dd7f_0_1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b4b3e9648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b4b3e9648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f57371dd7f_0_1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f57371dd7f_0_1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57371dd7f_0_15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f57371dd7f_0_1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57371dd7f_0_1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f57371dd7f_0_1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f57371dd7f_0_15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f57371dd7f_0_1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f57371dd7f_0_1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f57371dd7f_0_1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f57371dd7f_0_1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f57371dd7f_0_1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f57371dd7f_0_15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f57371dd7f_0_1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57371dd7f_0_15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f57371dd7f_0_1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f57371dd7f_0_1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f57371dd7f_0_1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b4b3e9648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b4b3e9648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b4b3e9648a_0_6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b4b3e9648a_0_6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f57371dd7f_0_1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f57371dd7f_0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57371dd7f_0_1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f57371dd7f_0_1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f57371dd7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f57371dd7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f57371dd7f_0_1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f57371dd7f_0_1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f57371dd7f_0_16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f57371dd7f_0_16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f57371dd7f_0_1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f57371dd7f_0_1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f57371dd7f_0_16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f57371dd7f_0_1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ption 5, Editable Photo">
  <p:cSld name="1_Option 5, Editable Photo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2539242"/>
            <a:ext cx="9144000" cy="2604300"/>
          </a:xfrm>
          <a:prstGeom prst="rect">
            <a:avLst/>
          </a:prstGeom>
          <a:gradFill>
            <a:gsLst>
              <a:gs pos="0">
                <a:srgbClr val="40C2CC"/>
              </a:gs>
              <a:gs pos="85000">
                <a:srgbClr val="586FB5"/>
              </a:gs>
              <a:gs pos="100000">
                <a:srgbClr val="586FB5"/>
              </a:gs>
            </a:gsLst>
            <a:lin ang="13500032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4495800" y="682367"/>
            <a:ext cx="42408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  <a:defRPr b="0" i="0" sz="4100" u="none" cap="none" strike="noStrike">
                <a:solidFill>
                  <a:srgbClr val="40C2CC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4495799" y="2720340"/>
            <a:ext cx="42408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229585" y="4666753"/>
            <a:ext cx="34890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3" type="body"/>
          </p:nvPr>
        </p:nvSpPr>
        <p:spPr>
          <a:xfrm>
            <a:off x="1127760" y="165433"/>
            <a:ext cx="25908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01B5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56" name="Google Shape;56;p13"/>
          <p:cNvCxnSpPr/>
          <p:nvPr/>
        </p:nvCxnSpPr>
        <p:spPr>
          <a:xfrm>
            <a:off x="1067478" y="153098"/>
            <a:ext cx="0" cy="283500"/>
          </a:xfrm>
          <a:prstGeom prst="straightConnector1">
            <a:avLst/>
          </a:prstGeom>
          <a:noFill/>
          <a:ln cap="flat" cmpd="sng" w="11900">
            <a:solidFill>
              <a:srgbClr val="20175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A close up of a sign&#10;&#10;Description automatically generated" id="57" name="Google Shape;57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9065" y="152956"/>
            <a:ext cx="792173" cy="28341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>
            <p:ph idx="4" type="body"/>
          </p:nvPr>
        </p:nvSpPr>
        <p:spPr>
          <a:xfrm>
            <a:off x="4491465" y="3428999"/>
            <a:ext cx="42408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  <a:defRPr b="1" i="1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3"/>
          <p:cNvSpPr/>
          <p:nvPr>
            <p:ph idx="5" type="pic"/>
          </p:nvPr>
        </p:nvSpPr>
        <p:spPr>
          <a:xfrm>
            <a:off x="411792" y="682367"/>
            <a:ext cx="3947100" cy="37788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png"/><Relationship Id="rId4" Type="http://schemas.openxmlformats.org/officeDocument/2006/relationships/image" Target="../media/image21.jpg"/><Relationship Id="rId5" Type="http://schemas.openxmlformats.org/officeDocument/2006/relationships/image" Target="../media/image28.jpg"/><Relationship Id="rId6" Type="http://schemas.openxmlformats.org/officeDocument/2006/relationships/image" Target="../media/image23.jpg"/><Relationship Id="rId7" Type="http://schemas.openxmlformats.org/officeDocument/2006/relationships/image" Target="../media/image2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png"/><Relationship Id="rId4" Type="http://schemas.openxmlformats.org/officeDocument/2006/relationships/image" Target="../media/image21.jpg"/><Relationship Id="rId5" Type="http://schemas.openxmlformats.org/officeDocument/2006/relationships/image" Target="../media/image28.jpg"/><Relationship Id="rId6" Type="http://schemas.openxmlformats.org/officeDocument/2006/relationships/image" Target="../media/image23.jpg"/><Relationship Id="rId7" Type="http://schemas.openxmlformats.org/officeDocument/2006/relationships/image" Target="../media/image22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3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65" name="Google Shape;65;p14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66" name="Google Shape;66;p14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201B50"/>
              </a:solidFill>
            </a:endParaRPr>
          </a:p>
        </p:txBody>
      </p:sp>
      <p:sp>
        <p:nvSpPr>
          <p:cNvPr id="72" name="Google Shape;72;p15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accent5"/>
              </a:solidFill>
            </a:endParaRPr>
          </a:p>
        </p:txBody>
      </p:sp>
      <p:cxnSp>
        <p:nvCxnSpPr>
          <p:cNvPr id="73" name="Google Shape;73;p15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idx="4294967295" type="title"/>
          </p:nvPr>
        </p:nvSpPr>
        <p:spPr>
          <a:xfrm>
            <a:off x="2973416" y="3698486"/>
            <a:ext cx="6320400" cy="94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86FB5"/>
              </a:buClr>
              <a:buSzPts val="30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/>
          <p:nvPr>
            <p:ph idx="2" type="pic"/>
          </p:nvPr>
        </p:nvSpPr>
        <p:spPr>
          <a:xfrm>
            <a:off x="515651" y="370825"/>
            <a:ext cx="8103000" cy="41703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84" name="Google Shape;84;p17"/>
          <p:cNvSpPr/>
          <p:nvPr/>
        </p:nvSpPr>
        <p:spPr>
          <a:xfrm>
            <a:off x="2945735" y="3786675"/>
            <a:ext cx="6216600" cy="754500"/>
          </a:xfrm>
          <a:prstGeom prst="rect">
            <a:avLst/>
          </a:prstGeom>
          <a:solidFill>
            <a:srgbClr val="FFFFFF">
              <a:alpha val="544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>
            <p:ph idx="4294967295" type="title"/>
          </p:nvPr>
        </p:nvSpPr>
        <p:spPr>
          <a:xfrm>
            <a:off x="3056475" y="3698496"/>
            <a:ext cx="6320400" cy="94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86FB5"/>
              </a:buClr>
              <a:buSzPts val="30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7639450" y="4364000"/>
            <a:ext cx="1477200" cy="525000"/>
          </a:xfrm>
          <a:prstGeom prst="rect">
            <a:avLst/>
          </a:prstGeom>
          <a:solidFill>
            <a:srgbClr val="211B5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/>
          <p:nvPr>
            <p:ph idx="2" type="pic"/>
          </p:nvPr>
        </p:nvSpPr>
        <p:spPr>
          <a:xfrm>
            <a:off x="515651" y="370825"/>
            <a:ext cx="8103000" cy="41703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92" name="Google Shape;92;p18"/>
          <p:cNvSpPr/>
          <p:nvPr/>
        </p:nvSpPr>
        <p:spPr>
          <a:xfrm>
            <a:off x="-1" y="3786675"/>
            <a:ext cx="6832800" cy="754500"/>
          </a:xfrm>
          <a:prstGeom prst="rect">
            <a:avLst/>
          </a:prstGeom>
          <a:solidFill>
            <a:srgbClr val="FFFFFF">
              <a:alpha val="5443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8"/>
          <p:cNvSpPr txBox="1"/>
          <p:nvPr>
            <p:ph idx="4294967295" type="title"/>
          </p:nvPr>
        </p:nvSpPr>
        <p:spPr>
          <a:xfrm>
            <a:off x="232875" y="3698500"/>
            <a:ext cx="6463800" cy="94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86FB5"/>
              </a:buClr>
              <a:buSzPts val="30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99" name="Google Shape;99;p19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00" name="Google Shape;100;p19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06" name="Google Shape;106;p20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07" name="Google Shape;107;p20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13" name="Google Shape;113;p21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14" name="Google Shape;114;p21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20" name="Google Shape;120;p22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21" name="Google Shape;121;p22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27" name="Google Shape;127;p23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28" name="Google Shape;128;p23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34" name="Google Shape;134;p24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35" name="Google Shape;135;p24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41" name="Google Shape;141;p25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48" name="Google Shape;148;p26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49" name="Google Shape;149;p26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55" name="Google Shape;155;p27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56" name="Google Shape;156;p27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chemeClr val="lt1"/>
              </a:solidFill>
            </a:endParaRPr>
          </a:p>
        </p:txBody>
      </p:sp>
      <p:sp>
        <p:nvSpPr>
          <p:cNvPr id="162" name="Google Shape;162;p28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163" name="Google Shape;163;p28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F6C01D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/>
          <p:nvPr>
            <p:ph idx="4294967295" type="title"/>
          </p:nvPr>
        </p:nvSpPr>
        <p:spPr>
          <a:xfrm>
            <a:off x="5090805" y="75850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  <p:sp>
        <p:nvSpPr>
          <p:cNvPr id="169" name="Google Shape;169;p29"/>
          <p:cNvSpPr txBox="1"/>
          <p:nvPr>
            <p:ph idx="4294967295" type="body"/>
          </p:nvPr>
        </p:nvSpPr>
        <p:spPr>
          <a:xfrm>
            <a:off x="5090804" y="279647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70" name="Google Shape;170;p29"/>
          <p:cNvSpPr txBox="1"/>
          <p:nvPr>
            <p:ph idx="4294967295" type="body"/>
          </p:nvPr>
        </p:nvSpPr>
        <p:spPr>
          <a:xfrm>
            <a:off x="5086824" y="350513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1" name="Google Shape;171;p29"/>
          <p:cNvSpPr txBox="1"/>
          <p:nvPr>
            <p:ph idx="4294967295" type="body"/>
          </p:nvPr>
        </p:nvSpPr>
        <p:spPr>
          <a:xfrm>
            <a:off x="5855899" y="222060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5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5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0"/>
          <p:cNvSpPr txBox="1"/>
          <p:nvPr>
            <p:ph idx="4294967295" type="title"/>
          </p:nvPr>
        </p:nvSpPr>
        <p:spPr>
          <a:xfrm>
            <a:off x="5090805" y="75850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  <p:sp>
        <p:nvSpPr>
          <p:cNvPr id="177" name="Google Shape;177;p30"/>
          <p:cNvSpPr txBox="1"/>
          <p:nvPr>
            <p:ph idx="4294967295" type="body"/>
          </p:nvPr>
        </p:nvSpPr>
        <p:spPr>
          <a:xfrm>
            <a:off x="5090804" y="279647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78" name="Google Shape;178;p30"/>
          <p:cNvSpPr txBox="1"/>
          <p:nvPr>
            <p:ph idx="4294967295" type="body"/>
          </p:nvPr>
        </p:nvSpPr>
        <p:spPr>
          <a:xfrm>
            <a:off x="5086824" y="350513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30"/>
          <p:cNvSpPr txBox="1"/>
          <p:nvPr>
            <p:ph idx="4294967295" type="body"/>
          </p:nvPr>
        </p:nvSpPr>
        <p:spPr>
          <a:xfrm>
            <a:off x="5855899" y="222060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5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5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1"/>
          <p:cNvSpPr/>
          <p:nvPr>
            <p:ph idx="2" type="pic"/>
          </p:nvPr>
        </p:nvSpPr>
        <p:spPr>
          <a:xfrm>
            <a:off x="979458" y="959250"/>
            <a:ext cx="3947100" cy="31875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85" name="Google Shape;185;p31"/>
          <p:cNvSpPr txBox="1"/>
          <p:nvPr>
            <p:ph idx="4294967295" type="title"/>
          </p:nvPr>
        </p:nvSpPr>
        <p:spPr>
          <a:xfrm>
            <a:off x="5090805" y="75850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  <p:sp>
        <p:nvSpPr>
          <p:cNvPr id="186" name="Google Shape;186;p31"/>
          <p:cNvSpPr txBox="1"/>
          <p:nvPr>
            <p:ph idx="4294967295" type="body"/>
          </p:nvPr>
        </p:nvSpPr>
        <p:spPr>
          <a:xfrm>
            <a:off x="5090804" y="279647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87" name="Google Shape;187;p31"/>
          <p:cNvSpPr txBox="1"/>
          <p:nvPr>
            <p:ph idx="4294967295" type="body"/>
          </p:nvPr>
        </p:nvSpPr>
        <p:spPr>
          <a:xfrm>
            <a:off x="5086824" y="350513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31"/>
          <p:cNvSpPr txBox="1"/>
          <p:nvPr>
            <p:ph idx="4294967295" type="body"/>
          </p:nvPr>
        </p:nvSpPr>
        <p:spPr>
          <a:xfrm>
            <a:off x="5855899" y="222060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5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5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2"/>
          <p:cNvSpPr/>
          <p:nvPr>
            <p:ph idx="2" type="pic"/>
          </p:nvPr>
        </p:nvSpPr>
        <p:spPr>
          <a:xfrm>
            <a:off x="979458" y="959250"/>
            <a:ext cx="3947100" cy="31875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94" name="Google Shape;194;p32"/>
          <p:cNvSpPr txBox="1"/>
          <p:nvPr>
            <p:ph idx="4294967295" type="title"/>
          </p:nvPr>
        </p:nvSpPr>
        <p:spPr>
          <a:xfrm>
            <a:off x="5090805" y="75850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  <p:sp>
        <p:nvSpPr>
          <p:cNvPr id="195" name="Google Shape;195;p32"/>
          <p:cNvSpPr txBox="1"/>
          <p:nvPr>
            <p:ph idx="4294967295" type="body"/>
          </p:nvPr>
        </p:nvSpPr>
        <p:spPr>
          <a:xfrm>
            <a:off x="5090804" y="279647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/>
          </a:p>
        </p:txBody>
      </p:sp>
      <p:sp>
        <p:nvSpPr>
          <p:cNvPr id="196" name="Google Shape;196;p32"/>
          <p:cNvSpPr txBox="1"/>
          <p:nvPr>
            <p:ph idx="4294967295" type="body"/>
          </p:nvPr>
        </p:nvSpPr>
        <p:spPr>
          <a:xfrm>
            <a:off x="5086824" y="350513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32"/>
          <p:cNvSpPr txBox="1"/>
          <p:nvPr>
            <p:ph idx="4294967295" type="body"/>
          </p:nvPr>
        </p:nvSpPr>
        <p:spPr>
          <a:xfrm>
            <a:off x="5855899" y="222060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5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5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/>
          <p:nvPr>
            <p:ph idx="4294967295" type="title"/>
          </p:nvPr>
        </p:nvSpPr>
        <p:spPr>
          <a:xfrm>
            <a:off x="5090805" y="75850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  <p:sp>
        <p:nvSpPr>
          <p:cNvPr id="203" name="Google Shape;203;p33"/>
          <p:cNvSpPr txBox="1"/>
          <p:nvPr>
            <p:ph idx="4294967295" type="body"/>
          </p:nvPr>
        </p:nvSpPr>
        <p:spPr>
          <a:xfrm>
            <a:off x="5090804" y="279647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4" name="Google Shape;204;p33"/>
          <p:cNvSpPr txBox="1"/>
          <p:nvPr>
            <p:ph idx="4294967295" type="body"/>
          </p:nvPr>
        </p:nvSpPr>
        <p:spPr>
          <a:xfrm>
            <a:off x="5086824" y="350513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5" name="Google Shape;205;p33"/>
          <p:cNvSpPr txBox="1"/>
          <p:nvPr>
            <p:ph idx="4294967295" type="body"/>
          </p:nvPr>
        </p:nvSpPr>
        <p:spPr>
          <a:xfrm>
            <a:off x="1404644" y="298200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5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5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/>
          <p:nvPr>
            <p:ph idx="4294967295" type="title"/>
          </p:nvPr>
        </p:nvSpPr>
        <p:spPr>
          <a:xfrm>
            <a:off x="5090805" y="75850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  <p:sp>
        <p:nvSpPr>
          <p:cNvPr id="211" name="Google Shape;211;p34"/>
          <p:cNvSpPr txBox="1"/>
          <p:nvPr>
            <p:ph idx="4294967295" type="body"/>
          </p:nvPr>
        </p:nvSpPr>
        <p:spPr>
          <a:xfrm>
            <a:off x="5090804" y="279647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2" name="Google Shape;212;p34"/>
          <p:cNvSpPr txBox="1"/>
          <p:nvPr>
            <p:ph idx="4294967295" type="body"/>
          </p:nvPr>
        </p:nvSpPr>
        <p:spPr>
          <a:xfrm>
            <a:off x="5086824" y="350513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13" name="Google Shape;213;p34"/>
          <p:cNvSpPr txBox="1"/>
          <p:nvPr>
            <p:ph idx="4294967295" type="body"/>
          </p:nvPr>
        </p:nvSpPr>
        <p:spPr>
          <a:xfrm>
            <a:off x="1404644" y="298200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5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5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/>
          <p:nvPr>
            <p:ph idx="2" type="pic"/>
          </p:nvPr>
        </p:nvSpPr>
        <p:spPr>
          <a:xfrm>
            <a:off x="477675" y="836500"/>
            <a:ext cx="4442100" cy="3767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19" name="Google Shape;219;p35"/>
          <p:cNvSpPr txBox="1"/>
          <p:nvPr>
            <p:ph idx="4294967295" type="title"/>
          </p:nvPr>
        </p:nvSpPr>
        <p:spPr>
          <a:xfrm>
            <a:off x="5090805" y="75850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  <p:sp>
        <p:nvSpPr>
          <p:cNvPr id="220" name="Google Shape;220;p35"/>
          <p:cNvSpPr txBox="1"/>
          <p:nvPr>
            <p:ph idx="4294967295" type="body"/>
          </p:nvPr>
        </p:nvSpPr>
        <p:spPr>
          <a:xfrm>
            <a:off x="5090804" y="279647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1" name="Google Shape;221;p35"/>
          <p:cNvSpPr txBox="1"/>
          <p:nvPr>
            <p:ph idx="4294967295" type="body"/>
          </p:nvPr>
        </p:nvSpPr>
        <p:spPr>
          <a:xfrm>
            <a:off x="5086824" y="350513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2" name="Google Shape;222;p35"/>
          <p:cNvSpPr txBox="1"/>
          <p:nvPr>
            <p:ph idx="4294967295" type="body"/>
          </p:nvPr>
        </p:nvSpPr>
        <p:spPr>
          <a:xfrm>
            <a:off x="1404644" y="298200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5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5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6"/>
          <p:cNvSpPr/>
          <p:nvPr>
            <p:ph idx="2" type="pic"/>
          </p:nvPr>
        </p:nvSpPr>
        <p:spPr>
          <a:xfrm>
            <a:off x="477675" y="836500"/>
            <a:ext cx="4442100" cy="3767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28" name="Google Shape;228;p36"/>
          <p:cNvSpPr txBox="1"/>
          <p:nvPr>
            <p:ph idx="4294967295" type="title"/>
          </p:nvPr>
        </p:nvSpPr>
        <p:spPr>
          <a:xfrm>
            <a:off x="5090805" y="75850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rgbClr val="201B50"/>
              </a:solidFill>
            </a:endParaRPr>
          </a:p>
        </p:txBody>
      </p:sp>
      <p:sp>
        <p:nvSpPr>
          <p:cNvPr id="229" name="Google Shape;229;p36"/>
          <p:cNvSpPr txBox="1"/>
          <p:nvPr>
            <p:ph idx="4294967295" type="body"/>
          </p:nvPr>
        </p:nvSpPr>
        <p:spPr>
          <a:xfrm>
            <a:off x="5090804" y="279647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0" name="Google Shape;230;p36"/>
          <p:cNvSpPr txBox="1"/>
          <p:nvPr>
            <p:ph idx="4294967295" type="body"/>
          </p:nvPr>
        </p:nvSpPr>
        <p:spPr>
          <a:xfrm>
            <a:off x="5086824" y="350513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31" name="Google Shape;231;p36"/>
          <p:cNvSpPr txBox="1"/>
          <p:nvPr>
            <p:ph idx="4294967295" type="body"/>
          </p:nvPr>
        </p:nvSpPr>
        <p:spPr>
          <a:xfrm>
            <a:off x="1404644" y="298200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5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5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7"/>
          <p:cNvSpPr/>
          <p:nvPr>
            <p:ph idx="2" type="pic"/>
          </p:nvPr>
        </p:nvSpPr>
        <p:spPr>
          <a:xfrm>
            <a:off x="3910774" y="3405925"/>
            <a:ext cx="1466100" cy="1380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37" name="Google Shape;237;p37"/>
          <p:cNvSpPr/>
          <p:nvPr>
            <p:ph idx="3" type="pic"/>
          </p:nvPr>
        </p:nvSpPr>
        <p:spPr>
          <a:xfrm>
            <a:off x="5484893" y="3405925"/>
            <a:ext cx="1466100" cy="1380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38" name="Google Shape;238;p37"/>
          <p:cNvSpPr/>
          <p:nvPr>
            <p:ph idx="4" type="pic"/>
          </p:nvPr>
        </p:nvSpPr>
        <p:spPr>
          <a:xfrm>
            <a:off x="7059011" y="3405925"/>
            <a:ext cx="1466100" cy="1380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39" name="Google Shape;239;p37"/>
          <p:cNvSpPr txBox="1"/>
          <p:nvPr>
            <p:ph idx="4294967295" type="body"/>
          </p:nvPr>
        </p:nvSpPr>
        <p:spPr>
          <a:xfrm>
            <a:off x="223249" y="121462"/>
            <a:ext cx="8709000" cy="6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1B50"/>
              </a:buClr>
              <a:buSzPts val="2600"/>
              <a:buFont typeface="Arial"/>
              <a:buNone/>
            </a:pPr>
            <a:r>
              <a:t/>
            </a:r>
            <a:endParaRPr b="1" sz="3200">
              <a:solidFill>
                <a:srgbClr val="201B50"/>
              </a:solidFill>
            </a:endParaRPr>
          </a:p>
        </p:txBody>
      </p:sp>
      <p:sp>
        <p:nvSpPr>
          <p:cNvPr id="240" name="Google Shape;240;p37"/>
          <p:cNvSpPr txBox="1"/>
          <p:nvPr>
            <p:ph idx="4294967295" type="body"/>
          </p:nvPr>
        </p:nvSpPr>
        <p:spPr>
          <a:xfrm>
            <a:off x="222853" y="911025"/>
            <a:ext cx="3107400" cy="3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/>
          </a:p>
        </p:txBody>
      </p:sp>
      <p:sp>
        <p:nvSpPr>
          <p:cNvPr id="241" name="Google Shape;241;p37"/>
          <p:cNvSpPr txBox="1"/>
          <p:nvPr>
            <p:ph idx="4294967295" type="body"/>
          </p:nvPr>
        </p:nvSpPr>
        <p:spPr>
          <a:xfrm>
            <a:off x="3910787" y="911025"/>
            <a:ext cx="4197600" cy="20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/>
          </a:p>
        </p:txBody>
      </p:sp>
      <p:sp>
        <p:nvSpPr>
          <p:cNvPr id="242" name="Google Shape;242;p37"/>
          <p:cNvSpPr txBox="1"/>
          <p:nvPr>
            <p:ph idx="4294967295" type="body"/>
          </p:nvPr>
        </p:nvSpPr>
        <p:spPr>
          <a:xfrm>
            <a:off x="968533" y="4500235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2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2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8"/>
          <p:cNvSpPr/>
          <p:nvPr>
            <p:ph idx="2" type="pic"/>
          </p:nvPr>
        </p:nvSpPr>
        <p:spPr>
          <a:xfrm>
            <a:off x="223249" y="3289308"/>
            <a:ext cx="1466100" cy="1380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48" name="Google Shape;248;p38"/>
          <p:cNvSpPr/>
          <p:nvPr>
            <p:ph idx="3" type="pic"/>
          </p:nvPr>
        </p:nvSpPr>
        <p:spPr>
          <a:xfrm>
            <a:off x="1797368" y="3289308"/>
            <a:ext cx="1466100" cy="1380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49" name="Google Shape;249;p38"/>
          <p:cNvSpPr/>
          <p:nvPr>
            <p:ph idx="4" type="pic"/>
          </p:nvPr>
        </p:nvSpPr>
        <p:spPr>
          <a:xfrm>
            <a:off x="3371486" y="3289308"/>
            <a:ext cx="1466100" cy="1380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50" name="Google Shape;250;p38"/>
          <p:cNvSpPr txBox="1"/>
          <p:nvPr>
            <p:ph idx="4294967295" type="body"/>
          </p:nvPr>
        </p:nvSpPr>
        <p:spPr>
          <a:xfrm>
            <a:off x="223249" y="121462"/>
            <a:ext cx="8709000" cy="6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1B50"/>
              </a:buClr>
              <a:buSzPts val="2600"/>
              <a:buFont typeface="Arial"/>
              <a:buNone/>
            </a:pPr>
            <a:r>
              <a:t/>
            </a:r>
            <a:endParaRPr b="1" sz="3200">
              <a:solidFill>
                <a:srgbClr val="201B50"/>
              </a:solidFill>
            </a:endParaRPr>
          </a:p>
        </p:txBody>
      </p:sp>
      <p:sp>
        <p:nvSpPr>
          <p:cNvPr id="251" name="Google Shape;251;p38"/>
          <p:cNvSpPr txBox="1"/>
          <p:nvPr>
            <p:ph idx="4294967295" type="body"/>
          </p:nvPr>
        </p:nvSpPr>
        <p:spPr>
          <a:xfrm>
            <a:off x="4991250" y="920750"/>
            <a:ext cx="3941100" cy="37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/>
          </a:p>
        </p:txBody>
      </p:sp>
      <p:sp>
        <p:nvSpPr>
          <p:cNvPr id="252" name="Google Shape;252;p38"/>
          <p:cNvSpPr txBox="1"/>
          <p:nvPr>
            <p:ph idx="4294967295" type="body"/>
          </p:nvPr>
        </p:nvSpPr>
        <p:spPr>
          <a:xfrm>
            <a:off x="223262" y="920750"/>
            <a:ext cx="4197600" cy="20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9"/>
          <p:cNvSpPr txBox="1"/>
          <p:nvPr>
            <p:ph idx="4294967295" type="title"/>
          </p:nvPr>
        </p:nvSpPr>
        <p:spPr>
          <a:xfrm>
            <a:off x="4966205" y="34315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58" name="Google Shape;258;p39"/>
          <p:cNvSpPr txBox="1"/>
          <p:nvPr>
            <p:ph idx="4294967295" type="body"/>
          </p:nvPr>
        </p:nvSpPr>
        <p:spPr>
          <a:xfrm>
            <a:off x="4966204" y="238112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59" name="Google Shape;259;p39"/>
          <p:cNvSpPr txBox="1"/>
          <p:nvPr>
            <p:ph idx="4294967295" type="body"/>
          </p:nvPr>
        </p:nvSpPr>
        <p:spPr>
          <a:xfrm>
            <a:off x="4962224" y="308978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0"/>
          <p:cNvSpPr txBox="1"/>
          <p:nvPr>
            <p:ph idx="4294967295" type="title"/>
          </p:nvPr>
        </p:nvSpPr>
        <p:spPr>
          <a:xfrm>
            <a:off x="4966205" y="34315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65" name="Google Shape;265;p40"/>
          <p:cNvSpPr txBox="1"/>
          <p:nvPr>
            <p:ph idx="4294967295" type="body"/>
          </p:nvPr>
        </p:nvSpPr>
        <p:spPr>
          <a:xfrm>
            <a:off x="4966204" y="238112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66" name="Google Shape;266;p40"/>
          <p:cNvSpPr txBox="1"/>
          <p:nvPr>
            <p:ph idx="4294967295" type="body"/>
          </p:nvPr>
        </p:nvSpPr>
        <p:spPr>
          <a:xfrm>
            <a:off x="4962224" y="308978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67" name="Google Shape;267;p40"/>
          <p:cNvSpPr/>
          <p:nvPr>
            <p:ph idx="2" type="pic"/>
          </p:nvPr>
        </p:nvSpPr>
        <p:spPr>
          <a:xfrm>
            <a:off x="295025" y="332275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68" name="Google Shape;268;p40"/>
          <p:cNvSpPr/>
          <p:nvPr>
            <p:ph idx="3" type="pic"/>
          </p:nvPr>
        </p:nvSpPr>
        <p:spPr>
          <a:xfrm>
            <a:off x="295025" y="2499135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69" name="Google Shape;269;p40"/>
          <p:cNvSpPr/>
          <p:nvPr>
            <p:ph idx="4" type="pic"/>
          </p:nvPr>
        </p:nvSpPr>
        <p:spPr>
          <a:xfrm>
            <a:off x="2565757" y="332275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70" name="Google Shape;270;p40"/>
          <p:cNvSpPr/>
          <p:nvPr>
            <p:ph idx="5" type="pic"/>
          </p:nvPr>
        </p:nvSpPr>
        <p:spPr>
          <a:xfrm>
            <a:off x="2565757" y="2499135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"/>
          <p:cNvSpPr/>
          <p:nvPr>
            <p:ph idx="2" type="pic"/>
          </p:nvPr>
        </p:nvSpPr>
        <p:spPr>
          <a:xfrm>
            <a:off x="304744" y="332275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76" name="Google Shape;276;p41"/>
          <p:cNvSpPr/>
          <p:nvPr>
            <p:ph idx="3" type="pic"/>
          </p:nvPr>
        </p:nvSpPr>
        <p:spPr>
          <a:xfrm>
            <a:off x="304744" y="2499135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77" name="Google Shape;277;p41"/>
          <p:cNvSpPr/>
          <p:nvPr>
            <p:ph idx="4" type="pic"/>
          </p:nvPr>
        </p:nvSpPr>
        <p:spPr>
          <a:xfrm>
            <a:off x="2575477" y="332275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78" name="Google Shape;278;p41"/>
          <p:cNvSpPr/>
          <p:nvPr>
            <p:ph idx="5" type="pic"/>
          </p:nvPr>
        </p:nvSpPr>
        <p:spPr>
          <a:xfrm>
            <a:off x="2575477" y="2499135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79" name="Google Shape;279;p41"/>
          <p:cNvSpPr txBox="1"/>
          <p:nvPr>
            <p:ph idx="4294967295" type="title"/>
          </p:nvPr>
        </p:nvSpPr>
        <p:spPr>
          <a:xfrm>
            <a:off x="4966205" y="34315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80" name="Google Shape;280;p41"/>
          <p:cNvSpPr txBox="1"/>
          <p:nvPr>
            <p:ph idx="4294967295" type="body"/>
          </p:nvPr>
        </p:nvSpPr>
        <p:spPr>
          <a:xfrm>
            <a:off x="4966204" y="238112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1" name="Google Shape;281;p41"/>
          <p:cNvSpPr txBox="1"/>
          <p:nvPr>
            <p:ph idx="4294967295" type="body"/>
          </p:nvPr>
        </p:nvSpPr>
        <p:spPr>
          <a:xfrm>
            <a:off x="4962224" y="308978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2" title="55028437822_191ded546a_6k.jpg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4608" r="14615" t="0"/>
          <a:stretch/>
        </p:blipFill>
        <p:spPr>
          <a:xfrm>
            <a:off x="295025" y="332275"/>
            <a:ext cx="2155802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pic>
        <p:nvPicPr>
          <p:cNvPr id="287" name="Google Shape;287;p42" title="55029591204_1c353b9a75_6k.jpg"/>
          <p:cNvPicPr preferRelativeResize="0"/>
          <p:nvPr>
            <p:ph idx="3" type="pic"/>
          </p:nvPr>
        </p:nvPicPr>
        <p:blipFill rotWithShape="1">
          <a:blip r:embed="rId5">
            <a:alphaModFix/>
          </a:blip>
          <a:srcRect b="0" l="10178" r="10178" t="0"/>
          <a:stretch/>
        </p:blipFill>
        <p:spPr>
          <a:xfrm>
            <a:off x="295025" y="2499135"/>
            <a:ext cx="2155802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pic>
        <p:nvPicPr>
          <p:cNvPr id="288" name="Google Shape;288;p42" title="55029518808_04fc9dc7cd_6k.jpg"/>
          <p:cNvPicPr preferRelativeResize="0"/>
          <p:nvPr>
            <p:ph idx="4" type="pic"/>
          </p:nvPr>
        </p:nvPicPr>
        <p:blipFill rotWithShape="1">
          <a:blip r:embed="rId6">
            <a:alphaModFix/>
          </a:blip>
          <a:srcRect b="0" l="25761" r="3407" t="0"/>
          <a:stretch/>
        </p:blipFill>
        <p:spPr>
          <a:xfrm>
            <a:off x="2565757" y="332275"/>
            <a:ext cx="2155802" cy="2030101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pic>
        <p:nvPicPr>
          <p:cNvPr id="289" name="Google Shape;289;p42" title="55029669255_d45b3e0e66_6k.jpg"/>
          <p:cNvPicPr preferRelativeResize="0"/>
          <p:nvPr>
            <p:ph idx="5" type="pic"/>
          </p:nvPr>
        </p:nvPicPr>
        <p:blipFill rotWithShape="1">
          <a:blip r:embed="rId7">
            <a:alphaModFix/>
          </a:blip>
          <a:srcRect b="2871" l="24083" r="15256" t="11424"/>
          <a:stretch/>
        </p:blipFill>
        <p:spPr>
          <a:xfrm>
            <a:off x="2565757" y="2499135"/>
            <a:ext cx="2155802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sp>
        <p:nvSpPr>
          <p:cNvPr id="290" name="Google Shape;290;p42"/>
          <p:cNvSpPr txBox="1"/>
          <p:nvPr>
            <p:ph idx="4294967295" type="title"/>
          </p:nvPr>
        </p:nvSpPr>
        <p:spPr>
          <a:xfrm>
            <a:off x="4966205" y="34315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91" name="Google Shape;291;p42"/>
          <p:cNvSpPr txBox="1"/>
          <p:nvPr>
            <p:ph idx="4294967295" type="body"/>
          </p:nvPr>
        </p:nvSpPr>
        <p:spPr>
          <a:xfrm>
            <a:off x="4966204" y="238112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2" name="Google Shape;292;p42"/>
          <p:cNvSpPr txBox="1"/>
          <p:nvPr>
            <p:ph idx="4294967295" type="body"/>
          </p:nvPr>
        </p:nvSpPr>
        <p:spPr>
          <a:xfrm>
            <a:off x="4962224" y="308978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3"/>
          <p:cNvSpPr/>
          <p:nvPr>
            <p:ph idx="2" type="pic"/>
          </p:nvPr>
        </p:nvSpPr>
        <p:spPr>
          <a:xfrm>
            <a:off x="4241114" y="343150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98" name="Google Shape;298;p43"/>
          <p:cNvSpPr/>
          <p:nvPr>
            <p:ph idx="3" type="pic"/>
          </p:nvPr>
        </p:nvSpPr>
        <p:spPr>
          <a:xfrm>
            <a:off x="4241114" y="2510010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99" name="Google Shape;299;p43"/>
          <p:cNvSpPr/>
          <p:nvPr>
            <p:ph idx="4" type="pic"/>
          </p:nvPr>
        </p:nvSpPr>
        <p:spPr>
          <a:xfrm>
            <a:off x="6511846" y="343150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00" name="Google Shape;300;p43"/>
          <p:cNvSpPr/>
          <p:nvPr>
            <p:ph idx="5" type="pic"/>
          </p:nvPr>
        </p:nvSpPr>
        <p:spPr>
          <a:xfrm>
            <a:off x="6511846" y="2510010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01" name="Google Shape;301;p43"/>
          <p:cNvSpPr txBox="1"/>
          <p:nvPr>
            <p:ph idx="4294967295" type="title"/>
          </p:nvPr>
        </p:nvSpPr>
        <p:spPr>
          <a:xfrm>
            <a:off x="192728" y="34315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02" name="Google Shape;302;p43"/>
          <p:cNvSpPr txBox="1"/>
          <p:nvPr>
            <p:ph idx="4294967295" type="body"/>
          </p:nvPr>
        </p:nvSpPr>
        <p:spPr>
          <a:xfrm>
            <a:off x="192727" y="238112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3" name="Google Shape;303;p43"/>
          <p:cNvSpPr txBox="1"/>
          <p:nvPr>
            <p:ph idx="4294967295" type="body"/>
          </p:nvPr>
        </p:nvSpPr>
        <p:spPr>
          <a:xfrm>
            <a:off x="188747" y="308978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4"/>
          <p:cNvSpPr txBox="1"/>
          <p:nvPr>
            <p:ph idx="4294967295" type="title"/>
          </p:nvPr>
        </p:nvSpPr>
        <p:spPr>
          <a:xfrm>
            <a:off x="192728" y="34315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09" name="Google Shape;309;p44"/>
          <p:cNvSpPr txBox="1"/>
          <p:nvPr>
            <p:ph idx="4294967295" type="body"/>
          </p:nvPr>
        </p:nvSpPr>
        <p:spPr>
          <a:xfrm>
            <a:off x="192727" y="238112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10" name="Google Shape;310;p44"/>
          <p:cNvSpPr txBox="1"/>
          <p:nvPr>
            <p:ph idx="4294967295" type="body"/>
          </p:nvPr>
        </p:nvSpPr>
        <p:spPr>
          <a:xfrm>
            <a:off x="188747" y="308978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5"/>
          <p:cNvSpPr/>
          <p:nvPr>
            <p:ph idx="2" type="pic"/>
          </p:nvPr>
        </p:nvSpPr>
        <p:spPr>
          <a:xfrm>
            <a:off x="4241114" y="343150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16" name="Google Shape;316;p45"/>
          <p:cNvSpPr/>
          <p:nvPr>
            <p:ph idx="3" type="pic"/>
          </p:nvPr>
        </p:nvSpPr>
        <p:spPr>
          <a:xfrm>
            <a:off x="4241114" y="2510010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17" name="Google Shape;317;p45"/>
          <p:cNvSpPr/>
          <p:nvPr>
            <p:ph idx="4" type="pic"/>
          </p:nvPr>
        </p:nvSpPr>
        <p:spPr>
          <a:xfrm>
            <a:off x="6511846" y="343150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18" name="Google Shape;318;p45"/>
          <p:cNvSpPr/>
          <p:nvPr>
            <p:ph idx="5" type="pic"/>
          </p:nvPr>
        </p:nvSpPr>
        <p:spPr>
          <a:xfrm>
            <a:off x="6511846" y="2510010"/>
            <a:ext cx="2155800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19" name="Google Shape;319;p45"/>
          <p:cNvSpPr txBox="1"/>
          <p:nvPr>
            <p:ph idx="4294967295" type="title"/>
          </p:nvPr>
        </p:nvSpPr>
        <p:spPr>
          <a:xfrm>
            <a:off x="192728" y="34315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20" name="Google Shape;320;p45"/>
          <p:cNvSpPr txBox="1"/>
          <p:nvPr>
            <p:ph idx="4294967295" type="body"/>
          </p:nvPr>
        </p:nvSpPr>
        <p:spPr>
          <a:xfrm>
            <a:off x="192727" y="238112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1" name="Google Shape;321;p45"/>
          <p:cNvSpPr txBox="1"/>
          <p:nvPr>
            <p:ph idx="4294967295" type="body"/>
          </p:nvPr>
        </p:nvSpPr>
        <p:spPr>
          <a:xfrm>
            <a:off x="188747" y="308978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6"/>
          <p:cNvSpPr txBox="1"/>
          <p:nvPr>
            <p:ph idx="4294967295" type="title"/>
          </p:nvPr>
        </p:nvSpPr>
        <p:spPr>
          <a:xfrm>
            <a:off x="192728" y="34315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t/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27" name="Google Shape;327;p46"/>
          <p:cNvSpPr txBox="1"/>
          <p:nvPr>
            <p:ph idx="4294967295" type="body"/>
          </p:nvPr>
        </p:nvSpPr>
        <p:spPr>
          <a:xfrm>
            <a:off x="192727" y="2381129"/>
            <a:ext cx="38946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2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8" name="Google Shape;328;p46"/>
          <p:cNvSpPr txBox="1"/>
          <p:nvPr>
            <p:ph idx="4294967295" type="body"/>
          </p:nvPr>
        </p:nvSpPr>
        <p:spPr>
          <a:xfrm>
            <a:off x="188747" y="3089787"/>
            <a:ext cx="3894600" cy="10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29" name="Google Shape;329;p46" title="55028437822_191ded546a_6k.jpg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4608" r="14615" t="0"/>
          <a:stretch/>
        </p:blipFill>
        <p:spPr>
          <a:xfrm>
            <a:off x="4231375" y="343150"/>
            <a:ext cx="2155802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pic>
        <p:nvPicPr>
          <p:cNvPr id="330" name="Google Shape;330;p46" title="55029591204_1c353b9a75_6k.jpg"/>
          <p:cNvPicPr preferRelativeResize="0"/>
          <p:nvPr>
            <p:ph idx="3" type="pic"/>
          </p:nvPr>
        </p:nvPicPr>
        <p:blipFill rotWithShape="1">
          <a:blip r:embed="rId5">
            <a:alphaModFix/>
          </a:blip>
          <a:srcRect b="0" l="10178" r="10178" t="0"/>
          <a:stretch/>
        </p:blipFill>
        <p:spPr>
          <a:xfrm>
            <a:off x="4231375" y="2510010"/>
            <a:ext cx="2155802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pic>
        <p:nvPicPr>
          <p:cNvPr id="331" name="Google Shape;331;p46" title="55029518808_04fc9dc7cd_6k.jpg"/>
          <p:cNvPicPr preferRelativeResize="0"/>
          <p:nvPr>
            <p:ph idx="4" type="pic"/>
          </p:nvPr>
        </p:nvPicPr>
        <p:blipFill rotWithShape="1">
          <a:blip r:embed="rId6">
            <a:alphaModFix/>
          </a:blip>
          <a:srcRect b="0" l="25761" r="3407" t="0"/>
          <a:stretch/>
        </p:blipFill>
        <p:spPr>
          <a:xfrm>
            <a:off x="6502107" y="343150"/>
            <a:ext cx="2155802" cy="2030101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  <p:pic>
        <p:nvPicPr>
          <p:cNvPr id="332" name="Google Shape;332;p46" title="55029669255_d45b3e0e66_6k.jpg"/>
          <p:cNvPicPr preferRelativeResize="0"/>
          <p:nvPr>
            <p:ph idx="5" type="pic"/>
          </p:nvPr>
        </p:nvPicPr>
        <p:blipFill rotWithShape="1">
          <a:blip r:embed="rId7">
            <a:alphaModFix/>
          </a:blip>
          <a:srcRect b="2871" l="24083" r="15256" t="11424"/>
          <a:stretch/>
        </p:blipFill>
        <p:spPr>
          <a:xfrm>
            <a:off x="6502107" y="2510010"/>
            <a:ext cx="2155802" cy="2030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7"/>
          <p:cNvSpPr/>
          <p:nvPr>
            <p:ph idx="2" type="pic"/>
          </p:nvPr>
        </p:nvSpPr>
        <p:spPr>
          <a:xfrm>
            <a:off x="1043007" y="768400"/>
            <a:ext cx="1953300" cy="25548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38" name="Google Shape;338;p47"/>
          <p:cNvSpPr txBox="1"/>
          <p:nvPr>
            <p:ph idx="4294967295" type="body"/>
          </p:nvPr>
        </p:nvSpPr>
        <p:spPr>
          <a:xfrm>
            <a:off x="1043025" y="3830250"/>
            <a:ext cx="20400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100"/>
          </a:p>
        </p:txBody>
      </p:sp>
      <p:sp>
        <p:nvSpPr>
          <p:cNvPr id="339" name="Google Shape;339;p47"/>
          <p:cNvSpPr txBox="1"/>
          <p:nvPr>
            <p:ph idx="4294967295" type="body"/>
          </p:nvPr>
        </p:nvSpPr>
        <p:spPr>
          <a:xfrm>
            <a:off x="1043025" y="3385773"/>
            <a:ext cx="20400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0C2CC"/>
              </a:buClr>
              <a:buSzPts val="1400"/>
              <a:buNone/>
            </a:pPr>
            <a:r>
              <a:t/>
            </a:r>
            <a:endParaRPr b="1" sz="1600">
              <a:solidFill>
                <a:schemeClr val="accent5"/>
              </a:solidFill>
            </a:endParaRPr>
          </a:p>
        </p:txBody>
      </p:sp>
      <p:sp>
        <p:nvSpPr>
          <p:cNvPr id="340" name="Google Shape;340;p47"/>
          <p:cNvSpPr/>
          <p:nvPr>
            <p:ph idx="3" type="pic"/>
          </p:nvPr>
        </p:nvSpPr>
        <p:spPr>
          <a:xfrm>
            <a:off x="3652941" y="768400"/>
            <a:ext cx="1953300" cy="25548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41" name="Google Shape;341;p47"/>
          <p:cNvSpPr txBox="1"/>
          <p:nvPr>
            <p:ph idx="4294967295" type="body"/>
          </p:nvPr>
        </p:nvSpPr>
        <p:spPr>
          <a:xfrm>
            <a:off x="3652959" y="3830250"/>
            <a:ext cx="20400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100"/>
          </a:p>
        </p:txBody>
      </p:sp>
      <p:sp>
        <p:nvSpPr>
          <p:cNvPr id="342" name="Google Shape;342;p47"/>
          <p:cNvSpPr txBox="1"/>
          <p:nvPr>
            <p:ph idx="4294967295" type="body"/>
          </p:nvPr>
        </p:nvSpPr>
        <p:spPr>
          <a:xfrm>
            <a:off x="3652950" y="3385773"/>
            <a:ext cx="20400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0C2CC"/>
              </a:buClr>
              <a:buSzPts val="1400"/>
              <a:buNone/>
            </a:pPr>
            <a:r>
              <a:t/>
            </a:r>
            <a:endParaRPr b="1" sz="1600">
              <a:solidFill>
                <a:schemeClr val="accent5"/>
              </a:solidFill>
            </a:endParaRPr>
          </a:p>
        </p:txBody>
      </p:sp>
      <p:sp>
        <p:nvSpPr>
          <p:cNvPr id="343" name="Google Shape;343;p47"/>
          <p:cNvSpPr/>
          <p:nvPr>
            <p:ph idx="4" type="pic"/>
          </p:nvPr>
        </p:nvSpPr>
        <p:spPr>
          <a:xfrm>
            <a:off x="6269780" y="768400"/>
            <a:ext cx="1953300" cy="25548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44" name="Google Shape;344;p47"/>
          <p:cNvSpPr txBox="1"/>
          <p:nvPr>
            <p:ph idx="4294967295" type="body"/>
          </p:nvPr>
        </p:nvSpPr>
        <p:spPr>
          <a:xfrm>
            <a:off x="6269800" y="3830250"/>
            <a:ext cx="20400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sz="1100"/>
          </a:p>
        </p:txBody>
      </p:sp>
      <p:sp>
        <p:nvSpPr>
          <p:cNvPr id="345" name="Google Shape;345;p47"/>
          <p:cNvSpPr txBox="1"/>
          <p:nvPr>
            <p:ph idx="4294967295" type="body"/>
          </p:nvPr>
        </p:nvSpPr>
        <p:spPr>
          <a:xfrm>
            <a:off x="6269781" y="3385773"/>
            <a:ext cx="2040000" cy="3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40C2CC"/>
              </a:buClr>
              <a:buSzPts val="1400"/>
              <a:buNone/>
            </a:pPr>
            <a:r>
              <a:t/>
            </a:r>
            <a:endParaRPr b="1" sz="1600">
              <a:solidFill>
                <a:schemeClr val="accent5"/>
              </a:solidFill>
            </a:endParaRPr>
          </a:p>
        </p:txBody>
      </p:sp>
      <p:sp>
        <p:nvSpPr>
          <p:cNvPr id="346" name="Google Shape;346;p47"/>
          <p:cNvSpPr txBox="1"/>
          <p:nvPr>
            <p:ph idx="4294967295" type="body"/>
          </p:nvPr>
        </p:nvSpPr>
        <p:spPr>
          <a:xfrm>
            <a:off x="968533" y="4507157"/>
            <a:ext cx="21606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1200"/>
              </a:spcAft>
              <a:buClr>
                <a:srgbClr val="201B50"/>
              </a:buClr>
              <a:buSzPts val="1110"/>
              <a:buFont typeface="Roboto Slab"/>
              <a:buNone/>
            </a:pPr>
            <a:r>
              <a:rPr lang="en" sz="1265">
                <a:solidFill>
                  <a:srgbClr val="201B50"/>
                </a:solidFill>
                <a:latin typeface="Roboto Slab"/>
                <a:ea typeface="Roboto Slab"/>
                <a:cs typeface="Roboto Slab"/>
                <a:sym typeface="Roboto Slab"/>
              </a:rPr>
              <a:t>|  Department Name</a:t>
            </a:r>
            <a:endParaRPr sz="1265">
              <a:solidFill>
                <a:srgbClr val="201B50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8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352" name="Google Shape;352;p48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53" name="Google Shape;353;p48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9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359" name="Google Shape;359;p49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60" name="Google Shape;360;p49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0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366" name="Google Shape;366;p50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67" name="Google Shape;367;p50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1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373" name="Google Shape;373;p51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74" name="Google Shape;374;p51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2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380" name="Google Shape;380;p52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81" name="Google Shape;381;p52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3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387" name="Google Shape;387;p53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88" name="Google Shape;388;p53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4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394" name="Google Shape;394;p54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395" name="Google Shape;395;p54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5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401" name="Google Shape;401;p55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402" name="Google Shape;402;p55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6"/>
          <p:cNvSpPr txBox="1"/>
          <p:nvPr>
            <p:ph idx="4294967295" type="title"/>
          </p:nvPr>
        </p:nvSpPr>
        <p:spPr>
          <a:xfrm>
            <a:off x="569555" y="2343292"/>
            <a:ext cx="8004900" cy="1391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Oswald"/>
              <a:buNone/>
            </a:pPr>
            <a:r>
              <a:t/>
            </a:r>
            <a:endParaRPr b="1" sz="4600">
              <a:solidFill>
                <a:srgbClr val="F6C01D"/>
              </a:solidFill>
            </a:endParaRPr>
          </a:p>
        </p:txBody>
      </p:sp>
      <p:sp>
        <p:nvSpPr>
          <p:cNvPr id="408" name="Google Shape;408;p56"/>
          <p:cNvSpPr txBox="1"/>
          <p:nvPr>
            <p:ph idx="4294967295" type="body"/>
          </p:nvPr>
        </p:nvSpPr>
        <p:spPr>
          <a:xfrm>
            <a:off x="569554" y="4010964"/>
            <a:ext cx="80049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409" name="Google Shape;409;p56"/>
          <p:cNvCxnSpPr/>
          <p:nvPr/>
        </p:nvCxnSpPr>
        <p:spPr>
          <a:xfrm>
            <a:off x="616100" y="3890500"/>
            <a:ext cx="5053500" cy="0"/>
          </a:xfrm>
          <a:prstGeom prst="straightConnector1">
            <a:avLst/>
          </a:prstGeom>
          <a:noFill/>
          <a:ln cap="flat" cmpd="sng" w="28575">
            <a:solidFill>
              <a:srgbClr val="2D938F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7"/>
          <p:cNvSpPr txBox="1"/>
          <p:nvPr>
            <p:ph idx="4294967295" type="title"/>
          </p:nvPr>
        </p:nvSpPr>
        <p:spPr>
          <a:xfrm>
            <a:off x="244980" y="890065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rPr b="1" lang="en" sz="8000">
                <a:solidFill>
                  <a:srgbClr val="201B50"/>
                </a:solidFill>
              </a:rPr>
              <a:t>THANK</a:t>
            </a:r>
            <a:endParaRPr b="1" sz="8000">
              <a:solidFill>
                <a:srgbClr val="201B50"/>
              </a:solidFill>
            </a:endParaRPr>
          </a:p>
        </p:txBody>
      </p:sp>
      <p:sp>
        <p:nvSpPr>
          <p:cNvPr id="415" name="Google Shape;415;p57"/>
          <p:cNvSpPr txBox="1"/>
          <p:nvPr>
            <p:ph idx="4294967295" type="title"/>
          </p:nvPr>
        </p:nvSpPr>
        <p:spPr>
          <a:xfrm>
            <a:off x="244980" y="185241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rPr b="1" lang="en" sz="8000">
                <a:solidFill>
                  <a:schemeClr val="lt1"/>
                </a:solidFill>
              </a:rPr>
              <a:t>YOU</a:t>
            </a:r>
            <a:endParaRPr b="1" sz="8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8"/>
          <p:cNvSpPr/>
          <p:nvPr>
            <p:ph idx="2" type="pic"/>
          </p:nvPr>
        </p:nvSpPr>
        <p:spPr>
          <a:xfrm>
            <a:off x="4499693" y="618975"/>
            <a:ext cx="4215900" cy="3767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21" name="Google Shape;421;p58"/>
          <p:cNvSpPr txBox="1"/>
          <p:nvPr>
            <p:ph idx="4294967295" type="title"/>
          </p:nvPr>
        </p:nvSpPr>
        <p:spPr>
          <a:xfrm>
            <a:off x="244980" y="890065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rPr b="1" lang="en" sz="8000">
                <a:solidFill>
                  <a:srgbClr val="201B50"/>
                </a:solidFill>
              </a:rPr>
              <a:t>THANK</a:t>
            </a:r>
            <a:endParaRPr b="1" sz="8000">
              <a:solidFill>
                <a:srgbClr val="201B50"/>
              </a:solidFill>
            </a:endParaRPr>
          </a:p>
        </p:txBody>
      </p:sp>
      <p:sp>
        <p:nvSpPr>
          <p:cNvPr id="422" name="Google Shape;422;p58"/>
          <p:cNvSpPr txBox="1"/>
          <p:nvPr>
            <p:ph idx="4294967295" type="title"/>
          </p:nvPr>
        </p:nvSpPr>
        <p:spPr>
          <a:xfrm>
            <a:off x="244980" y="185241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rPr b="1" lang="en" sz="8000">
                <a:solidFill>
                  <a:schemeClr val="lt1"/>
                </a:solidFill>
              </a:rPr>
              <a:t>YOU</a:t>
            </a:r>
            <a:endParaRPr b="1" sz="8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9"/>
          <p:cNvSpPr txBox="1"/>
          <p:nvPr>
            <p:ph idx="4294967295" type="title"/>
          </p:nvPr>
        </p:nvSpPr>
        <p:spPr>
          <a:xfrm>
            <a:off x="244980" y="890065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rPr b="1" lang="en" sz="8000">
                <a:solidFill>
                  <a:srgbClr val="201B50"/>
                </a:solidFill>
              </a:rPr>
              <a:t>THANK</a:t>
            </a:r>
            <a:endParaRPr b="1" sz="8000">
              <a:solidFill>
                <a:srgbClr val="201B50"/>
              </a:solidFill>
            </a:endParaRPr>
          </a:p>
        </p:txBody>
      </p:sp>
      <p:sp>
        <p:nvSpPr>
          <p:cNvPr id="428" name="Google Shape;428;p59"/>
          <p:cNvSpPr txBox="1"/>
          <p:nvPr>
            <p:ph idx="4294967295" type="title"/>
          </p:nvPr>
        </p:nvSpPr>
        <p:spPr>
          <a:xfrm>
            <a:off x="244980" y="185241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rPr b="1" lang="en" sz="8000">
                <a:solidFill>
                  <a:schemeClr val="lt1"/>
                </a:solidFill>
              </a:rPr>
              <a:t>YOU</a:t>
            </a:r>
            <a:endParaRPr b="1" sz="8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0"/>
          <p:cNvSpPr/>
          <p:nvPr>
            <p:ph idx="2" type="pic"/>
          </p:nvPr>
        </p:nvSpPr>
        <p:spPr>
          <a:xfrm>
            <a:off x="4499693" y="618975"/>
            <a:ext cx="4215900" cy="37671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34" name="Google Shape;434;p60"/>
          <p:cNvSpPr txBox="1"/>
          <p:nvPr>
            <p:ph idx="4294967295" type="title"/>
          </p:nvPr>
        </p:nvSpPr>
        <p:spPr>
          <a:xfrm>
            <a:off x="244980" y="890065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rPr b="1" lang="en" sz="8000">
                <a:solidFill>
                  <a:srgbClr val="201B50"/>
                </a:solidFill>
              </a:rPr>
              <a:t>THANK</a:t>
            </a:r>
            <a:endParaRPr b="1" sz="8000">
              <a:solidFill>
                <a:srgbClr val="201B50"/>
              </a:solidFill>
            </a:endParaRPr>
          </a:p>
        </p:txBody>
      </p:sp>
      <p:sp>
        <p:nvSpPr>
          <p:cNvPr id="435" name="Google Shape;435;p60"/>
          <p:cNvSpPr txBox="1"/>
          <p:nvPr>
            <p:ph idx="4294967295" type="title"/>
          </p:nvPr>
        </p:nvSpPr>
        <p:spPr>
          <a:xfrm>
            <a:off x="244980" y="1852419"/>
            <a:ext cx="38946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C2CC"/>
              </a:buClr>
              <a:buSzPts val="4100"/>
              <a:buFont typeface="Oswald"/>
              <a:buNone/>
            </a:pPr>
            <a:r>
              <a:rPr b="1" lang="en" sz="8000">
                <a:solidFill>
                  <a:schemeClr val="lt1"/>
                </a:solidFill>
              </a:rPr>
              <a:t>YOU</a:t>
            </a:r>
            <a:endParaRPr b="1" sz="8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1"/>
          <p:cNvSpPr/>
          <p:nvPr>
            <p:ph idx="2" type="pic"/>
          </p:nvPr>
        </p:nvSpPr>
        <p:spPr>
          <a:xfrm>
            <a:off x="579375" y="1293679"/>
            <a:ext cx="2463300" cy="23772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41" name="Google Shape;441;p61"/>
          <p:cNvSpPr/>
          <p:nvPr>
            <p:ph idx="3" type="pic"/>
          </p:nvPr>
        </p:nvSpPr>
        <p:spPr>
          <a:xfrm>
            <a:off x="579375" y="3724100"/>
            <a:ext cx="2463300" cy="12255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42" name="Google Shape;442;p61"/>
          <p:cNvSpPr/>
          <p:nvPr>
            <p:ph idx="4" type="pic"/>
          </p:nvPr>
        </p:nvSpPr>
        <p:spPr>
          <a:xfrm>
            <a:off x="3100450" y="1633100"/>
            <a:ext cx="2479200" cy="2934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43" name="Google Shape;443;p61"/>
          <p:cNvSpPr/>
          <p:nvPr>
            <p:ph idx="5" type="pic"/>
          </p:nvPr>
        </p:nvSpPr>
        <p:spPr>
          <a:xfrm>
            <a:off x="3100450" y="0"/>
            <a:ext cx="2479200" cy="15786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44" name="Google Shape;444;p61"/>
          <p:cNvSpPr txBox="1"/>
          <p:nvPr>
            <p:ph idx="4294967295" type="body"/>
          </p:nvPr>
        </p:nvSpPr>
        <p:spPr>
          <a:xfrm>
            <a:off x="689877" y="692019"/>
            <a:ext cx="22263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200"/>
              <a:buFont typeface="Roboto Slab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5" name="Google Shape;445;p61"/>
          <p:cNvSpPr txBox="1"/>
          <p:nvPr>
            <p:ph idx="4294967295" type="title"/>
          </p:nvPr>
        </p:nvSpPr>
        <p:spPr>
          <a:xfrm>
            <a:off x="6153934" y="193201"/>
            <a:ext cx="2400600" cy="3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swald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6" name="Google Shape;446;p61"/>
          <p:cNvSpPr txBox="1"/>
          <p:nvPr>
            <p:ph idx="4294967295" type="body"/>
          </p:nvPr>
        </p:nvSpPr>
        <p:spPr>
          <a:xfrm>
            <a:off x="6131981" y="3659841"/>
            <a:ext cx="2433600" cy="11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2"/>
          <p:cNvSpPr/>
          <p:nvPr>
            <p:ph idx="2" type="pic"/>
          </p:nvPr>
        </p:nvSpPr>
        <p:spPr>
          <a:xfrm>
            <a:off x="3756850" y="1293675"/>
            <a:ext cx="2479200" cy="23772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52" name="Google Shape;452;p62"/>
          <p:cNvSpPr/>
          <p:nvPr>
            <p:ph idx="3" type="pic"/>
          </p:nvPr>
        </p:nvSpPr>
        <p:spPr>
          <a:xfrm>
            <a:off x="3756850" y="3729481"/>
            <a:ext cx="2479200" cy="12255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53" name="Google Shape;453;p62"/>
          <p:cNvSpPr/>
          <p:nvPr>
            <p:ph idx="4" type="pic"/>
          </p:nvPr>
        </p:nvSpPr>
        <p:spPr>
          <a:xfrm>
            <a:off x="6296175" y="1633100"/>
            <a:ext cx="2455500" cy="29349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54" name="Google Shape;454;p62"/>
          <p:cNvSpPr/>
          <p:nvPr>
            <p:ph idx="5" type="pic"/>
          </p:nvPr>
        </p:nvSpPr>
        <p:spPr>
          <a:xfrm>
            <a:off x="6296175" y="0"/>
            <a:ext cx="2455500" cy="15786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55" name="Google Shape;455;p62"/>
          <p:cNvSpPr txBox="1"/>
          <p:nvPr>
            <p:ph idx="4294967295" type="body"/>
          </p:nvPr>
        </p:nvSpPr>
        <p:spPr>
          <a:xfrm>
            <a:off x="3861908" y="692019"/>
            <a:ext cx="22263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200"/>
              <a:buFont typeface="Roboto Slab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56" name="Google Shape;456;p62"/>
          <p:cNvSpPr txBox="1"/>
          <p:nvPr>
            <p:ph idx="4294967295" type="title"/>
          </p:nvPr>
        </p:nvSpPr>
        <p:spPr>
          <a:xfrm>
            <a:off x="690559" y="229151"/>
            <a:ext cx="2400600" cy="3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swald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57" name="Google Shape;457;p62"/>
          <p:cNvSpPr txBox="1"/>
          <p:nvPr>
            <p:ph idx="4294967295" type="body"/>
          </p:nvPr>
        </p:nvSpPr>
        <p:spPr>
          <a:xfrm>
            <a:off x="668606" y="3695791"/>
            <a:ext cx="2433600" cy="11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