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365" r:id="rId2"/>
    <p:sldId id="289" r:id="rId3"/>
    <p:sldId id="327" r:id="rId4"/>
    <p:sldId id="328" r:id="rId5"/>
    <p:sldId id="271" r:id="rId6"/>
    <p:sldId id="338" r:id="rId7"/>
    <p:sldId id="339" r:id="rId8"/>
    <p:sldId id="367" r:id="rId9"/>
    <p:sldId id="368" r:id="rId10"/>
    <p:sldId id="340" r:id="rId11"/>
    <p:sldId id="341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2" r:id="rId23"/>
    <p:sldId id="353" r:id="rId24"/>
    <p:sldId id="354" r:id="rId25"/>
    <p:sldId id="355" r:id="rId26"/>
    <p:sldId id="356" r:id="rId27"/>
    <p:sldId id="357" r:id="rId28"/>
    <p:sldId id="358" r:id="rId29"/>
    <p:sldId id="359" r:id="rId30"/>
    <p:sldId id="360" r:id="rId31"/>
    <p:sldId id="361" r:id="rId32"/>
    <p:sldId id="362" r:id="rId33"/>
    <p:sldId id="366" r:id="rId34"/>
    <p:sldId id="369" r:id="rId35"/>
    <p:sldId id="370" r:id="rId36"/>
    <p:sldId id="291" r:id="rId37"/>
    <p:sldId id="298" r:id="rId38"/>
    <p:sldId id="299" r:id="rId39"/>
    <p:sldId id="300" r:id="rId40"/>
    <p:sldId id="290" r:id="rId41"/>
    <p:sldId id="321" r:id="rId42"/>
    <p:sldId id="337" r:id="rId43"/>
    <p:sldId id="332" r:id="rId44"/>
    <p:sldId id="322" r:id="rId45"/>
    <p:sldId id="323" r:id="rId46"/>
    <p:sldId id="325" r:id="rId47"/>
    <p:sldId id="324" r:id="rId48"/>
    <p:sldId id="326" r:id="rId49"/>
    <p:sldId id="320" r:id="rId50"/>
    <p:sldId id="363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B71B"/>
    <a:srgbClr val="009794"/>
    <a:srgbClr val="1F1B4F"/>
    <a:srgbClr val="336195"/>
    <a:srgbClr val="72C597"/>
    <a:srgbClr val="A3CF5F"/>
    <a:srgbClr val="9A252A"/>
    <a:srgbClr val="EF0027"/>
    <a:srgbClr val="74C4E9"/>
    <a:srgbClr val="92F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/>
    <p:restoredTop sz="94558"/>
  </p:normalViewPr>
  <p:slideViewPr>
    <p:cSldViewPr snapToGrid="0">
      <p:cViewPr varScale="1">
        <p:scale>
          <a:sx n="121" d="100"/>
          <a:sy n="121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Roboto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30-4442-B894-2CB92E33C2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30-4442-B894-2CB92E33C2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30-4442-B894-2CB92E33C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811101695"/>
        <c:axId val="2010619327"/>
      </c:barChart>
      <c:catAx>
        <c:axId val="1811101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2" charset="0"/>
                <a:ea typeface="+mn-ea"/>
                <a:cs typeface="+mn-cs"/>
              </a:defRPr>
            </a:pPr>
            <a:endParaRPr lang="en-US"/>
          </a:p>
        </c:txPr>
        <c:crossAx val="2010619327"/>
        <c:crosses val="autoZero"/>
        <c:auto val="1"/>
        <c:lblAlgn val="ctr"/>
        <c:lblOffset val="100"/>
        <c:noMultiLvlLbl val="0"/>
      </c:catAx>
      <c:valAx>
        <c:axId val="2010619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2" charset="0"/>
                <a:ea typeface="+mn-ea"/>
                <a:cs typeface="+mn-cs"/>
              </a:defRPr>
            </a:pPr>
            <a:endParaRPr lang="en-US"/>
          </a:p>
        </c:txPr>
        <c:crossAx val="1811101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aseline="0">
          <a:latin typeface="Roboto" pitchFamily="2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78-FA4A-A52D-946E179EF0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78-FA4A-A52D-946E179EF0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78-FA4A-A52D-946E179EF0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8154432"/>
        <c:axId val="1278150848"/>
      </c:lineChart>
      <c:catAx>
        <c:axId val="127815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8150848"/>
        <c:crosses val="autoZero"/>
        <c:auto val="1"/>
        <c:lblAlgn val="ctr"/>
        <c:lblOffset val="100"/>
        <c:noMultiLvlLbl val="0"/>
      </c:catAx>
      <c:valAx>
        <c:axId val="127815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815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029264-9C6B-9941-B238-62743C1EAFA2}" type="doc">
      <dgm:prSet loTypeId="urn:microsoft.com/office/officeart/2005/8/layout/chart3" loCatId="" qsTypeId="urn:microsoft.com/office/officeart/2005/8/quickstyle/simple1" qsCatId="simple" csTypeId="urn:microsoft.com/office/officeart/2005/8/colors/colorful1" csCatId="colorful" phldr="1"/>
      <dgm:spPr/>
    </dgm:pt>
    <dgm:pt modelId="{4F84BAF3-B644-814C-AAD0-13212489568D}">
      <dgm:prSet phldrT="[Text]" phldr="1"/>
      <dgm:spPr/>
      <dgm:t>
        <a:bodyPr/>
        <a:lstStyle/>
        <a:p>
          <a:endParaRPr lang="en-US" dirty="0"/>
        </a:p>
      </dgm:t>
    </dgm:pt>
    <dgm:pt modelId="{152C44C0-F338-814B-9C5E-8F7CD4BFD189}" type="parTrans" cxnId="{216A3257-C07C-F846-A837-89D61CF4204F}">
      <dgm:prSet/>
      <dgm:spPr/>
      <dgm:t>
        <a:bodyPr/>
        <a:lstStyle/>
        <a:p>
          <a:endParaRPr lang="en-US"/>
        </a:p>
      </dgm:t>
    </dgm:pt>
    <dgm:pt modelId="{7F00EA50-A9B0-7242-BDA6-DEE2553A9C3F}" type="sibTrans" cxnId="{216A3257-C07C-F846-A837-89D61CF4204F}">
      <dgm:prSet/>
      <dgm:spPr/>
      <dgm:t>
        <a:bodyPr/>
        <a:lstStyle/>
        <a:p>
          <a:endParaRPr lang="en-US"/>
        </a:p>
      </dgm:t>
    </dgm:pt>
    <dgm:pt modelId="{0230260F-854B-474D-84A9-45B09A4B047A}">
      <dgm:prSet phldrT="[Text]" phldr="1"/>
      <dgm:spPr/>
      <dgm:t>
        <a:bodyPr/>
        <a:lstStyle/>
        <a:p>
          <a:endParaRPr lang="en-US"/>
        </a:p>
      </dgm:t>
    </dgm:pt>
    <dgm:pt modelId="{5BDA0F07-7E52-BB42-A863-C4517CBD5E09}" type="parTrans" cxnId="{5B4FADCB-A78C-1A41-B94F-5D5940BFCACA}">
      <dgm:prSet/>
      <dgm:spPr/>
      <dgm:t>
        <a:bodyPr/>
        <a:lstStyle/>
        <a:p>
          <a:endParaRPr lang="en-US"/>
        </a:p>
      </dgm:t>
    </dgm:pt>
    <dgm:pt modelId="{C2015726-F69F-6046-BD29-70378D911EAC}" type="sibTrans" cxnId="{5B4FADCB-A78C-1A41-B94F-5D5940BFCACA}">
      <dgm:prSet/>
      <dgm:spPr/>
      <dgm:t>
        <a:bodyPr/>
        <a:lstStyle/>
        <a:p>
          <a:endParaRPr lang="en-US"/>
        </a:p>
      </dgm:t>
    </dgm:pt>
    <dgm:pt modelId="{8E5E2534-E1DA-464D-B8D2-A9350FDEFA01}">
      <dgm:prSet phldrT="[Text]"/>
      <dgm:spPr/>
      <dgm:t>
        <a:bodyPr/>
        <a:lstStyle/>
        <a:p>
          <a:r>
            <a:rPr lang="en-US" dirty="0"/>
            <a:t>[Text]</a:t>
          </a:r>
        </a:p>
      </dgm:t>
    </dgm:pt>
    <dgm:pt modelId="{B143A01B-D960-8A49-AA2E-2672F38D055E}" type="parTrans" cxnId="{6805FE02-5244-094B-9642-93D13142DFE9}">
      <dgm:prSet/>
      <dgm:spPr/>
      <dgm:t>
        <a:bodyPr/>
        <a:lstStyle/>
        <a:p>
          <a:endParaRPr lang="en-US"/>
        </a:p>
      </dgm:t>
    </dgm:pt>
    <dgm:pt modelId="{EED38995-A412-0845-8ABB-6F9A42F23913}" type="sibTrans" cxnId="{6805FE02-5244-094B-9642-93D13142DFE9}">
      <dgm:prSet/>
      <dgm:spPr/>
      <dgm:t>
        <a:bodyPr/>
        <a:lstStyle/>
        <a:p>
          <a:endParaRPr lang="en-US"/>
        </a:p>
      </dgm:t>
    </dgm:pt>
    <dgm:pt modelId="{E85B444B-7101-E144-8FC4-417582CFAF44}">
      <dgm:prSet phldrT="[Text]"/>
      <dgm:spPr/>
      <dgm:t>
        <a:bodyPr/>
        <a:lstStyle/>
        <a:p>
          <a:r>
            <a:rPr lang="en-US" dirty="0"/>
            <a:t>[Text]</a:t>
          </a:r>
        </a:p>
      </dgm:t>
    </dgm:pt>
    <dgm:pt modelId="{BB5BDDAC-7CC0-DC43-BCE4-6BF78FE5212B}" type="parTrans" cxnId="{722ED851-69EA-EC4A-BCC0-70BD2E63D5C1}">
      <dgm:prSet/>
      <dgm:spPr/>
      <dgm:t>
        <a:bodyPr/>
        <a:lstStyle/>
        <a:p>
          <a:endParaRPr lang="en-US"/>
        </a:p>
      </dgm:t>
    </dgm:pt>
    <dgm:pt modelId="{6189FA75-EDE2-194E-B1E1-3D2A17A9CFE3}" type="sibTrans" cxnId="{722ED851-69EA-EC4A-BCC0-70BD2E63D5C1}">
      <dgm:prSet/>
      <dgm:spPr/>
      <dgm:t>
        <a:bodyPr/>
        <a:lstStyle/>
        <a:p>
          <a:endParaRPr lang="en-US"/>
        </a:p>
      </dgm:t>
    </dgm:pt>
    <dgm:pt modelId="{A0B8897A-8E62-7D49-B4D0-36D14204B6C5}">
      <dgm:prSet phldrT="[Text]"/>
      <dgm:spPr/>
      <dgm:t>
        <a:bodyPr/>
        <a:lstStyle/>
        <a:p>
          <a:r>
            <a:rPr lang="en-US" dirty="0"/>
            <a:t>[Text]</a:t>
          </a:r>
        </a:p>
      </dgm:t>
    </dgm:pt>
    <dgm:pt modelId="{F754B5D1-B4FF-8440-9562-3AB26538A727}" type="parTrans" cxnId="{D65D0545-548D-524E-9D09-A77F209CEDBF}">
      <dgm:prSet/>
      <dgm:spPr/>
      <dgm:t>
        <a:bodyPr/>
        <a:lstStyle/>
        <a:p>
          <a:endParaRPr lang="en-US"/>
        </a:p>
      </dgm:t>
    </dgm:pt>
    <dgm:pt modelId="{9CD970D4-FCBA-8F4E-8E8F-3E1B3A295A2C}" type="sibTrans" cxnId="{D65D0545-548D-524E-9D09-A77F209CEDBF}">
      <dgm:prSet/>
      <dgm:spPr/>
      <dgm:t>
        <a:bodyPr/>
        <a:lstStyle/>
        <a:p>
          <a:endParaRPr lang="en-US"/>
        </a:p>
      </dgm:t>
    </dgm:pt>
    <dgm:pt modelId="{B1C64F9B-F8B0-5145-A755-EB54EFCF933A}" type="pres">
      <dgm:prSet presAssocID="{72029264-9C6B-9941-B238-62743C1EAFA2}" presName="compositeShape" presStyleCnt="0">
        <dgm:presLayoutVars>
          <dgm:chMax val="7"/>
          <dgm:dir/>
          <dgm:resizeHandles val="exact"/>
        </dgm:presLayoutVars>
      </dgm:prSet>
      <dgm:spPr/>
    </dgm:pt>
    <dgm:pt modelId="{1A489FD2-C5E6-CA4D-B0D3-8A18B22AC838}" type="pres">
      <dgm:prSet presAssocID="{72029264-9C6B-9941-B238-62743C1EAFA2}" presName="wedge1" presStyleLbl="node1" presStyleIdx="0" presStyleCnt="5"/>
      <dgm:spPr/>
    </dgm:pt>
    <dgm:pt modelId="{1834EA0D-652E-0749-9957-30E0D6359C1B}" type="pres">
      <dgm:prSet presAssocID="{72029264-9C6B-9941-B238-62743C1EAFA2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5393068A-539F-4044-8254-308FB1D55B54}" type="pres">
      <dgm:prSet presAssocID="{72029264-9C6B-9941-B238-62743C1EAFA2}" presName="wedge2" presStyleLbl="node1" presStyleIdx="1" presStyleCnt="5"/>
      <dgm:spPr/>
    </dgm:pt>
    <dgm:pt modelId="{F808DE16-96C6-064B-84BA-14DF23EDCF64}" type="pres">
      <dgm:prSet presAssocID="{72029264-9C6B-9941-B238-62743C1EAFA2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07D82133-5B45-8A4E-97C6-5FEB47EB71C3}" type="pres">
      <dgm:prSet presAssocID="{72029264-9C6B-9941-B238-62743C1EAFA2}" presName="wedge3" presStyleLbl="node1" presStyleIdx="2" presStyleCnt="5"/>
      <dgm:spPr/>
    </dgm:pt>
    <dgm:pt modelId="{46FE3F9E-2605-D746-8FB9-7B962EE13267}" type="pres">
      <dgm:prSet presAssocID="{72029264-9C6B-9941-B238-62743C1EAFA2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4583ACD0-EE70-DE48-9D24-99ADB6FFDEA0}" type="pres">
      <dgm:prSet presAssocID="{72029264-9C6B-9941-B238-62743C1EAFA2}" presName="wedge4" presStyleLbl="node1" presStyleIdx="3" presStyleCnt="5"/>
      <dgm:spPr/>
    </dgm:pt>
    <dgm:pt modelId="{0FC0E931-A151-CA4B-80A4-9A8BEB55BE28}" type="pres">
      <dgm:prSet presAssocID="{72029264-9C6B-9941-B238-62743C1EAFA2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3FC9C9D9-0F0B-7049-B169-C9AFB2A0641C}" type="pres">
      <dgm:prSet presAssocID="{72029264-9C6B-9941-B238-62743C1EAFA2}" presName="wedge5" presStyleLbl="node1" presStyleIdx="4" presStyleCnt="5"/>
      <dgm:spPr/>
    </dgm:pt>
    <dgm:pt modelId="{8E0BF4FB-C645-C242-8A1A-FCEA8C830E6B}" type="pres">
      <dgm:prSet presAssocID="{72029264-9C6B-9941-B238-62743C1EAFA2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21402A01-DAA9-104F-B9DA-C91A733586AF}" type="presOf" srcId="{E85B444B-7101-E144-8FC4-417582CFAF44}" destId="{4583ACD0-EE70-DE48-9D24-99ADB6FFDEA0}" srcOrd="0" destOrd="0" presId="urn:microsoft.com/office/officeart/2005/8/layout/chart3"/>
    <dgm:cxn modelId="{6805FE02-5244-094B-9642-93D13142DFE9}" srcId="{72029264-9C6B-9941-B238-62743C1EAFA2}" destId="{8E5E2534-E1DA-464D-B8D2-A9350FDEFA01}" srcOrd="2" destOrd="0" parTransId="{B143A01B-D960-8A49-AA2E-2672F38D055E}" sibTransId="{EED38995-A412-0845-8ABB-6F9A42F23913}"/>
    <dgm:cxn modelId="{C67B6026-C25D-214C-AA1C-9A3E0F351F3C}" type="presOf" srcId="{8E5E2534-E1DA-464D-B8D2-A9350FDEFA01}" destId="{07D82133-5B45-8A4E-97C6-5FEB47EB71C3}" srcOrd="0" destOrd="0" presId="urn:microsoft.com/office/officeart/2005/8/layout/chart3"/>
    <dgm:cxn modelId="{3F25F338-6993-D644-918F-87E103DFFA93}" type="presOf" srcId="{4F84BAF3-B644-814C-AAD0-13212489568D}" destId="{1834EA0D-652E-0749-9957-30E0D6359C1B}" srcOrd="1" destOrd="0" presId="urn:microsoft.com/office/officeart/2005/8/layout/chart3"/>
    <dgm:cxn modelId="{6B92525E-989C-E747-BB07-9D6712DA7A9E}" type="presOf" srcId="{0230260F-854B-474D-84A9-45B09A4B047A}" destId="{F808DE16-96C6-064B-84BA-14DF23EDCF64}" srcOrd="1" destOrd="0" presId="urn:microsoft.com/office/officeart/2005/8/layout/chart3"/>
    <dgm:cxn modelId="{0990A143-8B4C-0C49-A895-7E82332A8540}" type="presOf" srcId="{E85B444B-7101-E144-8FC4-417582CFAF44}" destId="{0FC0E931-A151-CA4B-80A4-9A8BEB55BE28}" srcOrd="1" destOrd="0" presId="urn:microsoft.com/office/officeart/2005/8/layout/chart3"/>
    <dgm:cxn modelId="{D65D0545-548D-524E-9D09-A77F209CEDBF}" srcId="{72029264-9C6B-9941-B238-62743C1EAFA2}" destId="{A0B8897A-8E62-7D49-B4D0-36D14204B6C5}" srcOrd="4" destOrd="0" parTransId="{F754B5D1-B4FF-8440-9562-3AB26538A727}" sibTransId="{9CD970D4-FCBA-8F4E-8E8F-3E1B3A295A2C}"/>
    <dgm:cxn modelId="{722ED851-69EA-EC4A-BCC0-70BD2E63D5C1}" srcId="{72029264-9C6B-9941-B238-62743C1EAFA2}" destId="{E85B444B-7101-E144-8FC4-417582CFAF44}" srcOrd="3" destOrd="0" parTransId="{BB5BDDAC-7CC0-DC43-BCE4-6BF78FE5212B}" sibTransId="{6189FA75-EDE2-194E-B1E1-3D2A17A9CFE3}"/>
    <dgm:cxn modelId="{20162852-CA42-1642-80E6-12A2C3C5CA34}" type="presOf" srcId="{A0B8897A-8E62-7D49-B4D0-36D14204B6C5}" destId="{8E0BF4FB-C645-C242-8A1A-FCEA8C830E6B}" srcOrd="1" destOrd="0" presId="urn:microsoft.com/office/officeart/2005/8/layout/chart3"/>
    <dgm:cxn modelId="{95EAEB52-9138-F742-B783-0BE1FDC9996E}" type="presOf" srcId="{8E5E2534-E1DA-464D-B8D2-A9350FDEFA01}" destId="{46FE3F9E-2605-D746-8FB9-7B962EE13267}" srcOrd="1" destOrd="0" presId="urn:microsoft.com/office/officeart/2005/8/layout/chart3"/>
    <dgm:cxn modelId="{216A3257-C07C-F846-A837-89D61CF4204F}" srcId="{72029264-9C6B-9941-B238-62743C1EAFA2}" destId="{4F84BAF3-B644-814C-AAD0-13212489568D}" srcOrd="0" destOrd="0" parTransId="{152C44C0-F338-814B-9C5E-8F7CD4BFD189}" sibTransId="{7F00EA50-A9B0-7242-BDA6-DEE2553A9C3F}"/>
    <dgm:cxn modelId="{6CF75BBD-D936-7447-AF67-987FCDD00866}" type="presOf" srcId="{0230260F-854B-474D-84A9-45B09A4B047A}" destId="{5393068A-539F-4044-8254-308FB1D55B54}" srcOrd="0" destOrd="0" presId="urn:microsoft.com/office/officeart/2005/8/layout/chart3"/>
    <dgm:cxn modelId="{F44F77C0-8CCD-1040-B056-3828B68F4EFE}" type="presOf" srcId="{72029264-9C6B-9941-B238-62743C1EAFA2}" destId="{B1C64F9B-F8B0-5145-A755-EB54EFCF933A}" srcOrd="0" destOrd="0" presId="urn:microsoft.com/office/officeart/2005/8/layout/chart3"/>
    <dgm:cxn modelId="{5B4FADCB-A78C-1A41-B94F-5D5940BFCACA}" srcId="{72029264-9C6B-9941-B238-62743C1EAFA2}" destId="{0230260F-854B-474D-84A9-45B09A4B047A}" srcOrd="1" destOrd="0" parTransId="{5BDA0F07-7E52-BB42-A863-C4517CBD5E09}" sibTransId="{C2015726-F69F-6046-BD29-70378D911EAC}"/>
    <dgm:cxn modelId="{7BEB1EE6-C80D-6E48-8F5B-CB40CC03E574}" type="presOf" srcId="{A0B8897A-8E62-7D49-B4D0-36D14204B6C5}" destId="{3FC9C9D9-0F0B-7049-B169-C9AFB2A0641C}" srcOrd="0" destOrd="0" presId="urn:microsoft.com/office/officeart/2005/8/layout/chart3"/>
    <dgm:cxn modelId="{2A6377FB-7BF5-AE4A-9F54-487C1D974583}" type="presOf" srcId="{4F84BAF3-B644-814C-AAD0-13212489568D}" destId="{1A489FD2-C5E6-CA4D-B0D3-8A18B22AC838}" srcOrd="0" destOrd="0" presId="urn:microsoft.com/office/officeart/2005/8/layout/chart3"/>
    <dgm:cxn modelId="{C4F6F492-3EE1-974B-98CA-D6B9E35FD5DF}" type="presParOf" srcId="{B1C64F9B-F8B0-5145-A755-EB54EFCF933A}" destId="{1A489FD2-C5E6-CA4D-B0D3-8A18B22AC838}" srcOrd="0" destOrd="0" presId="urn:microsoft.com/office/officeart/2005/8/layout/chart3"/>
    <dgm:cxn modelId="{EF7A75F6-65D7-144E-8645-0EB10DAB4F23}" type="presParOf" srcId="{B1C64F9B-F8B0-5145-A755-EB54EFCF933A}" destId="{1834EA0D-652E-0749-9957-30E0D6359C1B}" srcOrd="1" destOrd="0" presId="urn:microsoft.com/office/officeart/2005/8/layout/chart3"/>
    <dgm:cxn modelId="{BED5DEC5-B25F-DD41-BCF8-D51E63336BDD}" type="presParOf" srcId="{B1C64F9B-F8B0-5145-A755-EB54EFCF933A}" destId="{5393068A-539F-4044-8254-308FB1D55B54}" srcOrd="2" destOrd="0" presId="urn:microsoft.com/office/officeart/2005/8/layout/chart3"/>
    <dgm:cxn modelId="{E64F3C21-5D58-8A4D-9272-483518667BCC}" type="presParOf" srcId="{B1C64F9B-F8B0-5145-A755-EB54EFCF933A}" destId="{F808DE16-96C6-064B-84BA-14DF23EDCF64}" srcOrd="3" destOrd="0" presId="urn:microsoft.com/office/officeart/2005/8/layout/chart3"/>
    <dgm:cxn modelId="{D6163840-4865-CF4C-8669-B697930050E7}" type="presParOf" srcId="{B1C64F9B-F8B0-5145-A755-EB54EFCF933A}" destId="{07D82133-5B45-8A4E-97C6-5FEB47EB71C3}" srcOrd="4" destOrd="0" presId="urn:microsoft.com/office/officeart/2005/8/layout/chart3"/>
    <dgm:cxn modelId="{03B9E76D-15B9-5640-B2C7-02A933F2B34D}" type="presParOf" srcId="{B1C64F9B-F8B0-5145-A755-EB54EFCF933A}" destId="{46FE3F9E-2605-D746-8FB9-7B962EE13267}" srcOrd="5" destOrd="0" presId="urn:microsoft.com/office/officeart/2005/8/layout/chart3"/>
    <dgm:cxn modelId="{BC5F6791-AEF4-B24A-8D20-A5E17D4F059B}" type="presParOf" srcId="{B1C64F9B-F8B0-5145-A755-EB54EFCF933A}" destId="{4583ACD0-EE70-DE48-9D24-99ADB6FFDEA0}" srcOrd="6" destOrd="0" presId="urn:microsoft.com/office/officeart/2005/8/layout/chart3"/>
    <dgm:cxn modelId="{874ACCAD-D76E-1D4F-BE5F-6B9734FA2523}" type="presParOf" srcId="{B1C64F9B-F8B0-5145-A755-EB54EFCF933A}" destId="{0FC0E931-A151-CA4B-80A4-9A8BEB55BE28}" srcOrd="7" destOrd="0" presId="urn:microsoft.com/office/officeart/2005/8/layout/chart3"/>
    <dgm:cxn modelId="{BEE72D20-3A5E-EF4B-A200-2EB124452779}" type="presParOf" srcId="{B1C64F9B-F8B0-5145-A755-EB54EFCF933A}" destId="{3FC9C9D9-0F0B-7049-B169-C9AFB2A0641C}" srcOrd="8" destOrd="0" presId="urn:microsoft.com/office/officeart/2005/8/layout/chart3"/>
    <dgm:cxn modelId="{1C09F726-83F7-CE40-A404-EBF996F7B3D6}" type="presParOf" srcId="{B1C64F9B-F8B0-5145-A755-EB54EFCF933A}" destId="{8E0BF4FB-C645-C242-8A1A-FCEA8C830E6B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489FD2-C5E6-CA4D-B0D3-8A18B22AC838}">
      <dsp:nvSpPr>
        <dsp:cNvPr id="0" name=""/>
        <dsp:cNvSpPr/>
      </dsp:nvSpPr>
      <dsp:spPr>
        <a:xfrm>
          <a:off x="360370" y="180368"/>
          <a:ext cx="2535721" cy="2535721"/>
        </a:xfrm>
        <a:prstGeom prst="pie">
          <a:avLst>
            <a:gd name="adj1" fmla="val 16200000"/>
            <a:gd name="adj2" fmla="val 2052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1660230" y="559217"/>
        <a:ext cx="860334" cy="588649"/>
      </dsp:txXfrm>
    </dsp:sp>
    <dsp:sp modelId="{5393068A-539F-4044-8254-308FB1D55B54}">
      <dsp:nvSpPr>
        <dsp:cNvPr id="0" name=""/>
        <dsp:cNvSpPr/>
      </dsp:nvSpPr>
      <dsp:spPr>
        <a:xfrm>
          <a:off x="271620" y="302626"/>
          <a:ext cx="2535721" cy="2535721"/>
        </a:xfrm>
        <a:prstGeom prst="pie">
          <a:avLst>
            <a:gd name="adj1" fmla="val 20520000"/>
            <a:gd name="adj2" fmla="val 324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1928895" y="1449738"/>
        <a:ext cx="754679" cy="636949"/>
      </dsp:txXfrm>
    </dsp:sp>
    <dsp:sp modelId="{07D82133-5B45-8A4E-97C6-5FEB47EB71C3}">
      <dsp:nvSpPr>
        <dsp:cNvPr id="0" name=""/>
        <dsp:cNvSpPr/>
      </dsp:nvSpPr>
      <dsp:spPr>
        <a:xfrm>
          <a:off x="271620" y="302626"/>
          <a:ext cx="2535721" cy="2535721"/>
        </a:xfrm>
        <a:prstGeom prst="pie">
          <a:avLst>
            <a:gd name="adj1" fmla="val 3240000"/>
            <a:gd name="adj2" fmla="val 756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[Text]</a:t>
          </a:r>
        </a:p>
      </dsp:txBody>
      <dsp:txXfrm>
        <a:off x="1086673" y="2204417"/>
        <a:ext cx="905614" cy="543368"/>
      </dsp:txXfrm>
    </dsp:sp>
    <dsp:sp modelId="{4583ACD0-EE70-DE48-9D24-99ADB6FFDEA0}">
      <dsp:nvSpPr>
        <dsp:cNvPr id="0" name=""/>
        <dsp:cNvSpPr/>
      </dsp:nvSpPr>
      <dsp:spPr>
        <a:xfrm>
          <a:off x="271620" y="302626"/>
          <a:ext cx="2535721" cy="2535721"/>
        </a:xfrm>
        <a:prstGeom prst="pie">
          <a:avLst>
            <a:gd name="adj1" fmla="val 7560000"/>
            <a:gd name="adj2" fmla="val 1188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[Text]</a:t>
          </a:r>
        </a:p>
      </dsp:txBody>
      <dsp:txXfrm>
        <a:off x="392369" y="1449738"/>
        <a:ext cx="754679" cy="636949"/>
      </dsp:txXfrm>
    </dsp:sp>
    <dsp:sp modelId="{3FC9C9D9-0F0B-7049-B169-C9AFB2A0641C}">
      <dsp:nvSpPr>
        <dsp:cNvPr id="0" name=""/>
        <dsp:cNvSpPr/>
      </dsp:nvSpPr>
      <dsp:spPr>
        <a:xfrm>
          <a:off x="271620" y="302626"/>
          <a:ext cx="2535721" cy="2535721"/>
        </a:xfrm>
        <a:prstGeom prst="pie">
          <a:avLst>
            <a:gd name="adj1" fmla="val 11880000"/>
            <a:gd name="adj2" fmla="val 162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[Text]</a:t>
          </a:r>
        </a:p>
      </dsp:txBody>
      <dsp:txXfrm>
        <a:off x="641413" y="689021"/>
        <a:ext cx="860334" cy="588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0C13C-F822-8B4D-8615-2F8EBF646D32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E1301-4BD1-844F-8186-A7D0CDF49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0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g7f9262ee2f_0_12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2" name="Google Shape;2202;g7f9262ee2f_0_12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>
          <a:extLst>
            <a:ext uri="{FF2B5EF4-FFF2-40B4-BE49-F238E27FC236}">
              <a16:creationId xmlns:a16="http://schemas.microsoft.com/office/drawing/2014/main" id="{A77DF1E7-D8C6-94C7-5378-D94F5A1CF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g7f9262ee2f_0_12268:notes">
            <a:extLst>
              <a:ext uri="{FF2B5EF4-FFF2-40B4-BE49-F238E27FC236}">
                <a16:creationId xmlns:a16="http://schemas.microsoft.com/office/drawing/2014/main" id="{4F35A0FE-D675-6851-C490-1698618436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2" name="Google Shape;2202;g7f9262ee2f_0_12268:notes">
            <a:extLst>
              <a:ext uri="{FF2B5EF4-FFF2-40B4-BE49-F238E27FC236}">
                <a16:creationId xmlns:a16="http://schemas.microsoft.com/office/drawing/2014/main" id="{25DFE513-1779-E8E3-A29F-73691445DE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7818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>
          <a:extLst>
            <a:ext uri="{FF2B5EF4-FFF2-40B4-BE49-F238E27FC236}">
              <a16:creationId xmlns:a16="http://schemas.microsoft.com/office/drawing/2014/main" id="{C98D6F90-CF6E-7423-6464-72A2459FD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g7f9262ee2f_0_12268:notes">
            <a:extLst>
              <a:ext uri="{FF2B5EF4-FFF2-40B4-BE49-F238E27FC236}">
                <a16:creationId xmlns:a16="http://schemas.microsoft.com/office/drawing/2014/main" id="{029B2F72-B85E-ADCE-02D7-71610A5A3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2" name="Google Shape;2202;g7f9262ee2f_0_12268:notes">
            <a:extLst>
              <a:ext uri="{FF2B5EF4-FFF2-40B4-BE49-F238E27FC236}">
                <a16:creationId xmlns:a16="http://schemas.microsoft.com/office/drawing/2014/main" id="{0A10DC99-9950-313D-FB1A-B2303C4B76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0779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87">
          <a:extLst>
            <a:ext uri="{FF2B5EF4-FFF2-40B4-BE49-F238E27FC236}">
              <a16:creationId xmlns:a16="http://schemas.microsoft.com/office/drawing/2014/main" id="{5453D12C-F4FA-B066-621C-D64DDEDDB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8" name="Google Shape;14388;g7f9262ee2f_0_24441:notes">
            <a:extLst>
              <a:ext uri="{FF2B5EF4-FFF2-40B4-BE49-F238E27FC236}">
                <a16:creationId xmlns:a16="http://schemas.microsoft.com/office/drawing/2014/main" id="{B2E80EE3-4331-18F1-0359-FAA69C0817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89" name="Google Shape;14389;g7f9262ee2f_0_24441:notes">
            <a:extLst>
              <a:ext uri="{FF2B5EF4-FFF2-40B4-BE49-F238E27FC236}">
                <a16:creationId xmlns:a16="http://schemas.microsoft.com/office/drawing/2014/main" id="{E326CD89-2A64-83D0-EDB0-6D658F47D0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4155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8" name="Google Shape;14388;g7f9262ee2f_0_24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89" name="Google Shape;14389;g7f9262ee2f_0_24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87">
          <a:extLst>
            <a:ext uri="{FF2B5EF4-FFF2-40B4-BE49-F238E27FC236}">
              <a16:creationId xmlns:a16="http://schemas.microsoft.com/office/drawing/2014/main" id="{E0BA9FC0-496D-1C48-02BB-4B985EBF6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8" name="Google Shape;14388;g7f9262ee2f_0_24441:notes">
            <a:extLst>
              <a:ext uri="{FF2B5EF4-FFF2-40B4-BE49-F238E27FC236}">
                <a16:creationId xmlns:a16="http://schemas.microsoft.com/office/drawing/2014/main" id="{8588F570-D507-9C52-A0E3-D1A420E5FC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89" name="Google Shape;14389;g7f9262ee2f_0_24441:notes">
            <a:extLst>
              <a:ext uri="{FF2B5EF4-FFF2-40B4-BE49-F238E27FC236}">
                <a16:creationId xmlns:a16="http://schemas.microsoft.com/office/drawing/2014/main" id="{1D7E2226-3D1D-F7E1-1DAF-9950AA4F65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929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Date Placeholder 3">
            <a:extLst>
              <a:ext uri="{FF2B5EF4-FFF2-40B4-BE49-F238E27FC236}">
                <a16:creationId xmlns:a16="http://schemas.microsoft.com/office/drawing/2014/main" id="{449216BD-5FA6-6D0B-281B-6E3AE6CB39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9" name="Slide Number Placeholder 5">
            <a:extLst>
              <a:ext uri="{FF2B5EF4-FFF2-40B4-BE49-F238E27FC236}">
                <a16:creationId xmlns:a16="http://schemas.microsoft.com/office/drawing/2014/main" id="{80E8BC00-F14E-B9D9-13E8-44407087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630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A10340-D1DC-46C7-5FD2-59D569C03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D580EF8-C9FD-873D-860A-6936B0B499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57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1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87F78E1C-8A67-B681-9CC4-E78F340356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5241" b="47351"/>
          <a:stretch>
            <a:fillRect/>
          </a:stretch>
        </p:blipFill>
        <p:spPr>
          <a:xfrm>
            <a:off x="0" y="2707979"/>
            <a:ext cx="10293472" cy="4150021"/>
          </a:xfrm>
          <a:prstGeom prst="rect">
            <a:avLst/>
          </a:prstGeom>
        </p:spPr>
      </p:pic>
      <p:pic>
        <p:nvPicPr>
          <p:cNvPr id="8" name="Google Shape;98;p4" title="Circle-Orange.png">
            <a:extLst>
              <a:ext uri="{FF2B5EF4-FFF2-40B4-BE49-F238E27FC236}">
                <a16:creationId xmlns:a16="http://schemas.microsoft.com/office/drawing/2014/main" id="{56627B8B-4F1B-5F30-72C2-9A557C1174B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22121" t="57043" r="37703" b="16668"/>
          <a:stretch>
            <a:fillRect/>
          </a:stretch>
        </p:blipFill>
        <p:spPr>
          <a:xfrm flipH="1" flipV="1">
            <a:off x="4267200" y="-23557"/>
            <a:ext cx="7924800" cy="3893807"/>
          </a:xfrm>
          <a:prstGeom prst="rtTriangle">
            <a:avLst/>
          </a:prstGeom>
          <a:noFill/>
          <a:ln>
            <a:noFill/>
          </a:ln>
          <a:effectLst/>
        </p:spPr>
      </p:pic>
      <p:sp>
        <p:nvSpPr>
          <p:cNvPr id="48" name="Date Placeholder 3">
            <a:extLst>
              <a:ext uri="{FF2B5EF4-FFF2-40B4-BE49-F238E27FC236}">
                <a16:creationId xmlns:a16="http://schemas.microsoft.com/office/drawing/2014/main" id="{449216BD-5FA6-6D0B-281B-6E3AE6CB39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9" name="Slide Number Placeholder 5">
            <a:extLst>
              <a:ext uri="{FF2B5EF4-FFF2-40B4-BE49-F238E27FC236}">
                <a16:creationId xmlns:a16="http://schemas.microsoft.com/office/drawing/2014/main" id="{80E8BC00-F14E-B9D9-13E8-44407087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C0FD5292-F9BD-A0E1-F214-D272495D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303" y="2348533"/>
            <a:ext cx="5453718" cy="1325563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0" name="Online Image Placeholder 89">
            <a:extLst>
              <a:ext uri="{FF2B5EF4-FFF2-40B4-BE49-F238E27FC236}">
                <a16:creationId xmlns:a16="http://schemas.microsoft.com/office/drawing/2014/main" id="{81166333-54DD-C072-CBF8-A61C0F02D5FA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7005235" y="1418095"/>
            <a:ext cx="4348566" cy="42232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822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2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 Placeholder 5">
            <a:extLst>
              <a:ext uri="{FF2B5EF4-FFF2-40B4-BE49-F238E27FC236}">
                <a16:creationId xmlns:a16="http://schemas.microsoft.com/office/drawing/2014/main" id="{80E8BC00-F14E-B9D9-13E8-44407087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967EC0F5-F40D-9DA9-1A8D-4527550A1E42}"/>
              </a:ext>
            </a:extLst>
          </p:cNvPr>
          <p:cNvPicPr/>
          <p:nvPr userDrawn="1"/>
        </p:nvPicPr>
        <p:blipFill>
          <a:blip r:embed="rId2"/>
          <a:srcRect t="69844" b="2135"/>
          <a:stretch>
            <a:fillRect/>
          </a:stretch>
        </p:blipFill>
        <p:spPr>
          <a:xfrm rot="10800000">
            <a:off x="-47560" y="5284694"/>
            <a:ext cx="12191999" cy="1573306"/>
          </a:xfrm>
          <a:prstGeom prst="rect">
            <a:avLst/>
          </a:prstGeom>
        </p:spPr>
      </p:pic>
      <p:pic>
        <p:nvPicPr>
          <p:cNvPr id="3" name="Picture 2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73210F78-7BB0-BA95-187A-B84570696653}"/>
              </a:ext>
            </a:extLst>
          </p:cNvPr>
          <p:cNvPicPr/>
          <p:nvPr userDrawn="1"/>
        </p:nvPicPr>
        <p:blipFill>
          <a:blip r:embed="rId3"/>
          <a:srcRect b="47351"/>
          <a:stretch>
            <a:fillRect/>
          </a:stretch>
        </p:blipFill>
        <p:spPr>
          <a:xfrm rot="10800000">
            <a:off x="-13297" y="0"/>
            <a:ext cx="12191998" cy="415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90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3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 Placeholder 5">
            <a:extLst>
              <a:ext uri="{FF2B5EF4-FFF2-40B4-BE49-F238E27FC236}">
                <a16:creationId xmlns:a16="http://schemas.microsoft.com/office/drawing/2014/main" id="{80E8BC00-F14E-B9D9-13E8-44407087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967EC0F5-F40D-9DA9-1A8D-4527550A1E42}"/>
              </a:ext>
            </a:extLst>
          </p:cNvPr>
          <p:cNvPicPr/>
          <p:nvPr userDrawn="1"/>
        </p:nvPicPr>
        <p:blipFill>
          <a:blip r:embed="rId2"/>
          <a:srcRect t="69844" b="2135"/>
          <a:stretch>
            <a:fillRect/>
          </a:stretch>
        </p:blipFill>
        <p:spPr>
          <a:xfrm rot="10800000">
            <a:off x="-47560" y="5284694"/>
            <a:ext cx="12191999" cy="1573306"/>
          </a:xfrm>
          <a:prstGeom prst="rect">
            <a:avLst/>
          </a:prstGeom>
        </p:spPr>
      </p:pic>
      <p:pic>
        <p:nvPicPr>
          <p:cNvPr id="3" name="Picture 2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73210F78-7BB0-BA95-187A-B84570696653}"/>
              </a:ext>
            </a:extLst>
          </p:cNvPr>
          <p:cNvPicPr/>
          <p:nvPr userDrawn="1"/>
        </p:nvPicPr>
        <p:blipFill>
          <a:blip r:embed="rId3"/>
          <a:srcRect b="47351"/>
          <a:stretch>
            <a:fillRect/>
          </a:stretch>
        </p:blipFill>
        <p:spPr>
          <a:xfrm rot="10800000">
            <a:off x="-13297" y="0"/>
            <a:ext cx="12191998" cy="4150021"/>
          </a:xfrm>
          <a:prstGeom prst="rect">
            <a:avLst/>
          </a:prstGeom>
        </p:spPr>
      </p:pic>
      <p:sp>
        <p:nvSpPr>
          <p:cNvPr id="5" name="Online Image Placeholder 89">
            <a:extLst>
              <a:ext uri="{FF2B5EF4-FFF2-40B4-BE49-F238E27FC236}">
                <a16:creationId xmlns:a16="http://schemas.microsoft.com/office/drawing/2014/main" id="{38ABE0EF-80A1-498A-1883-11B83AC69150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7100047" y="1784052"/>
            <a:ext cx="4253753" cy="363511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4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 Placeholder 5">
            <a:extLst>
              <a:ext uri="{FF2B5EF4-FFF2-40B4-BE49-F238E27FC236}">
                <a16:creationId xmlns:a16="http://schemas.microsoft.com/office/drawing/2014/main" id="{80E8BC00-F14E-B9D9-13E8-44407087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967EC0F5-F40D-9DA9-1A8D-4527550A1E42}"/>
              </a:ext>
            </a:extLst>
          </p:cNvPr>
          <p:cNvPicPr/>
          <p:nvPr userDrawn="1"/>
        </p:nvPicPr>
        <p:blipFill>
          <a:blip r:embed="rId2"/>
          <a:srcRect t="69844" b="2135"/>
          <a:stretch>
            <a:fillRect/>
          </a:stretch>
        </p:blipFill>
        <p:spPr>
          <a:xfrm rot="10800000">
            <a:off x="-47560" y="5284694"/>
            <a:ext cx="12191999" cy="1573306"/>
          </a:xfrm>
          <a:prstGeom prst="rect">
            <a:avLst/>
          </a:prstGeom>
        </p:spPr>
      </p:pic>
      <p:pic>
        <p:nvPicPr>
          <p:cNvPr id="3" name="Picture 2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73210F78-7BB0-BA95-187A-B84570696653}"/>
              </a:ext>
            </a:extLst>
          </p:cNvPr>
          <p:cNvPicPr/>
          <p:nvPr userDrawn="1"/>
        </p:nvPicPr>
        <p:blipFill>
          <a:blip r:embed="rId3"/>
          <a:srcRect b="47351"/>
          <a:stretch>
            <a:fillRect/>
          </a:stretch>
        </p:blipFill>
        <p:spPr>
          <a:xfrm rot="10800000">
            <a:off x="-13297" y="0"/>
            <a:ext cx="12191998" cy="4150021"/>
          </a:xfrm>
          <a:prstGeom prst="rect">
            <a:avLst/>
          </a:prstGeom>
        </p:spPr>
      </p:pic>
      <p:sp>
        <p:nvSpPr>
          <p:cNvPr id="5" name="Online Image Placeholder 89">
            <a:extLst>
              <a:ext uri="{FF2B5EF4-FFF2-40B4-BE49-F238E27FC236}">
                <a16:creationId xmlns:a16="http://schemas.microsoft.com/office/drawing/2014/main" id="{38ABE0EF-80A1-498A-1883-11B83AC69150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1794686" y="1784052"/>
            <a:ext cx="4253753" cy="363511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4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967EC0F5-F40D-9DA9-1A8D-4527550A1E42}"/>
              </a:ext>
            </a:extLst>
          </p:cNvPr>
          <p:cNvPicPr/>
          <p:nvPr userDrawn="1"/>
        </p:nvPicPr>
        <p:blipFill>
          <a:blip r:embed="rId2"/>
          <a:srcRect t="69844" b="2135"/>
          <a:stretch>
            <a:fillRect/>
          </a:stretch>
        </p:blipFill>
        <p:spPr>
          <a:xfrm>
            <a:off x="-47560" y="0"/>
            <a:ext cx="12191999" cy="1573306"/>
          </a:xfrm>
          <a:prstGeom prst="rect">
            <a:avLst/>
          </a:prstGeom>
        </p:spPr>
      </p:pic>
      <p:pic>
        <p:nvPicPr>
          <p:cNvPr id="3" name="Picture 2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73210F78-7BB0-BA95-187A-B84570696653}"/>
              </a:ext>
            </a:extLst>
          </p:cNvPr>
          <p:cNvPicPr/>
          <p:nvPr userDrawn="1"/>
        </p:nvPicPr>
        <p:blipFill>
          <a:blip r:embed="rId3"/>
          <a:srcRect b="47351"/>
          <a:stretch>
            <a:fillRect/>
          </a:stretch>
        </p:blipFill>
        <p:spPr>
          <a:xfrm>
            <a:off x="-13297" y="2720171"/>
            <a:ext cx="12191998" cy="415002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18EF3CA-A1D1-62AA-DA93-428ECD51E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5132563"/>
            <a:ext cx="11326368" cy="938784"/>
          </a:xfrm>
          <a:noFill/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A6C3A3AE-6728-B7CB-F159-3D0FC7204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8912" y="379402"/>
            <a:ext cx="11314176" cy="46815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5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4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967EC0F5-F40D-9DA9-1A8D-4527550A1E42}"/>
              </a:ext>
            </a:extLst>
          </p:cNvPr>
          <p:cNvPicPr/>
          <p:nvPr userDrawn="1"/>
        </p:nvPicPr>
        <p:blipFill>
          <a:blip r:embed="rId2"/>
          <a:srcRect t="69844" b="2135"/>
          <a:stretch>
            <a:fillRect/>
          </a:stretch>
        </p:blipFill>
        <p:spPr>
          <a:xfrm>
            <a:off x="-47560" y="0"/>
            <a:ext cx="12191999" cy="1573306"/>
          </a:xfrm>
          <a:prstGeom prst="rect">
            <a:avLst/>
          </a:prstGeom>
        </p:spPr>
      </p:pic>
      <p:pic>
        <p:nvPicPr>
          <p:cNvPr id="3" name="Picture 2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73210F78-7BB0-BA95-187A-B84570696653}"/>
              </a:ext>
            </a:extLst>
          </p:cNvPr>
          <p:cNvPicPr/>
          <p:nvPr userDrawn="1"/>
        </p:nvPicPr>
        <p:blipFill>
          <a:blip r:embed="rId3"/>
          <a:srcRect b="47351"/>
          <a:stretch>
            <a:fillRect/>
          </a:stretch>
        </p:blipFill>
        <p:spPr>
          <a:xfrm>
            <a:off x="-13297" y="2720171"/>
            <a:ext cx="12191998" cy="415002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18EF3CA-A1D1-62AA-DA93-428ECD51E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5239661"/>
            <a:ext cx="10472928" cy="831686"/>
          </a:xfrm>
          <a:noFill/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A6C3A3AE-6728-B7CB-F159-3D0FC7204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67472" y="2007974"/>
            <a:ext cx="3352800" cy="305296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8D05982-0DEB-C07A-4662-72A4D0FAE04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67472" y="392396"/>
            <a:ext cx="3352800" cy="1436856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42">
            <a:extLst>
              <a:ext uri="{FF2B5EF4-FFF2-40B4-BE49-F238E27FC236}">
                <a16:creationId xmlns:a16="http://schemas.microsoft.com/office/drawing/2014/main" id="{5BAB0FFC-2075-1C36-A723-78090172110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19600" y="400882"/>
            <a:ext cx="3352800" cy="305296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327A7CB4-54A6-BFAD-1FA0-2A31782B616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19600" y="3638527"/>
            <a:ext cx="3352800" cy="1436856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42">
            <a:extLst>
              <a:ext uri="{FF2B5EF4-FFF2-40B4-BE49-F238E27FC236}">
                <a16:creationId xmlns:a16="http://schemas.microsoft.com/office/drawing/2014/main" id="{77390B82-21CF-48E3-EAF7-92033A536D7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47344" y="2007974"/>
            <a:ext cx="3352800" cy="305296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833C2E67-7791-88C1-40C7-A8F9F5141EC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47344" y="392396"/>
            <a:ext cx="3352800" cy="143685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24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1 Blue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F18199FA-376D-946B-A4AD-DB75E2B78ED8}"/>
              </a:ext>
            </a:extLst>
          </p:cNvPr>
          <p:cNvPicPr/>
          <p:nvPr userDrawn="1"/>
        </p:nvPicPr>
        <p:blipFill>
          <a:blip r:embed="rId2"/>
          <a:srcRect l="30103" t="-14161" r="-76176" b="50709"/>
          <a:stretch>
            <a:fillRect/>
          </a:stretch>
        </p:blipFill>
        <p:spPr>
          <a:xfrm rot="10800000">
            <a:off x="2" y="0"/>
            <a:ext cx="12191998" cy="4150021"/>
          </a:xfrm>
          <a:prstGeom prst="rect">
            <a:avLst/>
          </a:prstGeom>
        </p:spPr>
      </p:pic>
      <p:sp>
        <p:nvSpPr>
          <p:cNvPr id="49" name="Slide Number Placeholder 5">
            <a:extLst>
              <a:ext uri="{FF2B5EF4-FFF2-40B4-BE49-F238E27FC236}">
                <a16:creationId xmlns:a16="http://schemas.microsoft.com/office/drawing/2014/main" id="{80E8BC00-F14E-B9D9-13E8-44407087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DE1272-F457-2141-3041-2FF1C4F3D328}"/>
              </a:ext>
            </a:extLst>
          </p:cNvPr>
          <p:cNvSpPr/>
          <p:nvPr userDrawn="1"/>
        </p:nvSpPr>
        <p:spPr>
          <a:xfrm>
            <a:off x="293391" y="365760"/>
            <a:ext cx="10997661" cy="5589088"/>
          </a:xfrm>
          <a:prstGeom prst="rect">
            <a:avLst/>
          </a:prstGeom>
          <a:noFill/>
          <a:ln w="825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icture Placeholder 1">
            <a:extLst>
              <a:ext uri="{FF2B5EF4-FFF2-40B4-BE49-F238E27FC236}">
                <a16:creationId xmlns:a16="http://schemas.microsoft.com/office/drawing/2014/main" id="{8A8EA1A5-7AED-79BF-ECFF-A7E33E5849C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756003" y="1673352"/>
            <a:ext cx="3142605" cy="3858768"/>
          </a:xfrm>
        </p:spPr>
        <p:txBody>
          <a:bodyPr/>
          <a:lstStyle/>
          <a:p>
            <a:endParaRPr lang="en-US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045068C8-6095-F22B-7431-E35805E0E4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6330" y="1631934"/>
            <a:ext cx="8004166" cy="41710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CC96AF1F-7512-9CAF-9B20-07EAB4E14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83" y="851220"/>
            <a:ext cx="7167717" cy="57701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658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2 Orange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F18199FA-376D-946B-A4AD-DB75E2B78ED8}"/>
              </a:ext>
            </a:extLst>
          </p:cNvPr>
          <p:cNvPicPr/>
          <p:nvPr userDrawn="1"/>
        </p:nvPicPr>
        <p:blipFill>
          <a:blip r:embed="rId2"/>
          <a:srcRect l="53777" t="-35400" r="-53777" b="83380"/>
          <a:stretch>
            <a:fillRect/>
          </a:stretch>
        </p:blipFill>
        <p:spPr>
          <a:xfrm rot="10800000">
            <a:off x="-5057040" y="-1"/>
            <a:ext cx="17249040" cy="6672841"/>
          </a:xfrm>
          <a:prstGeom prst="rect">
            <a:avLst/>
          </a:prstGeom>
        </p:spPr>
      </p:pic>
      <p:sp>
        <p:nvSpPr>
          <p:cNvPr id="49" name="Slide Number Placeholder 5">
            <a:extLst>
              <a:ext uri="{FF2B5EF4-FFF2-40B4-BE49-F238E27FC236}">
                <a16:creationId xmlns:a16="http://schemas.microsoft.com/office/drawing/2014/main" id="{80E8BC00-F14E-B9D9-13E8-44407087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DE1272-F457-2141-3041-2FF1C4F3D328}"/>
              </a:ext>
            </a:extLst>
          </p:cNvPr>
          <p:cNvSpPr/>
          <p:nvPr userDrawn="1"/>
        </p:nvSpPr>
        <p:spPr>
          <a:xfrm>
            <a:off x="293391" y="365760"/>
            <a:ext cx="10997661" cy="5589088"/>
          </a:xfrm>
          <a:prstGeom prst="rect">
            <a:avLst/>
          </a:prstGeom>
          <a:noFill/>
          <a:ln w="825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icture Placeholder 1">
            <a:extLst>
              <a:ext uri="{FF2B5EF4-FFF2-40B4-BE49-F238E27FC236}">
                <a16:creationId xmlns:a16="http://schemas.microsoft.com/office/drawing/2014/main" id="{8A8EA1A5-7AED-79BF-ECFF-A7E33E5849C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756003" y="1673352"/>
            <a:ext cx="3142605" cy="3858768"/>
          </a:xfrm>
        </p:spPr>
        <p:txBody>
          <a:bodyPr/>
          <a:lstStyle/>
          <a:p>
            <a:endParaRPr lang="en-US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045068C8-6095-F22B-7431-E35805E0E4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6330" y="1631934"/>
            <a:ext cx="8004166" cy="41710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CC96AF1F-7512-9CAF-9B20-07EAB4E14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83" y="851220"/>
            <a:ext cx="7167717" cy="57701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7445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3 Blue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ACF67B-4CBC-9EB7-1948-E94CB18B0EE1}"/>
              </a:ext>
            </a:extLst>
          </p:cNvPr>
          <p:cNvPicPr/>
          <p:nvPr userDrawn="1"/>
        </p:nvPicPr>
        <p:blipFill>
          <a:blip r:embed="rId2"/>
          <a:srcRect l="22921" t="58578" r="-81585" b="33914"/>
          <a:stretch>
            <a:fillRect/>
          </a:stretch>
        </p:blipFill>
        <p:spPr>
          <a:xfrm rot="10800000">
            <a:off x="-13299" y="6258393"/>
            <a:ext cx="12205299" cy="5996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C2DF1C-F945-0C64-53D0-7FB3E30C7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83" y="647524"/>
            <a:ext cx="7167717" cy="57701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C76FD1AB-9A21-071B-15DB-DE7A455F92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108872" y="3182634"/>
            <a:ext cx="1778321" cy="262033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97EE0191-4E34-DD2F-9B0F-3D0608FF8BB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108872" y="1389395"/>
            <a:ext cx="1778321" cy="167479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D6EA25C-3116-2BD8-DAA2-FC3F6018AA6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6330" y="1371599"/>
            <a:ext cx="4614790" cy="4723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D3F6E64-0F02-80E5-316A-B75483738C0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345748" y="1371599"/>
            <a:ext cx="4443356" cy="33324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517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4 Orange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AC72288A-6EAB-204B-9106-99593A59B7DC}"/>
              </a:ext>
            </a:extLst>
          </p:cNvPr>
          <p:cNvPicPr/>
          <p:nvPr userDrawn="1"/>
        </p:nvPicPr>
        <p:blipFill>
          <a:blip r:embed="rId2"/>
          <a:srcRect l="47884" t="76551" r="-47884" b="12222"/>
          <a:stretch>
            <a:fillRect/>
          </a:stretch>
        </p:blipFill>
        <p:spPr>
          <a:xfrm rot="10800000">
            <a:off x="-13299" y="6258393"/>
            <a:ext cx="12205299" cy="5996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C2DF1C-F945-0C64-53D0-7FB3E30C7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83" y="647524"/>
            <a:ext cx="7167717" cy="57701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C76FD1AB-9A21-071B-15DB-DE7A455F92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108872" y="3182634"/>
            <a:ext cx="1778321" cy="262033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97EE0191-4E34-DD2F-9B0F-3D0608FF8BB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108872" y="1389395"/>
            <a:ext cx="1778321" cy="167479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D6EA25C-3116-2BD8-DAA2-FC3F6018AA6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6330" y="1371600"/>
            <a:ext cx="4614790" cy="44313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D3F6E64-0F02-80E5-316A-B75483738C0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345748" y="1371599"/>
            <a:ext cx="4443356" cy="44313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084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5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1D974CC9-21FF-4BE1-D13D-2BC8E44BF1D8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308903-4676-C54F-95DB-1C4E1486E023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8" name="Google Shape;97;p4" title="Circle-bluegreen-blur.png">
            <a:extLst>
              <a:ext uri="{FF2B5EF4-FFF2-40B4-BE49-F238E27FC236}">
                <a16:creationId xmlns:a16="http://schemas.microsoft.com/office/drawing/2014/main" id="{21E5B952-A9E9-FAC8-A696-CB1ECA36EF7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-119" t="29993" r="33482" b="3370"/>
          <a:stretch>
            <a:fillRect/>
          </a:stretch>
        </p:blipFill>
        <p:spPr>
          <a:xfrm rot="1800000">
            <a:off x="-10527629" y="457993"/>
            <a:ext cx="12231416" cy="5427092"/>
          </a:xfrm>
          <a:prstGeom prst="cube">
            <a:avLst/>
          </a:prstGeom>
          <a:noFill/>
          <a:ln>
            <a:noFill/>
          </a:ln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1911E05-2DCA-4311-698F-71420A44E224}"/>
              </a:ext>
            </a:extLst>
          </p:cNvPr>
          <p:cNvSpPr txBox="1"/>
          <p:nvPr userDrawn="1"/>
        </p:nvSpPr>
        <p:spPr>
          <a:xfrm>
            <a:off x="19372521" y="8506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A5431-DFAC-2F76-999E-D0304CD9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E5515456-3560-640C-83A0-471403B18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1831" y="850605"/>
            <a:ext cx="7167717" cy="1060311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49F69370-230E-25BB-E283-AACD3E92E1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81831" y="2111682"/>
            <a:ext cx="7167717" cy="40334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1662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6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1D974CC9-21FF-4BE1-D13D-2BC8E44BF1D8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308903-4676-C54F-95DB-1C4E1486E023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8" name="Google Shape;97;p4" title="Circle-bluegreen-blur.png">
            <a:extLst>
              <a:ext uri="{FF2B5EF4-FFF2-40B4-BE49-F238E27FC236}">
                <a16:creationId xmlns:a16="http://schemas.microsoft.com/office/drawing/2014/main" id="{21E5B952-A9E9-FAC8-A696-CB1ECA36EF7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-119" t="29993" r="33482" b="3370"/>
          <a:stretch>
            <a:fillRect/>
          </a:stretch>
        </p:blipFill>
        <p:spPr>
          <a:xfrm rot="1800000" flipH="1" flipV="1">
            <a:off x="10183782" y="492679"/>
            <a:ext cx="9990398" cy="6549295"/>
          </a:xfrm>
          <a:prstGeom prst="cube">
            <a:avLst/>
          </a:prstGeom>
          <a:noFill/>
          <a:ln>
            <a:noFill/>
          </a:ln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1911E05-2DCA-4311-698F-71420A44E224}"/>
              </a:ext>
            </a:extLst>
          </p:cNvPr>
          <p:cNvSpPr txBox="1"/>
          <p:nvPr userDrawn="1"/>
        </p:nvSpPr>
        <p:spPr>
          <a:xfrm>
            <a:off x="19372521" y="8506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A5431-DFAC-2F76-999E-D0304CD9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E5515456-3560-640C-83A0-471403B18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605"/>
            <a:ext cx="7167717" cy="1060311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49F69370-230E-25BB-E283-AACD3E92E1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111682"/>
            <a:ext cx="7167717" cy="40334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2245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7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97;p4">
            <a:extLst>
              <a:ext uri="{FF2B5EF4-FFF2-40B4-BE49-F238E27FC236}">
                <a16:creationId xmlns:a16="http://schemas.microsoft.com/office/drawing/2014/main" id="{96B48274-5234-4F2B-D7B1-3B240211E56C}"/>
              </a:ext>
            </a:extLst>
          </p:cNvPr>
          <p:cNvPicPr preferRelativeResize="0"/>
          <p:nvPr userDrawn="1"/>
        </p:nvPicPr>
        <p:blipFill>
          <a:blip r:embed="rId2">
            <a:alphaModFix amt="60000"/>
          </a:blip>
          <a:srcRect l="4806" t="13859" r="21214" b="23003"/>
          <a:stretch>
            <a:fillRect/>
          </a:stretch>
        </p:blipFill>
        <p:spPr>
          <a:xfrm>
            <a:off x="6666847" y="10784"/>
            <a:ext cx="7753694" cy="6858000"/>
          </a:xfrm>
          <a:prstGeom prst="homePlate">
            <a:avLst>
              <a:gd name="adj" fmla="val 50441"/>
            </a:avLst>
          </a:prstGeom>
          <a:noFill/>
          <a:ln>
            <a:noFill/>
          </a:ln>
          <a:scene3d>
            <a:camera prst="orthographicFront">
              <a:rot lat="0" lon="20399994" rev="0"/>
            </a:camera>
            <a:lightRig rig="threePt" dir="t"/>
          </a:scene3d>
        </p:spPr>
      </p:pic>
      <p:pic>
        <p:nvPicPr>
          <p:cNvPr id="40" name="Google Shape;97;p4">
            <a:extLst>
              <a:ext uri="{FF2B5EF4-FFF2-40B4-BE49-F238E27FC236}">
                <a16:creationId xmlns:a16="http://schemas.microsoft.com/office/drawing/2014/main" id="{7C40A571-B2A0-C208-E2B1-D1C9A4587DC4}"/>
              </a:ext>
            </a:extLst>
          </p:cNvPr>
          <p:cNvPicPr preferRelativeResize="0"/>
          <p:nvPr userDrawn="1"/>
        </p:nvPicPr>
        <p:blipFill>
          <a:blip r:embed="rId2">
            <a:alphaModFix amt="60000"/>
          </a:blip>
          <a:srcRect l="4806" t="13859" r="21214" b="23003"/>
          <a:stretch>
            <a:fillRect/>
          </a:stretch>
        </p:blipFill>
        <p:spPr>
          <a:xfrm>
            <a:off x="-3327757" y="10784"/>
            <a:ext cx="7753694" cy="6858000"/>
          </a:xfrm>
          <a:prstGeom prst="homePlate">
            <a:avLst>
              <a:gd name="adj" fmla="val 50441"/>
            </a:avLst>
          </a:prstGeom>
          <a:noFill/>
          <a:ln>
            <a:noFill/>
          </a:ln>
          <a:scene3d>
            <a:camera prst="orthographicFront">
              <a:rot lat="0" lon="20399994" rev="0"/>
            </a:camera>
            <a:lightRig rig="threePt" dir="t"/>
          </a:scene3d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1D974CC9-21FF-4BE1-D13D-2BC8E44BF1D8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308903-4676-C54F-95DB-1C4E1486E023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911E05-2DCA-4311-698F-71420A44E224}"/>
              </a:ext>
            </a:extLst>
          </p:cNvPr>
          <p:cNvSpPr txBox="1"/>
          <p:nvPr userDrawn="1"/>
        </p:nvSpPr>
        <p:spPr>
          <a:xfrm>
            <a:off x="19372521" y="8506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A5431-DFAC-2F76-999E-D0304CD9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E5515456-3560-640C-83A0-471403B18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666" y="850605"/>
            <a:ext cx="7167717" cy="1060311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49F69370-230E-25BB-E283-AACD3E92E1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666" y="2111682"/>
            <a:ext cx="7167717" cy="40334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" name="Picture Placeholder 1">
            <a:extLst>
              <a:ext uri="{FF2B5EF4-FFF2-40B4-BE49-F238E27FC236}">
                <a16:creationId xmlns:a16="http://schemas.microsoft.com/office/drawing/2014/main" id="{F324D8B5-93F7-EA0A-118E-4176CFD10E5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28288" y="3182634"/>
            <a:ext cx="3627113" cy="2962527"/>
          </a:xfrm>
        </p:spPr>
        <p:txBody>
          <a:bodyPr/>
          <a:lstStyle/>
          <a:p>
            <a:endParaRPr lang="en-US"/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BFFE4F9E-2192-53B5-FF36-E5D893D7B03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028288" y="850605"/>
            <a:ext cx="3627113" cy="22135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72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8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97;p4">
            <a:extLst>
              <a:ext uri="{FF2B5EF4-FFF2-40B4-BE49-F238E27FC236}">
                <a16:creationId xmlns:a16="http://schemas.microsoft.com/office/drawing/2014/main" id="{C9E84DE7-E2A6-1D49-D2F6-CEEC97181E43}"/>
              </a:ext>
            </a:extLst>
          </p:cNvPr>
          <p:cNvPicPr preferRelativeResize="0"/>
          <p:nvPr userDrawn="1"/>
        </p:nvPicPr>
        <p:blipFill>
          <a:blip r:embed="rId2">
            <a:alphaModFix amt="60000"/>
          </a:blip>
          <a:srcRect l="4806" t="13859" r="21214" b="23003"/>
          <a:stretch>
            <a:fillRect/>
          </a:stretch>
        </p:blipFill>
        <p:spPr>
          <a:xfrm>
            <a:off x="6666847" y="10784"/>
            <a:ext cx="7753694" cy="6858000"/>
          </a:xfrm>
          <a:prstGeom prst="homePlate">
            <a:avLst>
              <a:gd name="adj" fmla="val 50441"/>
            </a:avLst>
          </a:prstGeom>
          <a:noFill/>
          <a:ln>
            <a:noFill/>
          </a:ln>
          <a:scene3d>
            <a:camera prst="orthographicFront">
              <a:rot lat="0" lon="20399994" rev="0"/>
            </a:camera>
            <a:lightRig rig="threePt" dir="t"/>
          </a:scene3d>
        </p:spPr>
      </p:pic>
      <p:pic>
        <p:nvPicPr>
          <p:cNvPr id="44" name="Google Shape;97;p4">
            <a:extLst>
              <a:ext uri="{FF2B5EF4-FFF2-40B4-BE49-F238E27FC236}">
                <a16:creationId xmlns:a16="http://schemas.microsoft.com/office/drawing/2014/main" id="{327311C6-8F2D-6937-7F0C-369FD4FFA492}"/>
              </a:ext>
            </a:extLst>
          </p:cNvPr>
          <p:cNvPicPr preferRelativeResize="0"/>
          <p:nvPr userDrawn="1"/>
        </p:nvPicPr>
        <p:blipFill>
          <a:blip r:embed="rId2">
            <a:alphaModFix amt="60000"/>
          </a:blip>
          <a:srcRect l="4806" t="13859" r="21214" b="23003"/>
          <a:stretch>
            <a:fillRect/>
          </a:stretch>
        </p:blipFill>
        <p:spPr>
          <a:xfrm>
            <a:off x="-3327757" y="10784"/>
            <a:ext cx="7753694" cy="6858000"/>
          </a:xfrm>
          <a:prstGeom prst="homePlate">
            <a:avLst>
              <a:gd name="adj" fmla="val 50441"/>
            </a:avLst>
          </a:prstGeom>
          <a:noFill/>
          <a:ln>
            <a:noFill/>
          </a:ln>
          <a:scene3d>
            <a:camera prst="orthographicFront">
              <a:rot lat="0" lon="20399994" rev="0"/>
            </a:camera>
            <a:lightRig rig="threePt" dir="t"/>
          </a:scene3d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1D974CC9-21FF-4BE1-D13D-2BC8E44BF1D8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308903-4676-C54F-95DB-1C4E1486E023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911E05-2DCA-4311-698F-71420A44E224}"/>
              </a:ext>
            </a:extLst>
          </p:cNvPr>
          <p:cNvSpPr txBox="1"/>
          <p:nvPr userDrawn="1"/>
        </p:nvSpPr>
        <p:spPr>
          <a:xfrm>
            <a:off x="19372521" y="8506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A5431-DFAC-2F76-999E-D0304CD9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E5515456-3560-640C-83A0-471403B18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776" y="850605"/>
            <a:ext cx="7167717" cy="1060311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49F69370-230E-25BB-E283-AACD3E92E1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84776" y="2111682"/>
            <a:ext cx="7167717" cy="40334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" name="Picture Placeholder 1">
            <a:extLst>
              <a:ext uri="{FF2B5EF4-FFF2-40B4-BE49-F238E27FC236}">
                <a16:creationId xmlns:a16="http://schemas.microsoft.com/office/drawing/2014/main" id="{F324D8B5-93F7-EA0A-118E-4176CFD10E5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74674" y="3182634"/>
            <a:ext cx="3627113" cy="2962527"/>
          </a:xfrm>
        </p:spPr>
        <p:txBody>
          <a:bodyPr/>
          <a:lstStyle/>
          <a:p>
            <a:endParaRPr lang="en-US"/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BFFE4F9E-2192-53B5-FF36-E5D893D7B03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4674" y="850605"/>
            <a:ext cx="3627113" cy="22135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67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9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97;p4" title="Circle-bluegreen-blur.png">
            <a:extLst>
              <a:ext uri="{FF2B5EF4-FFF2-40B4-BE49-F238E27FC236}">
                <a16:creationId xmlns:a16="http://schemas.microsoft.com/office/drawing/2014/main" id="{A3F8E4DF-7318-A92F-42E6-F69C60DB0A6C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8763" r="49723"/>
          <a:stretch>
            <a:fillRect/>
          </a:stretch>
        </p:blipFill>
        <p:spPr>
          <a:xfrm>
            <a:off x="-3047241" y="0"/>
            <a:ext cx="7753694" cy="6868784"/>
          </a:xfrm>
          <a:prstGeom prst="homePlate">
            <a:avLst>
              <a:gd name="adj" fmla="val 50441"/>
            </a:avLst>
          </a:prstGeom>
          <a:noFill/>
          <a:ln>
            <a:noFill/>
          </a:ln>
        </p:spPr>
      </p:pic>
      <p:pic>
        <p:nvPicPr>
          <p:cNvPr id="38" name="Google Shape;97;p4" title="Circle-bluegreen-blur.png">
            <a:extLst>
              <a:ext uri="{FF2B5EF4-FFF2-40B4-BE49-F238E27FC236}">
                <a16:creationId xmlns:a16="http://schemas.microsoft.com/office/drawing/2014/main" id="{53A800DE-9226-434E-4F0C-469D7B5FFA5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8763" r="49723"/>
          <a:stretch>
            <a:fillRect/>
          </a:stretch>
        </p:blipFill>
        <p:spPr>
          <a:xfrm>
            <a:off x="6649363" y="0"/>
            <a:ext cx="7753694" cy="6868784"/>
          </a:xfrm>
          <a:prstGeom prst="homePlate">
            <a:avLst>
              <a:gd name="adj" fmla="val 50441"/>
            </a:avLst>
          </a:prstGeom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1D974CC9-21FF-4BE1-D13D-2BC8E44BF1D8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308903-4676-C54F-95DB-1C4E1486E023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911E05-2DCA-4311-698F-71420A44E224}"/>
              </a:ext>
            </a:extLst>
          </p:cNvPr>
          <p:cNvSpPr txBox="1"/>
          <p:nvPr userDrawn="1"/>
        </p:nvSpPr>
        <p:spPr>
          <a:xfrm>
            <a:off x="19372521" y="8506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A5431-DFAC-2F76-999E-D0304CD9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E5515456-3560-640C-83A0-471403B18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666" y="850605"/>
            <a:ext cx="7167717" cy="1060311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49F69370-230E-25BB-E283-AACD3E92E1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666" y="2111682"/>
            <a:ext cx="7167717" cy="40334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" name="Picture Placeholder 1">
            <a:extLst>
              <a:ext uri="{FF2B5EF4-FFF2-40B4-BE49-F238E27FC236}">
                <a16:creationId xmlns:a16="http://schemas.microsoft.com/office/drawing/2014/main" id="{F324D8B5-93F7-EA0A-118E-4176CFD10E5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28288" y="3182634"/>
            <a:ext cx="3627113" cy="2962527"/>
          </a:xfrm>
        </p:spPr>
        <p:txBody>
          <a:bodyPr/>
          <a:lstStyle/>
          <a:p>
            <a:endParaRPr lang="en-US"/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BFFE4F9E-2192-53B5-FF36-E5D893D7B03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028288" y="850605"/>
            <a:ext cx="3627113" cy="22135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764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10">
    <p:bg>
      <p:bgPr>
        <a:solidFill>
          <a:srgbClr val="1F1B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97;p4" title="Circle-bluegreen-blur.png">
            <a:extLst>
              <a:ext uri="{FF2B5EF4-FFF2-40B4-BE49-F238E27FC236}">
                <a16:creationId xmlns:a16="http://schemas.microsoft.com/office/drawing/2014/main" id="{16054D9B-1A0F-12AD-39E5-CC9FAC7F551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8763" r="49723"/>
          <a:stretch>
            <a:fillRect/>
          </a:stretch>
        </p:blipFill>
        <p:spPr>
          <a:xfrm>
            <a:off x="6649363" y="0"/>
            <a:ext cx="7753694" cy="6868784"/>
          </a:xfrm>
          <a:prstGeom prst="homePlate">
            <a:avLst>
              <a:gd name="adj" fmla="val 50441"/>
            </a:avLst>
          </a:prstGeom>
          <a:noFill/>
          <a:ln>
            <a:noFill/>
          </a:ln>
        </p:spPr>
      </p:pic>
      <p:pic>
        <p:nvPicPr>
          <p:cNvPr id="44" name="Google Shape;97;p4" title="Circle-bluegreen-blur.png">
            <a:extLst>
              <a:ext uri="{FF2B5EF4-FFF2-40B4-BE49-F238E27FC236}">
                <a16:creationId xmlns:a16="http://schemas.microsoft.com/office/drawing/2014/main" id="{0835002E-A30A-2728-4584-E1199587B0A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8763" r="49723"/>
          <a:stretch>
            <a:fillRect/>
          </a:stretch>
        </p:blipFill>
        <p:spPr>
          <a:xfrm>
            <a:off x="-3047241" y="0"/>
            <a:ext cx="7753694" cy="6868784"/>
          </a:xfrm>
          <a:prstGeom prst="homePlate">
            <a:avLst>
              <a:gd name="adj" fmla="val 50441"/>
            </a:avLst>
          </a:prstGeom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1D974CC9-21FF-4BE1-D13D-2BC8E44BF1D8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308903-4676-C54F-95DB-1C4E1486E023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911E05-2DCA-4311-698F-71420A44E224}"/>
              </a:ext>
            </a:extLst>
          </p:cNvPr>
          <p:cNvSpPr txBox="1"/>
          <p:nvPr userDrawn="1"/>
        </p:nvSpPr>
        <p:spPr>
          <a:xfrm>
            <a:off x="19372521" y="8506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A5431-DFAC-2F76-999E-D0304CD9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E5515456-3560-640C-83A0-471403B18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776" y="850605"/>
            <a:ext cx="7167717" cy="1060311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49F69370-230E-25BB-E283-AACD3E92E1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84776" y="2111682"/>
            <a:ext cx="7167717" cy="40334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" name="Picture Placeholder 1">
            <a:extLst>
              <a:ext uri="{FF2B5EF4-FFF2-40B4-BE49-F238E27FC236}">
                <a16:creationId xmlns:a16="http://schemas.microsoft.com/office/drawing/2014/main" id="{F324D8B5-93F7-EA0A-118E-4176CFD10E5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74674" y="3182634"/>
            <a:ext cx="3627113" cy="2962527"/>
          </a:xfrm>
        </p:spPr>
        <p:txBody>
          <a:bodyPr/>
          <a:lstStyle/>
          <a:p>
            <a:endParaRPr lang="en-US"/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BFFE4F9E-2192-53B5-FF36-E5D893D7B03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4674" y="850605"/>
            <a:ext cx="3627113" cy="22135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57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4DA427C-C315-982F-164A-2132DD200128}"/>
              </a:ext>
            </a:extLst>
          </p:cNvPr>
          <p:cNvSpPr/>
          <p:nvPr userDrawn="1"/>
        </p:nvSpPr>
        <p:spPr>
          <a:xfrm>
            <a:off x="-39416" y="-23553"/>
            <a:ext cx="9965841" cy="6905106"/>
          </a:xfrm>
          <a:prstGeom prst="rect">
            <a:avLst/>
          </a:prstGeom>
          <a:solidFill>
            <a:srgbClr val="1F1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65CB95-39D3-1F19-AF3B-32EFDBE84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AC11D-3DAD-5607-FB62-F026CAACF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556E92D0-F871-FCF1-FAAA-0A068BFD3AAC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308903-4676-C54F-95DB-1C4E1486E023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3" name="Google Shape;97;p4" title="Circle-bluegreen-blur.png">
            <a:extLst>
              <a:ext uri="{FF2B5EF4-FFF2-40B4-BE49-F238E27FC236}">
                <a16:creationId xmlns:a16="http://schemas.microsoft.com/office/drawing/2014/main" id="{75C30834-A992-8648-8812-F3C3457825F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>
            <a:fillRect/>
          </a:stretch>
        </p:blipFill>
        <p:spPr>
          <a:xfrm>
            <a:off x="-543498" y="4332877"/>
            <a:ext cx="3510460" cy="305115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34" name="Google Shape;98;p4" title="Circle-Orange.png">
            <a:extLst>
              <a:ext uri="{FF2B5EF4-FFF2-40B4-BE49-F238E27FC236}">
                <a16:creationId xmlns:a16="http://schemas.microsoft.com/office/drawing/2014/main" id="{A8533512-58CC-8E63-7C35-A0EAEED46881}"/>
              </a:ext>
            </a:extLst>
          </p:cNvPr>
          <p:cNvPicPr preferRelativeResize="0"/>
          <p:nvPr userDrawn="1"/>
        </p:nvPicPr>
        <p:blipFill rotWithShape="1">
          <a:blip r:embed="rId3">
            <a:alphaModFix amt="10000"/>
          </a:blip>
          <a:srcRect l="30339" t="31620" r="20748" b="19932"/>
          <a:stretch>
            <a:fillRect/>
          </a:stretch>
        </p:blipFill>
        <p:spPr>
          <a:xfrm>
            <a:off x="6737154" y="1221389"/>
            <a:ext cx="7868391" cy="7961166"/>
          </a:xfrm>
          <a:prstGeom prst="diagStripe">
            <a:avLst>
              <a:gd name="adj" fmla="val 71695"/>
            </a:avLst>
          </a:prstGeom>
          <a:noFill/>
          <a:ln>
            <a:noFill/>
          </a:ln>
          <a:effectLst/>
        </p:spPr>
      </p:pic>
      <p:sp>
        <p:nvSpPr>
          <p:cNvPr id="69" name="Date Placeholder 2">
            <a:extLst>
              <a:ext uri="{FF2B5EF4-FFF2-40B4-BE49-F238E27FC236}">
                <a16:creationId xmlns:a16="http://schemas.microsoft.com/office/drawing/2014/main" id="{AB4F8870-5172-ED22-CA7F-40FCC11258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95AADE-4E28-874D-A0EB-EA02C4456CF7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70" name="Picture Placeholder 3">
            <a:extLst>
              <a:ext uri="{FF2B5EF4-FFF2-40B4-BE49-F238E27FC236}">
                <a16:creationId xmlns:a16="http://schemas.microsoft.com/office/drawing/2014/main" id="{F6BE0BE0-9828-311D-C8D9-75BC640C106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144609" y="1633509"/>
            <a:ext cx="3232991" cy="4375100"/>
          </a:xfrm>
        </p:spPr>
        <p:txBody>
          <a:bodyPr/>
          <a:lstStyle/>
          <a:p>
            <a:endParaRPr lang="en-US"/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8BECA23-FFE0-1414-5F85-B378AF73C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57271"/>
            <a:ext cx="6943344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6" name="Title 1">
            <a:extLst>
              <a:ext uri="{FF2B5EF4-FFF2-40B4-BE49-F238E27FC236}">
                <a16:creationId xmlns:a16="http://schemas.microsoft.com/office/drawing/2014/main" id="{161AA42B-2A2B-3462-5121-1A27FB082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606"/>
            <a:ext cx="8933481" cy="64658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1919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4DA427C-C315-982F-164A-2132DD200128}"/>
              </a:ext>
            </a:extLst>
          </p:cNvPr>
          <p:cNvSpPr/>
          <p:nvPr userDrawn="1"/>
        </p:nvSpPr>
        <p:spPr>
          <a:xfrm>
            <a:off x="2226159" y="-1"/>
            <a:ext cx="9965841" cy="6881553"/>
          </a:xfrm>
          <a:prstGeom prst="rect">
            <a:avLst/>
          </a:prstGeom>
          <a:solidFill>
            <a:srgbClr val="1F1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Google Shape;97;p4" title="Circle-bluegreen-blur.png">
            <a:extLst>
              <a:ext uri="{FF2B5EF4-FFF2-40B4-BE49-F238E27FC236}">
                <a16:creationId xmlns:a16="http://schemas.microsoft.com/office/drawing/2014/main" id="{75C30834-A992-8648-8812-F3C3457825F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>
            <a:fillRect/>
          </a:stretch>
        </p:blipFill>
        <p:spPr>
          <a:xfrm flipH="1">
            <a:off x="9694165" y="4332877"/>
            <a:ext cx="2916935" cy="3051154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65CB95-39D3-1F19-AF3B-32EFDBE84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AC11D-3DAD-5607-FB62-F026CAACF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556E92D0-F871-FCF1-FAAA-0A068BFD3AAC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308903-4676-C54F-95DB-1C4E1486E023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4" name="Google Shape;98;p4" title="Circle-Orange.png">
            <a:extLst>
              <a:ext uri="{FF2B5EF4-FFF2-40B4-BE49-F238E27FC236}">
                <a16:creationId xmlns:a16="http://schemas.microsoft.com/office/drawing/2014/main" id="{A8533512-58CC-8E63-7C35-A0EAEED46881}"/>
              </a:ext>
            </a:extLst>
          </p:cNvPr>
          <p:cNvPicPr preferRelativeResize="0"/>
          <p:nvPr userDrawn="1"/>
        </p:nvPicPr>
        <p:blipFill rotWithShape="1">
          <a:blip r:embed="rId3">
            <a:alphaModFix amt="10000"/>
          </a:blip>
          <a:srcRect l="30339" t="31620" r="20748" b="19932"/>
          <a:stretch>
            <a:fillRect/>
          </a:stretch>
        </p:blipFill>
        <p:spPr>
          <a:xfrm flipH="1">
            <a:off x="-2363588" y="1243908"/>
            <a:ext cx="8118411" cy="7961166"/>
          </a:xfrm>
          <a:prstGeom prst="diagStripe">
            <a:avLst>
              <a:gd name="adj" fmla="val 71695"/>
            </a:avLst>
          </a:prstGeom>
          <a:noFill/>
          <a:ln>
            <a:noFill/>
          </a:ln>
          <a:effectLst/>
        </p:spPr>
      </p:pic>
      <p:sp>
        <p:nvSpPr>
          <p:cNvPr id="69" name="Date Placeholder 2">
            <a:extLst>
              <a:ext uri="{FF2B5EF4-FFF2-40B4-BE49-F238E27FC236}">
                <a16:creationId xmlns:a16="http://schemas.microsoft.com/office/drawing/2014/main" id="{AB4F8870-5172-ED22-CA7F-40FCC11258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fld id="{6695AADE-4E28-874D-A0EB-EA02C4456CF7}" type="datetime1">
              <a:rPr lang="en-US" smtClean="0"/>
              <a:pPr/>
              <a:t>6/23/2026</a:t>
            </a:fld>
            <a:endParaRPr lang="en-US" dirty="0">
              <a:solidFill>
                <a:srgbClr val="1F1B4F"/>
              </a:solidFill>
            </a:endParaRPr>
          </a:p>
        </p:txBody>
      </p:sp>
      <p:sp>
        <p:nvSpPr>
          <p:cNvPr id="70" name="Picture Placeholder 3">
            <a:extLst>
              <a:ext uri="{FF2B5EF4-FFF2-40B4-BE49-F238E27FC236}">
                <a16:creationId xmlns:a16="http://schemas.microsoft.com/office/drawing/2014/main" id="{F6BE0BE0-9828-311D-C8D9-75BC640C106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16864" y="1633509"/>
            <a:ext cx="3232991" cy="4375100"/>
          </a:xfrm>
        </p:spPr>
        <p:txBody>
          <a:bodyPr/>
          <a:lstStyle/>
          <a:p>
            <a:endParaRPr lang="en-US"/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8BECA23-FFE0-1414-5F85-B378AF73C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94816" y="1657271"/>
            <a:ext cx="6943344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8BFA6F-D728-10A0-56C6-6179AFD27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448" y="850605"/>
            <a:ext cx="8811712" cy="646589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63217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>
            <a:extLst>
              <a:ext uri="{FF2B5EF4-FFF2-40B4-BE49-F238E27FC236}">
                <a16:creationId xmlns:a16="http://schemas.microsoft.com/office/drawing/2014/main" id="{1D0F68B4-E015-BB34-A84E-EB306DBAB7C2}"/>
              </a:ext>
            </a:extLst>
          </p:cNvPr>
          <p:cNvSpPr/>
          <p:nvPr userDrawn="1"/>
        </p:nvSpPr>
        <p:spPr>
          <a:xfrm>
            <a:off x="0" y="0"/>
            <a:ext cx="6249971" cy="6858000"/>
          </a:xfrm>
          <a:prstGeom prst="rect">
            <a:avLst/>
          </a:prstGeom>
          <a:solidFill>
            <a:srgbClr val="1F1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0" name="Slide Number Placeholder 4">
            <a:extLst>
              <a:ext uri="{FF2B5EF4-FFF2-40B4-BE49-F238E27FC236}">
                <a16:creationId xmlns:a16="http://schemas.microsoft.com/office/drawing/2014/main" id="{11DD4B5C-0209-2964-8B67-1527B3711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12684" y="6356350"/>
            <a:ext cx="941116" cy="365125"/>
          </a:xfrm>
        </p:spPr>
        <p:txBody>
          <a:bodyPr/>
          <a:lstStyle/>
          <a:p>
            <a:fld id="{F4308903-4676-C54F-95DB-1C4E1486E023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‹#›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2" name="Google Shape;98;p4" title="Circle-Orange.png">
            <a:extLst>
              <a:ext uri="{FF2B5EF4-FFF2-40B4-BE49-F238E27FC236}">
                <a16:creationId xmlns:a16="http://schemas.microsoft.com/office/drawing/2014/main" id="{7DECC19F-5899-52E4-42F0-1F0CCCAB116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48208" t="21498" r="13912" b="44081"/>
          <a:stretch>
            <a:fillRect/>
          </a:stretch>
        </p:blipFill>
        <p:spPr>
          <a:xfrm rot="9000000" flipH="1" flipV="1">
            <a:off x="-1214782" y="5649055"/>
            <a:ext cx="3016343" cy="2984778"/>
          </a:xfrm>
          <a:prstGeom prst="chord">
            <a:avLst>
              <a:gd name="adj1" fmla="val 17077527"/>
              <a:gd name="adj2" fmla="val 16200000"/>
            </a:avLst>
          </a:prstGeom>
          <a:noFill/>
          <a:ln>
            <a:noFill/>
          </a:ln>
        </p:spPr>
      </p:pic>
      <p:pic>
        <p:nvPicPr>
          <p:cNvPr id="123" name="Google Shape;97;p4" title="Circle-bluegreen-blur.png">
            <a:extLst>
              <a:ext uri="{FF2B5EF4-FFF2-40B4-BE49-F238E27FC236}">
                <a16:creationId xmlns:a16="http://schemas.microsoft.com/office/drawing/2014/main" id="{3AED9894-2171-0E77-18FD-450C8655F01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9064" r="15039" b="18438"/>
          <a:stretch>
            <a:fillRect/>
          </a:stretch>
        </p:blipFill>
        <p:spPr>
          <a:xfrm rot="5400000">
            <a:off x="31636" y="-31637"/>
            <a:ext cx="1574802" cy="1638077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27" name="Content Placeholder 2">
            <a:extLst>
              <a:ext uri="{FF2B5EF4-FFF2-40B4-BE49-F238E27FC236}">
                <a16:creationId xmlns:a16="http://schemas.microsoft.com/office/drawing/2014/main" id="{3CA0EE2F-071C-67F9-ED84-2AF7AB195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892" y="2274977"/>
            <a:ext cx="5194821" cy="37336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8" name="Title 1">
            <a:extLst>
              <a:ext uri="{FF2B5EF4-FFF2-40B4-BE49-F238E27FC236}">
                <a16:creationId xmlns:a16="http://schemas.microsoft.com/office/drawing/2014/main" id="{5464E0CD-2843-57B5-EEA3-53D10D6B0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41" y="850605"/>
            <a:ext cx="5194821" cy="1060311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0" name="Content Placeholder 2">
            <a:extLst>
              <a:ext uri="{FF2B5EF4-FFF2-40B4-BE49-F238E27FC236}">
                <a16:creationId xmlns:a16="http://schemas.microsoft.com/office/drawing/2014/main" id="{DC9CE4CD-5D2E-85D2-427D-F2DB44BB575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557173" y="842417"/>
            <a:ext cx="4884436" cy="5166192"/>
          </a:xfrm>
        </p:spPr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  <a:lvl2pPr>
              <a:defRPr>
                <a:solidFill>
                  <a:srgbClr val="1F1B4F"/>
                </a:solidFill>
              </a:defRPr>
            </a:lvl2pPr>
            <a:lvl3pPr>
              <a:defRPr>
                <a:solidFill>
                  <a:srgbClr val="1F1B4F"/>
                </a:solidFill>
              </a:defRPr>
            </a:lvl3pPr>
            <a:lvl4pPr>
              <a:defRPr>
                <a:solidFill>
                  <a:srgbClr val="1F1B4F"/>
                </a:solidFill>
              </a:defRPr>
            </a:lvl4pPr>
            <a:lvl5pPr>
              <a:defRPr>
                <a:solidFill>
                  <a:srgbClr val="1F1B4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59371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>
            <a:extLst>
              <a:ext uri="{FF2B5EF4-FFF2-40B4-BE49-F238E27FC236}">
                <a16:creationId xmlns:a16="http://schemas.microsoft.com/office/drawing/2014/main" id="{1D0F68B4-E015-BB34-A84E-EB306DBAB7C2}"/>
              </a:ext>
            </a:extLst>
          </p:cNvPr>
          <p:cNvSpPr/>
          <p:nvPr userDrawn="1"/>
        </p:nvSpPr>
        <p:spPr>
          <a:xfrm>
            <a:off x="5942029" y="0"/>
            <a:ext cx="6249971" cy="6858000"/>
          </a:xfrm>
          <a:prstGeom prst="rect">
            <a:avLst/>
          </a:prstGeom>
          <a:solidFill>
            <a:srgbClr val="1F1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0" name="Slide Number Placeholder 4">
            <a:extLst>
              <a:ext uri="{FF2B5EF4-FFF2-40B4-BE49-F238E27FC236}">
                <a16:creationId xmlns:a16="http://schemas.microsoft.com/office/drawing/2014/main" id="{11DD4B5C-0209-2964-8B67-1527B3711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12684" y="6356350"/>
            <a:ext cx="94111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2" name="Google Shape;98;p4" title="Circle-Orange.png">
            <a:extLst>
              <a:ext uri="{FF2B5EF4-FFF2-40B4-BE49-F238E27FC236}">
                <a16:creationId xmlns:a16="http://schemas.microsoft.com/office/drawing/2014/main" id="{7DECC19F-5899-52E4-42F0-1F0CCCAB116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48208" t="21498" r="13912" b="44081"/>
          <a:stretch>
            <a:fillRect/>
          </a:stretch>
        </p:blipFill>
        <p:spPr>
          <a:xfrm rot="9000000" flipH="1" flipV="1">
            <a:off x="-1214782" y="5649055"/>
            <a:ext cx="3016343" cy="2984778"/>
          </a:xfrm>
          <a:prstGeom prst="chord">
            <a:avLst>
              <a:gd name="adj1" fmla="val 17077527"/>
              <a:gd name="adj2" fmla="val 16200000"/>
            </a:avLst>
          </a:prstGeom>
          <a:noFill/>
          <a:ln>
            <a:noFill/>
          </a:ln>
        </p:spPr>
      </p:pic>
      <p:pic>
        <p:nvPicPr>
          <p:cNvPr id="123" name="Google Shape;97;p4" title="Circle-bluegreen-blur.png">
            <a:extLst>
              <a:ext uri="{FF2B5EF4-FFF2-40B4-BE49-F238E27FC236}">
                <a16:creationId xmlns:a16="http://schemas.microsoft.com/office/drawing/2014/main" id="{3AED9894-2171-0E77-18FD-450C8655F01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9064" r="15039" b="18438"/>
          <a:stretch>
            <a:fillRect/>
          </a:stretch>
        </p:blipFill>
        <p:spPr>
          <a:xfrm rot="10800000">
            <a:off x="10617198" y="0"/>
            <a:ext cx="1574802" cy="1638077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30" name="Content Placeholder 2">
            <a:extLst>
              <a:ext uri="{FF2B5EF4-FFF2-40B4-BE49-F238E27FC236}">
                <a16:creationId xmlns:a16="http://schemas.microsoft.com/office/drawing/2014/main" id="{DC9CE4CD-5D2E-85D2-427D-F2DB44BB575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86785" y="842417"/>
            <a:ext cx="4884436" cy="5166192"/>
          </a:xfrm>
        </p:spPr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  <a:lvl2pPr>
              <a:defRPr>
                <a:solidFill>
                  <a:srgbClr val="1F1B4F"/>
                </a:solidFill>
              </a:defRPr>
            </a:lvl2pPr>
            <a:lvl3pPr>
              <a:defRPr>
                <a:solidFill>
                  <a:srgbClr val="1F1B4F"/>
                </a:solidFill>
              </a:defRPr>
            </a:lvl3pPr>
            <a:lvl4pPr>
              <a:defRPr>
                <a:solidFill>
                  <a:srgbClr val="1F1B4F"/>
                </a:solidFill>
              </a:defRPr>
            </a:lvl4pPr>
            <a:lvl5pPr>
              <a:defRPr>
                <a:solidFill>
                  <a:srgbClr val="1F1B4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7" name="Content Placeholder 2">
            <a:extLst>
              <a:ext uri="{FF2B5EF4-FFF2-40B4-BE49-F238E27FC236}">
                <a16:creationId xmlns:a16="http://schemas.microsoft.com/office/drawing/2014/main" id="{3CA0EE2F-071C-67F9-ED84-2AF7AB195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5921" y="2274977"/>
            <a:ext cx="5194821" cy="37336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8" name="Title 1">
            <a:extLst>
              <a:ext uri="{FF2B5EF4-FFF2-40B4-BE49-F238E27FC236}">
                <a16:creationId xmlns:a16="http://schemas.microsoft.com/office/drawing/2014/main" id="{5464E0CD-2843-57B5-EEA3-53D10D6B0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270" y="850605"/>
            <a:ext cx="5194821" cy="1060311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53280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63119F63-CE9E-F39C-9BFA-19863C5B15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6970" t="72057" r="-5750" b="230"/>
          <a:stretch>
            <a:fillRect/>
          </a:stretch>
        </p:blipFill>
        <p:spPr>
          <a:xfrm>
            <a:off x="-1" y="-1"/>
            <a:ext cx="9886013" cy="1439057"/>
          </a:xfrm>
          <a:prstGeom prst="rect">
            <a:avLst/>
          </a:prstGeom>
        </p:spPr>
      </p:pic>
      <p:pic>
        <p:nvPicPr>
          <p:cNvPr id="3" name="Picture 2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0B168F4A-4A28-7EDD-E873-412D54BE7C9A}"/>
              </a:ext>
            </a:extLst>
          </p:cNvPr>
          <p:cNvPicPr/>
          <p:nvPr userDrawn="1"/>
        </p:nvPicPr>
        <p:blipFill>
          <a:blip r:embed="rId3"/>
          <a:srcRect l="47884" t="76551" r="-47884" b="12222"/>
          <a:stretch>
            <a:fillRect/>
          </a:stretch>
        </p:blipFill>
        <p:spPr>
          <a:xfrm rot="10800000">
            <a:off x="-13299" y="6258393"/>
            <a:ext cx="12205299" cy="599607"/>
          </a:xfrm>
          <a:prstGeom prst="rect">
            <a:avLst/>
          </a:prstGeom>
          <a:solidFill>
            <a:srgbClr val="1F1B4F"/>
          </a:solidFill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F9120CD-B3CE-CFB2-ADBA-E6F402070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83" y="647524"/>
            <a:ext cx="7167717" cy="57701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rgbClr val="1F1B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4" name="Picture Placeholder 1">
            <a:extLst>
              <a:ext uri="{FF2B5EF4-FFF2-40B4-BE49-F238E27FC236}">
                <a16:creationId xmlns:a16="http://schemas.microsoft.com/office/drawing/2014/main" id="{D70DA9D2-5960-4D8F-F70B-DCDDC0119CF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108872" y="3182634"/>
            <a:ext cx="1778321" cy="2620335"/>
          </a:xfrm>
        </p:spPr>
        <p:txBody>
          <a:bodyPr/>
          <a:lstStyle/>
          <a:p>
            <a:endParaRPr lang="en-US"/>
          </a:p>
        </p:txBody>
      </p:sp>
      <p:sp>
        <p:nvSpPr>
          <p:cNvPr id="45" name="Picture Placeholder 3">
            <a:extLst>
              <a:ext uri="{FF2B5EF4-FFF2-40B4-BE49-F238E27FC236}">
                <a16:creationId xmlns:a16="http://schemas.microsoft.com/office/drawing/2014/main" id="{2F3364C7-8706-F30D-7365-331381134F0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108872" y="1389395"/>
            <a:ext cx="1778321" cy="1674790"/>
          </a:xfrm>
        </p:spPr>
        <p:txBody>
          <a:bodyPr/>
          <a:lstStyle/>
          <a:p>
            <a:endParaRPr lang="en-US"/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C4CD502F-80E9-828F-40D9-995CBCB4886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6330" y="1371599"/>
            <a:ext cx="4614790" cy="47232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D477D454-2E9B-7FD4-2EE1-3F482108EA4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345748" y="1371599"/>
            <a:ext cx="4443356" cy="3332481"/>
          </a:xfrm>
        </p:spPr>
        <p:txBody>
          <a:bodyPr/>
          <a:lstStyle/>
          <a:p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0C62DB4-B59F-342B-57DA-BF66D9BB4485}"/>
              </a:ext>
            </a:extLst>
          </p:cNvPr>
          <p:cNvSpPr txBox="1"/>
          <p:nvPr userDrawn="1"/>
        </p:nvSpPr>
        <p:spPr>
          <a:xfrm>
            <a:off x="11482466" y="5921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067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1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7C64E404-396E-5C9B-D7FE-EA988086AD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6970" t="72057" r="-5750" b="230"/>
          <a:stretch>
            <a:fillRect/>
          </a:stretch>
        </p:blipFill>
        <p:spPr>
          <a:xfrm>
            <a:off x="-1" y="-1"/>
            <a:ext cx="9886013" cy="1439057"/>
          </a:xfrm>
          <a:prstGeom prst="rect">
            <a:avLst/>
          </a:prstGeom>
        </p:spPr>
      </p:pic>
      <p:pic>
        <p:nvPicPr>
          <p:cNvPr id="3" name="Picture 2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0B168F4A-4A28-7EDD-E873-412D54BE7C9A}"/>
              </a:ext>
            </a:extLst>
          </p:cNvPr>
          <p:cNvPicPr/>
          <p:nvPr userDrawn="1"/>
        </p:nvPicPr>
        <p:blipFill>
          <a:blip r:embed="rId3"/>
          <a:srcRect l="47884" t="76551" r="-47884" b="12222"/>
          <a:stretch>
            <a:fillRect/>
          </a:stretch>
        </p:blipFill>
        <p:spPr>
          <a:xfrm rot="10800000">
            <a:off x="-13299" y="6258393"/>
            <a:ext cx="12205299" cy="599607"/>
          </a:xfrm>
          <a:prstGeom prst="rect">
            <a:avLst/>
          </a:prstGeom>
          <a:solidFill>
            <a:srgbClr val="1F1B4F"/>
          </a:solidFill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F9120CD-B3CE-CFB2-ADBA-E6F402070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3719" y="984471"/>
            <a:ext cx="7167717" cy="57701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rgbClr val="1F1B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93E6FC-B323-C714-57C4-42C25ADC819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943719" y="2092960"/>
            <a:ext cx="3962400" cy="377952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DB8C8F6-AEE8-AFF5-1AB9-E9523DE2534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00747" y="2092960"/>
            <a:ext cx="3962400" cy="377952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6C450620-8C1A-8AFC-8B9B-524C28C2C2A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60602" y="984471"/>
            <a:ext cx="2397753" cy="297793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50F26910-C07A-9755-9E43-E2D3858A02E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60602" y="4077042"/>
            <a:ext cx="2397753" cy="17954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3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1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B02E99-AFF7-0CA9-CCDD-0160571AC4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7000"/>
          </a:blip>
          <a:srcRect l="42575" t="75874" r="-20809" b="1880"/>
          <a:stretch>
            <a:fillRect/>
          </a:stretch>
        </p:blipFill>
        <p:spPr>
          <a:xfrm>
            <a:off x="-1" y="0"/>
            <a:ext cx="9886013" cy="1262792"/>
          </a:xfrm>
          <a:prstGeom prst="rect">
            <a:avLst/>
          </a:prstGeom>
          <a:effectLst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168F4A-4A28-7EDD-E873-412D54BE7C9A}"/>
              </a:ext>
            </a:extLst>
          </p:cNvPr>
          <p:cNvPicPr/>
          <p:nvPr userDrawn="1"/>
        </p:nvPicPr>
        <p:blipFill>
          <a:blip r:embed="rId3"/>
          <a:srcRect l="22921" t="58578" r="-81585" b="33914"/>
          <a:stretch>
            <a:fillRect/>
          </a:stretch>
        </p:blipFill>
        <p:spPr>
          <a:xfrm rot="10800000">
            <a:off x="-13299" y="6258393"/>
            <a:ext cx="12205299" cy="599607"/>
          </a:xfrm>
          <a:prstGeom prst="rect">
            <a:avLst/>
          </a:prstGeom>
          <a:solidFill>
            <a:srgbClr val="1F1B4F"/>
          </a:solidFill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F9120CD-B3CE-CFB2-ADBA-E6F402070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83" y="647524"/>
            <a:ext cx="7167717" cy="57701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rgbClr val="1F1B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4" name="Picture Placeholder 1">
            <a:extLst>
              <a:ext uri="{FF2B5EF4-FFF2-40B4-BE49-F238E27FC236}">
                <a16:creationId xmlns:a16="http://schemas.microsoft.com/office/drawing/2014/main" id="{D70DA9D2-5960-4D8F-F70B-DCDDC0119CF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108872" y="3182634"/>
            <a:ext cx="1778321" cy="2620335"/>
          </a:xfrm>
        </p:spPr>
        <p:txBody>
          <a:bodyPr/>
          <a:lstStyle/>
          <a:p>
            <a:endParaRPr lang="en-US"/>
          </a:p>
        </p:txBody>
      </p:sp>
      <p:sp>
        <p:nvSpPr>
          <p:cNvPr id="45" name="Picture Placeholder 3">
            <a:extLst>
              <a:ext uri="{FF2B5EF4-FFF2-40B4-BE49-F238E27FC236}">
                <a16:creationId xmlns:a16="http://schemas.microsoft.com/office/drawing/2014/main" id="{2F3364C7-8706-F30D-7365-331381134F0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108872" y="1389395"/>
            <a:ext cx="1778321" cy="1674790"/>
          </a:xfrm>
        </p:spPr>
        <p:txBody>
          <a:bodyPr/>
          <a:lstStyle/>
          <a:p>
            <a:endParaRPr lang="en-US"/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C4CD502F-80E9-828F-40D9-995CBCB4886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6330" y="1371599"/>
            <a:ext cx="4614790" cy="47232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D477D454-2E9B-7FD4-2EE1-3F482108EA4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345748" y="1371599"/>
            <a:ext cx="4443356" cy="333248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72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1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8611BA8-8DA4-6F54-A05C-5D0B7159D0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7000"/>
          </a:blip>
          <a:srcRect l="42575" t="75874" r="-20809" b="1880"/>
          <a:stretch>
            <a:fillRect/>
          </a:stretch>
        </p:blipFill>
        <p:spPr>
          <a:xfrm>
            <a:off x="-1" y="0"/>
            <a:ext cx="9886013" cy="1262792"/>
          </a:xfrm>
          <a:prstGeom prst="rect">
            <a:avLst/>
          </a:prstGeom>
          <a:effectLst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168F4A-4A28-7EDD-E873-412D54BE7C9A}"/>
              </a:ext>
            </a:extLst>
          </p:cNvPr>
          <p:cNvPicPr/>
          <p:nvPr userDrawn="1"/>
        </p:nvPicPr>
        <p:blipFill>
          <a:blip r:embed="rId3"/>
          <a:srcRect l="22921" t="58578" r="-81585" b="33914"/>
          <a:stretch>
            <a:fillRect/>
          </a:stretch>
        </p:blipFill>
        <p:spPr>
          <a:xfrm rot="10800000">
            <a:off x="-13299" y="6258393"/>
            <a:ext cx="12205299" cy="599607"/>
          </a:xfrm>
          <a:prstGeom prst="rect">
            <a:avLst/>
          </a:prstGeom>
          <a:solidFill>
            <a:srgbClr val="1F1B4F"/>
          </a:solidFill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B665E7-6A5A-57CD-D3E5-FBC1FE14E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3719" y="984471"/>
            <a:ext cx="7167717" cy="57701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rgbClr val="1F1B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ED996EC-FB82-4600-F884-D1165406242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943719" y="2092960"/>
            <a:ext cx="3962400" cy="377952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4B031B9-06F5-1381-A759-67CAF58A9B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00747" y="2092960"/>
            <a:ext cx="3962400" cy="377952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46FB5071-F711-D335-CB13-6C77F6E80F4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60602" y="984471"/>
            <a:ext cx="2397753" cy="297793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8403562E-97E6-A7AD-61B4-0E9001F2D3D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60602" y="4077042"/>
            <a:ext cx="2397753" cy="17954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601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97;p4" title="Circle-bluegreen-blur.png">
            <a:extLst>
              <a:ext uri="{FF2B5EF4-FFF2-40B4-BE49-F238E27FC236}">
                <a16:creationId xmlns:a16="http://schemas.microsoft.com/office/drawing/2014/main" id="{A26CBA1B-06B1-980D-184E-3F5519648E5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-119" t="29993" r="33482" b="3370"/>
          <a:stretch>
            <a:fillRect/>
          </a:stretch>
        </p:blipFill>
        <p:spPr>
          <a:xfrm rot="13500000">
            <a:off x="10971963" y="4855577"/>
            <a:ext cx="4143071" cy="3429476"/>
          </a:xfrm>
          <a:prstGeom prst="cube">
            <a:avLst/>
          </a:prstGeom>
          <a:noFill/>
          <a:ln>
            <a:noFill/>
          </a:ln>
        </p:spPr>
      </p:pic>
      <p:pic>
        <p:nvPicPr>
          <p:cNvPr id="9" name="Picture 8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604E4C59-7762-8773-A9D1-3EC8C664F5B0}"/>
              </a:ext>
            </a:extLst>
          </p:cNvPr>
          <p:cNvPicPr/>
          <p:nvPr userDrawn="1"/>
        </p:nvPicPr>
        <p:blipFill>
          <a:blip r:embed="rId3"/>
          <a:srcRect l="47884" t="76551" r="-47884" b="12222"/>
          <a:stretch>
            <a:fillRect/>
          </a:stretch>
        </p:blipFill>
        <p:spPr>
          <a:xfrm rot="10800000">
            <a:off x="-13299" y="6258393"/>
            <a:ext cx="12205299" cy="599607"/>
          </a:xfrm>
          <a:prstGeom prst="rect">
            <a:avLst/>
          </a:prstGeom>
          <a:solidFill>
            <a:srgbClr val="1F1B4F"/>
          </a:solidFill>
        </p:spPr>
      </p:pic>
      <p:pic>
        <p:nvPicPr>
          <p:cNvPr id="7" name="Google Shape;98;p4" title="Circle-Orange.png">
            <a:extLst>
              <a:ext uri="{FF2B5EF4-FFF2-40B4-BE49-F238E27FC236}">
                <a16:creationId xmlns:a16="http://schemas.microsoft.com/office/drawing/2014/main" id="{FCF692B8-C411-1590-72E2-E18BE80FCB2A}"/>
              </a:ext>
            </a:extLst>
          </p:cNvPr>
          <p:cNvPicPr preferRelativeResize="0"/>
          <p:nvPr userDrawn="1"/>
        </p:nvPicPr>
        <p:blipFill rotWithShape="1">
          <a:blip r:embed="rId4">
            <a:alphaModFix amt="79000"/>
          </a:blip>
          <a:srcRect l="30339" t="31620" r="20748" b="19932"/>
          <a:stretch>
            <a:fillRect/>
          </a:stretch>
        </p:blipFill>
        <p:spPr>
          <a:xfrm>
            <a:off x="0" y="0"/>
            <a:ext cx="1576552" cy="1272114"/>
          </a:xfrm>
          <a:prstGeom prst="diagStripe">
            <a:avLst>
              <a:gd name="adj" fmla="val 53175"/>
            </a:avLst>
          </a:prstGeom>
          <a:noFill/>
          <a:ln>
            <a:noFill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9EF54-36F5-FD8F-E41A-F4604AFCE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9ED7D-D6AE-FE46-1653-4B5EA44F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F920CD-7397-64E2-1253-87FA40FFD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11EA6542-8FE6-8C30-4019-DAC69AC7A69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8200" y="3227009"/>
            <a:ext cx="3659659" cy="2679521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BD187F7-3667-48A3-05F3-879F3F8AE82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8200" y="1853513"/>
            <a:ext cx="3659659" cy="1210671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A25F52C-838B-60EB-5F8F-D1EDE5D9A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2042" y="1825625"/>
            <a:ext cx="6641757" cy="40809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51434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97;p4" title="Circle-bluegreen-blur.png">
            <a:extLst>
              <a:ext uri="{FF2B5EF4-FFF2-40B4-BE49-F238E27FC236}">
                <a16:creationId xmlns:a16="http://schemas.microsoft.com/office/drawing/2014/main" id="{94B80749-CA7C-8ED6-115F-9C1D7B88BD9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-119" t="29993" r="33482" b="3370"/>
          <a:stretch>
            <a:fillRect/>
          </a:stretch>
        </p:blipFill>
        <p:spPr>
          <a:xfrm rot="2700000">
            <a:off x="-2539036" y="4284621"/>
            <a:ext cx="4143071" cy="3429476"/>
          </a:xfrm>
          <a:prstGeom prst="cube">
            <a:avLst/>
          </a:prstGeom>
          <a:noFill/>
          <a:ln>
            <a:noFill/>
          </a:ln>
        </p:spPr>
      </p:pic>
      <p:pic>
        <p:nvPicPr>
          <p:cNvPr id="9" name="Picture 8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604E4C59-7762-8773-A9D1-3EC8C664F5B0}"/>
              </a:ext>
            </a:extLst>
          </p:cNvPr>
          <p:cNvPicPr/>
          <p:nvPr userDrawn="1"/>
        </p:nvPicPr>
        <p:blipFill>
          <a:blip r:embed="rId3"/>
          <a:srcRect l="47884" t="76551" r="-47884" b="12222"/>
          <a:stretch>
            <a:fillRect/>
          </a:stretch>
        </p:blipFill>
        <p:spPr>
          <a:xfrm rot="10800000">
            <a:off x="-13299" y="6258393"/>
            <a:ext cx="12205299" cy="599607"/>
          </a:xfrm>
          <a:prstGeom prst="rect">
            <a:avLst/>
          </a:prstGeom>
          <a:solidFill>
            <a:srgbClr val="1F1B4F"/>
          </a:solidFill>
        </p:spPr>
      </p:pic>
      <p:pic>
        <p:nvPicPr>
          <p:cNvPr id="7" name="Google Shape;98;p4" title="Circle-Orange.png">
            <a:extLst>
              <a:ext uri="{FF2B5EF4-FFF2-40B4-BE49-F238E27FC236}">
                <a16:creationId xmlns:a16="http://schemas.microsoft.com/office/drawing/2014/main" id="{FCF692B8-C411-1590-72E2-E18BE80FCB2A}"/>
              </a:ext>
            </a:extLst>
          </p:cNvPr>
          <p:cNvPicPr preferRelativeResize="0"/>
          <p:nvPr userDrawn="1"/>
        </p:nvPicPr>
        <p:blipFill rotWithShape="1">
          <a:blip r:embed="rId4">
            <a:alphaModFix amt="79000"/>
          </a:blip>
          <a:srcRect l="30339" t="31620" r="20748" b="19932"/>
          <a:stretch>
            <a:fillRect/>
          </a:stretch>
        </p:blipFill>
        <p:spPr>
          <a:xfrm flipH="1">
            <a:off x="10470827" y="1"/>
            <a:ext cx="1721172" cy="1999067"/>
          </a:xfrm>
          <a:prstGeom prst="diagStripe">
            <a:avLst>
              <a:gd name="adj" fmla="val 49494"/>
            </a:avLst>
          </a:prstGeom>
          <a:noFill/>
          <a:ln>
            <a:noFill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9EF54-36F5-FD8F-E41A-F4604AFCE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9ED7D-D6AE-FE46-1653-4B5EA44F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F920CD-7397-64E2-1253-87FA40FFD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11EA6542-8FE6-8C30-4019-DAC69AC7A69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694140" y="3227009"/>
            <a:ext cx="3659659" cy="2679521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BD187F7-3667-48A3-05F3-879F3F8AE82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694140" y="1853513"/>
            <a:ext cx="3659659" cy="1210671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A25F52C-838B-60EB-5F8F-D1EDE5D9A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3513"/>
            <a:ext cx="6641757" cy="405301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34877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604E4C59-7762-8773-A9D1-3EC8C664F5B0}"/>
              </a:ext>
            </a:extLst>
          </p:cNvPr>
          <p:cNvPicPr/>
          <p:nvPr userDrawn="1"/>
        </p:nvPicPr>
        <p:blipFill>
          <a:blip r:embed="rId2"/>
          <a:srcRect l="47884" t="76551" r="-47884" b="12222"/>
          <a:stretch>
            <a:fillRect/>
          </a:stretch>
        </p:blipFill>
        <p:spPr>
          <a:xfrm rot="10800000">
            <a:off x="-13299" y="6258393"/>
            <a:ext cx="12205299" cy="599607"/>
          </a:xfrm>
          <a:prstGeom prst="rect">
            <a:avLst/>
          </a:prstGeom>
          <a:solidFill>
            <a:srgbClr val="1F1B4F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9EF54-36F5-FD8F-E41A-F4604AFCE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9ED7D-D6AE-FE46-1653-4B5EA44F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F920CD-7397-64E2-1253-87FA40FFD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11EA6542-8FE6-8C30-4019-DAC69AC7A69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8200" y="3227009"/>
            <a:ext cx="3659659" cy="2679521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BD187F7-3667-48A3-05F3-879F3F8AE82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8200" y="1853513"/>
            <a:ext cx="3659659" cy="1210671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A25F52C-838B-60EB-5F8F-D1EDE5D9A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2042" y="1825625"/>
            <a:ext cx="6641757" cy="40809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66493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4B90EE-40B3-C9F1-84EC-DC23BE0137D1}"/>
              </a:ext>
            </a:extLst>
          </p:cNvPr>
          <p:cNvPicPr/>
          <p:nvPr userDrawn="1"/>
        </p:nvPicPr>
        <p:blipFill>
          <a:blip r:embed="rId2"/>
          <a:srcRect l="22921" t="58578" r="-81585" b="33914"/>
          <a:stretch>
            <a:fillRect/>
          </a:stretch>
        </p:blipFill>
        <p:spPr>
          <a:xfrm rot="10800000">
            <a:off x="-13299" y="6258393"/>
            <a:ext cx="12205299" cy="599607"/>
          </a:xfrm>
          <a:prstGeom prst="rect">
            <a:avLst/>
          </a:prstGeom>
          <a:solidFill>
            <a:srgbClr val="1F1B4F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9EF54-36F5-FD8F-E41A-F4604AFCE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9ED7D-D6AE-FE46-1653-4B5EA44F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F920CD-7397-64E2-1253-87FA40FFD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11EA6542-8FE6-8C30-4019-DAC69AC7A69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8200" y="3227009"/>
            <a:ext cx="3659659" cy="2679521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BD187F7-3667-48A3-05F3-879F3F8AE82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8200" y="1853513"/>
            <a:ext cx="3659659" cy="1210671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A25F52C-838B-60EB-5F8F-D1EDE5D9A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2042" y="1825625"/>
            <a:ext cx="6641757" cy="40809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78463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2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7DA3A4B5-3449-361A-2CF7-E61EA5257839}"/>
              </a:ext>
            </a:extLst>
          </p:cNvPr>
          <p:cNvSpPr/>
          <p:nvPr userDrawn="1"/>
        </p:nvSpPr>
        <p:spPr>
          <a:xfrm>
            <a:off x="0" y="4631923"/>
            <a:ext cx="12192000" cy="2249630"/>
          </a:xfrm>
          <a:prstGeom prst="rect">
            <a:avLst/>
          </a:prstGeom>
          <a:solidFill>
            <a:srgbClr val="1F1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5BD3F8-574C-014F-C125-B7FC5BE63955}"/>
              </a:ext>
            </a:extLst>
          </p:cNvPr>
          <p:cNvSpPr txBox="1">
            <a:spLocks/>
          </p:cNvSpPr>
          <p:nvPr userDrawn="1"/>
        </p:nvSpPr>
        <p:spPr>
          <a:xfrm>
            <a:off x="10412684" y="6356350"/>
            <a:ext cx="9411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308903-4676-C54F-95DB-1C4E1486E023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9" name="Google Shape;98;p4" title="Circle-Orange.png">
            <a:extLst>
              <a:ext uri="{FF2B5EF4-FFF2-40B4-BE49-F238E27FC236}">
                <a16:creationId xmlns:a16="http://schemas.microsoft.com/office/drawing/2014/main" id="{264EE6EF-D214-F057-1994-D610281A57F7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50247" t="56381" r="14005" b="8211"/>
          <a:stretch>
            <a:fillRect/>
          </a:stretch>
        </p:blipFill>
        <p:spPr>
          <a:xfrm rot="5400000">
            <a:off x="10110640" y="53427"/>
            <a:ext cx="1736831" cy="2057623"/>
          </a:xfrm>
          <a:prstGeom prst="halfFrame">
            <a:avLst>
              <a:gd name="adj1" fmla="val 10005"/>
              <a:gd name="adj2" fmla="val 10089"/>
            </a:avLst>
          </a:prstGeom>
          <a:noFill/>
          <a:ln>
            <a:noFill/>
          </a:ln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A5431-DFAC-2F76-999E-D0304CD9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D5FCE-34B1-61E0-582F-58980C62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7" name="Content Placeholder 46">
            <a:extLst>
              <a:ext uri="{FF2B5EF4-FFF2-40B4-BE49-F238E27FC236}">
                <a16:creationId xmlns:a16="http://schemas.microsoft.com/office/drawing/2014/main" id="{F93CE43B-8FF9-A29E-EE09-4A00FC3883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284" y="1947254"/>
            <a:ext cx="5531018" cy="260760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8" name="Content Placeholder 46">
            <a:extLst>
              <a:ext uri="{FF2B5EF4-FFF2-40B4-BE49-F238E27FC236}">
                <a16:creationId xmlns:a16="http://schemas.microsoft.com/office/drawing/2014/main" id="{A94C7EBD-994E-99ED-A2E2-51912FBA4C6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98323" y="1947254"/>
            <a:ext cx="5531018" cy="260760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9" name="Title 1">
            <a:extLst>
              <a:ext uri="{FF2B5EF4-FFF2-40B4-BE49-F238E27FC236}">
                <a16:creationId xmlns:a16="http://schemas.microsoft.com/office/drawing/2014/main" id="{93FAC3EE-E5ED-16EB-9060-8BC7E9A99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83" y="1082239"/>
            <a:ext cx="7167717" cy="57701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rgbClr val="1F1B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1" name="Picture Placeholder 80">
            <a:extLst>
              <a:ext uri="{FF2B5EF4-FFF2-40B4-BE49-F238E27FC236}">
                <a16:creationId xmlns:a16="http://schemas.microsoft.com/office/drawing/2014/main" id="{A1710207-FD36-04E3-20FA-A9868219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4674" y="4808407"/>
            <a:ext cx="3629944" cy="1328738"/>
          </a:xfrm>
        </p:spPr>
        <p:txBody>
          <a:bodyPr/>
          <a:lstStyle/>
          <a:p>
            <a:endParaRPr lang="en-US"/>
          </a:p>
        </p:txBody>
      </p:sp>
      <p:sp>
        <p:nvSpPr>
          <p:cNvPr id="82" name="Picture Placeholder 80">
            <a:extLst>
              <a:ext uri="{FF2B5EF4-FFF2-40B4-BE49-F238E27FC236}">
                <a16:creationId xmlns:a16="http://schemas.microsoft.com/office/drawing/2014/main" id="{89277261-58D4-375C-F1F1-095505179E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87035" y="4808407"/>
            <a:ext cx="3629944" cy="1328738"/>
          </a:xfrm>
        </p:spPr>
        <p:txBody>
          <a:bodyPr/>
          <a:lstStyle/>
          <a:p>
            <a:endParaRPr lang="en-US"/>
          </a:p>
        </p:txBody>
      </p:sp>
      <p:sp>
        <p:nvSpPr>
          <p:cNvPr id="83" name="Picture Placeholder 80">
            <a:extLst>
              <a:ext uri="{FF2B5EF4-FFF2-40B4-BE49-F238E27FC236}">
                <a16:creationId xmlns:a16="http://schemas.microsoft.com/office/drawing/2014/main" id="{8065B705-AACF-AB48-813A-A9FD84EBDAD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99397" y="4808407"/>
            <a:ext cx="3629944" cy="13287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0196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2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B0D55C42-9B52-2351-EECD-65549AA49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4596" b="56072"/>
          <a:stretch>
            <a:fillRect/>
          </a:stretch>
        </p:blipFill>
        <p:spPr>
          <a:xfrm>
            <a:off x="-1" y="4623935"/>
            <a:ext cx="5083473" cy="2234065"/>
          </a:xfrm>
          <a:prstGeom prst="rect">
            <a:avLst/>
          </a:prstGeom>
        </p:spPr>
      </p:pic>
      <p:sp>
        <p:nvSpPr>
          <p:cNvPr id="56" name="Text Placeholder 6">
            <a:extLst>
              <a:ext uri="{FF2B5EF4-FFF2-40B4-BE49-F238E27FC236}">
                <a16:creationId xmlns:a16="http://schemas.microsoft.com/office/drawing/2014/main" id="{8C641555-8204-6436-C4A9-AF210B0FF36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520376" y="1819373"/>
            <a:ext cx="8074270" cy="42754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E840160-55FD-16DD-5D98-7AF01E49683A}"/>
              </a:ext>
            </a:extLst>
          </p:cNvPr>
          <p:cNvSpPr/>
          <p:nvPr userDrawn="1"/>
        </p:nvSpPr>
        <p:spPr>
          <a:xfrm rot="5400000">
            <a:off x="-844618" y="2028472"/>
            <a:ext cx="5447300" cy="26854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AA97F927-4F03-9AB6-9C59-80CE93CAC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5469" t="-12976" r="-6187" b="64106"/>
          <a:stretch>
            <a:fillRect/>
          </a:stretch>
        </p:blipFill>
        <p:spPr>
          <a:xfrm>
            <a:off x="-2768746" y="6914548"/>
            <a:ext cx="8864746" cy="3553968"/>
          </a:xfrm>
          <a:prstGeom prst="rect">
            <a:avLst/>
          </a:prstGeom>
        </p:spPr>
      </p:pic>
      <p:sp>
        <p:nvSpPr>
          <p:cNvPr id="50" name="Slide Number Placeholder 3">
            <a:extLst>
              <a:ext uri="{FF2B5EF4-FFF2-40B4-BE49-F238E27FC236}">
                <a16:creationId xmlns:a16="http://schemas.microsoft.com/office/drawing/2014/main" id="{7FA33717-4753-BE09-AEBD-A5DFDB1F1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Date Placeholder 3">
            <a:extLst>
              <a:ext uri="{FF2B5EF4-FFF2-40B4-BE49-F238E27FC236}">
                <a16:creationId xmlns:a16="http://schemas.microsoft.com/office/drawing/2014/main" id="{E1C7D0BA-A654-2371-E2CE-761DAE0969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>
              <a:solidFill>
                <a:srgbClr val="1F1B4F"/>
              </a:solidFill>
            </a:endParaRP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2B787F41-23C4-FA16-2CC4-AE41FEFC6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376" y="1083090"/>
            <a:ext cx="8074270" cy="57701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rgbClr val="1F1B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Picture Placeholder 1">
            <a:extLst>
              <a:ext uri="{FF2B5EF4-FFF2-40B4-BE49-F238E27FC236}">
                <a16:creationId xmlns:a16="http://schemas.microsoft.com/office/drawing/2014/main" id="{8F289901-D281-DA05-0E3D-26637D10513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8815" y="2694953"/>
            <a:ext cx="2356043" cy="3225079"/>
          </a:xfrm>
        </p:spPr>
        <p:txBody>
          <a:bodyPr/>
          <a:lstStyle/>
          <a:p>
            <a:endParaRPr lang="en-US"/>
          </a:p>
        </p:txBody>
      </p:sp>
      <p:sp>
        <p:nvSpPr>
          <p:cNvPr id="55" name="Picture Placeholder 3">
            <a:extLst>
              <a:ext uri="{FF2B5EF4-FFF2-40B4-BE49-F238E27FC236}">
                <a16:creationId xmlns:a16="http://schemas.microsoft.com/office/drawing/2014/main" id="{90DF8FE8-2FE1-1A21-A7EC-7C841F8ABA4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09982" y="838986"/>
            <a:ext cx="2334876" cy="173751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35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2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7867F7E4-D9E1-2EE8-A8D7-432B258831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7413" t="-5664" r="-169" b="78338"/>
          <a:stretch>
            <a:fillRect/>
          </a:stretch>
        </p:blipFill>
        <p:spPr>
          <a:xfrm>
            <a:off x="0" y="5063031"/>
            <a:ext cx="5296011" cy="1794969"/>
          </a:xfrm>
          <a:prstGeom prst="rect">
            <a:avLst/>
          </a:prstGeom>
        </p:spPr>
      </p:pic>
      <p:sp>
        <p:nvSpPr>
          <p:cNvPr id="56" name="Text Placeholder 6">
            <a:extLst>
              <a:ext uri="{FF2B5EF4-FFF2-40B4-BE49-F238E27FC236}">
                <a16:creationId xmlns:a16="http://schemas.microsoft.com/office/drawing/2014/main" id="{8C641555-8204-6436-C4A9-AF210B0FF36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520376" y="1819373"/>
            <a:ext cx="8074270" cy="42754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E840160-55FD-16DD-5D98-7AF01E49683A}"/>
              </a:ext>
            </a:extLst>
          </p:cNvPr>
          <p:cNvSpPr/>
          <p:nvPr userDrawn="1"/>
        </p:nvSpPr>
        <p:spPr>
          <a:xfrm rot="5400000">
            <a:off x="-844618" y="2028472"/>
            <a:ext cx="5447300" cy="26854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Slide Number Placeholder 3">
            <a:extLst>
              <a:ext uri="{FF2B5EF4-FFF2-40B4-BE49-F238E27FC236}">
                <a16:creationId xmlns:a16="http://schemas.microsoft.com/office/drawing/2014/main" id="{7FA33717-4753-BE09-AEBD-A5DFDB1F1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Date Placeholder 3">
            <a:extLst>
              <a:ext uri="{FF2B5EF4-FFF2-40B4-BE49-F238E27FC236}">
                <a16:creationId xmlns:a16="http://schemas.microsoft.com/office/drawing/2014/main" id="{E1C7D0BA-A654-2371-E2CE-761DAE0969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rgbClr val="1F1B4F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>
              <a:solidFill>
                <a:srgbClr val="1F1B4F"/>
              </a:solidFill>
            </a:endParaRP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2B787F41-23C4-FA16-2CC4-AE41FEFC6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376" y="1083090"/>
            <a:ext cx="8074270" cy="57701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rgbClr val="1F1B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Picture Placeholder 1">
            <a:extLst>
              <a:ext uri="{FF2B5EF4-FFF2-40B4-BE49-F238E27FC236}">
                <a16:creationId xmlns:a16="http://schemas.microsoft.com/office/drawing/2014/main" id="{8F289901-D281-DA05-0E3D-26637D10513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8815" y="2694953"/>
            <a:ext cx="2356043" cy="3225079"/>
          </a:xfrm>
        </p:spPr>
        <p:txBody>
          <a:bodyPr/>
          <a:lstStyle/>
          <a:p>
            <a:endParaRPr lang="en-US"/>
          </a:p>
        </p:txBody>
      </p:sp>
      <p:sp>
        <p:nvSpPr>
          <p:cNvPr id="55" name="Picture Placeholder 3">
            <a:extLst>
              <a:ext uri="{FF2B5EF4-FFF2-40B4-BE49-F238E27FC236}">
                <a16:creationId xmlns:a16="http://schemas.microsoft.com/office/drawing/2014/main" id="{90DF8FE8-2FE1-1A21-A7EC-7C841F8ABA4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09982" y="838986"/>
            <a:ext cx="2334876" cy="173751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779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2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0E840160-55FD-16DD-5D98-7AF01E49683A}"/>
              </a:ext>
            </a:extLst>
          </p:cNvPr>
          <p:cNvSpPr/>
          <p:nvPr userDrawn="1"/>
        </p:nvSpPr>
        <p:spPr>
          <a:xfrm rot="5400000">
            <a:off x="2660350" y="-2673650"/>
            <a:ext cx="6858000" cy="12205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0215BBC-91B6-BAA8-5ECF-6D9672FECAE8}"/>
              </a:ext>
            </a:extLst>
          </p:cNvPr>
          <p:cNvSpPr/>
          <p:nvPr userDrawn="1"/>
        </p:nvSpPr>
        <p:spPr>
          <a:xfrm rot="5400000">
            <a:off x="3033650" y="-2509394"/>
            <a:ext cx="6088126" cy="1164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76C8A302-0559-3712-235D-9816E218CC9F}"/>
              </a:ext>
            </a:extLst>
          </p:cNvPr>
          <p:cNvPicPr>
            <a:picLocks/>
          </p:cNvPicPr>
          <p:nvPr userDrawn="1"/>
        </p:nvPicPr>
        <p:blipFill>
          <a:blip r:embed="rId2"/>
          <a:srcRect l="-35266" t="71146" r="58279" b="-7373"/>
          <a:stretch>
            <a:fillRect/>
          </a:stretch>
        </p:blipFill>
        <p:spPr>
          <a:xfrm>
            <a:off x="1" y="-6096"/>
            <a:ext cx="12191999" cy="3429000"/>
          </a:xfrm>
          <a:prstGeom prst="rect">
            <a:avLst/>
          </a:prstGeom>
        </p:spPr>
      </p:pic>
      <p:pic>
        <p:nvPicPr>
          <p:cNvPr id="46" name="Picture 45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AA97F927-4F03-9AB6-9C59-80CE93CAC1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5469" t="-12976" r="-6187" b="64106"/>
          <a:stretch>
            <a:fillRect/>
          </a:stretch>
        </p:blipFill>
        <p:spPr>
          <a:xfrm>
            <a:off x="-13300" y="3304033"/>
            <a:ext cx="8864746" cy="3553968"/>
          </a:xfrm>
          <a:prstGeom prst="rect">
            <a:avLst/>
          </a:prstGeom>
        </p:spPr>
      </p:pic>
      <p:sp>
        <p:nvSpPr>
          <p:cNvPr id="50" name="Slide Number Placeholder 3">
            <a:extLst>
              <a:ext uri="{FF2B5EF4-FFF2-40B4-BE49-F238E27FC236}">
                <a16:creationId xmlns:a16="http://schemas.microsoft.com/office/drawing/2014/main" id="{7FA33717-4753-BE09-AEBD-A5DFDB1F1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Date Placeholder 3">
            <a:extLst>
              <a:ext uri="{FF2B5EF4-FFF2-40B4-BE49-F238E27FC236}">
                <a16:creationId xmlns:a16="http://schemas.microsoft.com/office/drawing/2014/main" id="{E1C7D0BA-A654-2371-E2CE-761DAE0969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CD7A7C1-8A86-E1AC-5D88-51406B7D279D}"/>
              </a:ext>
            </a:extLst>
          </p:cNvPr>
          <p:cNvSpPr/>
          <p:nvPr userDrawn="1"/>
        </p:nvSpPr>
        <p:spPr>
          <a:xfrm rot="5400000">
            <a:off x="3051937" y="-2509395"/>
            <a:ext cx="6088126" cy="1164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2B787F41-23C4-FA16-2CC4-AE41FEFC6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83" y="647524"/>
            <a:ext cx="7167717" cy="577018"/>
          </a:xfrm>
          <a:noFill/>
        </p:spPr>
        <p:txBody>
          <a:bodyPr anchor="t">
            <a:normAutofit/>
          </a:bodyPr>
          <a:lstStyle>
            <a:lvl1pPr>
              <a:defRPr sz="4000">
                <a:solidFill>
                  <a:srgbClr val="1F1B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Picture Placeholder 1">
            <a:extLst>
              <a:ext uri="{FF2B5EF4-FFF2-40B4-BE49-F238E27FC236}">
                <a16:creationId xmlns:a16="http://schemas.microsoft.com/office/drawing/2014/main" id="{8F289901-D281-DA05-0E3D-26637D10513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851446" y="3182634"/>
            <a:ext cx="2743200" cy="2912190"/>
          </a:xfrm>
        </p:spPr>
        <p:txBody>
          <a:bodyPr/>
          <a:lstStyle/>
          <a:p>
            <a:endParaRPr lang="en-US"/>
          </a:p>
        </p:txBody>
      </p:sp>
      <p:sp>
        <p:nvSpPr>
          <p:cNvPr id="55" name="Picture Placeholder 3">
            <a:extLst>
              <a:ext uri="{FF2B5EF4-FFF2-40B4-BE49-F238E27FC236}">
                <a16:creationId xmlns:a16="http://schemas.microsoft.com/office/drawing/2014/main" id="{90DF8FE8-2FE1-1A21-A7EC-7C841F8ABA4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872613" y="1371599"/>
            <a:ext cx="2685404" cy="1692586"/>
          </a:xfrm>
        </p:spPr>
        <p:txBody>
          <a:bodyPr/>
          <a:lstStyle/>
          <a:p>
            <a:endParaRPr lang="en-US"/>
          </a:p>
        </p:txBody>
      </p:sp>
      <p:sp>
        <p:nvSpPr>
          <p:cNvPr id="56" name="Text Placeholder 6">
            <a:extLst>
              <a:ext uri="{FF2B5EF4-FFF2-40B4-BE49-F238E27FC236}">
                <a16:creationId xmlns:a16="http://schemas.microsoft.com/office/drawing/2014/main" id="{8C641555-8204-6436-C4A9-AF210B0FF36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6330" y="1371599"/>
            <a:ext cx="8074270" cy="47232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135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2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0E840160-55FD-16DD-5D98-7AF01E49683A}"/>
              </a:ext>
            </a:extLst>
          </p:cNvPr>
          <p:cNvSpPr/>
          <p:nvPr userDrawn="1"/>
        </p:nvSpPr>
        <p:spPr>
          <a:xfrm rot="5400000">
            <a:off x="2663398" y="-2676698"/>
            <a:ext cx="6851904" cy="12205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0215BBC-91B6-BAA8-5ECF-6D9672FECAE8}"/>
              </a:ext>
            </a:extLst>
          </p:cNvPr>
          <p:cNvSpPr/>
          <p:nvPr userDrawn="1"/>
        </p:nvSpPr>
        <p:spPr>
          <a:xfrm rot="5400000">
            <a:off x="3033650" y="-2509394"/>
            <a:ext cx="6088126" cy="1164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76C8A302-0559-3712-235D-9816E218CC9F}"/>
              </a:ext>
            </a:extLst>
          </p:cNvPr>
          <p:cNvPicPr>
            <a:picLocks/>
          </p:cNvPicPr>
          <p:nvPr userDrawn="1"/>
        </p:nvPicPr>
        <p:blipFill>
          <a:blip r:embed="rId2"/>
          <a:srcRect l="-35266" t="71146" r="58279" b="-7373"/>
          <a:stretch>
            <a:fillRect/>
          </a:stretch>
        </p:blipFill>
        <p:spPr>
          <a:xfrm>
            <a:off x="1" y="-6096"/>
            <a:ext cx="12191999" cy="3429000"/>
          </a:xfrm>
          <a:prstGeom prst="rect">
            <a:avLst/>
          </a:prstGeom>
        </p:spPr>
      </p:pic>
      <p:pic>
        <p:nvPicPr>
          <p:cNvPr id="46" name="Picture 45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AA97F927-4F03-9AB6-9C59-80CE93CAC1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5469" t="-12976" r="-6187" b="64106"/>
          <a:stretch>
            <a:fillRect/>
          </a:stretch>
        </p:blipFill>
        <p:spPr>
          <a:xfrm>
            <a:off x="-13300" y="3304032"/>
            <a:ext cx="8864746" cy="3553968"/>
          </a:xfrm>
          <a:prstGeom prst="rect">
            <a:avLst/>
          </a:prstGeom>
        </p:spPr>
      </p:pic>
      <p:sp>
        <p:nvSpPr>
          <p:cNvPr id="50" name="Slide Number Placeholder 3">
            <a:extLst>
              <a:ext uri="{FF2B5EF4-FFF2-40B4-BE49-F238E27FC236}">
                <a16:creationId xmlns:a16="http://schemas.microsoft.com/office/drawing/2014/main" id="{7FA33717-4753-BE09-AEBD-A5DFDB1F1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Date Placeholder 3">
            <a:extLst>
              <a:ext uri="{FF2B5EF4-FFF2-40B4-BE49-F238E27FC236}">
                <a16:creationId xmlns:a16="http://schemas.microsoft.com/office/drawing/2014/main" id="{E1C7D0BA-A654-2371-E2CE-761DAE0969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CD7A7C1-8A86-E1AC-5D88-51406B7D279D}"/>
              </a:ext>
            </a:extLst>
          </p:cNvPr>
          <p:cNvSpPr/>
          <p:nvPr userDrawn="1"/>
        </p:nvSpPr>
        <p:spPr>
          <a:xfrm rot="5400000">
            <a:off x="3051937" y="-2509395"/>
            <a:ext cx="6088126" cy="1164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8FB88E0-8EDA-06D0-929D-133C3DE9DD3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72199" y="1190755"/>
            <a:ext cx="3341941" cy="2693027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6AEB20-A545-F683-E7FF-4C618EB965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48901" y="5090892"/>
            <a:ext cx="3341940" cy="1033165"/>
          </a:xfrm>
        </p:spPr>
        <p:txBody>
          <a:bodyPr>
            <a:normAutofit/>
          </a:bodyPr>
          <a:lstStyle>
            <a:lvl1pPr algn="ctr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8CC697F-EC0A-64DF-B39A-CF4AE5FD5FE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48900" y="4433667"/>
            <a:ext cx="3341941" cy="518499"/>
          </a:xfrm>
        </p:spPr>
        <p:txBody>
          <a:bodyPr/>
          <a:lstStyle>
            <a:lvl1pPr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BC75C2-E952-9153-5C1B-34BBA420E3B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460550" y="5090892"/>
            <a:ext cx="3341940" cy="1033165"/>
          </a:xfrm>
        </p:spPr>
        <p:txBody>
          <a:bodyPr>
            <a:normAutofit/>
          </a:bodyPr>
          <a:lstStyle>
            <a:lvl1pPr algn="ctr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52CC47-D411-3A25-428C-051247CE53F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460550" y="4433667"/>
            <a:ext cx="3341941" cy="518499"/>
          </a:xfrm>
        </p:spPr>
        <p:txBody>
          <a:bodyPr/>
          <a:lstStyle>
            <a:lvl1pPr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A3FC8E-6604-DCE7-6797-1DC2326D9FC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172199" y="5090892"/>
            <a:ext cx="3431227" cy="1033165"/>
          </a:xfrm>
        </p:spPr>
        <p:txBody>
          <a:bodyPr>
            <a:normAutofit/>
          </a:bodyPr>
          <a:lstStyle>
            <a:lvl1pPr algn="ctr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0014A18-419C-504D-33F8-E2A6F5B33BA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172199" y="4433667"/>
            <a:ext cx="3431227" cy="518499"/>
          </a:xfrm>
        </p:spPr>
        <p:txBody>
          <a:bodyPr/>
          <a:lstStyle>
            <a:lvl1pPr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02F9DD48-EDB9-BB10-5322-6318DBF8329F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460550" y="1190755"/>
            <a:ext cx="3341941" cy="2693027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66CB9DE4-E45A-91AD-48D8-C763460FDB93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748901" y="1190755"/>
            <a:ext cx="3341941" cy="2693027"/>
          </a:xfrm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96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23328-51D8-C875-3A63-69A9003BF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A01C2-1791-A992-9128-098DB19C8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A05D8-A551-2B97-814C-1B5C76D76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  <a:cs typeface="Roboto Light" panose="02000000000000000000" pitchFamily="2" charset="0"/>
              </a:defRPr>
            </a:lvl1pPr>
          </a:lstStyle>
          <a:p>
            <a:fld id="{5B27E512-9C34-1143-8688-1260E3FD86F3}" type="datetime1">
              <a:rPr lang="en-US" smtClean="0"/>
              <a:t>6/23/2026</a:t>
            </a:fld>
            <a:endParaRPr lang="en-US" dirty="0">
              <a:latin typeface="Roboto" pitchFamily="2" charset="0"/>
              <a:ea typeface="Roboto" pitchFamily="2" charset="0"/>
              <a:cs typeface="Roboto Light" panose="02000000000000000000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18D5B-BA06-27A0-E021-C0C428F01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endParaRPr lang="en-US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DAB0D-CAFA-3D42-7F5A-CDE8F2A319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fld id="{F4308903-4676-C54F-95DB-1C4E1486E023}" type="slidenum">
              <a:rPr lang="en-US" smtClean="0"/>
              <a:pPr/>
              <a:t>‹#›</a:t>
            </a:fld>
            <a:endParaRPr lang="en-US" dirty="0">
              <a:latin typeface="Roboto" pitchFamily="2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301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  <p:sldLayoutId id="2147483649" r:id="rId3"/>
    <p:sldLayoutId id="2147483673" r:id="rId4"/>
    <p:sldLayoutId id="2147483674" r:id="rId5"/>
    <p:sldLayoutId id="2147483675" r:id="rId6"/>
    <p:sldLayoutId id="2147483689" r:id="rId7"/>
    <p:sldLayoutId id="2147483690" r:id="rId8"/>
    <p:sldLayoutId id="2147483672" r:id="rId9"/>
    <p:sldLayoutId id="2147483682" r:id="rId10"/>
    <p:sldLayoutId id="2147483668" r:id="rId11"/>
    <p:sldLayoutId id="2147483661" r:id="rId12"/>
    <p:sldLayoutId id="2147483662" r:id="rId13"/>
    <p:sldLayoutId id="2147483669" r:id="rId14"/>
    <p:sldLayoutId id="2147483670" r:id="rId15"/>
    <p:sldLayoutId id="2147483671" r:id="rId16"/>
    <p:sldLayoutId id="2147483676" r:id="rId17"/>
    <p:sldLayoutId id="2147483677" r:id="rId18"/>
    <p:sldLayoutId id="2147483680" r:id="rId19"/>
    <p:sldLayoutId id="2147483681" r:id="rId20"/>
    <p:sldLayoutId id="2147483684" r:id="rId21"/>
    <p:sldLayoutId id="2147483685" r:id="rId22"/>
    <p:sldLayoutId id="2147483664" r:id="rId23"/>
    <p:sldLayoutId id="2147483666" r:id="rId24"/>
    <p:sldLayoutId id="2147483665" r:id="rId25"/>
    <p:sldLayoutId id="2147483667" r:id="rId26"/>
    <p:sldLayoutId id="2147483678" r:id="rId27"/>
    <p:sldLayoutId id="2147483679" r:id="rId28"/>
    <p:sldLayoutId id="2147483686" r:id="rId29"/>
    <p:sldLayoutId id="2147483687" r:id="rId30"/>
    <p:sldLayoutId id="2147483663" r:id="rId31"/>
    <p:sldLayoutId id="2147483688" r:id="rId32"/>
    <p:sldLayoutId id="2147483692" r:id="rId33"/>
    <p:sldLayoutId id="2147483691" r:id="rId34"/>
    <p:sldLayoutId id="2147483693" r:id="rId3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1F1B4F"/>
          </a:solidFill>
          <a:latin typeface="Roboto" pitchFamily="2" charset="0"/>
          <a:ea typeface="Roboto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" pitchFamily="2" charset="0"/>
          <a:ea typeface="Roboto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" pitchFamily="2" charset="0"/>
          <a:ea typeface="Roboto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" pitchFamily="2" charset="0"/>
          <a:ea typeface="Roboto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itchFamily="2" charset="0"/>
          <a:ea typeface="Roboto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itchFamily="2" charset="0"/>
          <a:ea typeface="Roboto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lickr.com/photos/dallas_isd/collections" TargetMode="Externa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2.xml"/><Relationship Id="rId7" Type="http://schemas.openxmlformats.org/officeDocument/2006/relationships/diagramColors" Target="../diagrams/colors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svg"/><Relationship Id="rId18" Type="http://schemas.openxmlformats.org/officeDocument/2006/relationships/image" Target="../media/image24.svg"/><Relationship Id="rId26" Type="http://schemas.openxmlformats.org/officeDocument/2006/relationships/image" Target="../media/image32.svg"/><Relationship Id="rId39" Type="http://schemas.openxmlformats.org/officeDocument/2006/relationships/image" Target="../media/image45.svg"/><Relationship Id="rId21" Type="http://schemas.openxmlformats.org/officeDocument/2006/relationships/image" Target="../media/image27.svg"/><Relationship Id="rId34" Type="http://schemas.openxmlformats.org/officeDocument/2006/relationships/image" Target="../media/image40.svg"/><Relationship Id="rId42" Type="http://schemas.openxmlformats.org/officeDocument/2006/relationships/image" Target="../media/image48.sv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svg"/><Relationship Id="rId29" Type="http://schemas.openxmlformats.org/officeDocument/2006/relationships/image" Target="../media/image3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11" Type="http://schemas.openxmlformats.org/officeDocument/2006/relationships/image" Target="../media/image17.svg"/><Relationship Id="rId24" Type="http://schemas.openxmlformats.org/officeDocument/2006/relationships/image" Target="../media/image30.svg"/><Relationship Id="rId32" Type="http://schemas.openxmlformats.org/officeDocument/2006/relationships/image" Target="../media/image38.svg"/><Relationship Id="rId37" Type="http://schemas.openxmlformats.org/officeDocument/2006/relationships/image" Target="../media/image43.svg"/><Relationship Id="rId40" Type="http://schemas.openxmlformats.org/officeDocument/2006/relationships/image" Target="../media/image46.svg"/><Relationship Id="rId45" Type="http://schemas.openxmlformats.org/officeDocument/2006/relationships/image" Target="../media/image51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23" Type="http://schemas.openxmlformats.org/officeDocument/2006/relationships/image" Target="../media/image29.svg"/><Relationship Id="rId28" Type="http://schemas.openxmlformats.org/officeDocument/2006/relationships/image" Target="../media/image34.svg"/><Relationship Id="rId36" Type="http://schemas.openxmlformats.org/officeDocument/2006/relationships/image" Target="../media/image42.svg"/><Relationship Id="rId10" Type="http://schemas.openxmlformats.org/officeDocument/2006/relationships/image" Target="../media/image16.svg"/><Relationship Id="rId19" Type="http://schemas.openxmlformats.org/officeDocument/2006/relationships/image" Target="../media/image25.svg"/><Relationship Id="rId31" Type="http://schemas.openxmlformats.org/officeDocument/2006/relationships/image" Target="../media/image37.svg"/><Relationship Id="rId44" Type="http://schemas.openxmlformats.org/officeDocument/2006/relationships/image" Target="../media/image50.svg"/><Relationship Id="rId4" Type="http://schemas.openxmlformats.org/officeDocument/2006/relationships/image" Target="../media/image10.svg"/><Relationship Id="rId9" Type="http://schemas.openxmlformats.org/officeDocument/2006/relationships/image" Target="../media/image15.svg"/><Relationship Id="rId14" Type="http://schemas.openxmlformats.org/officeDocument/2006/relationships/image" Target="../media/image20.svg"/><Relationship Id="rId22" Type="http://schemas.openxmlformats.org/officeDocument/2006/relationships/image" Target="../media/image28.svg"/><Relationship Id="rId27" Type="http://schemas.openxmlformats.org/officeDocument/2006/relationships/image" Target="../media/image33.svg"/><Relationship Id="rId30" Type="http://schemas.openxmlformats.org/officeDocument/2006/relationships/image" Target="../media/image36.svg"/><Relationship Id="rId35" Type="http://schemas.openxmlformats.org/officeDocument/2006/relationships/image" Target="../media/image41.svg"/><Relationship Id="rId43" Type="http://schemas.openxmlformats.org/officeDocument/2006/relationships/image" Target="../media/image49.svg"/><Relationship Id="rId8" Type="http://schemas.openxmlformats.org/officeDocument/2006/relationships/image" Target="../media/image14.svg"/><Relationship Id="rId3" Type="http://schemas.openxmlformats.org/officeDocument/2006/relationships/image" Target="../media/image9.svg"/><Relationship Id="rId12" Type="http://schemas.openxmlformats.org/officeDocument/2006/relationships/image" Target="../media/image18.svg"/><Relationship Id="rId17" Type="http://schemas.openxmlformats.org/officeDocument/2006/relationships/image" Target="../media/image23.svg"/><Relationship Id="rId25" Type="http://schemas.openxmlformats.org/officeDocument/2006/relationships/image" Target="../media/image31.svg"/><Relationship Id="rId33" Type="http://schemas.openxmlformats.org/officeDocument/2006/relationships/image" Target="../media/image39.svg"/><Relationship Id="rId38" Type="http://schemas.openxmlformats.org/officeDocument/2006/relationships/image" Target="../media/image44.svg"/><Relationship Id="rId46" Type="http://schemas.openxmlformats.org/officeDocument/2006/relationships/image" Target="../media/image52.svg"/><Relationship Id="rId20" Type="http://schemas.openxmlformats.org/officeDocument/2006/relationships/image" Target="../media/image26.svg"/><Relationship Id="rId41" Type="http://schemas.openxmlformats.org/officeDocument/2006/relationships/image" Target="../media/image47.sv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4.svg"/><Relationship Id="rId18" Type="http://schemas.openxmlformats.org/officeDocument/2006/relationships/image" Target="../media/image69.svg"/><Relationship Id="rId26" Type="http://schemas.openxmlformats.org/officeDocument/2006/relationships/image" Target="../media/image77.svg"/><Relationship Id="rId39" Type="http://schemas.openxmlformats.org/officeDocument/2006/relationships/image" Target="../media/image90.svg"/><Relationship Id="rId21" Type="http://schemas.openxmlformats.org/officeDocument/2006/relationships/image" Target="../media/image72.svg"/><Relationship Id="rId34" Type="http://schemas.openxmlformats.org/officeDocument/2006/relationships/image" Target="../media/image85.svg"/><Relationship Id="rId42" Type="http://schemas.openxmlformats.org/officeDocument/2006/relationships/image" Target="../media/image93.svg"/><Relationship Id="rId7" Type="http://schemas.openxmlformats.org/officeDocument/2006/relationships/image" Target="../media/image58.svg"/><Relationship Id="rId2" Type="http://schemas.openxmlformats.org/officeDocument/2006/relationships/image" Target="../media/image53.svg"/><Relationship Id="rId16" Type="http://schemas.openxmlformats.org/officeDocument/2006/relationships/image" Target="../media/image67.svg"/><Relationship Id="rId29" Type="http://schemas.openxmlformats.org/officeDocument/2006/relationships/image" Target="../media/image8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svg"/><Relationship Id="rId11" Type="http://schemas.openxmlformats.org/officeDocument/2006/relationships/image" Target="../media/image62.svg"/><Relationship Id="rId24" Type="http://schemas.openxmlformats.org/officeDocument/2006/relationships/image" Target="../media/image75.svg"/><Relationship Id="rId32" Type="http://schemas.openxmlformats.org/officeDocument/2006/relationships/image" Target="../media/image83.svg"/><Relationship Id="rId37" Type="http://schemas.openxmlformats.org/officeDocument/2006/relationships/image" Target="../media/image88.svg"/><Relationship Id="rId40" Type="http://schemas.openxmlformats.org/officeDocument/2006/relationships/image" Target="../media/image91.svg"/><Relationship Id="rId45" Type="http://schemas.openxmlformats.org/officeDocument/2006/relationships/image" Target="../media/image96.svg"/><Relationship Id="rId5" Type="http://schemas.openxmlformats.org/officeDocument/2006/relationships/image" Target="../media/image56.svg"/><Relationship Id="rId15" Type="http://schemas.openxmlformats.org/officeDocument/2006/relationships/image" Target="../media/image66.svg"/><Relationship Id="rId23" Type="http://schemas.openxmlformats.org/officeDocument/2006/relationships/image" Target="../media/image74.svg"/><Relationship Id="rId28" Type="http://schemas.openxmlformats.org/officeDocument/2006/relationships/image" Target="../media/image79.svg"/><Relationship Id="rId36" Type="http://schemas.openxmlformats.org/officeDocument/2006/relationships/image" Target="../media/image87.svg"/><Relationship Id="rId10" Type="http://schemas.openxmlformats.org/officeDocument/2006/relationships/image" Target="../media/image61.svg"/><Relationship Id="rId19" Type="http://schemas.openxmlformats.org/officeDocument/2006/relationships/image" Target="../media/image70.svg"/><Relationship Id="rId31" Type="http://schemas.openxmlformats.org/officeDocument/2006/relationships/image" Target="../media/image82.svg"/><Relationship Id="rId44" Type="http://schemas.openxmlformats.org/officeDocument/2006/relationships/image" Target="../media/image95.svg"/><Relationship Id="rId4" Type="http://schemas.openxmlformats.org/officeDocument/2006/relationships/image" Target="../media/image55.svg"/><Relationship Id="rId9" Type="http://schemas.openxmlformats.org/officeDocument/2006/relationships/image" Target="../media/image60.svg"/><Relationship Id="rId14" Type="http://schemas.openxmlformats.org/officeDocument/2006/relationships/image" Target="../media/image65.svg"/><Relationship Id="rId22" Type="http://schemas.openxmlformats.org/officeDocument/2006/relationships/image" Target="../media/image73.svg"/><Relationship Id="rId27" Type="http://schemas.openxmlformats.org/officeDocument/2006/relationships/image" Target="../media/image78.svg"/><Relationship Id="rId30" Type="http://schemas.openxmlformats.org/officeDocument/2006/relationships/image" Target="../media/image81.svg"/><Relationship Id="rId35" Type="http://schemas.openxmlformats.org/officeDocument/2006/relationships/image" Target="../media/image86.svg"/><Relationship Id="rId43" Type="http://schemas.openxmlformats.org/officeDocument/2006/relationships/image" Target="../media/image94.svg"/><Relationship Id="rId8" Type="http://schemas.openxmlformats.org/officeDocument/2006/relationships/image" Target="../media/image59.svg"/><Relationship Id="rId3" Type="http://schemas.openxmlformats.org/officeDocument/2006/relationships/image" Target="../media/image54.svg"/><Relationship Id="rId12" Type="http://schemas.openxmlformats.org/officeDocument/2006/relationships/image" Target="../media/image63.svg"/><Relationship Id="rId17" Type="http://schemas.openxmlformats.org/officeDocument/2006/relationships/image" Target="../media/image68.svg"/><Relationship Id="rId25" Type="http://schemas.openxmlformats.org/officeDocument/2006/relationships/image" Target="../media/image76.svg"/><Relationship Id="rId33" Type="http://schemas.openxmlformats.org/officeDocument/2006/relationships/image" Target="../media/image84.svg"/><Relationship Id="rId38" Type="http://schemas.openxmlformats.org/officeDocument/2006/relationships/image" Target="../media/image89.svg"/><Relationship Id="rId20" Type="http://schemas.openxmlformats.org/officeDocument/2006/relationships/image" Target="../media/image71.svg"/><Relationship Id="rId41" Type="http://schemas.openxmlformats.org/officeDocument/2006/relationships/image" Target="../media/image92.sv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8.svg"/><Relationship Id="rId18" Type="http://schemas.openxmlformats.org/officeDocument/2006/relationships/image" Target="../media/image113.svg"/><Relationship Id="rId26" Type="http://schemas.openxmlformats.org/officeDocument/2006/relationships/image" Target="../media/image121.svg"/><Relationship Id="rId39" Type="http://schemas.openxmlformats.org/officeDocument/2006/relationships/image" Target="../media/image134.svg"/><Relationship Id="rId21" Type="http://schemas.openxmlformats.org/officeDocument/2006/relationships/image" Target="../media/image116.svg"/><Relationship Id="rId34" Type="http://schemas.openxmlformats.org/officeDocument/2006/relationships/image" Target="../media/image129.svg"/><Relationship Id="rId42" Type="http://schemas.openxmlformats.org/officeDocument/2006/relationships/image" Target="../media/image137.svg"/><Relationship Id="rId7" Type="http://schemas.openxmlformats.org/officeDocument/2006/relationships/image" Target="../media/image102.svg"/><Relationship Id="rId2" Type="http://schemas.openxmlformats.org/officeDocument/2006/relationships/image" Target="../media/image97.svg"/><Relationship Id="rId16" Type="http://schemas.openxmlformats.org/officeDocument/2006/relationships/image" Target="../media/image111.svg"/><Relationship Id="rId29" Type="http://schemas.openxmlformats.org/officeDocument/2006/relationships/image" Target="../media/image12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11" Type="http://schemas.openxmlformats.org/officeDocument/2006/relationships/image" Target="../media/image106.svg"/><Relationship Id="rId24" Type="http://schemas.openxmlformats.org/officeDocument/2006/relationships/image" Target="../media/image119.svg"/><Relationship Id="rId32" Type="http://schemas.openxmlformats.org/officeDocument/2006/relationships/image" Target="../media/image127.svg"/><Relationship Id="rId37" Type="http://schemas.openxmlformats.org/officeDocument/2006/relationships/image" Target="../media/image132.svg"/><Relationship Id="rId40" Type="http://schemas.openxmlformats.org/officeDocument/2006/relationships/image" Target="../media/image135.svg"/><Relationship Id="rId45" Type="http://schemas.openxmlformats.org/officeDocument/2006/relationships/image" Target="../media/image140.svg"/><Relationship Id="rId5" Type="http://schemas.openxmlformats.org/officeDocument/2006/relationships/image" Target="../media/image100.svg"/><Relationship Id="rId15" Type="http://schemas.openxmlformats.org/officeDocument/2006/relationships/image" Target="../media/image110.svg"/><Relationship Id="rId23" Type="http://schemas.openxmlformats.org/officeDocument/2006/relationships/image" Target="../media/image118.svg"/><Relationship Id="rId28" Type="http://schemas.openxmlformats.org/officeDocument/2006/relationships/image" Target="../media/image123.svg"/><Relationship Id="rId36" Type="http://schemas.openxmlformats.org/officeDocument/2006/relationships/image" Target="../media/image131.svg"/><Relationship Id="rId10" Type="http://schemas.openxmlformats.org/officeDocument/2006/relationships/image" Target="../media/image105.svg"/><Relationship Id="rId19" Type="http://schemas.openxmlformats.org/officeDocument/2006/relationships/image" Target="../media/image114.svg"/><Relationship Id="rId31" Type="http://schemas.openxmlformats.org/officeDocument/2006/relationships/image" Target="../media/image126.svg"/><Relationship Id="rId44" Type="http://schemas.openxmlformats.org/officeDocument/2006/relationships/image" Target="../media/image139.svg"/><Relationship Id="rId4" Type="http://schemas.openxmlformats.org/officeDocument/2006/relationships/image" Target="../media/image99.svg"/><Relationship Id="rId9" Type="http://schemas.openxmlformats.org/officeDocument/2006/relationships/image" Target="../media/image104.svg"/><Relationship Id="rId14" Type="http://schemas.openxmlformats.org/officeDocument/2006/relationships/image" Target="../media/image109.svg"/><Relationship Id="rId22" Type="http://schemas.openxmlformats.org/officeDocument/2006/relationships/image" Target="../media/image117.svg"/><Relationship Id="rId27" Type="http://schemas.openxmlformats.org/officeDocument/2006/relationships/image" Target="../media/image122.svg"/><Relationship Id="rId30" Type="http://schemas.openxmlformats.org/officeDocument/2006/relationships/image" Target="../media/image125.svg"/><Relationship Id="rId35" Type="http://schemas.openxmlformats.org/officeDocument/2006/relationships/image" Target="../media/image130.svg"/><Relationship Id="rId43" Type="http://schemas.openxmlformats.org/officeDocument/2006/relationships/image" Target="../media/image138.svg"/><Relationship Id="rId8" Type="http://schemas.openxmlformats.org/officeDocument/2006/relationships/image" Target="../media/image103.svg"/><Relationship Id="rId3" Type="http://schemas.openxmlformats.org/officeDocument/2006/relationships/image" Target="../media/image98.svg"/><Relationship Id="rId12" Type="http://schemas.openxmlformats.org/officeDocument/2006/relationships/image" Target="../media/image107.svg"/><Relationship Id="rId17" Type="http://schemas.openxmlformats.org/officeDocument/2006/relationships/image" Target="../media/image112.svg"/><Relationship Id="rId25" Type="http://schemas.openxmlformats.org/officeDocument/2006/relationships/image" Target="../media/image120.svg"/><Relationship Id="rId33" Type="http://schemas.openxmlformats.org/officeDocument/2006/relationships/image" Target="../media/image128.svg"/><Relationship Id="rId38" Type="http://schemas.openxmlformats.org/officeDocument/2006/relationships/image" Target="../media/image133.svg"/><Relationship Id="rId20" Type="http://schemas.openxmlformats.org/officeDocument/2006/relationships/image" Target="../media/image115.svg"/><Relationship Id="rId41" Type="http://schemas.openxmlformats.org/officeDocument/2006/relationships/image" Target="../media/image136.svg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2.svg"/><Relationship Id="rId18" Type="http://schemas.openxmlformats.org/officeDocument/2006/relationships/image" Target="../media/image157.svg"/><Relationship Id="rId26" Type="http://schemas.openxmlformats.org/officeDocument/2006/relationships/image" Target="../media/image165.svg"/><Relationship Id="rId39" Type="http://schemas.openxmlformats.org/officeDocument/2006/relationships/image" Target="../media/image178.svg"/><Relationship Id="rId21" Type="http://schemas.openxmlformats.org/officeDocument/2006/relationships/image" Target="../media/image160.svg"/><Relationship Id="rId34" Type="http://schemas.openxmlformats.org/officeDocument/2006/relationships/image" Target="../media/image173.svg"/><Relationship Id="rId42" Type="http://schemas.openxmlformats.org/officeDocument/2006/relationships/image" Target="../media/image181.svg"/><Relationship Id="rId7" Type="http://schemas.openxmlformats.org/officeDocument/2006/relationships/image" Target="../media/image146.svg"/><Relationship Id="rId2" Type="http://schemas.openxmlformats.org/officeDocument/2006/relationships/image" Target="../media/image141.svg"/><Relationship Id="rId16" Type="http://schemas.openxmlformats.org/officeDocument/2006/relationships/image" Target="../media/image155.svg"/><Relationship Id="rId29" Type="http://schemas.openxmlformats.org/officeDocument/2006/relationships/image" Target="../media/image16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svg"/><Relationship Id="rId11" Type="http://schemas.openxmlformats.org/officeDocument/2006/relationships/image" Target="../media/image150.svg"/><Relationship Id="rId24" Type="http://schemas.openxmlformats.org/officeDocument/2006/relationships/image" Target="../media/image163.svg"/><Relationship Id="rId32" Type="http://schemas.openxmlformats.org/officeDocument/2006/relationships/image" Target="../media/image171.svg"/><Relationship Id="rId37" Type="http://schemas.openxmlformats.org/officeDocument/2006/relationships/image" Target="../media/image176.svg"/><Relationship Id="rId40" Type="http://schemas.openxmlformats.org/officeDocument/2006/relationships/image" Target="../media/image179.svg"/><Relationship Id="rId45" Type="http://schemas.openxmlformats.org/officeDocument/2006/relationships/image" Target="../media/image184.svg"/><Relationship Id="rId5" Type="http://schemas.openxmlformats.org/officeDocument/2006/relationships/image" Target="../media/image144.svg"/><Relationship Id="rId15" Type="http://schemas.openxmlformats.org/officeDocument/2006/relationships/image" Target="../media/image154.svg"/><Relationship Id="rId23" Type="http://schemas.openxmlformats.org/officeDocument/2006/relationships/image" Target="../media/image162.svg"/><Relationship Id="rId28" Type="http://schemas.openxmlformats.org/officeDocument/2006/relationships/image" Target="../media/image167.svg"/><Relationship Id="rId36" Type="http://schemas.openxmlformats.org/officeDocument/2006/relationships/image" Target="../media/image175.svg"/><Relationship Id="rId10" Type="http://schemas.openxmlformats.org/officeDocument/2006/relationships/image" Target="../media/image149.svg"/><Relationship Id="rId19" Type="http://schemas.openxmlformats.org/officeDocument/2006/relationships/image" Target="../media/image158.svg"/><Relationship Id="rId31" Type="http://schemas.openxmlformats.org/officeDocument/2006/relationships/image" Target="../media/image170.svg"/><Relationship Id="rId44" Type="http://schemas.openxmlformats.org/officeDocument/2006/relationships/image" Target="../media/image183.svg"/><Relationship Id="rId4" Type="http://schemas.openxmlformats.org/officeDocument/2006/relationships/image" Target="../media/image143.svg"/><Relationship Id="rId9" Type="http://schemas.openxmlformats.org/officeDocument/2006/relationships/image" Target="../media/image148.svg"/><Relationship Id="rId14" Type="http://schemas.openxmlformats.org/officeDocument/2006/relationships/image" Target="../media/image153.svg"/><Relationship Id="rId22" Type="http://schemas.openxmlformats.org/officeDocument/2006/relationships/image" Target="../media/image161.svg"/><Relationship Id="rId27" Type="http://schemas.openxmlformats.org/officeDocument/2006/relationships/image" Target="../media/image166.svg"/><Relationship Id="rId30" Type="http://schemas.openxmlformats.org/officeDocument/2006/relationships/image" Target="../media/image169.svg"/><Relationship Id="rId35" Type="http://schemas.openxmlformats.org/officeDocument/2006/relationships/image" Target="../media/image174.svg"/><Relationship Id="rId43" Type="http://schemas.openxmlformats.org/officeDocument/2006/relationships/image" Target="../media/image182.svg"/><Relationship Id="rId8" Type="http://schemas.openxmlformats.org/officeDocument/2006/relationships/image" Target="../media/image147.svg"/><Relationship Id="rId3" Type="http://schemas.openxmlformats.org/officeDocument/2006/relationships/image" Target="../media/image142.svg"/><Relationship Id="rId12" Type="http://schemas.openxmlformats.org/officeDocument/2006/relationships/image" Target="../media/image151.svg"/><Relationship Id="rId17" Type="http://schemas.openxmlformats.org/officeDocument/2006/relationships/image" Target="../media/image156.svg"/><Relationship Id="rId25" Type="http://schemas.openxmlformats.org/officeDocument/2006/relationships/image" Target="../media/image164.svg"/><Relationship Id="rId33" Type="http://schemas.openxmlformats.org/officeDocument/2006/relationships/image" Target="../media/image172.svg"/><Relationship Id="rId38" Type="http://schemas.openxmlformats.org/officeDocument/2006/relationships/image" Target="../media/image177.svg"/><Relationship Id="rId20" Type="http://schemas.openxmlformats.org/officeDocument/2006/relationships/image" Target="../media/image159.svg"/><Relationship Id="rId41" Type="http://schemas.openxmlformats.org/officeDocument/2006/relationships/image" Target="../media/image180.svg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6.svg"/><Relationship Id="rId18" Type="http://schemas.openxmlformats.org/officeDocument/2006/relationships/image" Target="../media/image201.svg"/><Relationship Id="rId26" Type="http://schemas.openxmlformats.org/officeDocument/2006/relationships/image" Target="../media/image209.svg"/><Relationship Id="rId39" Type="http://schemas.openxmlformats.org/officeDocument/2006/relationships/image" Target="../media/image222.svg"/><Relationship Id="rId21" Type="http://schemas.openxmlformats.org/officeDocument/2006/relationships/image" Target="../media/image204.svg"/><Relationship Id="rId34" Type="http://schemas.openxmlformats.org/officeDocument/2006/relationships/image" Target="../media/image217.svg"/><Relationship Id="rId42" Type="http://schemas.openxmlformats.org/officeDocument/2006/relationships/image" Target="../media/image225.svg"/><Relationship Id="rId7" Type="http://schemas.openxmlformats.org/officeDocument/2006/relationships/image" Target="../media/image190.svg"/><Relationship Id="rId2" Type="http://schemas.openxmlformats.org/officeDocument/2006/relationships/image" Target="../media/image185.svg"/><Relationship Id="rId16" Type="http://schemas.openxmlformats.org/officeDocument/2006/relationships/image" Target="../media/image199.svg"/><Relationship Id="rId29" Type="http://schemas.openxmlformats.org/officeDocument/2006/relationships/image" Target="../media/image21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svg"/><Relationship Id="rId11" Type="http://schemas.openxmlformats.org/officeDocument/2006/relationships/image" Target="../media/image194.svg"/><Relationship Id="rId24" Type="http://schemas.openxmlformats.org/officeDocument/2006/relationships/image" Target="../media/image207.svg"/><Relationship Id="rId32" Type="http://schemas.openxmlformats.org/officeDocument/2006/relationships/image" Target="../media/image215.svg"/><Relationship Id="rId37" Type="http://schemas.openxmlformats.org/officeDocument/2006/relationships/image" Target="../media/image220.svg"/><Relationship Id="rId40" Type="http://schemas.openxmlformats.org/officeDocument/2006/relationships/image" Target="../media/image223.svg"/><Relationship Id="rId45" Type="http://schemas.openxmlformats.org/officeDocument/2006/relationships/image" Target="../media/image228.svg"/><Relationship Id="rId5" Type="http://schemas.openxmlformats.org/officeDocument/2006/relationships/image" Target="../media/image188.svg"/><Relationship Id="rId15" Type="http://schemas.openxmlformats.org/officeDocument/2006/relationships/image" Target="../media/image198.svg"/><Relationship Id="rId23" Type="http://schemas.openxmlformats.org/officeDocument/2006/relationships/image" Target="../media/image206.svg"/><Relationship Id="rId28" Type="http://schemas.openxmlformats.org/officeDocument/2006/relationships/image" Target="../media/image211.svg"/><Relationship Id="rId36" Type="http://schemas.openxmlformats.org/officeDocument/2006/relationships/image" Target="../media/image219.svg"/><Relationship Id="rId10" Type="http://schemas.openxmlformats.org/officeDocument/2006/relationships/image" Target="../media/image193.svg"/><Relationship Id="rId19" Type="http://schemas.openxmlformats.org/officeDocument/2006/relationships/image" Target="../media/image202.svg"/><Relationship Id="rId31" Type="http://schemas.openxmlformats.org/officeDocument/2006/relationships/image" Target="../media/image214.svg"/><Relationship Id="rId44" Type="http://schemas.openxmlformats.org/officeDocument/2006/relationships/image" Target="../media/image227.svg"/><Relationship Id="rId4" Type="http://schemas.openxmlformats.org/officeDocument/2006/relationships/image" Target="../media/image187.svg"/><Relationship Id="rId9" Type="http://schemas.openxmlformats.org/officeDocument/2006/relationships/image" Target="../media/image192.svg"/><Relationship Id="rId14" Type="http://schemas.openxmlformats.org/officeDocument/2006/relationships/image" Target="../media/image197.svg"/><Relationship Id="rId22" Type="http://schemas.openxmlformats.org/officeDocument/2006/relationships/image" Target="../media/image205.svg"/><Relationship Id="rId27" Type="http://schemas.openxmlformats.org/officeDocument/2006/relationships/image" Target="../media/image210.svg"/><Relationship Id="rId30" Type="http://schemas.openxmlformats.org/officeDocument/2006/relationships/image" Target="../media/image213.svg"/><Relationship Id="rId35" Type="http://schemas.openxmlformats.org/officeDocument/2006/relationships/image" Target="../media/image218.svg"/><Relationship Id="rId43" Type="http://schemas.openxmlformats.org/officeDocument/2006/relationships/image" Target="../media/image226.svg"/><Relationship Id="rId8" Type="http://schemas.openxmlformats.org/officeDocument/2006/relationships/image" Target="../media/image191.svg"/><Relationship Id="rId3" Type="http://schemas.openxmlformats.org/officeDocument/2006/relationships/image" Target="../media/image186.svg"/><Relationship Id="rId12" Type="http://schemas.openxmlformats.org/officeDocument/2006/relationships/image" Target="../media/image195.svg"/><Relationship Id="rId17" Type="http://schemas.openxmlformats.org/officeDocument/2006/relationships/image" Target="../media/image200.svg"/><Relationship Id="rId25" Type="http://schemas.openxmlformats.org/officeDocument/2006/relationships/image" Target="../media/image208.svg"/><Relationship Id="rId33" Type="http://schemas.openxmlformats.org/officeDocument/2006/relationships/image" Target="../media/image216.svg"/><Relationship Id="rId38" Type="http://schemas.openxmlformats.org/officeDocument/2006/relationships/image" Target="../media/image221.svg"/><Relationship Id="rId20" Type="http://schemas.openxmlformats.org/officeDocument/2006/relationships/image" Target="../media/image203.svg"/><Relationship Id="rId41" Type="http://schemas.openxmlformats.org/officeDocument/2006/relationships/image" Target="../media/image224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2.png"/><Relationship Id="rId5" Type="http://schemas.openxmlformats.org/officeDocument/2006/relationships/image" Target="../media/image231.png"/><Relationship Id="rId4" Type="http://schemas.openxmlformats.org/officeDocument/2006/relationships/image" Target="../media/image2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152F00-F3D9-4FAC-1775-B65CA4A69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D4A669-1F03-35FD-269F-8011ED7C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D4A22AF-05F7-747E-8541-5AC9EC434182}"/>
              </a:ext>
            </a:extLst>
          </p:cNvPr>
          <p:cNvSpPr txBox="1">
            <a:spLocks/>
          </p:cNvSpPr>
          <p:nvPr/>
        </p:nvSpPr>
        <p:spPr>
          <a:xfrm>
            <a:off x="529673" y="818910"/>
            <a:ext cx="11147611" cy="89559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en-US" sz="4800" b="1" dirty="0">
                <a:solidFill>
                  <a:srgbClr val="1F1B4F"/>
                </a:solidFill>
                <a:cs typeface="+mj-cs"/>
              </a:rPr>
              <a:t>Power Point Toolkit: Usage Guidelines</a:t>
            </a:r>
          </a:p>
          <a:p>
            <a:pPr marL="0" indent="0">
              <a:buNone/>
            </a:pPr>
            <a:endParaRPr lang="en-US" b="1" dirty="0">
              <a:solidFill>
                <a:srgbClr val="1F1B4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3FDB5A-6202-42C2-E14C-C07B5BC1797B}"/>
              </a:ext>
            </a:extLst>
          </p:cNvPr>
          <p:cNvSpPr txBox="1"/>
          <p:nvPr/>
        </p:nvSpPr>
        <p:spPr>
          <a:xfrm>
            <a:off x="782928" y="2008784"/>
            <a:ext cx="104679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Clr>
                <a:srgbClr val="20175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Greycliff CF" pitchFamily="2" charset="77"/>
              </a:rPr>
              <a:t>Slides 2 – 9 are options for title slides.</a:t>
            </a:r>
          </a:p>
          <a:p>
            <a:pPr marL="285750" lvl="0" indent="-285750">
              <a:buClr>
                <a:srgbClr val="20175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Greycliff CF" pitchFamily="2" charset="77"/>
              </a:rPr>
              <a:t>Department name or identifier may be added to the slides.</a:t>
            </a:r>
          </a:p>
          <a:p>
            <a:pPr marL="285750" lvl="0" indent="-285750">
              <a:buClr>
                <a:srgbClr val="20175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Greycliff CF" pitchFamily="2" charset="77"/>
              </a:rPr>
              <a:t>District logo should remain as included.</a:t>
            </a:r>
          </a:p>
          <a:p>
            <a:pPr marL="285750" lvl="0" indent="-285750">
              <a:buClr>
                <a:srgbClr val="20175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Greycliff CF" pitchFamily="2" charset="77"/>
              </a:rPr>
              <a:t>Colors used in this PPT:</a:t>
            </a:r>
          </a:p>
          <a:p>
            <a:pPr marL="742950" lvl="1" indent="-285750">
              <a:buClr>
                <a:srgbClr val="20175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Greycliff CF" pitchFamily="2" charset="77"/>
              </a:rPr>
              <a:t>Teal (</a:t>
            </a:r>
            <a:r>
              <a:rPr lang="en-US" dirty="0">
                <a:solidFill>
                  <a:srgbClr val="009490"/>
                </a:solidFill>
                <a:latin typeface="Greycliff CF" pitchFamily="2" charset="77"/>
              </a:rPr>
              <a:t>#009490</a:t>
            </a:r>
            <a:r>
              <a:rPr lang="en-US" dirty="0">
                <a:latin typeface="Greycliff CF" pitchFamily="2" charset="77"/>
              </a:rPr>
              <a:t>)</a:t>
            </a:r>
          </a:p>
          <a:p>
            <a:pPr marL="742950" lvl="1" indent="-285750">
              <a:buClr>
                <a:srgbClr val="20175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Greycliff CF" pitchFamily="2" charset="77"/>
              </a:rPr>
              <a:t>Blue (</a:t>
            </a:r>
            <a:r>
              <a:rPr lang="en-US" dirty="0">
                <a:solidFill>
                  <a:srgbClr val="201B50"/>
                </a:solidFill>
                <a:latin typeface="Greycliff CF" pitchFamily="2" charset="77"/>
              </a:rPr>
              <a:t>#201B50</a:t>
            </a:r>
            <a:r>
              <a:rPr lang="en-US" dirty="0">
                <a:latin typeface="Greycliff CF" pitchFamily="2" charset="77"/>
              </a:rPr>
              <a:t>)</a:t>
            </a:r>
          </a:p>
          <a:p>
            <a:pPr marL="742950" lvl="1" indent="-285750">
              <a:buClr>
                <a:srgbClr val="20175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Greycliff CF" pitchFamily="2" charset="77"/>
              </a:rPr>
              <a:t>Light Blue (</a:t>
            </a:r>
            <a:r>
              <a:rPr lang="en-US" dirty="0">
                <a:solidFill>
                  <a:srgbClr val="336195"/>
                </a:solidFill>
                <a:latin typeface="Greycliff CF" pitchFamily="2" charset="77"/>
              </a:rPr>
              <a:t>#346094</a:t>
            </a:r>
            <a:r>
              <a:rPr lang="en-US" dirty="0">
                <a:latin typeface="Greycliff CF" pitchFamily="2" charset="77"/>
              </a:rPr>
              <a:t>)</a:t>
            </a:r>
          </a:p>
          <a:p>
            <a:pPr marL="742950" lvl="1" indent="-285750">
              <a:buClr>
                <a:srgbClr val="20175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Greycliff CF" pitchFamily="2" charset="77"/>
              </a:rPr>
              <a:t>Yellow </a:t>
            </a:r>
            <a:r>
              <a:rPr lang="en-US" dirty="0">
                <a:solidFill>
                  <a:srgbClr val="FDB71B"/>
                </a:solidFill>
                <a:latin typeface="Greycliff CF" pitchFamily="2" charset="77"/>
              </a:rPr>
              <a:t>(#FCB61A</a:t>
            </a:r>
            <a:r>
              <a:rPr lang="en-US" dirty="0">
                <a:latin typeface="Greycliff CF" pitchFamily="2" charset="77"/>
              </a:rPr>
              <a:t>)</a:t>
            </a:r>
          </a:p>
          <a:p>
            <a:pPr marL="285750" lvl="0" indent="-285750">
              <a:buClr>
                <a:srgbClr val="20175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Greycliff CF" pitchFamily="2" charset="77"/>
              </a:rPr>
              <a:t>You may use the slides with the pre-loaded photos or you may add photos of your choice.</a:t>
            </a:r>
          </a:p>
          <a:p>
            <a:pPr marL="285750" lvl="0" indent="-285750">
              <a:buClr>
                <a:srgbClr val="20175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Greycliff CF" pitchFamily="2" charset="77"/>
              </a:rPr>
              <a:t>District approved photos can be found at </a:t>
            </a:r>
            <a:r>
              <a:rPr lang="en-US" u="sng" dirty="0">
                <a:latin typeface="Greycliff CF" pitchFamily="2" charset="77"/>
                <a:hlinkClick r:id="rId2"/>
              </a:rPr>
              <a:t>www.flickr.com/photos/dallas_isd/collections</a:t>
            </a:r>
            <a:r>
              <a:rPr lang="en-US" u="sng" dirty="0">
                <a:latin typeface="Greycliff CF" pitchFamily="2" charset="77"/>
              </a:rPr>
              <a:t>.</a:t>
            </a:r>
            <a:endParaRPr lang="en-US" dirty="0">
              <a:latin typeface="Greycliff CF" pitchFamily="2" charset="77"/>
            </a:endParaRPr>
          </a:p>
          <a:p>
            <a:pPr marL="285750" lvl="0" indent="-285750">
              <a:buClr>
                <a:srgbClr val="20175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Greycliff CF" pitchFamily="2" charset="77"/>
              </a:rPr>
              <a:t>For ending slide, you may select options in slides 36-39.</a:t>
            </a:r>
          </a:p>
          <a:p>
            <a:pPr marL="285750" lvl="0" indent="-285750">
              <a:buClr>
                <a:srgbClr val="20175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Greycliff CF" pitchFamily="2" charset="77"/>
              </a:rPr>
              <a:t>Resource library included in slide 41-50.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6320867-1686-C59A-9DD7-828817445D04}"/>
              </a:ext>
            </a:extLst>
          </p:cNvPr>
          <p:cNvGrpSpPr>
            <a:grpSpLocks/>
          </p:cNvGrpSpPr>
          <p:nvPr/>
        </p:nvGrpSpPr>
        <p:grpSpPr>
          <a:xfrm>
            <a:off x="9562149" y="5471035"/>
            <a:ext cx="1905848" cy="678062"/>
            <a:chOff x="4870450" y="2990944"/>
            <a:chExt cx="2451384" cy="872153"/>
          </a:xfrm>
          <a:solidFill>
            <a:srgbClr val="1F1B4F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88BE0E4-B5B3-94B0-5F89-E3342CB323CB}"/>
                </a:ext>
              </a:extLst>
            </p:cNvPr>
            <p:cNvSpPr>
              <a:spLocks/>
            </p:cNvSpPr>
            <p:nvPr/>
          </p:nvSpPr>
          <p:spPr>
            <a:xfrm>
              <a:off x="4872920" y="3177040"/>
              <a:ext cx="272091" cy="512682"/>
            </a:xfrm>
            <a:custGeom>
              <a:avLst/>
              <a:gdLst>
                <a:gd name="csX0" fmla="*/ 272091 w 272091"/>
                <a:gd name="csY0" fmla="*/ 357870 h 512682"/>
                <a:gd name="csX1" fmla="*/ 272091 w 272091"/>
                <a:gd name="csY1" fmla="*/ 154813 h 512682"/>
                <a:gd name="csX2" fmla="*/ 131770 w 272091"/>
                <a:gd name="csY2" fmla="*/ 0 h 512682"/>
                <a:gd name="csX3" fmla="*/ 0 w 272091"/>
                <a:gd name="csY3" fmla="*/ 0 h 512682"/>
                <a:gd name="csX4" fmla="*/ 0 w 272091"/>
                <a:gd name="csY4" fmla="*/ 512683 h 512682"/>
                <a:gd name="csX5" fmla="*/ 131770 w 272091"/>
                <a:gd name="csY5" fmla="*/ 512683 h 512682"/>
                <a:gd name="csX6" fmla="*/ 272091 w 272091"/>
                <a:gd name="csY6" fmla="*/ 357870 h 512682"/>
                <a:gd name="csX7" fmla="*/ 88829 w 272091"/>
                <a:gd name="csY7" fmla="*/ 440317 h 512682"/>
                <a:gd name="csX8" fmla="*/ 88829 w 272091"/>
                <a:gd name="csY8" fmla="*/ 72460 h 512682"/>
                <a:gd name="csX9" fmla="*/ 119610 w 272091"/>
                <a:gd name="csY9" fmla="*/ 72460 h 512682"/>
                <a:gd name="csX10" fmla="*/ 183357 w 272091"/>
                <a:gd name="csY10" fmla="*/ 144166 h 512682"/>
                <a:gd name="csX11" fmla="*/ 183357 w 272091"/>
                <a:gd name="csY11" fmla="*/ 368517 h 512682"/>
                <a:gd name="csX12" fmla="*/ 119610 w 272091"/>
                <a:gd name="csY12" fmla="*/ 440223 h 512682"/>
                <a:gd name="csX13" fmla="*/ 88829 w 272091"/>
                <a:gd name="csY13" fmla="*/ 440223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72091" h="512682">
                  <a:moveTo>
                    <a:pt x="272091" y="357870"/>
                  </a:moveTo>
                  <a:lnTo>
                    <a:pt x="272091" y="154813"/>
                  </a:lnTo>
                  <a:cubicBezTo>
                    <a:pt x="272091" y="49751"/>
                    <a:pt x="223449" y="0"/>
                    <a:pt x="131770" y="0"/>
                  </a:cubicBezTo>
                  <a:lnTo>
                    <a:pt x="0" y="0"/>
                  </a:lnTo>
                  <a:cubicBezTo>
                    <a:pt x="0" y="0"/>
                    <a:pt x="0" y="512683"/>
                    <a:pt x="0" y="512683"/>
                  </a:cubicBezTo>
                  <a:lnTo>
                    <a:pt x="131770" y="512683"/>
                  </a:lnTo>
                  <a:cubicBezTo>
                    <a:pt x="223449" y="512683"/>
                    <a:pt x="272091" y="463026"/>
                    <a:pt x="272091" y="357870"/>
                  </a:cubicBezTo>
                  <a:moveTo>
                    <a:pt x="88829" y="440317"/>
                  </a:moveTo>
                  <a:lnTo>
                    <a:pt x="88829" y="72460"/>
                  </a:lnTo>
                  <a:cubicBezTo>
                    <a:pt x="88829" y="72460"/>
                    <a:pt x="119610" y="72460"/>
                    <a:pt x="119610" y="72460"/>
                  </a:cubicBezTo>
                  <a:cubicBezTo>
                    <a:pt x="166827" y="72460"/>
                    <a:pt x="183357" y="90174"/>
                    <a:pt x="183357" y="144166"/>
                  </a:cubicBezTo>
                  <a:lnTo>
                    <a:pt x="183357" y="368517"/>
                  </a:lnTo>
                  <a:cubicBezTo>
                    <a:pt x="183357" y="422509"/>
                    <a:pt x="166922" y="440223"/>
                    <a:pt x="119610" y="440223"/>
                  </a:cubicBezTo>
                  <a:lnTo>
                    <a:pt x="88829" y="440223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5E525DB-DED4-C7D1-B128-EF4ECD90C1FA}"/>
                </a:ext>
              </a:extLst>
            </p:cNvPr>
            <p:cNvSpPr>
              <a:spLocks/>
            </p:cNvSpPr>
            <p:nvPr/>
          </p:nvSpPr>
          <p:spPr>
            <a:xfrm>
              <a:off x="5182252" y="3177040"/>
              <a:ext cx="300687" cy="512682"/>
            </a:xfrm>
            <a:custGeom>
              <a:avLst/>
              <a:gdLst>
                <a:gd name="csX0" fmla="*/ 199033 w 300687"/>
                <a:gd name="csY0" fmla="*/ 399046 h 512682"/>
                <a:gd name="csX1" fmla="*/ 214804 w 300687"/>
                <a:gd name="csY1" fmla="*/ 512683 h 512682"/>
                <a:gd name="csX2" fmla="*/ 300687 w 300687"/>
                <a:gd name="csY2" fmla="*/ 512683 h 512682"/>
                <a:gd name="csX3" fmla="*/ 205493 w 300687"/>
                <a:gd name="csY3" fmla="*/ 0 h 512682"/>
                <a:gd name="csX4" fmla="*/ 95194 w 300687"/>
                <a:gd name="csY4" fmla="*/ 0 h 512682"/>
                <a:gd name="csX5" fmla="*/ 0 w 300687"/>
                <a:gd name="csY5" fmla="*/ 512683 h 512682"/>
                <a:gd name="csX6" fmla="*/ 85884 w 300687"/>
                <a:gd name="csY6" fmla="*/ 512683 h 512682"/>
                <a:gd name="csX7" fmla="*/ 101654 w 300687"/>
                <a:gd name="csY7" fmla="*/ 399046 h 512682"/>
                <a:gd name="csX8" fmla="*/ 199033 w 300687"/>
                <a:gd name="csY8" fmla="*/ 399046 h 512682"/>
                <a:gd name="csX9" fmla="*/ 149631 w 300687"/>
                <a:gd name="csY9" fmla="*/ 102235 h 512682"/>
                <a:gd name="csX10" fmla="*/ 151056 w 300687"/>
                <a:gd name="csY10" fmla="*/ 102235 h 512682"/>
                <a:gd name="csX11" fmla="*/ 186113 w 300687"/>
                <a:gd name="csY11" fmla="*/ 322347 h 512682"/>
                <a:gd name="csX12" fmla="*/ 114480 w 300687"/>
                <a:gd name="csY12" fmla="*/ 322347 h 512682"/>
                <a:gd name="csX13" fmla="*/ 149536 w 300687"/>
                <a:gd name="csY13" fmla="*/ 102235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00687" h="512682">
                  <a:moveTo>
                    <a:pt x="199033" y="399046"/>
                  </a:moveTo>
                  <a:lnTo>
                    <a:pt x="214804" y="512683"/>
                  </a:lnTo>
                  <a:lnTo>
                    <a:pt x="300687" y="512683"/>
                  </a:lnTo>
                  <a:cubicBezTo>
                    <a:pt x="300687" y="512683"/>
                    <a:pt x="205493" y="0"/>
                    <a:pt x="205493" y="0"/>
                  </a:cubicBezTo>
                  <a:lnTo>
                    <a:pt x="95194" y="0"/>
                  </a:lnTo>
                  <a:cubicBezTo>
                    <a:pt x="95194" y="0"/>
                    <a:pt x="0" y="512683"/>
                    <a:pt x="0" y="512683"/>
                  </a:cubicBezTo>
                  <a:lnTo>
                    <a:pt x="85884" y="512683"/>
                  </a:lnTo>
                  <a:cubicBezTo>
                    <a:pt x="85884" y="512683"/>
                    <a:pt x="101654" y="399046"/>
                    <a:pt x="101654" y="399046"/>
                  </a:cubicBezTo>
                  <a:lnTo>
                    <a:pt x="199033" y="399046"/>
                  </a:lnTo>
                  <a:close/>
                  <a:moveTo>
                    <a:pt x="149631" y="102235"/>
                  </a:moveTo>
                  <a:lnTo>
                    <a:pt x="151056" y="102235"/>
                  </a:lnTo>
                  <a:cubicBezTo>
                    <a:pt x="151056" y="102235"/>
                    <a:pt x="186113" y="322347"/>
                    <a:pt x="186113" y="322347"/>
                  </a:cubicBezTo>
                  <a:lnTo>
                    <a:pt x="114480" y="322347"/>
                  </a:lnTo>
                  <a:cubicBezTo>
                    <a:pt x="114480" y="322347"/>
                    <a:pt x="149536" y="102235"/>
                    <a:pt x="149536" y="102235"/>
                  </a:cubicBez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44E5132-34B3-5262-2C6C-F84B4F94BB38}"/>
                </a:ext>
              </a:extLst>
            </p:cNvPr>
            <p:cNvSpPr>
              <a:spLocks/>
            </p:cNvSpPr>
            <p:nvPr/>
          </p:nvSpPr>
          <p:spPr>
            <a:xfrm>
              <a:off x="5530251" y="3177040"/>
              <a:ext cx="228389" cy="512682"/>
            </a:xfrm>
            <a:custGeom>
              <a:avLst/>
              <a:gdLst>
                <a:gd name="csX0" fmla="*/ 228389 w 228389"/>
                <a:gd name="csY0" fmla="*/ 435983 h 512682"/>
                <a:gd name="csX1" fmla="*/ 88734 w 228389"/>
                <a:gd name="csY1" fmla="*/ 435983 h 512682"/>
                <a:gd name="csX2" fmla="*/ 88734 w 228389"/>
                <a:gd name="csY2" fmla="*/ 0 h 512682"/>
                <a:gd name="csX3" fmla="*/ 0 w 228389"/>
                <a:gd name="csY3" fmla="*/ 0 h 512682"/>
                <a:gd name="csX4" fmla="*/ 0 w 228389"/>
                <a:gd name="csY4" fmla="*/ 512683 h 512682"/>
                <a:gd name="csX5" fmla="*/ 228389 w 228389"/>
                <a:gd name="csY5" fmla="*/ 512683 h 512682"/>
                <a:gd name="csX6" fmla="*/ 228389 w 228389"/>
                <a:gd name="csY6" fmla="*/ 435983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8389" h="512682">
                  <a:moveTo>
                    <a:pt x="228389" y="435983"/>
                  </a:moveTo>
                  <a:lnTo>
                    <a:pt x="88734" y="435983"/>
                  </a:lnTo>
                  <a:lnTo>
                    <a:pt x="88734" y="0"/>
                  </a:lnTo>
                  <a:lnTo>
                    <a:pt x="0" y="0"/>
                  </a:lnTo>
                  <a:lnTo>
                    <a:pt x="0" y="512683"/>
                  </a:lnTo>
                  <a:lnTo>
                    <a:pt x="228389" y="512683"/>
                  </a:lnTo>
                  <a:lnTo>
                    <a:pt x="228389" y="435983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390BA36-520C-A19C-EDC2-FDE979FBB094}"/>
                </a:ext>
              </a:extLst>
            </p:cNvPr>
            <p:cNvSpPr>
              <a:spLocks/>
            </p:cNvSpPr>
            <p:nvPr/>
          </p:nvSpPr>
          <p:spPr>
            <a:xfrm>
              <a:off x="5801583" y="3177040"/>
              <a:ext cx="228389" cy="512682"/>
            </a:xfrm>
            <a:custGeom>
              <a:avLst/>
              <a:gdLst>
                <a:gd name="csX0" fmla="*/ 228389 w 228389"/>
                <a:gd name="csY0" fmla="*/ 435983 h 512682"/>
                <a:gd name="csX1" fmla="*/ 88829 w 228389"/>
                <a:gd name="csY1" fmla="*/ 435983 h 512682"/>
                <a:gd name="csX2" fmla="*/ 88829 w 228389"/>
                <a:gd name="csY2" fmla="*/ 0 h 512682"/>
                <a:gd name="csX3" fmla="*/ 0 w 228389"/>
                <a:gd name="csY3" fmla="*/ 0 h 512682"/>
                <a:gd name="csX4" fmla="*/ 0 w 228389"/>
                <a:gd name="csY4" fmla="*/ 512683 h 512682"/>
                <a:gd name="csX5" fmla="*/ 228389 w 228389"/>
                <a:gd name="csY5" fmla="*/ 512683 h 512682"/>
                <a:gd name="csX6" fmla="*/ 228389 w 228389"/>
                <a:gd name="csY6" fmla="*/ 435983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8389" h="512682">
                  <a:moveTo>
                    <a:pt x="228389" y="435983"/>
                  </a:moveTo>
                  <a:lnTo>
                    <a:pt x="88829" y="435983"/>
                  </a:lnTo>
                  <a:lnTo>
                    <a:pt x="88829" y="0"/>
                  </a:lnTo>
                  <a:lnTo>
                    <a:pt x="0" y="0"/>
                  </a:lnTo>
                  <a:lnTo>
                    <a:pt x="0" y="512683"/>
                  </a:lnTo>
                  <a:lnTo>
                    <a:pt x="228389" y="512683"/>
                  </a:lnTo>
                  <a:lnTo>
                    <a:pt x="228389" y="435983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2EF3339-F080-ED86-7E62-1358C6CD9981}"/>
                </a:ext>
              </a:extLst>
            </p:cNvPr>
            <p:cNvSpPr>
              <a:spLocks/>
            </p:cNvSpPr>
            <p:nvPr/>
          </p:nvSpPr>
          <p:spPr>
            <a:xfrm>
              <a:off x="6057238" y="3177040"/>
              <a:ext cx="300687" cy="512682"/>
            </a:xfrm>
            <a:custGeom>
              <a:avLst/>
              <a:gdLst>
                <a:gd name="csX0" fmla="*/ 300687 w 300687"/>
                <a:gd name="csY0" fmla="*/ 512683 h 512682"/>
                <a:gd name="csX1" fmla="*/ 205493 w 300687"/>
                <a:gd name="csY1" fmla="*/ 0 h 512682"/>
                <a:gd name="csX2" fmla="*/ 95194 w 300687"/>
                <a:gd name="csY2" fmla="*/ 0 h 512682"/>
                <a:gd name="csX3" fmla="*/ 0 w 300687"/>
                <a:gd name="csY3" fmla="*/ 512683 h 512682"/>
                <a:gd name="csX4" fmla="*/ 85884 w 300687"/>
                <a:gd name="csY4" fmla="*/ 512683 h 512682"/>
                <a:gd name="csX5" fmla="*/ 101654 w 300687"/>
                <a:gd name="csY5" fmla="*/ 399046 h 512682"/>
                <a:gd name="csX6" fmla="*/ 199033 w 300687"/>
                <a:gd name="csY6" fmla="*/ 399046 h 512682"/>
                <a:gd name="csX7" fmla="*/ 214804 w 300687"/>
                <a:gd name="csY7" fmla="*/ 512683 h 512682"/>
                <a:gd name="csX8" fmla="*/ 300687 w 300687"/>
                <a:gd name="csY8" fmla="*/ 512683 h 512682"/>
                <a:gd name="csX9" fmla="*/ 114480 w 300687"/>
                <a:gd name="csY9" fmla="*/ 322441 h 512682"/>
                <a:gd name="csX10" fmla="*/ 149536 w 300687"/>
                <a:gd name="csY10" fmla="*/ 102329 h 512682"/>
                <a:gd name="csX11" fmla="*/ 150961 w 300687"/>
                <a:gd name="csY11" fmla="*/ 102329 h 512682"/>
                <a:gd name="csX12" fmla="*/ 186018 w 300687"/>
                <a:gd name="csY12" fmla="*/ 322441 h 512682"/>
                <a:gd name="csX13" fmla="*/ 114385 w 300687"/>
                <a:gd name="csY13" fmla="*/ 322441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00687" h="512682">
                  <a:moveTo>
                    <a:pt x="300687" y="512683"/>
                  </a:moveTo>
                  <a:lnTo>
                    <a:pt x="205493" y="0"/>
                  </a:lnTo>
                  <a:lnTo>
                    <a:pt x="95194" y="0"/>
                  </a:lnTo>
                  <a:cubicBezTo>
                    <a:pt x="95194" y="0"/>
                    <a:pt x="0" y="512683"/>
                    <a:pt x="0" y="512683"/>
                  </a:cubicBezTo>
                  <a:lnTo>
                    <a:pt x="85884" y="512683"/>
                  </a:lnTo>
                  <a:cubicBezTo>
                    <a:pt x="85884" y="512683"/>
                    <a:pt x="101654" y="399046"/>
                    <a:pt x="101654" y="399046"/>
                  </a:cubicBezTo>
                  <a:lnTo>
                    <a:pt x="199033" y="399046"/>
                  </a:lnTo>
                  <a:cubicBezTo>
                    <a:pt x="199033" y="399046"/>
                    <a:pt x="214804" y="512683"/>
                    <a:pt x="214804" y="512683"/>
                  </a:cubicBezTo>
                  <a:lnTo>
                    <a:pt x="300687" y="512683"/>
                  </a:lnTo>
                  <a:close/>
                  <a:moveTo>
                    <a:pt x="114480" y="322441"/>
                  </a:moveTo>
                  <a:lnTo>
                    <a:pt x="149536" y="102329"/>
                  </a:lnTo>
                  <a:lnTo>
                    <a:pt x="150961" y="102329"/>
                  </a:lnTo>
                  <a:cubicBezTo>
                    <a:pt x="150961" y="102329"/>
                    <a:pt x="186018" y="322441"/>
                    <a:pt x="186018" y="322441"/>
                  </a:cubicBezTo>
                  <a:lnTo>
                    <a:pt x="114385" y="322441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478AE8F-F028-53D4-86D5-962EF4A6B572}"/>
                </a:ext>
              </a:extLst>
            </p:cNvPr>
            <p:cNvSpPr>
              <a:spLocks/>
            </p:cNvSpPr>
            <p:nvPr/>
          </p:nvSpPr>
          <p:spPr>
            <a:xfrm>
              <a:off x="6379301" y="3169973"/>
              <a:ext cx="273516" cy="526816"/>
            </a:xfrm>
            <a:custGeom>
              <a:avLst/>
              <a:gdLst>
                <a:gd name="csX0" fmla="*/ 93199 w 273516"/>
                <a:gd name="csY0" fmla="*/ 127111 h 526816"/>
                <a:gd name="csX1" fmla="*/ 137566 w 273516"/>
                <a:gd name="csY1" fmla="*/ 76700 h 526816"/>
                <a:gd name="csX2" fmla="*/ 184783 w 273516"/>
                <a:gd name="csY2" fmla="*/ 133518 h 526816"/>
                <a:gd name="csX3" fmla="*/ 269241 w 273516"/>
                <a:gd name="csY3" fmla="*/ 124284 h 526816"/>
                <a:gd name="csX4" fmla="*/ 146116 w 273516"/>
                <a:gd name="csY4" fmla="*/ 0 h 526816"/>
                <a:gd name="csX5" fmla="*/ 8645 w 273516"/>
                <a:gd name="csY5" fmla="*/ 127770 h 526816"/>
                <a:gd name="csX6" fmla="*/ 189058 w 273516"/>
                <a:gd name="csY6" fmla="*/ 403286 h 526816"/>
                <a:gd name="csX7" fmla="*/ 137470 w 273516"/>
                <a:gd name="csY7" fmla="*/ 450117 h 526816"/>
                <a:gd name="csX8" fmla="*/ 84458 w 273516"/>
                <a:gd name="csY8" fmla="*/ 372757 h 526816"/>
                <a:gd name="csX9" fmla="*/ 0 w 273516"/>
                <a:gd name="csY9" fmla="*/ 384818 h 526816"/>
                <a:gd name="csX10" fmla="*/ 133195 w 273516"/>
                <a:gd name="csY10" fmla="*/ 526816 h 526816"/>
                <a:gd name="csX11" fmla="*/ 273516 w 273516"/>
                <a:gd name="csY11" fmla="*/ 395466 h 526816"/>
                <a:gd name="csX12" fmla="*/ 93104 w 273516"/>
                <a:gd name="csY12" fmla="*/ 127016 h 526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3516" h="526816">
                  <a:moveTo>
                    <a:pt x="93199" y="127111"/>
                  </a:moveTo>
                  <a:cubicBezTo>
                    <a:pt x="93199" y="95168"/>
                    <a:pt x="108969" y="76700"/>
                    <a:pt x="137566" y="76700"/>
                  </a:cubicBezTo>
                  <a:cubicBezTo>
                    <a:pt x="157611" y="76700"/>
                    <a:pt x="181267" y="89515"/>
                    <a:pt x="184783" y="133518"/>
                  </a:cubicBezTo>
                  <a:lnTo>
                    <a:pt x="269241" y="124284"/>
                  </a:lnTo>
                  <a:cubicBezTo>
                    <a:pt x="261356" y="51824"/>
                    <a:pt x="218414" y="0"/>
                    <a:pt x="146116" y="0"/>
                  </a:cubicBezTo>
                  <a:cubicBezTo>
                    <a:pt x="58807" y="0"/>
                    <a:pt x="8645" y="46171"/>
                    <a:pt x="8645" y="127770"/>
                  </a:cubicBezTo>
                  <a:cubicBezTo>
                    <a:pt x="8645" y="274762"/>
                    <a:pt x="189058" y="301711"/>
                    <a:pt x="189058" y="403286"/>
                  </a:cubicBezTo>
                  <a:cubicBezTo>
                    <a:pt x="189058" y="433816"/>
                    <a:pt x="168347" y="450117"/>
                    <a:pt x="137470" y="450117"/>
                  </a:cubicBezTo>
                  <a:cubicBezTo>
                    <a:pt x="108874" y="450117"/>
                    <a:pt x="88068" y="424581"/>
                    <a:pt x="84458" y="372757"/>
                  </a:cubicBezTo>
                  <a:lnTo>
                    <a:pt x="0" y="384818"/>
                  </a:lnTo>
                  <a:cubicBezTo>
                    <a:pt x="3610" y="461518"/>
                    <a:pt x="50827" y="526816"/>
                    <a:pt x="133195" y="526816"/>
                  </a:cubicBezTo>
                  <a:cubicBezTo>
                    <a:pt x="216229" y="526816"/>
                    <a:pt x="273516" y="479986"/>
                    <a:pt x="273516" y="395466"/>
                  </a:cubicBezTo>
                  <a:cubicBezTo>
                    <a:pt x="273516" y="256294"/>
                    <a:pt x="93104" y="214364"/>
                    <a:pt x="93104" y="127016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3E0688A-4E22-04A0-59C2-D9B5F42F58FB}"/>
                </a:ext>
              </a:extLst>
            </p:cNvPr>
            <p:cNvSpPr>
              <a:spLocks/>
            </p:cNvSpPr>
            <p:nvPr/>
          </p:nvSpPr>
          <p:spPr>
            <a:xfrm>
              <a:off x="4870450" y="3748802"/>
              <a:ext cx="19475" cy="112694"/>
            </a:xfrm>
            <a:prstGeom prst="rect">
              <a:avLst/>
            </a:pr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85B6BD56-D930-0031-910E-09CEBE59627C}"/>
                </a:ext>
              </a:extLst>
            </p:cNvPr>
            <p:cNvSpPr>
              <a:spLocks/>
            </p:cNvSpPr>
            <p:nvPr/>
          </p:nvSpPr>
          <p:spPr>
            <a:xfrm>
              <a:off x="4910256" y="3748802"/>
              <a:ext cx="59852" cy="112694"/>
            </a:xfrm>
            <a:custGeom>
              <a:avLst/>
              <a:gdLst>
                <a:gd name="csX0" fmla="*/ 42182 w 59852"/>
                <a:gd name="csY0" fmla="*/ 64450 h 112694"/>
                <a:gd name="csX1" fmla="*/ 41897 w 59852"/>
                <a:gd name="csY1" fmla="*/ 64450 h 112694"/>
                <a:gd name="csX2" fmla="*/ 18146 w 59852"/>
                <a:gd name="csY2" fmla="*/ 0 h 112694"/>
                <a:gd name="csX3" fmla="*/ 0 w 59852"/>
                <a:gd name="csY3" fmla="*/ 0 h 112694"/>
                <a:gd name="csX4" fmla="*/ 0 w 59852"/>
                <a:gd name="csY4" fmla="*/ 112694 h 112694"/>
                <a:gd name="csX5" fmla="*/ 17671 w 59852"/>
                <a:gd name="csY5" fmla="*/ 112694 h 112694"/>
                <a:gd name="csX6" fmla="*/ 17671 w 59852"/>
                <a:gd name="csY6" fmla="*/ 42307 h 112694"/>
                <a:gd name="csX7" fmla="*/ 17956 w 59852"/>
                <a:gd name="csY7" fmla="*/ 42307 h 112694"/>
                <a:gd name="csX8" fmla="*/ 42847 w 59852"/>
                <a:gd name="csY8" fmla="*/ 112694 h 112694"/>
                <a:gd name="csX9" fmla="*/ 59852 w 59852"/>
                <a:gd name="csY9" fmla="*/ 112694 h 112694"/>
                <a:gd name="csX10" fmla="*/ 59852 w 59852"/>
                <a:gd name="csY10" fmla="*/ 0 h 112694"/>
                <a:gd name="csX11" fmla="*/ 42182 w 59852"/>
                <a:gd name="csY11" fmla="*/ 0 h 112694"/>
                <a:gd name="csX12" fmla="*/ 42182 w 59852"/>
                <a:gd name="csY12" fmla="*/ 64450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9852" h="112694">
                  <a:moveTo>
                    <a:pt x="42182" y="64450"/>
                  </a:moveTo>
                  <a:lnTo>
                    <a:pt x="41897" y="64450"/>
                  </a:lnTo>
                  <a:lnTo>
                    <a:pt x="18146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17671" y="112694"/>
                  </a:lnTo>
                  <a:lnTo>
                    <a:pt x="17671" y="42307"/>
                  </a:lnTo>
                  <a:lnTo>
                    <a:pt x="17956" y="42307"/>
                  </a:lnTo>
                  <a:lnTo>
                    <a:pt x="42847" y="112694"/>
                  </a:lnTo>
                  <a:lnTo>
                    <a:pt x="59852" y="112694"/>
                  </a:lnTo>
                  <a:lnTo>
                    <a:pt x="59852" y="0"/>
                  </a:lnTo>
                  <a:lnTo>
                    <a:pt x="42182" y="0"/>
                  </a:lnTo>
                  <a:lnTo>
                    <a:pt x="42182" y="64450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7E81C27-B20A-D175-975E-D0BAD9DC69C7}"/>
                </a:ext>
              </a:extLst>
            </p:cNvPr>
            <p:cNvSpPr>
              <a:spLocks/>
            </p:cNvSpPr>
            <p:nvPr/>
          </p:nvSpPr>
          <p:spPr>
            <a:xfrm>
              <a:off x="4987684" y="3748802"/>
              <a:ext cx="59852" cy="112694"/>
            </a:xfrm>
            <a:custGeom>
              <a:avLst/>
              <a:gdLst>
                <a:gd name="csX0" fmla="*/ 28976 w 59852"/>
                <a:gd name="csY0" fmla="*/ 0 h 112694"/>
                <a:gd name="csX1" fmla="*/ 0 w 59852"/>
                <a:gd name="csY1" fmla="*/ 0 h 112694"/>
                <a:gd name="csX2" fmla="*/ 0 w 59852"/>
                <a:gd name="csY2" fmla="*/ 112694 h 112694"/>
                <a:gd name="csX3" fmla="*/ 28976 w 59852"/>
                <a:gd name="csY3" fmla="*/ 112694 h 112694"/>
                <a:gd name="csX4" fmla="*/ 59852 w 59852"/>
                <a:gd name="csY4" fmla="*/ 78679 h 112694"/>
                <a:gd name="csX5" fmla="*/ 59852 w 59852"/>
                <a:gd name="csY5" fmla="*/ 34016 h 112694"/>
                <a:gd name="csX6" fmla="*/ 28976 w 59852"/>
                <a:gd name="csY6" fmla="*/ 0 h 112694"/>
                <a:gd name="csX7" fmla="*/ 40282 w 59852"/>
                <a:gd name="csY7" fmla="*/ 81034 h 112694"/>
                <a:gd name="csX8" fmla="*/ 26316 w 59852"/>
                <a:gd name="csY8" fmla="*/ 96770 h 112694"/>
                <a:gd name="csX9" fmla="*/ 19571 w 59852"/>
                <a:gd name="csY9" fmla="*/ 96770 h 112694"/>
                <a:gd name="csX10" fmla="*/ 19571 w 59852"/>
                <a:gd name="csY10" fmla="*/ 15924 h 112694"/>
                <a:gd name="csX11" fmla="*/ 26316 w 59852"/>
                <a:gd name="csY11" fmla="*/ 15924 h 112694"/>
                <a:gd name="csX12" fmla="*/ 40282 w 59852"/>
                <a:gd name="csY12" fmla="*/ 31660 h 112694"/>
                <a:gd name="csX13" fmla="*/ 40282 w 59852"/>
                <a:gd name="csY13" fmla="*/ 8103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2694">
                  <a:moveTo>
                    <a:pt x="2897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28976" y="112694"/>
                  </a:lnTo>
                  <a:cubicBezTo>
                    <a:pt x="49117" y="112694"/>
                    <a:pt x="59852" y="101764"/>
                    <a:pt x="59852" y="78679"/>
                  </a:cubicBezTo>
                  <a:lnTo>
                    <a:pt x="59852" y="34016"/>
                  </a:lnTo>
                  <a:cubicBezTo>
                    <a:pt x="59852" y="10930"/>
                    <a:pt x="49117" y="0"/>
                    <a:pt x="28976" y="0"/>
                  </a:cubicBezTo>
                  <a:moveTo>
                    <a:pt x="40282" y="81034"/>
                  </a:moveTo>
                  <a:cubicBezTo>
                    <a:pt x="40282" y="92907"/>
                    <a:pt x="36672" y="96770"/>
                    <a:pt x="26316" y="96770"/>
                  </a:cubicBezTo>
                  <a:lnTo>
                    <a:pt x="19571" y="96770"/>
                  </a:lnTo>
                  <a:cubicBezTo>
                    <a:pt x="19571" y="96770"/>
                    <a:pt x="19571" y="15924"/>
                    <a:pt x="19571" y="15924"/>
                  </a:cubicBezTo>
                  <a:lnTo>
                    <a:pt x="26316" y="15924"/>
                  </a:lnTo>
                  <a:cubicBezTo>
                    <a:pt x="36672" y="15924"/>
                    <a:pt x="40282" y="19787"/>
                    <a:pt x="40282" y="31660"/>
                  </a:cubicBezTo>
                  <a:lnTo>
                    <a:pt x="40282" y="8103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AFB14EBB-6BD0-80EC-FB65-CCE3B4B02DDD}"/>
                </a:ext>
              </a:extLst>
            </p:cNvPr>
            <p:cNvSpPr>
              <a:spLocks/>
            </p:cNvSpPr>
            <p:nvPr/>
          </p:nvSpPr>
          <p:spPr>
            <a:xfrm>
              <a:off x="5065112" y="3748802"/>
              <a:ext cx="54437" cy="112694"/>
            </a:xfrm>
            <a:custGeom>
              <a:avLst/>
              <a:gdLst>
                <a:gd name="csX0" fmla="*/ 19571 w 54437"/>
                <a:gd name="csY0" fmla="*/ 62754 h 112694"/>
                <a:gd name="csX1" fmla="*/ 44747 w 54437"/>
                <a:gd name="csY1" fmla="*/ 62754 h 112694"/>
                <a:gd name="csX2" fmla="*/ 44747 w 54437"/>
                <a:gd name="csY2" fmla="*/ 45888 h 112694"/>
                <a:gd name="csX3" fmla="*/ 19571 w 54437"/>
                <a:gd name="csY3" fmla="*/ 45888 h 112694"/>
                <a:gd name="csX4" fmla="*/ 19571 w 54437"/>
                <a:gd name="csY4" fmla="*/ 16866 h 112694"/>
                <a:gd name="csX5" fmla="*/ 52252 w 54437"/>
                <a:gd name="csY5" fmla="*/ 16866 h 112694"/>
                <a:gd name="csX6" fmla="*/ 52252 w 54437"/>
                <a:gd name="csY6" fmla="*/ 0 h 112694"/>
                <a:gd name="csX7" fmla="*/ 0 w 54437"/>
                <a:gd name="csY7" fmla="*/ 0 h 112694"/>
                <a:gd name="csX8" fmla="*/ 0 w 54437"/>
                <a:gd name="csY8" fmla="*/ 112694 h 112694"/>
                <a:gd name="csX9" fmla="*/ 54437 w 54437"/>
                <a:gd name="csY9" fmla="*/ 112694 h 112694"/>
                <a:gd name="csX10" fmla="*/ 54437 w 54437"/>
                <a:gd name="csY10" fmla="*/ 95828 h 112694"/>
                <a:gd name="csX11" fmla="*/ 19571 w 54437"/>
                <a:gd name="csY11" fmla="*/ 95828 h 112694"/>
                <a:gd name="csX12" fmla="*/ 19571 w 54437"/>
                <a:gd name="csY12" fmla="*/ 6275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4437" h="112694">
                  <a:moveTo>
                    <a:pt x="19571" y="62754"/>
                  </a:moveTo>
                  <a:lnTo>
                    <a:pt x="44747" y="62754"/>
                  </a:lnTo>
                  <a:lnTo>
                    <a:pt x="44747" y="45888"/>
                  </a:lnTo>
                  <a:lnTo>
                    <a:pt x="19571" y="45888"/>
                  </a:lnTo>
                  <a:lnTo>
                    <a:pt x="19571" y="16866"/>
                  </a:lnTo>
                  <a:lnTo>
                    <a:pt x="52252" y="16866"/>
                  </a:lnTo>
                  <a:lnTo>
                    <a:pt x="52252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54437" y="112694"/>
                  </a:lnTo>
                  <a:lnTo>
                    <a:pt x="54437" y="95828"/>
                  </a:lnTo>
                  <a:lnTo>
                    <a:pt x="19571" y="95828"/>
                  </a:lnTo>
                  <a:lnTo>
                    <a:pt x="19571" y="6275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CBDF85A-43CC-C081-DC32-B7F3E5CC2B1C}"/>
                </a:ext>
              </a:extLst>
            </p:cNvPr>
            <p:cNvSpPr>
              <a:spLocks/>
            </p:cNvSpPr>
            <p:nvPr/>
          </p:nvSpPr>
          <p:spPr>
            <a:xfrm>
              <a:off x="5133705" y="3748802"/>
              <a:ext cx="63272" cy="112694"/>
            </a:xfrm>
            <a:custGeom>
              <a:avLst/>
              <a:gdLst>
                <a:gd name="csX0" fmla="*/ 28026 w 63272"/>
                <a:gd name="csY0" fmla="*/ 0 h 112694"/>
                <a:gd name="csX1" fmla="*/ 0 w 63272"/>
                <a:gd name="csY1" fmla="*/ 0 h 112694"/>
                <a:gd name="csX2" fmla="*/ 0 w 63272"/>
                <a:gd name="csY2" fmla="*/ 112694 h 112694"/>
                <a:gd name="csX3" fmla="*/ 19476 w 63272"/>
                <a:gd name="csY3" fmla="*/ 112694 h 112694"/>
                <a:gd name="csX4" fmla="*/ 19476 w 63272"/>
                <a:gd name="csY4" fmla="*/ 66523 h 112694"/>
                <a:gd name="csX5" fmla="*/ 28026 w 63272"/>
                <a:gd name="csY5" fmla="*/ 66523 h 112694"/>
                <a:gd name="csX6" fmla="*/ 63273 w 63272"/>
                <a:gd name="csY6" fmla="*/ 33262 h 112694"/>
                <a:gd name="csX7" fmla="*/ 28026 w 63272"/>
                <a:gd name="csY7" fmla="*/ 0 h 112694"/>
                <a:gd name="csX8" fmla="*/ 27076 w 63272"/>
                <a:gd name="csY8" fmla="*/ 50599 h 112694"/>
                <a:gd name="csX9" fmla="*/ 19476 w 63272"/>
                <a:gd name="csY9" fmla="*/ 50599 h 112694"/>
                <a:gd name="csX10" fmla="*/ 19476 w 63272"/>
                <a:gd name="csY10" fmla="*/ 15924 h 112694"/>
                <a:gd name="csX11" fmla="*/ 27076 w 63272"/>
                <a:gd name="csY11" fmla="*/ 15924 h 112694"/>
                <a:gd name="csX12" fmla="*/ 43797 w 63272"/>
                <a:gd name="csY12" fmla="*/ 33262 h 112694"/>
                <a:gd name="csX13" fmla="*/ 27076 w 63272"/>
                <a:gd name="csY13" fmla="*/ 50599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63272" h="112694">
                  <a:moveTo>
                    <a:pt x="2802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19476" y="112694"/>
                  </a:lnTo>
                  <a:lnTo>
                    <a:pt x="19476" y="66523"/>
                  </a:lnTo>
                  <a:cubicBezTo>
                    <a:pt x="19476" y="66523"/>
                    <a:pt x="28026" y="66523"/>
                    <a:pt x="28026" y="66523"/>
                  </a:cubicBezTo>
                  <a:cubicBezTo>
                    <a:pt x="52157" y="66523"/>
                    <a:pt x="63273" y="57289"/>
                    <a:pt x="63273" y="33262"/>
                  </a:cubicBezTo>
                  <a:cubicBezTo>
                    <a:pt x="63273" y="9234"/>
                    <a:pt x="52062" y="0"/>
                    <a:pt x="28026" y="0"/>
                  </a:cubicBezTo>
                  <a:moveTo>
                    <a:pt x="27076" y="50599"/>
                  </a:moveTo>
                  <a:lnTo>
                    <a:pt x="19476" y="50599"/>
                  </a:lnTo>
                  <a:cubicBezTo>
                    <a:pt x="19476" y="50599"/>
                    <a:pt x="19476" y="15924"/>
                    <a:pt x="19476" y="15924"/>
                  </a:cubicBezTo>
                  <a:lnTo>
                    <a:pt x="27076" y="15924"/>
                  </a:lnTo>
                  <a:cubicBezTo>
                    <a:pt x="39807" y="15924"/>
                    <a:pt x="43797" y="19787"/>
                    <a:pt x="43797" y="33262"/>
                  </a:cubicBezTo>
                  <a:cubicBezTo>
                    <a:pt x="43797" y="46736"/>
                    <a:pt x="39902" y="50599"/>
                    <a:pt x="27076" y="50599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8B43B2E-FFEE-366F-E657-DB611C7AA6CC}"/>
                </a:ext>
              </a:extLst>
            </p:cNvPr>
            <p:cNvSpPr>
              <a:spLocks/>
            </p:cNvSpPr>
            <p:nvPr/>
          </p:nvSpPr>
          <p:spPr>
            <a:xfrm>
              <a:off x="5211133" y="3748802"/>
              <a:ext cx="54532" cy="112694"/>
            </a:xfrm>
            <a:custGeom>
              <a:avLst/>
              <a:gdLst>
                <a:gd name="csX0" fmla="*/ 19571 w 54532"/>
                <a:gd name="csY0" fmla="*/ 62754 h 112694"/>
                <a:gd name="csX1" fmla="*/ 44747 w 54532"/>
                <a:gd name="csY1" fmla="*/ 62754 h 112694"/>
                <a:gd name="csX2" fmla="*/ 44747 w 54532"/>
                <a:gd name="csY2" fmla="*/ 45888 h 112694"/>
                <a:gd name="csX3" fmla="*/ 19571 w 54532"/>
                <a:gd name="csY3" fmla="*/ 45888 h 112694"/>
                <a:gd name="csX4" fmla="*/ 19571 w 54532"/>
                <a:gd name="csY4" fmla="*/ 16866 h 112694"/>
                <a:gd name="csX5" fmla="*/ 52252 w 54532"/>
                <a:gd name="csY5" fmla="*/ 16866 h 112694"/>
                <a:gd name="csX6" fmla="*/ 52252 w 54532"/>
                <a:gd name="csY6" fmla="*/ 0 h 112694"/>
                <a:gd name="csX7" fmla="*/ 0 w 54532"/>
                <a:gd name="csY7" fmla="*/ 0 h 112694"/>
                <a:gd name="csX8" fmla="*/ 0 w 54532"/>
                <a:gd name="csY8" fmla="*/ 112694 h 112694"/>
                <a:gd name="csX9" fmla="*/ 54532 w 54532"/>
                <a:gd name="csY9" fmla="*/ 112694 h 112694"/>
                <a:gd name="csX10" fmla="*/ 54532 w 54532"/>
                <a:gd name="csY10" fmla="*/ 95828 h 112694"/>
                <a:gd name="csX11" fmla="*/ 19571 w 54532"/>
                <a:gd name="csY11" fmla="*/ 95828 h 112694"/>
                <a:gd name="csX12" fmla="*/ 19571 w 54532"/>
                <a:gd name="csY12" fmla="*/ 6275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4532" h="112694">
                  <a:moveTo>
                    <a:pt x="19571" y="62754"/>
                  </a:moveTo>
                  <a:lnTo>
                    <a:pt x="44747" y="62754"/>
                  </a:lnTo>
                  <a:lnTo>
                    <a:pt x="44747" y="45888"/>
                  </a:lnTo>
                  <a:lnTo>
                    <a:pt x="19571" y="45888"/>
                  </a:lnTo>
                  <a:lnTo>
                    <a:pt x="19571" y="16866"/>
                  </a:lnTo>
                  <a:lnTo>
                    <a:pt x="52252" y="16866"/>
                  </a:lnTo>
                  <a:lnTo>
                    <a:pt x="52252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54532" y="112694"/>
                  </a:lnTo>
                  <a:lnTo>
                    <a:pt x="54532" y="95828"/>
                  </a:lnTo>
                  <a:lnTo>
                    <a:pt x="19571" y="95828"/>
                  </a:lnTo>
                  <a:lnTo>
                    <a:pt x="19571" y="6275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2A0020F-081F-2E5B-2012-BAC44902503A}"/>
                </a:ext>
              </a:extLst>
            </p:cNvPr>
            <p:cNvSpPr>
              <a:spLocks/>
            </p:cNvSpPr>
            <p:nvPr/>
          </p:nvSpPr>
          <p:spPr>
            <a:xfrm>
              <a:off x="5279821" y="3748802"/>
              <a:ext cx="59757" cy="112694"/>
            </a:xfrm>
            <a:custGeom>
              <a:avLst/>
              <a:gdLst>
                <a:gd name="csX0" fmla="*/ 42182 w 59757"/>
                <a:gd name="csY0" fmla="*/ 64450 h 112694"/>
                <a:gd name="csX1" fmla="*/ 41802 w 59757"/>
                <a:gd name="csY1" fmla="*/ 64450 h 112694"/>
                <a:gd name="csX2" fmla="*/ 18051 w 59757"/>
                <a:gd name="csY2" fmla="*/ 0 h 112694"/>
                <a:gd name="csX3" fmla="*/ 0 w 59757"/>
                <a:gd name="csY3" fmla="*/ 0 h 112694"/>
                <a:gd name="csX4" fmla="*/ 0 w 59757"/>
                <a:gd name="csY4" fmla="*/ 112694 h 112694"/>
                <a:gd name="csX5" fmla="*/ 17576 w 59757"/>
                <a:gd name="csY5" fmla="*/ 112694 h 112694"/>
                <a:gd name="csX6" fmla="*/ 17576 w 59757"/>
                <a:gd name="csY6" fmla="*/ 42307 h 112694"/>
                <a:gd name="csX7" fmla="*/ 17861 w 59757"/>
                <a:gd name="csY7" fmla="*/ 42307 h 112694"/>
                <a:gd name="csX8" fmla="*/ 42752 w 59757"/>
                <a:gd name="csY8" fmla="*/ 112694 h 112694"/>
                <a:gd name="csX9" fmla="*/ 59757 w 59757"/>
                <a:gd name="csY9" fmla="*/ 112694 h 112694"/>
                <a:gd name="csX10" fmla="*/ 59757 w 59757"/>
                <a:gd name="csY10" fmla="*/ 0 h 112694"/>
                <a:gd name="csX11" fmla="*/ 42182 w 59757"/>
                <a:gd name="csY11" fmla="*/ 0 h 112694"/>
                <a:gd name="csX12" fmla="*/ 42182 w 59757"/>
                <a:gd name="csY12" fmla="*/ 64450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9757" h="112694">
                  <a:moveTo>
                    <a:pt x="42182" y="64450"/>
                  </a:moveTo>
                  <a:lnTo>
                    <a:pt x="41802" y="64450"/>
                  </a:lnTo>
                  <a:lnTo>
                    <a:pt x="18051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17576" y="112694"/>
                  </a:lnTo>
                  <a:lnTo>
                    <a:pt x="17576" y="42307"/>
                  </a:lnTo>
                  <a:lnTo>
                    <a:pt x="17861" y="42307"/>
                  </a:lnTo>
                  <a:lnTo>
                    <a:pt x="42752" y="112694"/>
                  </a:lnTo>
                  <a:lnTo>
                    <a:pt x="59757" y="112694"/>
                  </a:lnTo>
                  <a:lnTo>
                    <a:pt x="59757" y="0"/>
                  </a:lnTo>
                  <a:lnTo>
                    <a:pt x="42182" y="0"/>
                  </a:lnTo>
                  <a:lnTo>
                    <a:pt x="42182" y="64450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84F67E8-E2CE-8DE8-7B07-0BFD64D84839}"/>
                </a:ext>
              </a:extLst>
            </p:cNvPr>
            <p:cNvSpPr>
              <a:spLocks/>
            </p:cNvSpPr>
            <p:nvPr/>
          </p:nvSpPr>
          <p:spPr>
            <a:xfrm>
              <a:off x="5357154" y="3748802"/>
              <a:ext cx="59852" cy="112694"/>
            </a:xfrm>
            <a:custGeom>
              <a:avLst/>
              <a:gdLst>
                <a:gd name="csX0" fmla="*/ 28976 w 59852"/>
                <a:gd name="csY0" fmla="*/ 0 h 112694"/>
                <a:gd name="csX1" fmla="*/ 0 w 59852"/>
                <a:gd name="csY1" fmla="*/ 0 h 112694"/>
                <a:gd name="csX2" fmla="*/ 0 w 59852"/>
                <a:gd name="csY2" fmla="*/ 112694 h 112694"/>
                <a:gd name="csX3" fmla="*/ 28976 w 59852"/>
                <a:gd name="csY3" fmla="*/ 112694 h 112694"/>
                <a:gd name="csX4" fmla="*/ 59852 w 59852"/>
                <a:gd name="csY4" fmla="*/ 78679 h 112694"/>
                <a:gd name="csX5" fmla="*/ 59852 w 59852"/>
                <a:gd name="csY5" fmla="*/ 34016 h 112694"/>
                <a:gd name="csX6" fmla="*/ 28976 w 59852"/>
                <a:gd name="csY6" fmla="*/ 0 h 112694"/>
                <a:gd name="csX7" fmla="*/ 40377 w 59852"/>
                <a:gd name="csY7" fmla="*/ 81034 h 112694"/>
                <a:gd name="csX8" fmla="*/ 26411 w 59852"/>
                <a:gd name="csY8" fmla="*/ 96770 h 112694"/>
                <a:gd name="csX9" fmla="*/ 19666 w 59852"/>
                <a:gd name="csY9" fmla="*/ 96770 h 112694"/>
                <a:gd name="csX10" fmla="*/ 19666 w 59852"/>
                <a:gd name="csY10" fmla="*/ 15924 h 112694"/>
                <a:gd name="csX11" fmla="*/ 26411 w 59852"/>
                <a:gd name="csY11" fmla="*/ 15924 h 112694"/>
                <a:gd name="csX12" fmla="*/ 40377 w 59852"/>
                <a:gd name="csY12" fmla="*/ 31660 h 112694"/>
                <a:gd name="csX13" fmla="*/ 40377 w 59852"/>
                <a:gd name="csY13" fmla="*/ 8103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2694">
                  <a:moveTo>
                    <a:pt x="2897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28976" y="112694"/>
                  </a:lnTo>
                  <a:cubicBezTo>
                    <a:pt x="49117" y="112694"/>
                    <a:pt x="59852" y="101764"/>
                    <a:pt x="59852" y="78679"/>
                  </a:cubicBezTo>
                  <a:lnTo>
                    <a:pt x="59852" y="34016"/>
                  </a:lnTo>
                  <a:cubicBezTo>
                    <a:pt x="59852" y="10930"/>
                    <a:pt x="49117" y="0"/>
                    <a:pt x="28976" y="0"/>
                  </a:cubicBezTo>
                  <a:moveTo>
                    <a:pt x="40377" y="81034"/>
                  </a:moveTo>
                  <a:cubicBezTo>
                    <a:pt x="40377" y="92907"/>
                    <a:pt x="36766" y="96770"/>
                    <a:pt x="26411" y="96770"/>
                  </a:cubicBezTo>
                  <a:lnTo>
                    <a:pt x="19666" y="96770"/>
                  </a:lnTo>
                  <a:cubicBezTo>
                    <a:pt x="19666" y="96770"/>
                    <a:pt x="19666" y="15924"/>
                    <a:pt x="19666" y="15924"/>
                  </a:cubicBezTo>
                  <a:lnTo>
                    <a:pt x="26411" y="15924"/>
                  </a:lnTo>
                  <a:cubicBezTo>
                    <a:pt x="36766" y="15924"/>
                    <a:pt x="40377" y="19787"/>
                    <a:pt x="40377" y="31660"/>
                  </a:cubicBezTo>
                  <a:lnTo>
                    <a:pt x="40377" y="8103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9172875-4339-EDD3-0981-2A357EB2DA84}"/>
                </a:ext>
              </a:extLst>
            </p:cNvPr>
            <p:cNvSpPr>
              <a:spLocks/>
            </p:cNvSpPr>
            <p:nvPr/>
          </p:nvSpPr>
          <p:spPr>
            <a:xfrm>
              <a:off x="5434678" y="3748802"/>
              <a:ext cx="54437" cy="112694"/>
            </a:xfrm>
            <a:custGeom>
              <a:avLst/>
              <a:gdLst>
                <a:gd name="csX0" fmla="*/ 19476 w 54437"/>
                <a:gd name="csY0" fmla="*/ 62754 h 112694"/>
                <a:gd name="csX1" fmla="*/ 44652 w 54437"/>
                <a:gd name="csY1" fmla="*/ 62754 h 112694"/>
                <a:gd name="csX2" fmla="*/ 44652 w 54437"/>
                <a:gd name="csY2" fmla="*/ 45888 h 112694"/>
                <a:gd name="csX3" fmla="*/ 19476 w 54437"/>
                <a:gd name="csY3" fmla="*/ 45888 h 112694"/>
                <a:gd name="csX4" fmla="*/ 19476 w 54437"/>
                <a:gd name="csY4" fmla="*/ 16866 h 112694"/>
                <a:gd name="csX5" fmla="*/ 52252 w 54437"/>
                <a:gd name="csY5" fmla="*/ 16866 h 112694"/>
                <a:gd name="csX6" fmla="*/ 52252 w 54437"/>
                <a:gd name="csY6" fmla="*/ 0 h 112694"/>
                <a:gd name="csX7" fmla="*/ 0 w 54437"/>
                <a:gd name="csY7" fmla="*/ 0 h 112694"/>
                <a:gd name="csX8" fmla="*/ 0 w 54437"/>
                <a:gd name="csY8" fmla="*/ 112694 h 112694"/>
                <a:gd name="csX9" fmla="*/ 54437 w 54437"/>
                <a:gd name="csY9" fmla="*/ 112694 h 112694"/>
                <a:gd name="csX10" fmla="*/ 54437 w 54437"/>
                <a:gd name="csY10" fmla="*/ 95828 h 112694"/>
                <a:gd name="csX11" fmla="*/ 19476 w 54437"/>
                <a:gd name="csY11" fmla="*/ 95828 h 112694"/>
                <a:gd name="csX12" fmla="*/ 19476 w 54437"/>
                <a:gd name="csY12" fmla="*/ 6275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4437" h="112694">
                  <a:moveTo>
                    <a:pt x="19476" y="62754"/>
                  </a:moveTo>
                  <a:lnTo>
                    <a:pt x="44652" y="62754"/>
                  </a:lnTo>
                  <a:lnTo>
                    <a:pt x="44652" y="45888"/>
                  </a:lnTo>
                  <a:lnTo>
                    <a:pt x="19476" y="45888"/>
                  </a:lnTo>
                  <a:lnTo>
                    <a:pt x="19476" y="16866"/>
                  </a:lnTo>
                  <a:lnTo>
                    <a:pt x="52252" y="16866"/>
                  </a:lnTo>
                  <a:lnTo>
                    <a:pt x="52252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54437" y="112694"/>
                  </a:lnTo>
                  <a:lnTo>
                    <a:pt x="54437" y="95828"/>
                  </a:lnTo>
                  <a:lnTo>
                    <a:pt x="19476" y="95828"/>
                  </a:lnTo>
                  <a:lnTo>
                    <a:pt x="19476" y="6275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958F6D15-8E2F-6C7E-E03D-A7BEFED5E42C}"/>
                </a:ext>
              </a:extLst>
            </p:cNvPr>
            <p:cNvSpPr>
              <a:spLocks/>
            </p:cNvSpPr>
            <p:nvPr/>
          </p:nvSpPr>
          <p:spPr>
            <a:xfrm>
              <a:off x="5503270" y="3748802"/>
              <a:ext cx="59757" cy="112694"/>
            </a:xfrm>
            <a:custGeom>
              <a:avLst/>
              <a:gdLst>
                <a:gd name="csX0" fmla="*/ 42182 w 59757"/>
                <a:gd name="csY0" fmla="*/ 64450 h 112694"/>
                <a:gd name="csX1" fmla="*/ 41897 w 59757"/>
                <a:gd name="csY1" fmla="*/ 64450 h 112694"/>
                <a:gd name="csX2" fmla="*/ 18051 w 59757"/>
                <a:gd name="csY2" fmla="*/ 0 h 112694"/>
                <a:gd name="csX3" fmla="*/ 0 w 59757"/>
                <a:gd name="csY3" fmla="*/ 0 h 112694"/>
                <a:gd name="csX4" fmla="*/ 0 w 59757"/>
                <a:gd name="csY4" fmla="*/ 112694 h 112694"/>
                <a:gd name="csX5" fmla="*/ 17576 w 59757"/>
                <a:gd name="csY5" fmla="*/ 112694 h 112694"/>
                <a:gd name="csX6" fmla="*/ 17576 w 59757"/>
                <a:gd name="csY6" fmla="*/ 42307 h 112694"/>
                <a:gd name="csX7" fmla="*/ 17956 w 59757"/>
                <a:gd name="csY7" fmla="*/ 42307 h 112694"/>
                <a:gd name="csX8" fmla="*/ 42752 w 59757"/>
                <a:gd name="csY8" fmla="*/ 112694 h 112694"/>
                <a:gd name="csX9" fmla="*/ 59757 w 59757"/>
                <a:gd name="csY9" fmla="*/ 112694 h 112694"/>
                <a:gd name="csX10" fmla="*/ 59757 w 59757"/>
                <a:gd name="csY10" fmla="*/ 0 h 112694"/>
                <a:gd name="csX11" fmla="*/ 42182 w 59757"/>
                <a:gd name="csY11" fmla="*/ 0 h 112694"/>
                <a:gd name="csX12" fmla="*/ 42182 w 59757"/>
                <a:gd name="csY12" fmla="*/ 64450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9757" h="112694">
                  <a:moveTo>
                    <a:pt x="42182" y="64450"/>
                  </a:moveTo>
                  <a:lnTo>
                    <a:pt x="41897" y="64450"/>
                  </a:lnTo>
                  <a:lnTo>
                    <a:pt x="18051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17576" y="112694"/>
                  </a:lnTo>
                  <a:lnTo>
                    <a:pt x="17576" y="42307"/>
                  </a:lnTo>
                  <a:lnTo>
                    <a:pt x="17956" y="42307"/>
                  </a:lnTo>
                  <a:lnTo>
                    <a:pt x="42752" y="112694"/>
                  </a:lnTo>
                  <a:lnTo>
                    <a:pt x="59757" y="112694"/>
                  </a:lnTo>
                  <a:lnTo>
                    <a:pt x="59757" y="0"/>
                  </a:lnTo>
                  <a:lnTo>
                    <a:pt x="42182" y="0"/>
                  </a:lnTo>
                  <a:lnTo>
                    <a:pt x="42182" y="64450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747E262-619C-8B2F-7BEF-F9461A6B8DAD}"/>
                </a:ext>
              </a:extLst>
            </p:cNvPr>
            <p:cNvSpPr>
              <a:spLocks/>
            </p:cNvSpPr>
            <p:nvPr/>
          </p:nvSpPr>
          <p:spPr>
            <a:xfrm>
              <a:off x="5573098" y="3748802"/>
              <a:ext cx="57382" cy="112694"/>
            </a:xfrm>
            <a:custGeom>
              <a:avLst/>
              <a:gdLst>
                <a:gd name="csX0" fmla="*/ 0 w 57382"/>
                <a:gd name="csY0" fmla="*/ 16866 h 112694"/>
                <a:gd name="csX1" fmla="*/ 18906 w 57382"/>
                <a:gd name="csY1" fmla="*/ 16866 h 112694"/>
                <a:gd name="csX2" fmla="*/ 18906 w 57382"/>
                <a:gd name="csY2" fmla="*/ 112694 h 112694"/>
                <a:gd name="csX3" fmla="*/ 38477 w 57382"/>
                <a:gd name="csY3" fmla="*/ 112694 h 112694"/>
                <a:gd name="csX4" fmla="*/ 38477 w 57382"/>
                <a:gd name="csY4" fmla="*/ 16866 h 112694"/>
                <a:gd name="csX5" fmla="*/ 57382 w 57382"/>
                <a:gd name="csY5" fmla="*/ 16866 h 112694"/>
                <a:gd name="csX6" fmla="*/ 57382 w 57382"/>
                <a:gd name="csY6" fmla="*/ 0 h 112694"/>
                <a:gd name="csX7" fmla="*/ 0 w 57382"/>
                <a:gd name="csY7" fmla="*/ 0 h 112694"/>
                <a:gd name="csX8" fmla="*/ 0 w 57382"/>
                <a:gd name="csY8" fmla="*/ 16866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7382" h="112694">
                  <a:moveTo>
                    <a:pt x="0" y="16866"/>
                  </a:moveTo>
                  <a:lnTo>
                    <a:pt x="18906" y="16866"/>
                  </a:lnTo>
                  <a:lnTo>
                    <a:pt x="18906" y="112694"/>
                  </a:lnTo>
                  <a:lnTo>
                    <a:pt x="38477" y="112694"/>
                  </a:lnTo>
                  <a:lnTo>
                    <a:pt x="38477" y="16866"/>
                  </a:lnTo>
                  <a:lnTo>
                    <a:pt x="57382" y="16866"/>
                  </a:lnTo>
                  <a:lnTo>
                    <a:pt x="57382" y="0"/>
                  </a:lnTo>
                  <a:lnTo>
                    <a:pt x="0" y="0"/>
                  </a:lnTo>
                  <a:lnTo>
                    <a:pt x="0" y="16866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442EFBC-8B96-1CD8-67AB-79EFDF4FD73A}"/>
                </a:ext>
              </a:extLst>
            </p:cNvPr>
            <p:cNvSpPr>
              <a:spLocks/>
            </p:cNvSpPr>
            <p:nvPr/>
          </p:nvSpPr>
          <p:spPr>
            <a:xfrm>
              <a:off x="5669242" y="3747200"/>
              <a:ext cx="60137" cy="115709"/>
            </a:xfrm>
            <a:custGeom>
              <a:avLst/>
              <a:gdLst>
                <a:gd name="csX0" fmla="*/ 20521 w 60137"/>
                <a:gd name="csY0" fmla="*/ 27985 h 115709"/>
                <a:gd name="csX1" fmla="*/ 30306 w 60137"/>
                <a:gd name="csY1" fmla="*/ 16866 h 115709"/>
                <a:gd name="csX2" fmla="*/ 40662 w 60137"/>
                <a:gd name="csY2" fmla="*/ 29398 h 115709"/>
                <a:gd name="csX3" fmla="*/ 59282 w 60137"/>
                <a:gd name="csY3" fmla="*/ 27325 h 115709"/>
                <a:gd name="csX4" fmla="*/ 32206 w 60137"/>
                <a:gd name="csY4" fmla="*/ 0 h 115709"/>
                <a:gd name="csX5" fmla="*/ 1995 w 60137"/>
                <a:gd name="csY5" fmla="*/ 28079 h 115709"/>
                <a:gd name="csX6" fmla="*/ 41612 w 60137"/>
                <a:gd name="csY6" fmla="*/ 88667 h 115709"/>
                <a:gd name="csX7" fmla="*/ 30306 w 60137"/>
                <a:gd name="csY7" fmla="*/ 98937 h 115709"/>
                <a:gd name="csX8" fmla="*/ 18621 w 60137"/>
                <a:gd name="csY8" fmla="*/ 81882 h 115709"/>
                <a:gd name="csX9" fmla="*/ 0 w 60137"/>
                <a:gd name="csY9" fmla="*/ 84521 h 115709"/>
                <a:gd name="csX10" fmla="*/ 29261 w 60137"/>
                <a:gd name="csY10" fmla="*/ 115709 h 115709"/>
                <a:gd name="csX11" fmla="*/ 60137 w 60137"/>
                <a:gd name="csY11" fmla="*/ 86876 h 115709"/>
                <a:gd name="csX12" fmla="*/ 20521 w 60137"/>
                <a:gd name="csY12" fmla="*/ 27891 h 1157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60137" h="115709">
                  <a:moveTo>
                    <a:pt x="20521" y="27985"/>
                  </a:moveTo>
                  <a:cubicBezTo>
                    <a:pt x="20521" y="20918"/>
                    <a:pt x="23941" y="16866"/>
                    <a:pt x="30306" y="16866"/>
                  </a:cubicBezTo>
                  <a:cubicBezTo>
                    <a:pt x="34676" y="16866"/>
                    <a:pt x="39902" y="19693"/>
                    <a:pt x="40662" y="29398"/>
                  </a:cubicBezTo>
                  <a:lnTo>
                    <a:pt x="59282" y="27325"/>
                  </a:lnTo>
                  <a:cubicBezTo>
                    <a:pt x="57572" y="11401"/>
                    <a:pt x="48072" y="0"/>
                    <a:pt x="32206" y="0"/>
                  </a:cubicBezTo>
                  <a:cubicBezTo>
                    <a:pt x="13015" y="0"/>
                    <a:pt x="1995" y="10176"/>
                    <a:pt x="1995" y="28079"/>
                  </a:cubicBezTo>
                  <a:cubicBezTo>
                    <a:pt x="1995" y="60399"/>
                    <a:pt x="41612" y="66335"/>
                    <a:pt x="41612" y="88667"/>
                  </a:cubicBezTo>
                  <a:cubicBezTo>
                    <a:pt x="41612" y="95357"/>
                    <a:pt x="37052" y="98937"/>
                    <a:pt x="30306" y="98937"/>
                  </a:cubicBezTo>
                  <a:cubicBezTo>
                    <a:pt x="24036" y="98937"/>
                    <a:pt x="19476" y="93284"/>
                    <a:pt x="18621" y="81882"/>
                  </a:cubicBezTo>
                  <a:lnTo>
                    <a:pt x="0" y="84521"/>
                  </a:lnTo>
                  <a:cubicBezTo>
                    <a:pt x="760" y="101387"/>
                    <a:pt x="11210" y="115709"/>
                    <a:pt x="29261" y="115709"/>
                  </a:cubicBezTo>
                  <a:cubicBezTo>
                    <a:pt x="47312" y="115709"/>
                    <a:pt x="60137" y="105439"/>
                    <a:pt x="60137" y="86876"/>
                  </a:cubicBezTo>
                  <a:cubicBezTo>
                    <a:pt x="60137" y="56253"/>
                    <a:pt x="20521" y="47113"/>
                    <a:pt x="20521" y="27891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39DC7C3-2F44-4D14-628B-3AD617EF4239}"/>
                </a:ext>
              </a:extLst>
            </p:cNvPr>
            <p:cNvSpPr>
              <a:spLocks/>
            </p:cNvSpPr>
            <p:nvPr/>
          </p:nvSpPr>
          <p:spPr>
            <a:xfrm>
              <a:off x="5742870" y="3746917"/>
              <a:ext cx="58902" cy="115992"/>
            </a:xfrm>
            <a:custGeom>
              <a:avLst/>
              <a:gdLst>
                <a:gd name="csX0" fmla="*/ 29926 w 58902"/>
                <a:gd name="csY0" fmla="*/ 283 h 115992"/>
                <a:gd name="csX1" fmla="*/ 0 w 58902"/>
                <a:gd name="csY1" fmla="*/ 29116 h 115992"/>
                <a:gd name="csX2" fmla="*/ 0 w 58902"/>
                <a:gd name="csY2" fmla="*/ 87159 h 115992"/>
                <a:gd name="csX3" fmla="*/ 29926 w 58902"/>
                <a:gd name="csY3" fmla="*/ 115992 h 115992"/>
                <a:gd name="csX4" fmla="*/ 58902 w 58902"/>
                <a:gd name="csY4" fmla="*/ 87159 h 115992"/>
                <a:gd name="csX5" fmla="*/ 58902 w 58902"/>
                <a:gd name="csY5" fmla="*/ 74156 h 115992"/>
                <a:gd name="csX6" fmla="*/ 39332 w 58902"/>
                <a:gd name="csY6" fmla="*/ 74156 h 115992"/>
                <a:gd name="csX7" fmla="*/ 39332 w 58902"/>
                <a:gd name="csY7" fmla="*/ 87724 h 115992"/>
                <a:gd name="csX8" fmla="*/ 29926 w 58902"/>
                <a:gd name="csY8" fmla="*/ 99126 h 115992"/>
                <a:gd name="csX9" fmla="*/ 19571 w 58902"/>
                <a:gd name="csY9" fmla="*/ 86594 h 115992"/>
                <a:gd name="csX10" fmla="*/ 19571 w 58902"/>
                <a:gd name="csY10" fmla="*/ 29398 h 115992"/>
                <a:gd name="csX11" fmla="*/ 29926 w 58902"/>
                <a:gd name="csY11" fmla="*/ 16866 h 115992"/>
                <a:gd name="csX12" fmla="*/ 39332 w 58902"/>
                <a:gd name="csY12" fmla="*/ 30435 h 115992"/>
                <a:gd name="csX13" fmla="*/ 39332 w 58902"/>
                <a:gd name="csY13" fmla="*/ 39198 h 115992"/>
                <a:gd name="csX14" fmla="*/ 58902 w 58902"/>
                <a:gd name="csY14" fmla="*/ 39198 h 115992"/>
                <a:gd name="csX15" fmla="*/ 58902 w 58902"/>
                <a:gd name="csY15" fmla="*/ 30906 h 115992"/>
                <a:gd name="csX16" fmla="*/ 29926 w 58902"/>
                <a:gd name="csY16" fmla="*/ 0 h 115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58902" h="115992">
                  <a:moveTo>
                    <a:pt x="29926" y="283"/>
                  </a:moveTo>
                  <a:cubicBezTo>
                    <a:pt x="9500" y="283"/>
                    <a:pt x="0" y="13286"/>
                    <a:pt x="0" y="29116"/>
                  </a:cubicBezTo>
                  <a:lnTo>
                    <a:pt x="0" y="87159"/>
                  </a:lnTo>
                  <a:cubicBezTo>
                    <a:pt x="0" y="103083"/>
                    <a:pt x="9405" y="115992"/>
                    <a:pt x="29926" y="115992"/>
                  </a:cubicBezTo>
                  <a:cubicBezTo>
                    <a:pt x="49402" y="115992"/>
                    <a:pt x="58902" y="103083"/>
                    <a:pt x="58902" y="87159"/>
                  </a:cubicBezTo>
                  <a:lnTo>
                    <a:pt x="58902" y="74156"/>
                  </a:lnTo>
                  <a:lnTo>
                    <a:pt x="39332" y="74156"/>
                  </a:lnTo>
                  <a:lnTo>
                    <a:pt x="39332" y="87724"/>
                  </a:lnTo>
                  <a:cubicBezTo>
                    <a:pt x="39332" y="95074"/>
                    <a:pt x="36957" y="99126"/>
                    <a:pt x="29926" y="99126"/>
                  </a:cubicBezTo>
                  <a:cubicBezTo>
                    <a:pt x="22041" y="99126"/>
                    <a:pt x="19571" y="95074"/>
                    <a:pt x="19571" y="86594"/>
                  </a:cubicBezTo>
                  <a:lnTo>
                    <a:pt x="19571" y="29398"/>
                  </a:lnTo>
                  <a:cubicBezTo>
                    <a:pt x="19571" y="20918"/>
                    <a:pt x="22136" y="16866"/>
                    <a:pt x="29926" y="16866"/>
                  </a:cubicBezTo>
                  <a:cubicBezTo>
                    <a:pt x="34961" y="16866"/>
                    <a:pt x="39332" y="20918"/>
                    <a:pt x="39332" y="30435"/>
                  </a:cubicBezTo>
                  <a:lnTo>
                    <a:pt x="39332" y="39198"/>
                  </a:lnTo>
                  <a:lnTo>
                    <a:pt x="58902" y="39198"/>
                  </a:lnTo>
                  <a:lnTo>
                    <a:pt x="58902" y="30906"/>
                  </a:lnTo>
                  <a:cubicBezTo>
                    <a:pt x="58902" y="14040"/>
                    <a:pt x="49402" y="0"/>
                    <a:pt x="29926" y="0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C1F8548D-AFD0-2D16-F8DB-F64D459EC27F}"/>
                </a:ext>
              </a:extLst>
            </p:cNvPr>
            <p:cNvSpPr>
              <a:spLocks/>
            </p:cNvSpPr>
            <p:nvPr/>
          </p:nvSpPr>
          <p:spPr>
            <a:xfrm>
              <a:off x="5820393" y="3748802"/>
              <a:ext cx="59757" cy="112694"/>
            </a:xfrm>
            <a:custGeom>
              <a:avLst/>
              <a:gdLst>
                <a:gd name="csX0" fmla="*/ 40282 w 59757"/>
                <a:gd name="csY0" fmla="*/ 45888 h 112694"/>
                <a:gd name="csX1" fmla="*/ 19476 w 59757"/>
                <a:gd name="csY1" fmla="*/ 45888 h 112694"/>
                <a:gd name="csX2" fmla="*/ 19476 w 59757"/>
                <a:gd name="csY2" fmla="*/ 0 h 112694"/>
                <a:gd name="csX3" fmla="*/ 0 w 59757"/>
                <a:gd name="csY3" fmla="*/ 0 h 112694"/>
                <a:gd name="csX4" fmla="*/ 0 w 59757"/>
                <a:gd name="csY4" fmla="*/ 112694 h 112694"/>
                <a:gd name="csX5" fmla="*/ 19476 w 59757"/>
                <a:gd name="csY5" fmla="*/ 112694 h 112694"/>
                <a:gd name="csX6" fmla="*/ 19476 w 59757"/>
                <a:gd name="csY6" fmla="*/ 62754 h 112694"/>
                <a:gd name="csX7" fmla="*/ 40282 w 59757"/>
                <a:gd name="csY7" fmla="*/ 62754 h 112694"/>
                <a:gd name="csX8" fmla="*/ 40282 w 59757"/>
                <a:gd name="csY8" fmla="*/ 112694 h 112694"/>
                <a:gd name="csX9" fmla="*/ 59757 w 59757"/>
                <a:gd name="csY9" fmla="*/ 112694 h 112694"/>
                <a:gd name="csX10" fmla="*/ 59757 w 59757"/>
                <a:gd name="csY10" fmla="*/ 0 h 112694"/>
                <a:gd name="csX11" fmla="*/ 40282 w 59757"/>
                <a:gd name="csY11" fmla="*/ 0 h 112694"/>
                <a:gd name="csX12" fmla="*/ 40282 w 59757"/>
                <a:gd name="csY12" fmla="*/ 45888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9757" h="112694">
                  <a:moveTo>
                    <a:pt x="40282" y="45888"/>
                  </a:moveTo>
                  <a:lnTo>
                    <a:pt x="19476" y="45888"/>
                  </a:lnTo>
                  <a:lnTo>
                    <a:pt x="19476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19476" y="112694"/>
                  </a:lnTo>
                  <a:lnTo>
                    <a:pt x="19476" y="62754"/>
                  </a:lnTo>
                  <a:lnTo>
                    <a:pt x="40282" y="62754"/>
                  </a:lnTo>
                  <a:lnTo>
                    <a:pt x="40282" y="112694"/>
                  </a:lnTo>
                  <a:lnTo>
                    <a:pt x="59757" y="112694"/>
                  </a:lnTo>
                  <a:lnTo>
                    <a:pt x="59757" y="0"/>
                  </a:lnTo>
                  <a:lnTo>
                    <a:pt x="40282" y="0"/>
                  </a:lnTo>
                  <a:lnTo>
                    <a:pt x="40282" y="45888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D076A9E-6333-F349-3E82-A73EB2BA0B51}"/>
                </a:ext>
              </a:extLst>
            </p:cNvPr>
            <p:cNvSpPr>
              <a:spLocks/>
            </p:cNvSpPr>
            <p:nvPr/>
          </p:nvSpPr>
          <p:spPr>
            <a:xfrm>
              <a:off x="5897726" y="3747200"/>
              <a:ext cx="59852" cy="115897"/>
            </a:xfrm>
            <a:custGeom>
              <a:avLst/>
              <a:gdLst>
                <a:gd name="csX0" fmla="*/ 29926 w 59852"/>
                <a:gd name="csY0" fmla="*/ 0 h 115897"/>
                <a:gd name="csX1" fmla="*/ 0 w 59852"/>
                <a:gd name="csY1" fmla="*/ 28927 h 115897"/>
                <a:gd name="csX2" fmla="*/ 0 w 59852"/>
                <a:gd name="csY2" fmla="*/ 86970 h 115897"/>
                <a:gd name="csX3" fmla="*/ 29926 w 59852"/>
                <a:gd name="csY3" fmla="*/ 115898 h 115897"/>
                <a:gd name="csX4" fmla="*/ 59852 w 59852"/>
                <a:gd name="csY4" fmla="*/ 86970 h 115897"/>
                <a:gd name="csX5" fmla="*/ 59852 w 59852"/>
                <a:gd name="csY5" fmla="*/ 28927 h 115897"/>
                <a:gd name="csX6" fmla="*/ 29926 w 59852"/>
                <a:gd name="csY6" fmla="*/ 0 h 115897"/>
                <a:gd name="csX7" fmla="*/ 40377 w 59852"/>
                <a:gd name="csY7" fmla="*/ 86499 h 115897"/>
                <a:gd name="csX8" fmla="*/ 30021 w 59852"/>
                <a:gd name="csY8" fmla="*/ 99031 h 115897"/>
                <a:gd name="csX9" fmla="*/ 19666 w 59852"/>
                <a:gd name="csY9" fmla="*/ 86499 h 115897"/>
                <a:gd name="csX10" fmla="*/ 19666 w 59852"/>
                <a:gd name="csY10" fmla="*/ 29304 h 115897"/>
                <a:gd name="csX11" fmla="*/ 30021 w 59852"/>
                <a:gd name="csY11" fmla="*/ 16772 h 115897"/>
                <a:gd name="csX12" fmla="*/ 40377 w 59852"/>
                <a:gd name="csY12" fmla="*/ 29304 h 115897"/>
                <a:gd name="csX13" fmla="*/ 40377 w 59852"/>
                <a:gd name="csY13" fmla="*/ 86499 h 115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5897">
                  <a:moveTo>
                    <a:pt x="29926" y="0"/>
                  </a:moveTo>
                  <a:cubicBezTo>
                    <a:pt x="9500" y="0"/>
                    <a:pt x="0" y="13003"/>
                    <a:pt x="0" y="28927"/>
                  </a:cubicBezTo>
                  <a:lnTo>
                    <a:pt x="0" y="86970"/>
                  </a:lnTo>
                  <a:cubicBezTo>
                    <a:pt x="0" y="102895"/>
                    <a:pt x="9405" y="115898"/>
                    <a:pt x="29926" y="115898"/>
                  </a:cubicBezTo>
                  <a:cubicBezTo>
                    <a:pt x="50447" y="115898"/>
                    <a:pt x="59852" y="102895"/>
                    <a:pt x="59852" y="86970"/>
                  </a:cubicBezTo>
                  <a:lnTo>
                    <a:pt x="59852" y="28927"/>
                  </a:lnTo>
                  <a:cubicBezTo>
                    <a:pt x="59852" y="13003"/>
                    <a:pt x="50447" y="0"/>
                    <a:pt x="29926" y="0"/>
                  </a:cubicBezTo>
                  <a:moveTo>
                    <a:pt x="40377" y="86499"/>
                  </a:moveTo>
                  <a:cubicBezTo>
                    <a:pt x="40377" y="94885"/>
                    <a:pt x="37907" y="99031"/>
                    <a:pt x="30021" y="99031"/>
                  </a:cubicBezTo>
                  <a:cubicBezTo>
                    <a:pt x="22136" y="99031"/>
                    <a:pt x="19666" y="94980"/>
                    <a:pt x="19666" y="86499"/>
                  </a:cubicBezTo>
                  <a:lnTo>
                    <a:pt x="19666" y="29304"/>
                  </a:lnTo>
                  <a:cubicBezTo>
                    <a:pt x="19666" y="20918"/>
                    <a:pt x="22136" y="16772"/>
                    <a:pt x="30021" y="16772"/>
                  </a:cubicBezTo>
                  <a:cubicBezTo>
                    <a:pt x="37907" y="16772"/>
                    <a:pt x="40377" y="20824"/>
                    <a:pt x="40377" y="29304"/>
                  </a:cubicBezTo>
                  <a:lnTo>
                    <a:pt x="40377" y="86499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183315B4-DAA5-E44B-BCE2-A5141C908A29}"/>
                </a:ext>
              </a:extLst>
            </p:cNvPr>
            <p:cNvSpPr>
              <a:spLocks/>
            </p:cNvSpPr>
            <p:nvPr/>
          </p:nvSpPr>
          <p:spPr>
            <a:xfrm>
              <a:off x="5975250" y="3747200"/>
              <a:ext cx="59852" cy="115897"/>
            </a:xfrm>
            <a:custGeom>
              <a:avLst/>
              <a:gdLst>
                <a:gd name="csX0" fmla="*/ 29926 w 59852"/>
                <a:gd name="csY0" fmla="*/ 0 h 115897"/>
                <a:gd name="csX1" fmla="*/ 0 w 59852"/>
                <a:gd name="csY1" fmla="*/ 28927 h 115897"/>
                <a:gd name="csX2" fmla="*/ 0 w 59852"/>
                <a:gd name="csY2" fmla="*/ 86970 h 115897"/>
                <a:gd name="csX3" fmla="*/ 29926 w 59852"/>
                <a:gd name="csY3" fmla="*/ 115898 h 115897"/>
                <a:gd name="csX4" fmla="*/ 59852 w 59852"/>
                <a:gd name="csY4" fmla="*/ 86970 h 115897"/>
                <a:gd name="csX5" fmla="*/ 59852 w 59852"/>
                <a:gd name="csY5" fmla="*/ 28927 h 115897"/>
                <a:gd name="csX6" fmla="*/ 29926 w 59852"/>
                <a:gd name="csY6" fmla="*/ 0 h 115897"/>
                <a:gd name="csX7" fmla="*/ 40282 w 59852"/>
                <a:gd name="csY7" fmla="*/ 86499 h 115897"/>
                <a:gd name="csX8" fmla="*/ 29926 w 59852"/>
                <a:gd name="csY8" fmla="*/ 99031 h 115897"/>
                <a:gd name="csX9" fmla="*/ 19571 w 59852"/>
                <a:gd name="csY9" fmla="*/ 86499 h 115897"/>
                <a:gd name="csX10" fmla="*/ 19571 w 59852"/>
                <a:gd name="csY10" fmla="*/ 29304 h 115897"/>
                <a:gd name="csX11" fmla="*/ 29926 w 59852"/>
                <a:gd name="csY11" fmla="*/ 16772 h 115897"/>
                <a:gd name="csX12" fmla="*/ 40282 w 59852"/>
                <a:gd name="csY12" fmla="*/ 29304 h 115897"/>
                <a:gd name="csX13" fmla="*/ 40282 w 59852"/>
                <a:gd name="csY13" fmla="*/ 86499 h 115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5897">
                  <a:moveTo>
                    <a:pt x="29926" y="0"/>
                  </a:moveTo>
                  <a:cubicBezTo>
                    <a:pt x="9500" y="0"/>
                    <a:pt x="0" y="13003"/>
                    <a:pt x="0" y="28927"/>
                  </a:cubicBezTo>
                  <a:lnTo>
                    <a:pt x="0" y="86970"/>
                  </a:lnTo>
                  <a:cubicBezTo>
                    <a:pt x="0" y="102895"/>
                    <a:pt x="9405" y="115898"/>
                    <a:pt x="29926" y="115898"/>
                  </a:cubicBezTo>
                  <a:cubicBezTo>
                    <a:pt x="50447" y="115898"/>
                    <a:pt x="59852" y="102895"/>
                    <a:pt x="59852" y="86970"/>
                  </a:cubicBezTo>
                  <a:lnTo>
                    <a:pt x="59852" y="28927"/>
                  </a:lnTo>
                  <a:cubicBezTo>
                    <a:pt x="59852" y="13003"/>
                    <a:pt x="50447" y="0"/>
                    <a:pt x="29926" y="0"/>
                  </a:cubicBezTo>
                  <a:moveTo>
                    <a:pt x="40282" y="86499"/>
                  </a:moveTo>
                  <a:cubicBezTo>
                    <a:pt x="40282" y="94885"/>
                    <a:pt x="37717" y="99031"/>
                    <a:pt x="29926" y="99031"/>
                  </a:cubicBezTo>
                  <a:cubicBezTo>
                    <a:pt x="22041" y="99031"/>
                    <a:pt x="19571" y="94980"/>
                    <a:pt x="19571" y="86499"/>
                  </a:cubicBezTo>
                  <a:lnTo>
                    <a:pt x="19571" y="29304"/>
                  </a:lnTo>
                  <a:cubicBezTo>
                    <a:pt x="19571" y="20918"/>
                    <a:pt x="22041" y="16772"/>
                    <a:pt x="29926" y="16772"/>
                  </a:cubicBezTo>
                  <a:cubicBezTo>
                    <a:pt x="37812" y="16772"/>
                    <a:pt x="40282" y="20824"/>
                    <a:pt x="40282" y="29304"/>
                  </a:cubicBezTo>
                  <a:lnTo>
                    <a:pt x="40282" y="86499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34DA091-F95E-DAAC-13D6-5E947EA68591}"/>
                </a:ext>
              </a:extLst>
            </p:cNvPr>
            <p:cNvSpPr>
              <a:spLocks/>
            </p:cNvSpPr>
            <p:nvPr/>
          </p:nvSpPr>
          <p:spPr>
            <a:xfrm>
              <a:off x="6051728" y="3748802"/>
              <a:ext cx="50162" cy="112694"/>
            </a:xfrm>
            <a:custGeom>
              <a:avLst/>
              <a:gdLst>
                <a:gd name="csX0" fmla="*/ 19476 w 50162"/>
                <a:gd name="csY0" fmla="*/ 0 h 112694"/>
                <a:gd name="csX1" fmla="*/ 0 w 50162"/>
                <a:gd name="csY1" fmla="*/ 0 h 112694"/>
                <a:gd name="csX2" fmla="*/ 0 w 50162"/>
                <a:gd name="csY2" fmla="*/ 112694 h 112694"/>
                <a:gd name="csX3" fmla="*/ 50162 w 50162"/>
                <a:gd name="csY3" fmla="*/ 112694 h 112694"/>
                <a:gd name="csX4" fmla="*/ 50162 w 50162"/>
                <a:gd name="csY4" fmla="*/ 95828 h 112694"/>
                <a:gd name="csX5" fmla="*/ 19476 w 50162"/>
                <a:gd name="csY5" fmla="*/ 95828 h 112694"/>
                <a:gd name="csX6" fmla="*/ 19476 w 50162"/>
                <a:gd name="csY6" fmla="*/ 0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0162" h="112694">
                  <a:moveTo>
                    <a:pt x="1947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50162" y="112694"/>
                  </a:lnTo>
                  <a:lnTo>
                    <a:pt x="50162" y="95828"/>
                  </a:lnTo>
                  <a:lnTo>
                    <a:pt x="19476" y="95828"/>
                  </a:lnTo>
                  <a:lnTo>
                    <a:pt x="19476" y="0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06769D48-DBA5-12EA-2204-6A680A530443}"/>
                </a:ext>
              </a:extLst>
            </p:cNvPr>
            <p:cNvSpPr>
              <a:spLocks/>
            </p:cNvSpPr>
            <p:nvPr/>
          </p:nvSpPr>
          <p:spPr>
            <a:xfrm>
              <a:off x="6146256" y="3748802"/>
              <a:ext cx="59852" cy="112694"/>
            </a:xfrm>
            <a:custGeom>
              <a:avLst/>
              <a:gdLst>
                <a:gd name="csX0" fmla="*/ 28976 w 59852"/>
                <a:gd name="csY0" fmla="*/ 0 h 112694"/>
                <a:gd name="csX1" fmla="*/ 0 w 59852"/>
                <a:gd name="csY1" fmla="*/ 0 h 112694"/>
                <a:gd name="csX2" fmla="*/ 0 w 59852"/>
                <a:gd name="csY2" fmla="*/ 112694 h 112694"/>
                <a:gd name="csX3" fmla="*/ 28976 w 59852"/>
                <a:gd name="csY3" fmla="*/ 112694 h 112694"/>
                <a:gd name="csX4" fmla="*/ 59852 w 59852"/>
                <a:gd name="csY4" fmla="*/ 78679 h 112694"/>
                <a:gd name="csX5" fmla="*/ 59852 w 59852"/>
                <a:gd name="csY5" fmla="*/ 34016 h 112694"/>
                <a:gd name="csX6" fmla="*/ 28976 w 59852"/>
                <a:gd name="csY6" fmla="*/ 0 h 112694"/>
                <a:gd name="csX7" fmla="*/ 40282 w 59852"/>
                <a:gd name="csY7" fmla="*/ 81034 h 112694"/>
                <a:gd name="csX8" fmla="*/ 26316 w 59852"/>
                <a:gd name="csY8" fmla="*/ 96770 h 112694"/>
                <a:gd name="csX9" fmla="*/ 19571 w 59852"/>
                <a:gd name="csY9" fmla="*/ 96770 h 112694"/>
                <a:gd name="csX10" fmla="*/ 19571 w 59852"/>
                <a:gd name="csY10" fmla="*/ 15924 h 112694"/>
                <a:gd name="csX11" fmla="*/ 26316 w 59852"/>
                <a:gd name="csY11" fmla="*/ 15924 h 112694"/>
                <a:gd name="csX12" fmla="*/ 40282 w 59852"/>
                <a:gd name="csY12" fmla="*/ 31660 h 112694"/>
                <a:gd name="csX13" fmla="*/ 40282 w 59852"/>
                <a:gd name="csY13" fmla="*/ 8103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2694">
                  <a:moveTo>
                    <a:pt x="2897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28976" y="112694"/>
                  </a:lnTo>
                  <a:cubicBezTo>
                    <a:pt x="49117" y="112694"/>
                    <a:pt x="59852" y="101764"/>
                    <a:pt x="59852" y="78679"/>
                  </a:cubicBezTo>
                  <a:lnTo>
                    <a:pt x="59852" y="34016"/>
                  </a:lnTo>
                  <a:cubicBezTo>
                    <a:pt x="59852" y="10930"/>
                    <a:pt x="49117" y="0"/>
                    <a:pt x="28976" y="0"/>
                  </a:cubicBezTo>
                  <a:moveTo>
                    <a:pt x="40282" y="81034"/>
                  </a:moveTo>
                  <a:cubicBezTo>
                    <a:pt x="40282" y="92907"/>
                    <a:pt x="36672" y="96770"/>
                    <a:pt x="26316" y="96770"/>
                  </a:cubicBezTo>
                  <a:lnTo>
                    <a:pt x="19571" y="96770"/>
                  </a:lnTo>
                  <a:cubicBezTo>
                    <a:pt x="19571" y="96770"/>
                    <a:pt x="19571" y="15924"/>
                    <a:pt x="19571" y="15924"/>
                  </a:cubicBezTo>
                  <a:lnTo>
                    <a:pt x="26316" y="15924"/>
                  </a:lnTo>
                  <a:cubicBezTo>
                    <a:pt x="36672" y="15924"/>
                    <a:pt x="40282" y="19787"/>
                    <a:pt x="40282" y="31660"/>
                  </a:cubicBezTo>
                  <a:lnTo>
                    <a:pt x="40282" y="8103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BF4F834-0B69-1C03-32E4-44AE74DE60DE}"/>
                </a:ext>
              </a:extLst>
            </p:cNvPr>
            <p:cNvSpPr>
              <a:spLocks/>
            </p:cNvSpPr>
            <p:nvPr/>
          </p:nvSpPr>
          <p:spPr>
            <a:xfrm>
              <a:off x="6226345" y="3748802"/>
              <a:ext cx="19570" cy="112694"/>
            </a:xfrm>
            <a:prstGeom prst="rect">
              <a:avLst/>
            </a:pr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6D3C4436-2102-D943-B4A8-5353A2D13C51}"/>
                </a:ext>
              </a:extLst>
            </p:cNvPr>
            <p:cNvSpPr>
              <a:spLocks/>
            </p:cNvSpPr>
            <p:nvPr/>
          </p:nvSpPr>
          <p:spPr>
            <a:xfrm>
              <a:off x="6261116" y="3747200"/>
              <a:ext cx="60137" cy="115709"/>
            </a:xfrm>
            <a:custGeom>
              <a:avLst/>
              <a:gdLst>
                <a:gd name="csX0" fmla="*/ 20521 w 60137"/>
                <a:gd name="csY0" fmla="*/ 27985 h 115709"/>
                <a:gd name="csX1" fmla="*/ 30306 w 60137"/>
                <a:gd name="csY1" fmla="*/ 16866 h 115709"/>
                <a:gd name="csX2" fmla="*/ 40662 w 60137"/>
                <a:gd name="csY2" fmla="*/ 29398 h 115709"/>
                <a:gd name="csX3" fmla="*/ 59282 w 60137"/>
                <a:gd name="csY3" fmla="*/ 27325 h 115709"/>
                <a:gd name="csX4" fmla="*/ 32206 w 60137"/>
                <a:gd name="csY4" fmla="*/ 0 h 115709"/>
                <a:gd name="csX5" fmla="*/ 1995 w 60137"/>
                <a:gd name="csY5" fmla="*/ 28079 h 115709"/>
                <a:gd name="csX6" fmla="*/ 41612 w 60137"/>
                <a:gd name="csY6" fmla="*/ 88667 h 115709"/>
                <a:gd name="csX7" fmla="*/ 30306 w 60137"/>
                <a:gd name="csY7" fmla="*/ 98937 h 115709"/>
                <a:gd name="csX8" fmla="*/ 18621 w 60137"/>
                <a:gd name="csY8" fmla="*/ 81882 h 115709"/>
                <a:gd name="csX9" fmla="*/ 0 w 60137"/>
                <a:gd name="csY9" fmla="*/ 84521 h 115709"/>
                <a:gd name="csX10" fmla="*/ 29261 w 60137"/>
                <a:gd name="csY10" fmla="*/ 115709 h 115709"/>
                <a:gd name="csX11" fmla="*/ 60137 w 60137"/>
                <a:gd name="csY11" fmla="*/ 86876 h 115709"/>
                <a:gd name="csX12" fmla="*/ 20521 w 60137"/>
                <a:gd name="csY12" fmla="*/ 27891 h 1157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60137" h="115709">
                  <a:moveTo>
                    <a:pt x="20521" y="27985"/>
                  </a:moveTo>
                  <a:cubicBezTo>
                    <a:pt x="20521" y="20918"/>
                    <a:pt x="23941" y="16866"/>
                    <a:pt x="30306" y="16866"/>
                  </a:cubicBezTo>
                  <a:cubicBezTo>
                    <a:pt x="34676" y="16866"/>
                    <a:pt x="39902" y="19693"/>
                    <a:pt x="40662" y="29398"/>
                  </a:cubicBezTo>
                  <a:lnTo>
                    <a:pt x="59282" y="27325"/>
                  </a:lnTo>
                  <a:cubicBezTo>
                    <a:pt x="57572" y="11401"/>
                    <a:pt x="48072" y="0"/>
                    <a:pt x="32206" y="0"/>
                  </a:cubicBezTo>
                  <a:cubicBezTo>
                    <a:pt x="13015" y="0"/>
                    <a:pt x="1995" y="10176"/>
                    <a:pt x="1995" y="28079"/>
                  </a:cubicBezTo>
                  <a:cubicBezTo>
                    <a:pt x="1995" y="60399"/>
                    <a:pt x="41612" y="66335"/>
                    <a:pt x="41612" y="88667"/>
                  </a:cubicBezTo>
                  <a:cubicBezTo>
                    <a:pt x="41612" y="95357"/>
                    <a:pt x="37051" y="98937"/>
                    <a:pt x="30306" y="98937"/>
                  </a:cubicBezTo>
                  <a:cubicBezTo>
                    <a:pt x="24036" y="98937"/>
                    <a:pt x="19476" y="93284"/>
                    <a:pt x="18621" y="81882"/>
                  </a:cubicBezTo>
                  <a:lnTo>
                    <a:pt x="0" y="84521"/>
                  </a:lnTo>
                  <a:cubicBezTo>
                    <a:pt x="760" y="101387"/>
                    <a:pt x="11210" y="115709"/>
                    <a:pt x="29261" y="115709"/>
                  </a:cubicBezTo>
                  <a:cubicBezTo>
                    <a:pt x="47502" y="115709"/>
                    <a:pt x="60137" y="105439"/>
                    <a:pt x="60137" y="86876"/>
                  </a:cubicBezTo>
                  <a:cubicBezTo>
                    <a:pt x="60137" y="56253"/>
                    <a:pt x="20521" y="47113"/>
                    <a:pt x="20521" y="27891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48AC2E3A-573F-9CB2-6015-9C6A36EF239E}"/>
                </a:ext>
              </a:extLst>
            </p:cNvPr>
            <p:cNvSpPr>
              <a:spLocks/>
            </p:cNvSpPr>
            <p:nvPr/>
          </p:nvSpPr>
          <p:spPr>
            <a:xfrm>
              <a:off x="6327239" y="3748802"/>
              <a:ext cx="57382" cy="112694"/>
            </a:xfrm>
            <a:custGeom>
              <a:avLst/>
              <a:gdLst>
                <a:gd name="csX0" fmla="*/ 0 w 57382"/>
                <a:gd name="csY0" fmla="*/ 16866 h 112694"/>
                <a:gd name="csX1" fmla="*/ 18906 w 57382"/>
                <a:gd name="csY1" fmla="*/ 16866 h 112694"/>
                <a:gd name="csX2" fmla="*/ 18906 w 57382"/>
                <a:gd name="csY2" fmla="*/ 112694 h 112694"/>
                <a:gd name="csX3" fmla="*/ 38477 w 57382"/>
                <a:gd name="csY3" fmla="*/ 112694 h 112694"/>
                <a:gd name="csX4" fmla="*/ 38477 w 57382"/>
                <a:gd name="csY4" fmla="*/ 16866 h 112694"/>
                <a:gd name="csX5" fmla="*/ 57382 w 57382"/>
                <a:gd name="csY5" fmla="*/ 16866 h 112694"/>
                <a:gd name="csX6" fmla="*/ 57382 w 57382"/>
                <a:gd name="csY6" fmla="*/ 0 h 112694"/>
                <a:gd name="csX7" fmla="*/ 0 w 57382"/>
                <a:gd name="csY7" fmla="*/ 0 h 112694"/>
                <a:gd name="csX8" fmla="*/ 0 w 57382"/>
                <a:gd name="csY8" fmla="*/ 16866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7382" h="112694">
                  <a:moveTo>
                    <a:pt x="0" y="16866"/>
                  </a:moveTo>
                  <a:lnTo>
                    <a:pt x="18906" y="16866"/>
                  </a:lnTo>
                  <a:lnTo>
                    <a:pt x="18906" y="112694"/>
                  </a:lnTo>
                  <a:lnTo>
                    <a:pt x="38477" y="112694"/>
                  </a:lnTo>
                  <a:lnTo>
                    <a:pt x="38477" y="16866"/>
                  </a:lnTo>
                  <a:lnTo>
                    <a:pt x="57382" y="16866"/>
                  </a:lnTo>
                  <a:lnTo>
                    <a:pt x="57382" y="0"/>
                  </a:lnTo>
                  <a:lnTo>
                    <a:pt x="0" y="0"/>
                  </a:lnTo>
                  <a:lnTo>
                    <a:pt x="0" y="16866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94D66DF2-6E97-4861-1889-4CAB8AA3DCCC}"/>
                </a:ext>
              </a:extLst>
            </p:cNvPr>
            <p:cNvSpPr>
              <a:spLocks/>
            </p:cNvSpPr>
            <p:nvPr/>
          </p:nvSpPr>
          <p:spPr>
            <a:xfrm>
              <a:off x="6394787" y="3748802"/>
              <a:ext cx="63367" cy="112694"/>
            </a:xfrm>
            <a:custGeom>
              <a:avLst/>
              <a:gdLst>
                <a:gd name="csX0" fmla="*/ 60422 w 63367"/>
                <a:gd name="csY0" fmla="*/ 33262 h 112694"/>
                <a:gd name="csX1" fmla="*/ 27361 w 63367"/>
                <a:gd name="csY1" fmla="*/ 0 h 112694"/>
                <a:gd name="csX2" fmla="*/ 0 w 63367"/>
                <a:gd name="csY2" fmla="*/ 0 h 112694"/>
                <a:gd name="csX3" fmla="*/ 0 w 63367"/>
                <a:gd name="csY3" fmla="*/ 112694 h 112694"/>
                <a:gd name="csX4" fmla="*/ 19571 w 63367"/>
                <a:gd name="csY4" fmla="*/ 112694 h 112694"/>
                <a:gd name="csX5" fmla="*/ 19571 w 63367"/>
                <a:gd name="csY5" fmla="*/ 66523 h 112694"/>
                <a:gd name="csX6" fmla="*/ 29641 w 63367"/>
                <a:gd name="csY6" fmla="*/ 66052 h 112694"/>
                <a:gd name="csX7" fmla="*/ 43512 w 63367"/>
                <a:gd name="csY7" fmla="*/ 112694 h 112694"/>
                <a:gd name="csX8" fmla="*/ 63368 w 63367"/>
                <a:gd name="csY8" fmla="*/ 112694 h 112694"/>
                <a:gd name="csX9" fmla="*/ 46837 w 63367"/>
                <a:gd name="csY9" fmla="*/ 61624 h 112694"/>
                <a:gd name="csX10" fmla="*/ 60518 w 63367"/>
                <a:gd name="csY10" fmla="*/ 33167 h 112694"/>
                <a:gd name="csX11" fmla="*/ 26411 w 63367"/>
                <a:gd name="csY11" fmla="*/ 50599 h 112694"/>
                <a:gd name="csX12" fmla="*/ 19476 w 63367"/>
                <a:gd name="csY12" fmla="*/ 50599 h 112694"/>
                <a:gd name="csX13" fmla="*/ 19476 w 63367"/>
                <a:gd name="csY13" fmla="*/ 15924 h 112694"/>
                <a:gd name="csX14" fmla="*/ 26411 w 63367"/>
                <a:gd name="csY14" fmla="*/ 15924 h 112694"/>
                <a:gd name="csX15" fmla="*/ 40947 w 63367"/>
                <a:gd name="csY15" fmla="*/ 33262 h 112694"/>
                <a:gd name="csX16" fmla="*/ 26411 w 63367"/>
                <a:gd name="csY16" fmla="*/ 50599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63367" h="112694">
                  <a:moveTo>
                    <a:pt x="60422" y="33262"/>
                  </a:moveTo>
                  <a:cubicBezTo>
                    <a:pt x="60422" y="9234"/>
                    <a:pt x="49212" y="0"/>
                    <a:pt x="27361" y="0"/>
                  </a:cubicBezTo>
                  <a:lnTo>
                    <a:pt x="0" y="0"/>
                  </a:lnTo>
                  <a:lnTo>
                    <a:pt x="0" y="112694"/>
                  </a:lnTo>
                  <a:lnTo>
                    <a:pt x="19571" y="112694"/>
                  </a:lnTo>
                  <a:lnTo>
                    <a:pt x="19571" y="66523"/>
                  </a:lnTo>
                  <a:cubicBezTo>
                    <a:pt x="22991" y="66523"/>
                    <a:pt x="27171" y="66335"/>
                    <a:pt x="29641" y="66052"/>
                  </a:cubicBezTo>
                  <a:lnTo>
                    <a:pt x="43512" y="112694"/>
                  </a:lnTo>
                  <a:lnTo>
                    <a:pt x="63368" y="112694"/>
                  </a:lnTo>
                  <a:cubicBezTo>
                    <a:pt x="63368" y="112694"/>
                    <a:pt x="46837" y="61624"/>
                    <a:pt x="46837" y="61624"/>
                  </a:cubicBezTo>
                  <a:cubicBezTo>
                    <a:pt x="53487" y="58608"/>
                    <a:pt x="60518" y="51353"/>
                    <a:pt x="60518" y="33167"/>
                  </a:cubicBezTo>
                  <a:moveTo>
                    <a:pt x="26411" y="50599"/>
                  </a:moveTo>
                  <a:lnTo>
                    <a:pt x="19476" y="50599"/>
                  </a:lnTo>
                  <a:cubicBezTo>
                    <a:pt x="19476" y="50599"/>
                    <a:pt x="19476" y="15924"/>
                    <a:pt x="19476" y="15924"/>
                  </a:cubicBezTo>
                  <a:lnTo>
                    <a:pt x="26411" y="15924"/>
                  </a:lnTo>
                  <a:cubicBezTo>
                    <a:pt x="36957" y="15924"/>
                    <a:pt x="40947" y="19787"/>
                    <a:pt x="40947" y="33262"/>
                  </a:cubicBezTo>
                  <a:cubicBezTo>
                    <a:pt x="40947" y="46736"/>
                    <a:pt x="37052" y="50599"/>
                    <a:pt x="26411" y="50599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97C31E9-C14E-2DF3-9478-51C3E15589B7}"/>
                </a:ext>
              </a:extLst>
            </p:cNvPr>
            <p:cNvSpPr>
              <a:spLocks/>
            </p:cNvSpPr>
            <p:nvPr/>
          </p:nvSpPr>
          <p:spPr>
            <a:xfrm>
              <a:off x="6474875" y="3748802"/>
              <a:ext cx="19475" cy="112694"/>
            </a:xfrm>
            <a:prstGeom prst="rect">
              <a:avLst/>
            </a:pr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2FEB2F95-1E9B-9CF9-1178-AB2A9E52E214}"/>
                </a:ext>
              </a:extLst>
            </p:cNvPr>
            <p:cNvSpPr>
              <a:spLocks/>
            </p:cNvSpPr>
            <p:nvPr/>
          </p:nvSpPr>
          <p:spPr>
            <a:xfrm>
              <a:off x="6514682" y="3746917"/>
              <a:ext cx="58902" cy="115992"/>
            </a:xfrm>
            <a:custGeom>
              <a:avLst/>
              <a:gdLst>
                <a:gd name="csX0" fmla="*/ 29926 w 58902"/>
                <a:gd name="csY0" fmla="*/ 283 h 115992"/>
                <a:gd name="csX1" fmla="*/ 0 w 58902"/>
                <a:gd name="csY1" fmla="*/ 29116 h 115992"/>
                <a:gd name="csX2" fmla="*/ 0 w 58902"/>
                <a:gd name="csY2" fmla="*/ 87159 h 115992"/>
                <a:gd name="csX3" fmla="*/ 29926 w 58902"/>
                <a:gd name="csY3" fmla="*/ 115992 h 115992"/>
                <a:gd name="csX4" fmla="*/ 58902 w 58902"/>
                <a:gd name="csY4" fmla="*/ 87159 h 115992"/>
                <a:gd name="csX5" fmla="*/ 58902 w 58902"/>
                <a:gd name="csY5" fmla="*/ 74156 h 115992"/>
                <a:gd name="csX6" fmla="*/ 39332 w 58902"/>
                <a:gd name="csY6" fmla="*/ 74156 h 115992"/>
                <a:gd name="csX7" fmla="*/ 39332 w 58902"/>
                <a:gd name="csY7" fmla="*/ 87724 h 115992"/>
                <a:gd name="csX8" fmla="*/ 29926 w 58902"/>
                <a:gd name="csY8" fmla="*/ 99126 h 115992"/>
                <a:gd name="csX9" fmla="*/ 19571 w 58902"/>
                <a:gd name="csY9" fmla="*/ 86594 h 115992"/>
                <a:gd name="csX10" fmla="*/ 19571 w 58902"/>
                <a:gd name="csY10" fmla="*/ 29398 h 115992"/>
                <a:gd name="csX11" fmla="*/ 29926 w 58902"/>
                <a:gd name="csY11" fmla="*/ 16866 h 115992"/>
                <a:gd name="csX12" fmla="*/ 39332 w 58902"/>
                <a:gd name="csY12" fmla="*/ 30435 h 115992"/>
                <a:gd name="csX13" fmla="*/ 39332 w 58902"/>
                <a:gd name="csY13" fmla="*/ 39198 h 115992"/>
                <a:gd name="csX14" fmla="*/ 58902 w 58902"/>
                <a:gd name="csY14" fmla="*/ 39198 h 115992"/>
                <a:gd name="csX15" fmla="*/ 58902 w 58902"/>
                <a:gd name="csY15" fmla="*/ 30906 h 115992"/>
                <a:gd name="csX16" fmla="*/ 29926 w 58902"/>
                <a:gd name="csY16" fmla="*/ 0 h 115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58902" h="115992">
                  <a:moveTo>
                    <a:pt x="29926" y="283"/>
                  </a:moveTo>
                  <a:cubicBezTo>
                    <a:pt x="9500" y="283"/>
                    <a:pt x="0" y="13286"/>
                    <a:pt x="0" y="29116"/>
                  </a:cubicBezTo>
                  <a:lnTo>
                    <a:pt x="0" y="87159"/>
                  </a:lnTo>
                  <a:cubicBezTo>
                    <a:pt x="0" y="103083"/>
                    <a:pt x="9405" y="115992"/>
                    <a:pt x="29926" y="115992"/>
                  </a:cubicBezTo>
                  <a:cubicBezTo>
                    <a:pt x="49402" y="115992"/>
                    <a:pt x="58902" y="103083"/>
                    <a:pt x="58902" y="87159"/>
                  </a:cubicBezTo>
                  <a:lnTo>
                    <a:pt x="58902" y="74156"/>
                  </a:lnTo>
                  <a:lnTo>
                    <a:pt x="39332" y="74156"/>
                  </a:lnTo>
                  <a:lnTo>
                    <a:pt x="39332" y="87724"/>
                  </a:lnTo>
                  <a:cubicBezTo>
                    <a:pt x="39332" y="95074"/>
                    <a:pt x="36957" y="99126"/>
                    <a:pt x="29926" y="99126"/>
                  </a:cubicBezTo>
                  <a:cubicBezTo>
                    <a:pt x="22041" y="99126"/>
                    <a:pt x="19571" y="95074"/>
                    <a:pt x="19571" y="86594"/>
                  </a:cubicBezTo>
                  <a:lnTo>
                    <a:pt x="19571" y="29398"/>
                  </a:lnTo>
                  <a:cubicBezTo>
                    <a:pt x="19571" y="20918"/>
                    <a:pt x="22136" y="16866"/>
                    <a:pt x="29926" y="16866"/>
                  </a:cubicBezTo>
                  <a:cubicBezTo>
                    <a:pt x="34961" y="16866"/>
                    <a:pt x="39332" y="20918"/>
                    <a:pt x="39332" y="30435"/>
                  </a:cubicBezTo>
                  <a:lnTo>
                    <a:pt x="39332" y="39198"/>
                  </a:lnTo>
                  <a:lnTo>
                    <a:pt x="58902" y="39198"/>
                  </a:lnTo>
                  <a:lnTo>
                    <a:pt x="58902" y="30906"/>
                  </a:lnTo>
                  <a:cubicBezTo>
                    <a:pt x="58902" y="14040"/>
                    <a:pt x="49402" y="0"/>
                    <a:pt x="29926" y="0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1B4BEC4-36CC-11CF-F378-453F5855FA80}"/>
                </a:ext>
              </a:extLst>
            </p:cNvPr>
            <p:cNvSpPr>
              <a:spLocks/>
            </p:cNvSpPr>
            <p:nvPr/>
          </p:nvSpPr>
          <p:spPr>
            <a:xfrm>
              <a:off x="6584604" y="3748802"/>
              <a:ext cx="57287" cy="112694"/>
            </a:xfrm>
            <a:custGeom>
              <a:avLst/>
              <a:gdLst>
                <a:gd name="csX0" fmla="*/ 0 w 57287"/>
                <a:gd name="csY0" fmla="*/ 16866 h 112694"/>
                <a:gd name="csX1" fmla="*/ 18906 w 57287"/>
                <a:gd name="csY1" fmla="*/ 16866 h 112694"/>
                <a:gd name="csX2" fmla="*/ 18906 w 57287"/>
                <a:gd name="csY2" fmla="*/ 112694 h 112694"/>
                <a:gd name="csX3" fmla="*/ 38382 w 57287"/>
                <a:gd name="csY3" fmla="*/ 112694 h 112694"/>
                <a:gd name="csX4" fmla="*/ 38382 w 57287"/>
                <a:gd name="csY4" fmla="*/ 16866 h 112694"/>
                <a:gd name="csX5" fmla="*/ 57287 w 57287"/>
                <a:gd name="csY5" fmla="*/ 16866 h 112694"/>
                <a:gd name="csX6" fmla="*/ 57287 w 57287"/>
                <a:gd name="csY6" fmla="*/ 0 h 112694"/>
                <a:gd name="csX7" fmla="*/ 0 w 57287"/>
                <a:gd name="csY7" fmla="*/ 0 h 112694"/>
                <a:gd name="csX8" fmla="*/ 0 w 57287"/>
                <a:gd name="csY8" fmla="*/ 16866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7287" h="112694">
                  <a:moveTo>
                    <a:pt x="0" y="16866"/>
                  </a:moveTo>
                  <a:lnTo>
                    <a:pt x="18906" y="16866"/>
                  </a:lnTo>
                  <a:lnTo>
                    <a:pt x="18906" y="112694"/>
                  </a:lnTo>
                  <a:lnTo>
                    <a:pt x="38382" y="112694"/>
                  </a:lnTo>
                  <a:lnTo>
                    <a:pt x="38382" y="16866"/>
                  </a:lnTo>
                  <a:lnTo>
                    <a:pt x="57287" y="16866"/>
                  </a:lnTo>
                  <a:lnTo>
                    <a:pt x="57287" y="0"/>
                  </a:lnTo>
                  <a:lnTo>
                    <a:pt x="0" y="0"/>
                  </a:lnTo>
                  <a:lnTo>
                    <a:pt x="0" y="16866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97898D8-0385-4BFE-5DFF-E998014FD8A2}"/>
                </a:ext>
              </a:extLst>
            </p:cNvPr>
            <p:cNvSpPr>
              <a:spLocks/>
            </p:cNvSpPr>
            <p:nvPr/>
          </p:nvSpPr>
          <p:spPr>
            <a:xfrm>
              <a:off x="6682553" y="2990944"/>
              <a:ext cx="639281" cy="797056"/>
            </a:xfrm>
            <a:custGeom>
              <a:avLst/>
              <a:gdLst>
                <a:gd name="csX0" fmla="*/ 369565 w 639281"/>
                <a:gd name="csY0" fmla="*/ 468114 h 797056"/>
                <a:gd name="csX1" fmla="*/ 639281 w 639281"/>
                <a:gd name="csY1" fmla="*/ 395654 h 797056"/>
                <a:gd name="csX2" fmla="*/ 380776 w 639281"/>
                <a:gd name="csY2" fmla="*/ 395654 h 797056"/>
                <a:gd name="csX3" fmla="*/ 504376 w 639281"/>
                <a:gd name="csY3" fmla="*/ 317635 h 797056"/>
                <a:gd name="csX4" fmla="*/ 347049 w 639281"/>
                <a:gd name="csY4" fmla="*/ 351085 h 797056"/>
                <a:gd name="csX5" fmla="*/ 493165 w 639281"/>
                <a:gd name="csY5" fmla="*/ 195047 h 797056"/>
                <a:gd name="csX6" fmla="*/ 341444 w 639281"/>
                <a:gd name="csY6" fmla="*/ 256388 h 797056"/>
                <a:gd name="csX7" fmla="*/ 403291 w 639281"/>
                <a:gd name="csY7" fmla="*/ 150479 h 797056"/>
                <a:gd name="csX8" fmla="*/ 285297 w 639281"/>
                <a:gd name="csY8" fmla="*/ 217379 h 797056"/>
                <a:gd name="csX9" fmla="*/ 375170 w 639281"/>
                <a:gd name="csY9" fmla="*/ 33450 h 797056"/>
                <a:gd name="csX10" fmla="*/ 206538 w 639281"/>
                <a:gd name="csY10" fmla="*/ 183929 h 797056"/>
                <a:gd name="csX11" fmla="*/ 240265 w 639281"/>
                <a:gd name="csY11" fmla="*/ 44569 h 797056"/>
                <a:gd name="csX12" fmla="*/ 144691 w 639281"/>
                <a:gd name="csY12" fmla="*/ 122588 h 797056"/>
                <a:gd name="csX13" fmla="*/ 155901 w 639281"/>
                <a:gd name="csY13" fmla="*/ 0 h 797056"/>
                <a:gd name="csX14" fmla="*/ 66028 w 639281"/>
                <a:gd name="csY14" fmla="*/ 100350 h 797056"/>
                <a:gd name="csX15" fmla="*/ 49212 w 639281"/>
                <a:gd name="csY15" fmla="*/ 44663 h 797056"/>
                <a:gd name="csX16" fmla="*/ 0 w 639281"/>
                <a:gd name="csY16" fmla="*/ 113259 h 797056"/>
                <a:gd name="csX17" fmla="*/ 855 w 639281"/>
                <a:gd name="csY17" fmla="*/ 113636 h 797056"/>
                <a:gd name="csX18" fmla="*/ 120750 w 639281"/>
                <a:gd name="csY18" fmla="*/ 192880 h 797056"/>
                <a:gd name="csX19" fmla="*/ 189343 w 639281"/>
                <a:gd name="csY19" fmla="*/ 321498 h 797056"/>
                <a:gd name="csX20" fmla="*/ 249575 w 639281"/>
                <a:gd name="csY20" fmla="*/ 339684 h 797056"/>
                <a:gd name="csX21" fmla="*/ 250810 w 639281"/>
                <a:gd name="csY21" fmla="*/ 378222 h 797056"/>
                <a:gd name="csX22" fmla="*/ 250430 w 639281"/>
                <a:gd name="csY22" fmla="*/ 409882 h 797056"/>
                <a:gd name="csX23" fmla="*/ 258886 w 639281"/>
                <a:gd name="csY23" fmla="*/ 442390 h 797056"/>
                <a:gd name="csX24" fmla="*/ 270666 w 639281"/>
                <a:gd name="csY24" fmla="*/ 464722 h 797056"/>
                <a:gd name="csX25" fmla="*/ 268956 w 639281"/>
                <a:gd name="csY25" fmla="*/ 509667 h 797056"/>
                <a:gd name="csX26" fmla="*/ 278266 w 639281"/>
                <a:gd name="csY26" fmla="*/ 565543 h 797056"/>
                <a:gd name="csX27" fmla="*/ 214329 w 639281"/>
                <a:gd name="csY27" fmla="*/ 602103 h 797056"/>
                <a:gd name="csX28" fmla="*/ 93009 w 639281"/>
                <a:gd name="csY28" fmla="*/ 703867 h 797056"/>
                <a:gd name="csX29" fmla="*/ 90254 w 639281"/>
                <a:gd name="csY29" fmla="*/ 783488 h 797056"/>
                <a:gd name="csX30" fmla="*/ 155901 w 639281"/>
                <a:gd name="csY30" fmla="*/ 696800 h 797056"/>
                <a:gd name="csX31" fmla="*/ 212144 w 639281"/>
                <a:gd name="csY31" fmla="*/ 780378 h 797056"/>
                <a:gd name="csX32" fmla="*/ 234564 w 639281"/>
                <a:gd name="csY32" fmla="*/ 713478 h 797056"/>
                <a:gd name="csX33" fmla="*/ 313228 w 639281"/>
                <a:gd name="csY33" fmla="*/ 797056 h 797056"/>
                <a:gd name="csX34" fmla="*/ 279501 w 639281"/>
                <a:gd name="csY34" fmla="*/ 652137 h 797056"/>
                <a:gd name="csX35" fmla="*/ 386286 w 639281"/>
                <a:gd name="csY35" fmla="*/ 719037 h 797056"/>
                <a:gd name="csX36" fmla="*/ 335744 w 639281"/>
                <a:gd name="csY36" fmla="*/ 607568 h 797056"/>
                <a:gd name="csX37" fmla="*/ 521191 w 639281"/>
                <a:gd name="csY37" fmla="*/ 674468 h 797056"/>
                <a:gd name="csX38" fmla="*/ 386286 w 639281"/>
                <a:gd name="csY38" fmla="*/ 535108 h 797056"/>
                <a:gd name="csX39" fmla="*/ 538007 w 639281"/>
                <a:gd name="csY39" fmla="*/ 529549 h 797056"/>
                <a:gd name="csX40" fmla="*/ 369375 w 639281"/>
                <a:gd name="csY40" fmla="*/ 468208 h 7970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639281" h="797056">
                  <a:moveTo>
                    <a:pt x="369565" y="468114"/>
                  </a:moveTo>
                  <a:lnTo>
                    <a:pt x="639281" y="395654"/>
                  </a:lnTo>
                  <a:lnTo>
                    <a:pt x="380776" y="395654"/>
                  </a:lnTo>
                  <a:cubicBezTo>
                    <a:pt x="380776" y="395654"/>
                    <a:pt x="504376" y="317635"/>
                    <a:pt x="504376" y="317635"/>
                  </a:cubicBezTo>
                  <a:lnTo>
                    <a:pt x="347049" y="351085"/>
                  </a:lnTo>
                  <a:lnTo>
                    <a:pt x="493165" y="195047"/>
                  </a:lnTo>
                  <a:lnTo>
                    <a:pt x="341444" y="256388"/>
                  </a:lnTo>
                  <a:lnTo>
                    <a:pt x="403291" y="150479"/>
                  </a:lnTo>
                  <a:lnTo>
                    <a:pt x="285297" y="217379"/>
                  </a:lnTo>
                  <a:lnTo>
                    <a:pt x="375170" y="33450"/>
                  </a:lnTo>
                  <a:lnTo>
                    <a:pt x="206538" y="183929"/>
                  </a:lnTo>
                  <a:lnTo>
                    <a:pt x="240265" y="44569"/>
                  </a:lnTo>
                  <a:lnTo>
                    <a:pt x="144691" y="122588"/>
                  </a:lnTo>
                  <a:lnTo>
                    <a:pt x="155901" y="0"/>
                  </a:lnTo>
                  <a:lnTo>
                    <a:pt x="66028" y="100350"/>
                  </a:lnTo>
                  <a:lnTo>
                    <a:pt x="49212" y="44663"/>
                  </a:lnTo>
                  <a:lnTo>
                    <a:pt x="0" y="113259"/>
                  </a:lnTo>
                  <a:cubicBezTo>
                    <a:pt x="0" y="113259"/>
                    <a:pt x="570" y="113448"/>
                    <a:pt x="855" y="113636"/>
                  </a:cubicBezTo>
                  <a:cubicBezTo>
                    <a:pt x="9595" y="112600"/>
                    <a:pt x="76098" y="125886"/>
                    <a:pt x="120750" y="192880"/>
                  </a:cubicBezTo>
                  <a:cubicBezTo>
                    <a:pt x="168822" y="265151"/>
                    <a:pt x="131580" y="301994"/>
                    <a:pt x="189343" y="321498"/>
                  </a:cubicBezTo>
                  <a:cubicBezTo>
                    <a:pt x="203498" y="326304"/>
                    <a:pt x="239885" y="333936"/>
                    <a:pt x="249575" y="339684"/>
                  </a:cubicBezTo>
                  <a:cubicBezTo>
                    <a:pt x="264586" y="348541"/>
                    <a:pt x="261641" y="365125"/>
                    <a:pt x="250810" y="378222"/>
                  </a:cubicBezTo>
                  <a:cubicBezTo>
                    <a:pt x="243115" y="387645"/>
                    <a:pt x="237890" y="398387"/>
                    <a:pt x="250430" y="409882"/>
                  </a:cubicBezTo>
                  <a:cubicBezTo>
                    <a:pt x="265536" y="423451"/>
                    <a:pt x="258601" y="433816"/>
                    <a:pt x="258886" y="442390"/>
                  </a:cubicBezTo>
                  <a:cubicBezTo>
                    <a:pt x="259075" y="448798"/>
                    <a:pt x="269336" y="447761"/>
                    <a:pt x="270666" y="464722"/>
                  </a:cubicBezTo>
                  <a:cubicBezTo>
                    <a:pt x="271616" y="476783"/>
                    <a:pt x="256890" y="493461"/>
                    <a:pt x="268956" y="509667"/>
                  </a:cubicBezTo>
                  <a:cubicBezTo>
                    <a:pt x="276746" y="520221"/>
                    <a:pt x="289382" y="543400"/>
                    <a:pt x="278266" y="565543"/>
                  </a:cubicBezTo>
                  <a:cubicBezTo>
                    <a:pt x="267531" y="587027"/>
                    <a:pt x="234660" y="596732"/>
                    <a:pt x="214329" y="602103"/>
                  </a:cubicBezTo>
                  <a:cubicBezTo>
                    <a:pt x="193998" y="607380"/>
                    <a:pt x="96809" y="643280"/>
                    <a:pt x="93009" y="703867"/>
                  </a:cubicBezTo>
                  <a:lnTo>
                    <a:pt x="90254" y="783488"/>
                  </a:lnTo>
                  <a:lnTo>
                    <a:pt x="155901" y="696800"/>
                  </a:lnTo>
                  <a:lnTo>
                    <a:pt x="212144" y="780378"/>
                  </a:lnTo>
                  <a:lnTo>
                    <a:pt x="234564" y="713478"/>
                  </a:lnTo>
                  <a:lnTo>
                    <a:pt x="313228" y="797056"/>
                  </a:lnTo>
                  <a:lnTo>
                    <a:pt x="279501" y="652137"/>
                  </a:lnTo>
                  <a:lnTo>
                    <a:pt x="386286" y="719037"/>
                  </a:lnTo>
                  <a:lnTo>
                    <a:pt x="335744" y="607568"/>
                  </a:lnTo>
                  <a:lnTo>
                    <a:pt x="521191" y="674468"/>
                  </a:lnTo>
                  <a:lnTo>
                    <a:pt x="386286" y="535108"/>
                  </a:lnTo>
                  <a:lnTo>
                    <a:pt x="538007" y="529549"/>
                  </a:lnTo>
                  <a:lnTo>
                    <a:pt x="369375" y="468208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2543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55F130-3DA1-3D63-6D0A-627873A27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C67194D2-7E96-0AB8-1E0C-A41EC9635014}"/>
              </a:ext>
            </a:extLst>
          </p:cNvPr>
          <p:cNvPicPr/>
          <p:nvPr/>
        </p:nvPicPr>
        <p:blipFill>
          <a:blip r:embed="rId2"/>
          <a:srcRect t="63773"/>
          <a:stretch>
            <a:fillRect/>
          </a:stretch>
        </p:blipFill>
        <p:spPr>
          <a:xfrm>
            <a:off x="-13299" y="0"/>
            <a:ext cx="12191999" cy="28900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791E96-4ECF-A339-8C1E-086E62005E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919" b="17207"/>
          <a:stretch>
            <a:fillRect/>
          </a:stretch>
        </p:blipFill>
        <p:spPr>
          <a:xfrm>
            <a:off x="1225331" y="1084881"/>
            <a:ext cx="9741338" cy="45366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86A05D2-46D8-BD5B-0C7E-B54F2BF0692B}"/>
              </a:ext>
            </a:extLst>
          </p:cNvPr>
          <p:cNvSpPr/>
          <p:nvPr/>
        </p:nvSpPr>
        <p:spPr>
          <a:xfrm>
            <a:off x="0" y="4568690"/>
            <a:ext cx="12192000" cy="1058327"/>
          </a:xfrm>
          <a:prstGeom prst="rect">
            <a:avLst/>
          </a:prstGeom>
          <a:gradFill flip="none" rotWithShape="1">
            <a:gsLst>
              <a:gs pos="99000">
                <a:srgbClr val="1F1B4F">
                  <a:alpha val="0"/>
                </a:srgbClr>
              </a:gs>
              <a:gs pos="0">
                <a:srgbClr val="1F1B4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6DCCB7-2DAB-E643-8365-4DD01BF5DD8E}"/>
              </a:ext>
            </a:extLst>
          </p:cNvPr>
          <p:cNvSpPr txBox="1">
            <a:spLocks/>
          </p:cNvSpPr>
          <p:nvPr/>
        </p:nvSpPr>
        <p:spPr>
          <a:xfrm>
            <a:off x="15849600" y="2362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8DB0192F-2F8D-4D47-5F96-C5C0B0E9A8B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rcRect b="47351"/>
          <a:stretch>
            <a:fillRect/>
          </a:stretch>
        </p:blipFill>
        <p:spPr>
          <a:xfrm>
            <a:off x="-13299" y="2707979"/>
            <a:ext cx="12191998" cy="415002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D828E1C-BB62-3D6E-242F-9851EC0D8720}"/>
              </a:ext>
            </a:extLst>
          </p:cNvPr>
          <p:cNvSpPr txBox="1">
            <a:spLocks/>
          </p:cNvSpPr>
          <p:nvPr/>
        </p:nvSpPr>
        <p:spPr>
          <a:xfrm>
            <a:off x="1524000" y="4908310"/>
            <a:ext cx="9144000" cy="62015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974299B-0BB4-B44D-C5E1-25F6AC2CFE4E}"/>
              </a:ext>
            </a:extLst>
          </p:cNvPr>
          <p:cNvSpPr txBox="1">
            <a:spLocks/>
          </p:cNvSpPr>
          <p:nvPr/>
        </p:nvSpPr>
        <p:spPr>
          <a:xfrm>
            <a:off x="1524000" y="5528469"/>
            <a:ext cx="9144000" cy="5760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Roboto Medium" pitchFamily="2" charset="0"/>
                <a:ea typeface="Roboto Medium" pitchFamily="2" charset="0"/>
              </a:rPr>
              <a:t>Click to edit subtitle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55BB5F-0E0E-5234-4AC9-17F61BA63419}"/>
              </a:ext>
            </a:extLst>
          </p:cNvPr>
          <p:cNvGrpSpPr>
            <a:grpSpLocks/>
          </p:cNvGrpSpPr>
          <p:nvPr/>
        </p:nvGrpSpPr>
        <p:grpSpPr>
          <a:xfrm>
            <a:off x="3875057" y="256391"/>
            <a:ext cx="4441886" cy="572099"/>
            <a:chOff x="299003" y="204131"/>
            <a:chExt cx="2937309" cy="378315"/>
          </a:xfrm>
        </p:grpSpPr>
        <p:sp>
          <p:nvSpPr>
            <p:cNvPr id="11" name="Content Placeholder 50">
              <a:extLst>
                <a:ext uri="{FF2B5EF4-FFF2-40B4-BE49-F238E27FC236}">
                  <a16:creationId xmlns:a16="http://schemas.microsoft.com/office/drawing/2014/main" id="{629D1826-B5A9-5532-011F-A4D9CFF7A80C}"/>
                </a:ext>
              </a:extLst>
            </p:cNvPr>
            <p:cNvSpPr txBox="1">
              <a:spLocks/>
            </p:cNvSpPr>
            <p:nvPr/>
          </p:nvSpPr>
          <p:spPr>
            <a:xfrm>
              <a:off x="1503680" y="220577"/>
              <a:ext cx="1732632" cy="344997"/>
            </a:xfrm>
            <a:prstGeom prst="rect">
              <a:avLst/>
            </a:prstGeom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dirty="0"/>
                <a:t>Click to edit Department Name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E5AE5E3-14C5-29B4-B3F9-D00B6870A92E}"/>
                </a:ext>
              </a:extLst>
            </p:cNvPr>
            <p:cNvCxnSpPr>
              <a:cxnSpLocks/>
            </p:cNvCxnSpPr>
            <p:nvPr/>
          </p:nvCxnSpPr>
          <p:spPr>
            <a:xfrm>
              <a:off x="1423304" y="204131"/>
              <a:ext cx="0" cy="37788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B8295D7-A020-8A16-6449-236936021650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6F7EAEC5-E1DF-1B50-F713-71C72BA9DFF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3A70D054-B6B6-ABBE-7863-514D0C1781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2A1C1A20-665A-232C-61BF-3173723CF96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AAE9BAC-3A7D-1555-0A57-B028B73A49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D71BE51F-AE60-38BA-F56D-F4650279CA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E15F33AA-70B8-D203-EC84-545658360BD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D4FCEC9-1A1D-D9B7-6FE8-25CFE31732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17DEFAA4-D494-5C43-DD87-431F174853D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05C9A0ED-11D9-A592-B720-0FABB9813E2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E89578C2-DFED-48A9-A120-0917FD0760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F84B3DDA-3F15-FD09-C7A6-19772DF7F4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06670FBC-846A-0DE9-CBC1-9FA79BC931B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A45B8068-988A-7CE5-2947-AB2C43F909F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82644983-4B43-DE97-0074-3DBCDBA357A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416DD269-BFC5-5C4E-A6E0-DB114C90159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D4D153DB-7F24-D85B-6434-59332329AD1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EB48778B-30A4-DFD7-8121-95865025D17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7261DDC9-D58C-1E7E-EF2B-F177EBF2086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D43A760A-99D8-5C81-C19D-96A28F7131A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798064DB-014F-CCDD-9528-0021B4F880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610F89AD-BBBA-CFAA-0D7A-52A26DF6DC2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E59B63B1-E6F7-6AA7-98E5-A0E5C45A6E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54A838C9-470A-EB8F-A651-86951153C8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30F9C61B-62C7-6FB8-5CA8-9FEBE688EF4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89BBAAC-9CDD-FE26-D30E-9A8DBC7F77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07D7234C-47B4-DBFD-3BF4-5F6393C721C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BC023FF6-EEDD-8FA3-96F8-EB10A713D9D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87290CDD-CD42-96C6-609E-EEFFEC5FB8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87AF55F-FB5F-0153-1D1F-5217C2BD2DB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CC329E13-2596-0816-337C-9FE407D7C53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1FF9DB76-5129-C9C3-351E-41599AD8411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FFFAE35F-4645-FAF2-F7FB-5AD71A6DAFF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4402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C5505-3F8A-AEB1-F7C2-0722CE0D0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AFEC44-ED2F-CCE9-C399-6988A9A98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F84D64F-BC68-2E87-CB3B-684E24952370}"/>
              </a:ext>
            </a:extLst>
          </p:cNvPr>
          <p:cNvGrpSpPr>
            <a:grpSpLocks/>
          </p:cNvGrpSpPr>
          <p:nvPr/>
        </p:nvGrpSpPr>
        <p:grpSpPr>
          <a:xfrm>
            <a:off x="3431253" y="1341284"/>
            <a:ext cx="5329494" cy="686420"/>
            <a:chOff x="299003" y="204131"/>
            <a:chExt cx="2937309" cy="378315"/>
          </a:xfrm>
        </p:grpSpPr>
        <p:sp>
          <p:nvSpPr>
            <p:cNvPr id="40" name="Content Placeholder 50">
              <a:extLst>
                <a:ext uri="{FF2B5EF4-FFF2-40B4-BE49-F238E27FC236}">
                  <a16:creationId xmlns:a16="http://schemas.microsoft.com/office/drawing/2014/main" id="{0A955EE4-73EA-8670-3710-0BD1C048085C}"/>
                </a:ext>
              </a:extLst>
            </p:cNvPr>
            <p:cNvSpPr txBox="1">
              <a:spLocks/>
            </p:cNvSpPr>
            <p:nvPr/>
          </p:nvSpPr>
          <p:spPr>
            <a:xfrm>
              <a:off x="1503680" y="220577"/>
              <a:ext cx="1732632" cy="344997"/>
            </a:xfrm>
            <a:prstGeom prst="rect">
              <a:avLst/>
            </a:prstGeom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/>
                <a:t>Click to edit Department Name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5436252-EDC5-58EE-4444-A7AEEA886B46}"/>
                </a:ext>
              </a:extLst>
            </p:cNvPr>
            <p:cNvCxnSpPr>
              <a:cxnSpLocks/>
            </p:cNvCxnSpPr>
            <p:nvPr/>
          </p:nvCxnSpPr>
          <p:spPr>
            <a:xfrm>
              <a:off x="1423304" y="204131"/>
              <a:ext cx="0" cy="37788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226AB50-68D7-9967-25D0-FE887C77B09A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</p:grpSpPr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9F0370F8-DCDD-5E87-9D66-164FDD2CA6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7F0A746A-BA7B-205F-BD82-A535E7B48C9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DE64DF42-24D4-439D-AF36-0BB8B6DFC4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5C59CACC-C1E0-7194-B09D-6E7EC2A83E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26B00B81-2C1D-05D7-612A-78CE1BAEED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1D73BD10-1F64-2F95-9D60-88F06371FE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2F52C07-36A4-2B4F-8B89-B89E19E010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32E037C8-AB72-4CD7-F9DA-7761F466F0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812E56D1-D3A1-31C2-8BA2-DCA0AE4ED7E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98A58C57-49DC-EA32-AA98-CB1665C16A8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074876DB-11C1-E30F-83FF-F6D7F0C31B0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9001DEF1-FC43-405B-ECE4-5C676FDFC69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9B65C069-0E07-44F7-3191-B9ED9E077D7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CF62924F-D40D-2E83-6E8E-4365510A14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F94DDC4F-D557-C342-9C79-404B9B3FB6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0C940958-695F-8962-91CB-078BE7A4EB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9104CE80-20FF-07A5-D5F6-8B6645BEFFB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0C6499E5-7B3D-486E-632E-3F6EB0E5D7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74960481-79EE-4C4D-120C-454057DD900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D436EF1A-DAB0-6C10-2B86-2FF305AF13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3C82CA33-529A-FAF2-CC7B-FBC5E8254C7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13EB137B-072A-9A87-0D67-9FD0F5EAEF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06F093EF-BF63-A93B-AB06-0C4744981D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495FA8B2-288C-C3A0-5F54-ED648AB270D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A4B8E1F3-3F06-97DB-224C-716E4618C68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A7DCE79E-EB8A-F602-4539-91791617185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EEE5EB82-5C3B-BCA2-C0C1-6C1D56B9DB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82A5BAC0-EE36-1BC3-364E-3AE14FD68AE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23B12EC-51C0-FE07-4116-8F77FCD3793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60BF2CA9-94C5-AF45-1565-9B1D4BD7E7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0012DB54-CFE8-79F1-19FF-CDD88DDB21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0EB07256-102A-D334-A29B-F2A646CFCFC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B6C84EF6-D8EB-365C-1022-3A243340E372}"/>
              </a:ext>
            </a:extLst>
          </p:cNvPr>
          <p:cNvSpPr txBox="1">
            <a:spLocks/>
          </p:cNvSpPr>
          <p:nvPr/>
        </p:nvSpPr>
        <p:spPr>
          <a:xfrm>
            <a:off x="13299" y="2450895"/>
            <a:ext cx="12191997" cy="2241965"/>
          </a:xfrm>
          <a:prstGeom prst="rect">
            <a:avLst/>
          </a:prstGeom>
        </p:spPr>
        <p:txBody>
          <a:bodyPr numCol="1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/>
            <a:r>
              <a:rPr lang="en-US" sz="9600" dirty="0">
                <a:solidFill>
                  <a:schemeClr val="bg1"/>
                </a:solidFill>
              </a:rPr>
              <a:t>Click to add title</a:t>
            </a:r>
            <a:endParaRPr lang="en-US" sz="1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14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02723-8F15-2821-2C58-B2EA8D8AD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76118F-C372-3354-E56B-B57CE8A70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2000"/>
                    </a14:imgEffect>
                    <a14:imgEffect>
                      <a14:brightnessContrast bright="20000" contrast="-46000"/>
                    </a14:imgEffect>
                  </a14:imgLayer>
                </a14:imgProps>
              </a:ext>
            </a:extLst>
          </a:blip>
          <a:srcRect t="7771" b="7771"/>
          <a:stretch/>
        </p:blipFill>
        <p:spPr>
          <a:xfrm>
            <a:off x="-26595" y="0"/>
            <a:ext cx="12211946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8763D4B-84C8-5A9C-E5B9-1FCF1A5651EC}"/>
              </a:ext>
            </a:extLst>
          </p:cNvPr>
          <p:cNvSpPr txBox="1">
            <a:spLocks/>
          </p:cNvSpPr>
          <p:nvPr/>
        </p:nvSpPr>
        <p:spPr>
          <a:xfrm>
            <a:off x="1414941" y="2698008"/>
            <a:ext cx="8374133" cy="1492650"/>
          </a:xfrm>
          <a:prstGeom prst="rect">
            <a:avLst/>
          </a:prstGeom>
        </p:spPr>
        <p:txBody>
          <a:bodyPr numCol="1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/>
            <a:r>
              <a:rPr lang="en-US" sz="8000" dirty="0">
                <a:solidFill>
                  <a:schemeClr val="bg1"/>
                </a:solidFill>
              </a:rPr>
              <a:t>Click to add title</a:t>
            </a:r>
            <a:endParaRPr lang="en-US" sz="8800" dirty="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162EFF-BCF6-4CD7-D239-9861567B6E2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26596" y="4612052"/>
            <a:ext cx="12205297" cy="2241965"/>
            <a:chOff x="-564776" y="4616036"/>
            <a:chExt cx="12205297" cy="224196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991182D-DC58-2731-BE49-0B69C4557E2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564776" y="4616036"/>
              <a:ext cx="12205297" cy="2241965"/>
            </a:xfrm>
            <a:prstGeom prst="rect">
              <a:avLst/>
            </a:prstGeom>
            <a:gradFill flip="none" rotWithShape="1">
              <a:gsLst>
                <a:gs pos="99000">
                  <a:srgbClr val="1F1B4F">
                    <a:alpha val="0"/>
                  </a:srgbClr>
                </a:gs>
                <a:gs pos="0">
                  <a:srgbClr val="1F1B4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" name="Picture 3" descr="A yellow circle with black background&#10;&#10;AI-generated content may be incorrect.">
              <a:extLst>
                <a:ext uri="{FF2B5EF4-FFF2-40B4-BE49-F238E27FC236}">
                  <a16:creationId xmlns:a16="http://schemas.microsoft.com/office/drawing/2014/main" id="{3BC4E710-6413-0F12-4EAA-C2088C0D46FB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4"/>
            <a:srcRect t="69844" b="2135"/>
            <a:stretch>
              <a:fillRect/>
            </a:stretch>
          </p:blipFill>
          <p:spPr>
            <a:xfrm rot="10800000">
              <a:off x="-558127" y="5284694"/>
              <a:ext cx="12191999" cy="1573306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5CE47D-AB46-AF38-745E-30EFB6C2C5F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3299" y="0"/>
            <a:ext cx="12205297" cy="2766564"/>
            <a:chOff x="-564775" y="0"/>
            <a:chExt cx="12205297" cy="276656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193597-3BC8-DE57-616F-3EB4FD60DFE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0800000">
              <a:off x="-564775" y="0"/>
              <a:ext cx="12205297" cy="2241965"/>
            </a:xfrm>
            <a:prstGeom prst="rect">
              <a:avLst/>
            </a:prstGeom>
            <a:gradFill flip="none" rotWithShape="1">
              <a:gsLst>
                <a:gs pos="99000">
                  <a:srgbClr val="1F1B4F">
                    <a:alpha val="0"/>
                  </a:srgbClr>
                </a:gs>
                <a:gs pos="0">
                  <a:srgbClr val="1F1B4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 descr="A blue circle in black background&#10;&#10;AI-generated content may be incorrect.">
              <a:extLst>
                <a:ext uri="{FF2B5EF4-FFF2-40B4-BE49-F238E27FC236}">
                  <a16:creationId xmlns:a16="http://schemas.microsoft.com/office/drawing/2014/main" id="{4FBCB877-BAFC-2830-4D48-5CAFEA04E6D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/>
            <a:srcRect t="-7335" b="54686"/>
            <a:stretch>
              <a:fillRect/>
            </a:stretch>
          </p:blipFill>
          <p:spPr>
            <a:xfrm rot="10800000">
              <a:off x="-558126" y="0"/>
              <a:ext cx="12191998" cy="2766564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54FE34-BD08-F471-6BFD-0594C105B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19526C6-14EE-BE64-56DC-35571FDD5CE0}"/>
              </a:ext>
            </a:extLst>
          </p:cNvPr>
          <p:cNvGrpSpPr>
            <a:grpSpLocks/>
          </p:cNvGrpSpPr>
          <p:nvPr/>
        </p:nvGrpSpPr>
        <p:grpSpPr>
          <a:xfrm>
            <a:off x="3431253" y="1212337"/>
            <a:ext cx="5329494" cy="686420"/>
            <a:chOff x="299003" y="204131"/>
            <a:chExt cx="2937309" cy="378315"/>
          </a:xfrm>
        </p:grpSpPr>
        <p:sp>
          <p:nvSpPr>
            <p:cNvPr id="14" name="Content Placeholder 50">
              <a:extLst>
                <a:ext uri="{FF2B5EF4-FFF2-40B4-BE49-F238E27FC236}">
                  <a16:creationId xmlns:a16="http://schemas.microsoft.com/office/drawing/2014/main" id="{E33CA7CA-0718-C78F-8BA9-39B11CDA2F16}"/>
                </a:ext>
              </a:extLst>
            </p:cNvPr>
            <p:cNvSpPr txBox="1">
              <a:spLocks/>
            </p:cNvSpPr>
            <p:nvPr/>
          </p:nvSpPr>
          <p:spPr>
            <a:xfrm>
              <a:off x="1503680" y="220577"/>
              <a:ext cx="1732632" cy="344997"/>
            </a:xfrm>
            <a:prstGeom prst="rect">
              <a:avLst/>
            </a:prstGeom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/>
                <a:t>Click to edit Department Name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3F33145-511C-8912-53F7-AECE6839E6ED}"/>
                </a:ext>
              </a:extLst>
            </p:cNvPr>
            <p:cNvCxnSpPr>
              <a:cxnSpLocks/>
            </p:cNvCxnSpPr>
            <p:nvPr/>
          </p:nvCxnSpPr>
          <p:spPr>
            <a:xfrm>
              <a:off x="1423304" y="204131"/>
              <a:ext cx="0" cy="37788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D0E9DA0-A331-E83E-B5D1-1A3822578BA2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</p:grpSpPr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8149C763-A055-DDE2-3B82-FCBC2980CC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DBF6B2E5-EF03-0B6A-1606-DBEA57615D6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4F103FB3-359B-480D-EA1B-8358B9FE191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47B20F5D-B03B-2455-50DC-818C7754540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7312331B-BCDC-31CD-4751-F497AF34B8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65A5B5BA-5F56-C434-C9D1-4BF4976E16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2EEAD35-A1CD-C880-661C-9C3D4F468E2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AA863098-5278-44C1-A53D-8F0CB9609F5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D942D30-87E1-810E-B523-B3E013D1875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729D3F4C-61ED-7FD1-82FB-9A2012AA7A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785F4BEB-FF87-8809-55CB-561C1A1B53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823B4F56-5FBC-579F-2697-BB5C6ACE149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A5B77262-698F-319B-97E3-24CC9D7B31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7A8D5B05-A4D8-3E6D-7B52-242F299BA05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9584956A-7C04-A5A9-8EC7-66CE10E148D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A9F5151F-26BB-F944-4943-D11AF752E37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51089F65-AAF0-D693-B0D9-1B199C50B7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F303F83F-2D12-5C0D-EEEF-E325B2FFCFB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906CF283-C65A-B7FC-78A7-CA05E84C4B2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F3BCABCD-BB33-5A4C-BE90-6D0C4A1533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7A105282-548B-9C7D-2294-B720EA894F2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F98374FF-5619-211F-98FA-A1F4F7F81E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60ADECBD-AF53-DAA0-8588-D4247AEB42F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4349C7F6-2C80-9B09-8DD0-C05150C4F7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6589431-C181-15F5-9FBE-2E1DE970B15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0AF094C9-14FE-4D5A-F73E-6ED9B043D9B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069074F8-F015-1954-442F-063925E85C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4288BB34-7D21-D4FA-F0A5-068454C6B59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01C123A-98F7-ADD0-6045-58D48510544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6437C0BD-7CE2-E17E-74B2-62C3C1B79E9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D7499C79-9D46-81B0-5617-AC4913FBB7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1BCBBADF-E1DD-A701-7C9A-6F3CA47866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pic>
        <p:nvPicPr>
          <p:cNvPr id="50" name="Picture 49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78B7B7B8-0895-0900-B7E0-2BDF2AF9584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139" t="24986" r="29758" b="35674"/>
          <a:stretch>
            <a:fillRect/>
          </a:stretch>
        </p:blipFill>
        <p:spPr>
          <a:xfrm>
            <a:off x="9911039" y="2698008"/>
            <a:ext cx="2152346" cy="1347751"/>
          </a:xfrm>
          <a:prstGeom prst="rect">
            <a:avLst/>
          </a:prstGeom>
          <a:ln>
            <a:solidFill>
              <a:schemeClr val="bg1"/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3233094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3A8EFB-A91E-5CE3-BA83-CD2F11AAF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8B0345-D950-0033-8E2C-B44F1C51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Online Image Placeholder 4">
            <a:extLst>
              <a:ext uri="{FF2B5EF4-FFF2-40B4-BE49-F238E27FC236}">
                <a16:creationId xmlns:a16="http://schemas.microsoft.com/office/drawing/2014/main" id="{32251E46-6D10-87C7-1A90-C5F9BE44DBBA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48D1DCC-0958-FB2C-6437-01B8E65B2C56}"/>
              </a:ext>
            </a:extLst>
          </p:cNvPr>
          <p:cNvGrpSpPr>
            <a:grpSpLocks/>
          </p:cNvGrpSpPr>
          <p:nvPr/>
        </p:nvGrpSpPr>
        <p:grpSpPr>
          <a:xfrm>
            <a:off x="1218302" y="1020951"/>
            <a:ext cx="5329494" cy="686420"/>
            <a:chOff x="299003" y="204131"/>
            <a:chExt cx="2937309" cy="378315"/>
          </a:xfrm>
        </p:grpSpPr>
        <p:sp>
          <p:nvSpPr>
            <p:cNvPr id="46" name="Content Placeholder 50">
              <a:extLst>
                <a:ext uri="{FF2B5EF4-FFF2-40B4-BE49-F238E27FC236}">
                  <a16:creationId xmlns:a16="http://schemas.microsoft.com/office/drawing/2014/main" id="{AA0C2324-C327-E776-1BE2-A45634EC0BA0}"/>
                </a:ext>
              </a:extLst>
            </p:cNvPr>
            <p:cNvSpPr txBox="1">
              <a:spLocks/>
            </p:cNvSpPr>
            <p:nvPr/>
          </p:nvSpPr>
          <p:spPr>
            <a:xfrm>
              <a:off x="1503680" y="220577"/>
              <a:ext cx="1732632" cy="344997"/>
            </a:xfrm>
            <a:prstGeom prst="rect">
              <a:avLst/>
            </a:prstGeom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/>
                <a:t>Click to edit Department Name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5C71E30-D4DA-A4B1-C80F-1248339826BC}"/>
                </a:ext>
              </a:extLst>
            </p:cNvPr>
            <p:cNvCxnSpPr>
              <a:cxnSpLocks/>
            </p:cNvCxnSpPr>
            <p:nvPr/>
          </p:nvCxnSpPr>
          <p:spPr>
            <a:xfrm>
              <a:off x="1423304" y="204131"/>
              <a:ext cx="0" cy="37788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6279297-91A9-E7EC-491D-2880E2EA5C65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</p:grpSpPr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3CEC8A64-D807-B423-6248-D8F36F7579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652C05B8-7337-F6D7-5EFC-587500B3656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67289F9D-46AC-B673-5E1D-55FBEF67F7C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DFE0FD40-D534-D5DB-1529-97D8DA59184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40651B38-4B65-1F64-BE0A-12042C33F89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C29A51A8-E68A-6769-742A-4F4607C6EC1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02EABABE-537D-991A-6B48-74B47B7781C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5DE09A83-F8FC-4AF7-C171-7DB202EEFF8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15753E90-CF75-73FC-F927-3BD25A4C7CA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4F4736FB-293B-C2C0-116B-173E33E2661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BD185354-2D18-E7D4-A052-8D4411FF523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7E0E5E4B-F59E-5BDC-DB85-71DC2C4E2A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6C3FE85C-D9D0-C263-5696-D70758E9AE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5F39A8F5-D6CB-12F8-1A2A-2A1D1559CD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C85D05B8-FCD5-63F5-279F-D8CF093FCD9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16AA2E0F-F84C-8E0F-308D-268366AF3F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35C58D80-6A77-79B2-60DB-9B97DF9BA7A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E391CF2F-1369-AE74-9B80-5E170ED7A4E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965CBF13-914F-890C-641C-16E83D41695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53C142D1-C511-A330-AE20-4E8650FB4FC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BA5D9624-20D5-2D27-2CB2-7ED4F4C000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F1826F31-E5AC-A8AB-5191-A7730A623FA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87286314-282B-5CA8-6A9B-4D25E098778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C5D492E7-657F-58C9-0769-F00BCD9C9D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9D90CB0D-31C5-3550-839D-A5F24089640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34B2A556-C273-A896-987C-B573A1758B3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02C2372E-1EDC-A38A-5A37-F86D8A94223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25834222-5F4E-2412-50C6-2B4125E7920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A3002226-B7B4-A8C5-B584-50D1AD2D2A9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573198BC-E57B-8998-0D44-A21D47C55A1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7A125A03-65E3-7980-277D-F4EC919F675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3AF6ADC7-6314-6AC7-9E2B-0BDBDBD2F29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5762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35B47D-E656-BDF2-2587-7D932AFF3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D4766F4F-F29D-0391-EFA5-D58EF9DF6843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661F86C-B288-34BA-BBEB-21D6FAE46F1C}"/>
              </a:ext>
            </a:extLst>
          </p:cNvPr>
          <p:cNvGrpSpPr>
            <a:grpSpLocks/>
          </p:cNvGrpSpPr>
          <p:nvPr/>
        </p:nvGrpSpPr>
        <p:grpSpPr>
          <a:xfrm>
            <a:off x="1347271" y="840197"/>
            <a:ext cx="5329494" cy="686420"/>
            <a:chOff x="299003" y="204131"/>
            <a:chExt cx="2937309" cy="378315"/>
          </a:xfrm>
        </p:grpSpPr>
        <p:sp>
          <p:nvSpPr>
            <p:cNvPr id="5" name="Content Placeholder 50">
              <a:extLst>
                <a:ext uri="{FF2B5EF4-FFF2-40B4-BE49-F238E27FC236}">
                  <a16:creationId xmlns:a16="http://schemas.microsoft.com/office/drawing/2014/main" id="{D7D8F437-0446-F5E1-A0B5-5F85A803DAFD}"/>
                </a:ext>
              </a:extLst>
            </p:cNvPr>
            <p:cNvSpPr txBox="1">
              <a:spLocks/>
            </p:cNvSpPr>
            <p:nvPr/>
          </p:nvSpPr>
          <p:spPr>
            <a:xfrm>
              <a:off x="1503680" y="220577"/>
              <a:ext cx="1732632" cy="344997"/>
            </a:xfrm>
            <a:prstGeom prst="rect">
              <a:avLst/>
            </a:prstGeom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/>
                <a:t>Click to edit Department Name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0D30624-8F84-C4D9-011A-7E5895FC98EA}"/>
                </a:ext>
              </a:extLst>
            </p:cNvPr>
            <p:cNvCxnSpPr>
              <a:cxnSpLocks/>
            </p:cNvCxnSpPr>
            <p:nvPr/>
          </p:nvCxnSpPr>
          <p:spPr>
            <a:xfrm>
              <a:off x="1423304" y="204131"/>
              <a:ext cx="0" cy="37788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6A233E4-A709-F603-370A-77F79E66B79B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</p:grpSpPr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65415773-0576-AC1F-B85F-9187B081373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D824292F-6BBC-C629-2BCD-6E9B09A1F07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4047D3DB-5394-63BB-1327-5BDC4C8068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859A52D9-9EBA-DD75-77BF-2FE7FE68866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E028AF0-0532-3144-1CB7-67DF455A9D3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2AB09DC1-9E43-4C0F-FE1D-287F2BD8103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14B351D-76FF-38FE-5EA6-6F67B521C90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9AE33462-8FFC-27BF-C400-E07B93FC0B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5C4F3C1-E68E-3635-3791-FD632431E6A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3B3254E7-7F59-03E9-BAE6-EB5A18E348F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C71373E2-4649-6FA8-4AB8-56A3D789D7A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282055E7-0E64-4175-1B8D-DB6ADF187B6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6A6D3D9F-6BC4-C25A-81F0-0CB6F6F793A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258A8456-2B13-62B5-996D-BC2E441ED0B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09AA1BD3-863F-8C61-3F66-EA782EBCDB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EC13119-509B-ADE3-6112-CAE58D648C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82E4AA04-B7CD-74FF-4D4C-281F341429C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BBFE87C9-5DBA-D71F-8B2F-2976C7D029E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9A061341-E2A8-4B61-A346-360B37EBDC5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291220B-46E8-30FB-39D5-83962897DB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82BFB527-EE31-C3CE-84F3-16F559AF23C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8424687F-4FC6-C78F-E388-DDAC3E19B5E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D272A1F2-A3E3-4C78-8600-96D1183883E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DDAAA367-5A68-15AC-3CFA-DB4952BF06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89E74D7-47B4-D569-4D3B-2C605758A28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E2D27E98-9100-D01B-0520-ACD3D830DCD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0F20D75-5A28-B292-6E90-2281FF055E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82A6A841-80A1-2BF6-F70C-536E7CF587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4186BD6-3E96-7E04-DB3E-6F72BE78B83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3ECFFBD-CC21-0142-6B34-04D4BA39058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C7AE1A88-14E3-12CD-159B-5E8D65F7BE3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BB2D7E02-46C5-59E4-F8EB-1E1692F150F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EF973E0D-E46D-EEED-0870-F4587E49CC93}"/>
              </a:ext>
            </a:extLst>
          </p:cNvPr>
          <p:cNvSpPr txBox="1">
            <a:spLocks/>
          </p:cNvSpPr>
          <p:nvPr/>
        </p:nvSpPr>
        <p:spPr>
          <a:xfrm>
            <a:off x="1181026" y="2760306"/>
            <a:ext cx="5347366" cy="1682606"/>
          </a:xfrm>
          <a:prstGeom prst="rect">
            <a:avLst/>
          </a:prstGeom>
        </p:spPr>
        <p:txBody>
          <a:bodyPr numCol="1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r>
              <a:rPr lang="en-US" sz="8000" dirty="0">
                <a:solidFill>
                  <a:schemeClr val="bg1"/>
                </a:solidFill>
              </a:rPr>
              <a:t>Click to add title</a:t>
            </a:r>
            <a:endParaRPr lang="en-US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944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975BC-BA68-3F15-BE51-56578AF91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04334C-44E9-9F79-A89B-8430D25CD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Online Image Placeholder 40">
            <a:extLst>
              <a:ext uri="{FF2B5EF4-FFF2-40B4-BE49-F238E27FC236}">
                <a16:creationId xmlns:a16="http://schemas.microsoft.com/office/drawing/2014/main" id="{EA0EE1C7-68E1-3387-E4FF-5F359CC5DB52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37C66E1-86C1-BCDC-8546-E1EB6FEDCE3D}"/>
              </a:ext>
            </a:extLst>
          </p:cNvPr>
          <p:cNvGrpSpPr>
            <a:grpSpLocks/>
          </p:cNvGrpSpPr>
          <p:nvPr/>
        </p:nvGrpSpPr>
        <p:grpSpPr>
          <a:xfrm>
            <a:off x="6694637" y="967788"/>
            <a:ext cx="5329494" cy="686420"/>
            <a:chOff x="299003" y="204131"/>
            <a:chExt cx="2937309" cy="378315"/>
          </a:xfrm>
        </p:grpSpPr>
        <p:sp>
          <p:nvSpPr>
            <p:cNvPr id="5" name="Content Placeholder 50">
              <a:extLst>
                <a:ext uri="{FF2B5EF4-FFF2-40B4-BE49-F238E27FC236}">
                  <a16:creationId xmlns:a16="http://schemas.microsoft.com/office/drawing/2014/main" id="{B1A09D70-2555-2A20-C19C-4B095F168AC2}"/>
                </a:ext>
              </a:extLst>
            </p:cNvPr>
            <p:cNvSpPr txBox="1">
              <a:spLocks/>
            </p:cNvSpPr>
            <p:nvPr/>
          </p:nvSpPr>
          <p:spPr>
            <a:xfrm>
              <a:off x="1503680" y="220577"/>
              <a:ext cx="1732632" cy="344997"/>
            </a:xfrm>
            <a:prstGeom prst="rect">
              <a:avLst/>
            </a:prstGeom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/>
                <a:t>Click to edit Department Name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F6809B5-9015-4F94-90FB-329C22F897CF}"/>
                </a:ext>
              </a:extLst>
            </p:cNvPr>
            <p:cNvCxnSpPr>
              <a:cxnSpLocks/>
            </p:cNvCxnSpPr>
            <p:nvPr/>
          </p:nvCxnSpPr>
          <p:spPr>
            <a:xfrm>
              <a:off x="1423304" y="204131"/>
              <a:ext cx="0" cy="37788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A15719B-686F-04E0-FA0F-69DFAF508053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</p:grpSpPr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685B6F65-B28E-0882-9863-80F8DF41550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61B35D45-4BAB-B713-BE33-69ADAD58A52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3A90F306-D7EF-C0BE-EC9D-CA433CCCED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2B05DC72-A0D3-F80A-DDF0-D4ABD3DA21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4E258DB6-E3EB-EAB8-6D22-34BAA155369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204804E3-1221-0371-4904-65A6D0CD0E8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FC8684B-0371-2D9B-39DC-6C649780CB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2CAC8930-25DE-B406-C24F-FF84CF274D6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D67DC10E-0D94-00FF-88BC-16EC664A6B5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4A7FF121-1369-677D-07DF-F09BE873200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7265585B-4516-3EE9-20CE-DB42C471B9E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6F334E57-CBAC-EDB9-E2C9-5BEC9C905B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85D422C8-D6FC-5976-0E07-80EEA53B74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996952EE-D9DD-5ADC-EE5B-B2644A055DC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158DABFA-6CB8-3F74-6277-6BE0D5E4AD3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17A04E4B-057E-C1A8-CEF7-76EC227E95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3F1FF2B5-3517-35C1-9DFA-5DA52BF3C73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9B0D2603-1FDE-61E9-68DB-4A1D211539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DD32B5C2-4ABA-21A3-BDF6-A73E00D33ED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A71DA679-A4E8-C405-2278-C0F1460436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B493767D-495C-1A4C-B12A-8CF72282CF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8E403F0-71B7-9A49-734B-75B9D7A5A90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CD0DF0B2-0464-65EF-4984-4107BF28083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2BF8141E-C3DC-0EAD-AA58-2BECAD8942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FCC567B5-960E-6C26-8040-5519D2A7E0B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308E50FE-673B-47EA-7EB1-67E56D1E3A6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6DB3A86B-49A1-F484-DBAC-AA096B8B5F9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F3545161-2439-EE8A-B15D-2F2F849904D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A311C8D-BA65-DB6F-C6F1-C3F5D805D4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1E7DC932-EFEF-D582-D063-C91139A39F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29DF373B-05F1-266F-B0C5-D0634007F08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1BAF5253-604B-44E9-2FC1-A98FC2922D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D8E9B37F-6AC8-5F2E-5D7C-B384DE1EFAA1}"/>
              </a:ext>
            </a:extLst>
          </p:cNvPr>
          <p:cNvSpPr txBox="1">
            <a:spLocks/>
          </p:cNvSpPr>
          <p:nvPr/>
        </p:nvSpPr>
        <p:spPr>
          <a:xfrm>
            <a:off x="6676765" y="2760306"/>
            <a:ext cx="5347366" cy="1682606"/>
          </a:xfrm>
          <a:prstGeom prst="rect">
            <a:avLst/>
          </a:prstGeom>
        </p:spPr>
        <p:txBody>
          <a:bodyPr numCol="1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r>
              <a:rPr lang="en-US" sz="8000" dirty="0">
                <a:solidFill>
                  <a:schemeClr val="bg1"/>
                </a:solidFill>
              </a:rPr>
              <a:t>Click to add title</a:t>
            </a:r>
            <a:endParaRPr lang="en-US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634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>
            <a:extLst>
              <a:ext uri="{FF2B5EF4-FFF2-40B4-BE49-F238E27FC236}">
                <a16:creationId xmlns:a16="http://schemas.microsoft.com/office/drawing/2014/main" id="{43E464F8-7FB2-31DC-E67C-DB5D75EB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9DCE0C5-238E-9938-CD3E-608C6FB1F817}"/>
              </a:ext>
            </a:extLst>
          </p:cNvPr>
          <p:cNvGrpSpPr/>
          <p:nvPr/>
        </p:nvGrpSpPr>
        <p:grpSpPr>
          <a:xfrm>
            <a:off x="4987311" y="6284766"/>
            <a:ext cx="2887019" cy="387664"/>
            <a:chOff x="293391" y="185685"/>
            <a:chExt cx="2887019" cy="38766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9C9C685-959E-17B8-3283-F4A9C861862D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3" name="Content Placeholder 50">
                <a:extLst>
                  <a:ext uri="{FF2B5EF4-FFF2-40B4-BE49-F238E27FC236}">
                    <a16:creationId xmlns:a16="http://schemas.microsoft.com/office/drawing/2014/main" id="{1A88C088-E212-DA43-2B05-BCE64B5B85D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643A7F6-8D3E-7F82-9E7A-179BD5DEB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6F84B48-E7BA-DF6A-67CD-533EE22717A2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96B570ED-B971-0325-643B-DB5DA7BDCAD8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B74564EC-EC49-DEE2-0AC5-A712C696C262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08E7CAD4-6D0F-C6A9-D8F1-E5852E96CED3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F4F84110-EC19-4D27-1B00-5068F53AE7F2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19F25324-A460-54BF-10EB-4EA888EE7FD6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5B273856-020A-8546-45FE-DB97991A12FA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46AB180-1779-EBAD-E8CB-50D0B66007D3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30C774F5-22DA-09CC-50CC-5C3A86EFC187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F6038D2-7424-4A5F-59FE-D66049955AFF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9A211B66-D201-BA6B-C6AE-9AFDC94BB78F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EE5F416B-8D4C-D225-B65E-B47FA3D151DE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B7DF9F32-D1D9-EA2A-BBCE-69C40925A92B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81E458EC-0B6C-7BB0-B45A-2207B3715E88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1828F0D1-EE84-BBA0-2A58-4D2AB21091ED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284384C9-F4F6-0B86-9EBC-273648BD9410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9D49E1E0-7969-00D7-F2CC-ACF912D6DBBB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BCEBCFE9-1587-C1C7-BE11-8AECF468BE20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49AF5B11-C57B-4004-E401-DB89C0F43A28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B941F886-D42D-3820-C6E2-E59122D7726F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9734F686-0AD2-AEC7-09D7-7CE7F4ACAAC6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337A408F-5E66-3CCE-5BE2-BD191F9B2C92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84CB6586-C2C8-64A2-8B2F-B98B8CBC1F77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54FB7C8B-6E70-70F2-300D-E8C63B76BD5D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4016E5DB-729A-00D4-6B5F-9B75D7B5C574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BAE3213-5A41-979E-540A-0D6CD0A02CCF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740F5D26-46DF-ED80-DD21-A0B806CCF1FE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A9BB51C-4DDB-F06F-4A84-4919C7EE082F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9AA3AD70-4AC7-A781-CE8E-D90E0CA7A35A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21D292E-4B44-26D4-3A9A-DAD903135E39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82BABEC-3A26-828D-9D70-16EAC6EC751C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59CDB331-3F54-4ED0-0CB9-7414C5C21786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44331A22-1436-D362-F304-EA7FCFB8584A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20133306-DFDA-6566-2B91-8B90F1723C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04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B00AD-CCCA-5B5D-0BC6-F0842BD62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A2BA83-D200-966C-EFDB-73AB76F6E5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9059550-6E41-038F-956F-794C66A398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E27682B-233F-25EB-855A-D3A67907BF1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469434-6A0E-945B-1BB7-A177FDD1CF3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A43E05A-8BCF-7D46-BB22-27E115F764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C00F868-565F-3548-F2A8-41081E1AAB2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57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DA0C5F-CB53-4EAF-5B9A-A2094DE5F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1027A8-4244-C8C0-8D99-0F4A6A23556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F8B9D-B9EB-FB78-9F04-6C509E81CB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FCF097-A9D6-F29E-440D-AE53B1EDF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5A3C043-0D04-1A8E-1F48-7830AEBA8299}"/>
              </a:ext>
            </a:extLst>
          </p:cNvPr>
          <p:cNvGrpSpPr/>
          <p:nvPr/>
        </p:nvGrpSpPr>
        <p:grpSpPr>
          <a:xfrm>
            <a:off x="293391" y="6356350"/>
            <a:ext cx="2887019" cy="387664"/>
            <a:chOff x="293391" y="185685"/>
            <a:chExt cx="2887019" cy="38766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02B6C85-D41B-8C69-8974-B89A6A87FE19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1" name="Content Placeholder 50">
                <a:extLst>
                  <a:ext uri="{FF2B5EF4-FFF2-40B4-BE49-F238E27FC236}">
                    <a16:creationId xmlns:a16="http://schemas.microsoft.com/office/drawing/2014/main" id="{F8AC443F-4D63-758D-A5A4-650628D691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AE7E46E6-0942-3144-DD70-80BF1BD93F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743026D-8FBD-D527-DF37-C5B583D72B57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F2DEA1EC-2642-8F2A-3E63-F436B186B8F9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04E84EB2-7175-0252-AB33-E67BA0C7AF6D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A5FF1D35-2A07-796A-23EC-773A1BB5A76B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C1C104C5-D4E6-FD19-BF9B-3DE52AFB56BD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13367740-F17C-B28A-7810-0D76B48764E5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E8D5D966-B0DB-1B94-3C80-3003AB7B5409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E3A157F-D660-38E2-6703-86564F2DF10C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51A3DC0B-7317-82AD-E85E-377FA55EE7CD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5E14B1B-2F25-9FF1-DC36-4E692D2B7B01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8CF91217-528C-03EF-861B-05ABD37C124D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15F07C3A-FEFA-C57D-799B-D33A7ED1B83D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A1B11B86-7584-DA0C-77C3-3BEE3345AC68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6931B26-B67A-9D0D-98D3-C5FAB0010685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C3C8DE93-2378-487E-F417-DF9B9D0E68E2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4D88FB8C-E124-B909-BD9E-40CFCCED1A2D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9FD91895-9A90-6D55-842C-BE2CD7CBEF34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08A323A6-9B9F-D5CA-2359-52DA1401BE82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0EAF31C0-A152-23A0-4C2F-5EAA66F30962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51D96B47-647B-351B-2B25-12817BEACC06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4287D086-78A9-0957-D921-46AE3BF895A8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AB460A4D-CA48-07D5-BBD0-94BDAB104EAC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B9724EE7-B9CA-82D4-FDF0-302ADDE1CE26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B52FB763-7EE4-D8B6-7332-486EC048EFA2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0C6E9FD8-462B-B85B-9BA8-0BE5DA5DEAE4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AE9CE1B-020B-42E6-4F52-80334F85F770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3273D57B-49EE-994C-FBF7-D01D6C3DE609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20720F71-7A03-B0D9-E0BC-74DE48D134CC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259AC6D6-BFEC-87DF-AA94-4FBDAD3610F6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637536E-73A0-0852-9F08-51990E535322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AEB6D84B-E028-ED97-D326-28FAE2E2C03E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2C73ADC0-AA40-6377-1644-06A6ED6F4540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476494C2-12FD-C50E-7750-1D4D18D6148F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61859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4A640C-35C3-77BE-07D4-D4344B9B6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B6EBCA-1AC2-67E9-DB42-3E6275C68B2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D55C0-6DFB-4BFA-561B-A0DB1BCF438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D68CFE9-00C8-267A-061A-73BA60534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716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BC6E62-79A1-DDF8-CD48-2FFAA2F49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5C5090-2639-80CB-26D4-EFC52ADE9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849BF3D-1B50-FE7D-4F50-8A92A39B568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388D73D-8BD7-A46D-2EBE-B618D9B47AD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8FA89A-E454-63CA-C75F-D05C109963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CD8273-4D12-1D0D-149E-B88FAE7FFC1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A88C9DD-C1D9-FBB2-9B60-FE0989376E9E}"/>
              </a:ext>
            </a:extLst>
          </p:cNvPr>
          <p:cNvGrpSpPr/>
          <p:nvPr/>
        </p:nvGrpSpPr>
        <p:grpSpPr>
          <a:xfrm>
            <a:off x="293391" y="6362158"/>
            <a:ext cx="2887019" cy="387664"/>
            <a:chOff x="293391" y="185685"/>
            <a:chExt cx="2887019" cy="387664"/>
          </a:xfrm>
          <a:solidFill>
            <a:srgbClr val="1F1B4F"/>
          </a:solidFill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DB68A6F-D501-F9F6-F743-B8EF113A9587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  <a:grpFill/>
          </p:grpSpPr>
          <p:sp>
            <p:nvSpPr>
              <p:cNvPr id="80" name="Content Placeholder 50">
                <a:extLst>
                  <a:ext uri="{FF2B5EF4-FFF2-40B4-BE49-F238E27FC236}">
                    <a16:creationId xmlns:a16="http://schemas.microsoft.com/office/drawing/2014/main" id="{AEE09F40-761C-74EA-FB53-5F1BCF054A8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  <a:noFill/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rgbClr val="1F1B4F"/>
                    </a:solidFill>
                  </a:rPr>
                  <a:t>Click to edit Department Name</a:t>
                </a:r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0917BAFA-3842-C038-B056-2EB28367A2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grpFill/>
              <a:ln w="15875">
                <a:solidFill>
                  <a:srgbClr val="1F1B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49564CA-3F85-8461-03FD-0790616756A1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  <a:grpFill/>
          </p:grpSpPr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3D78D717-A18F-D1BB-9AC8-3B512C7E294F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47CD0829-28B1-2D28-557B-A16B6A411586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F46D3109-53EF-04DA-E67E-AEEADF62129A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1B9F720E-7AAC-6149-63F4-14882F906408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69EB1F89-4E92-C43C-6356-322E6F53572A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3158C5F2-B3AF-1845-CA41-01AA7362BA1C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421931A-59E2-9FE6-DEB0-49EF04A193B3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66F14F56-8F26-1A83-4348-C446FF047D75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F334D2D1-A3CA-454E-BA4B-6344A4009E89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AAC4C779-782D-3DA7-9EFB-DAE3EA4C9799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1831CC62-18C5-DCD1-92A5-BC80E2A398A0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393729FF-3557-3215-4888-8B5EC1CA2520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085CD157-35C6-49C5-7512-77FC0933A392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E29CD1D6-9073-5564-98E8-EE6F5066F3C4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C2F41140-8FB1-D5A4-D205-137034268D4E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FBB75C02-BCC9-1E15-876E-A396BDAA2CD1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A2F50E91-A830-CFB4-4CD6-394B34774A1B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2A0A58A7-B0AE-1053-6DA0-72DF476B3979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7574A7EF-5F98-F4AF-B2B7-C390BF7FE7FE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B977D38C-2F2C-0F54-FEFD-F76E7F709C5E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C3376A8E-4C5F-225B-8CA2-E775C5F29052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63857954-73A1-20E4-7973-DEAADCF9ABCE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8F3FB35C-FA80-E21B-8411-8DE9D11F215B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DA8D89F1-72C9-D745-2845-49DD8C1130CC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46630BB4-6ADF-A384-F966-8A190495015A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0DBE63F9-3C9F-B511-798F-24669638698A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1727C34A-3756-6B4A-C913-B91587C1211A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F0FA5FA4-8949-D21C-EBCE-456476EA9EFB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F4C2FAF0-AE13-66D4-E21E-D58E81ECDC2C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EADF664E-2594-66B6-1E23-5F6FFD55210B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3A93117A-256D-3ED0-6209-8A2CD3CEAC09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B796C7D6-2943-8E1B-D415-F0B23DA9296E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1500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6B5BE8-296F-B3DE-1AA3-A5982E95B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B27F76E-C818-260C-5BCA-64FF3C796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E7C1C6-60E0-0309-6291-B86062641F2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75350A6-79B8-C9F6-AA28-87694C37212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75F7238-5312-203E-8480-E7EC9F93D47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04B87D-F952-4786-E206-105579575E5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B8C26B9-E40E-60CE-BBF9-4A6C138DFEA9}"/>
              </a:ext>
            </a:extLst>
          </p:cNvPr>
          <p:cNvGrpSpPr/>
          <p:nvPr/>
        </p:nvGrpSpPr>
        <p:grpSpPr>
          <a:xfrm>
            <a:off x="293391" y="6362158"/>
            <a:ext cx="2887019" cy="387664"/>
            <a:chOff x="293391" y="185685"/>
            <a:chExt cx="2887019" cy="387664"/>
          </a:xfrm>
          <a:solidFill>
            <a:srgbClr val="1F1B4F"/>
          </a:solidFill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D1A0720-3C28-AA0C-0797-B7F7BBD87CA0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  <a:grpFill/>
          </p:grpSpPr>
          <p:sp>
            <p:nvSpPr>
              <p:cNvPr id="118" name="Content Placeholder 50">
                <a:extLst>
                  <a:ext uri="{FF2B5EF4-FFF2-40B4-BE49-F238E27FC236}">
                    <a16:creationId xmlns:a16="http://schemas.microsoft.com/office/drawing/2014/main" id="{90BEC638-FF7A-7C68-D8D2-C9EE86493F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  <a:noFill/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rgbClr val="1F1B4F"/>
                    </a:solidFill>
                  </a:rPr>
                  <a:t>Click to edit Department Name</a:t>
                </a:r>
              </a:p>
            </p:txBody>
          </p: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12A86820-13A8-6206-0177-F3A2742B2F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grpFill/>
              <a:ln w="15875">
                <a:solidFill>
                  <a:srgbClr val="1F1B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0595A5DF-6E7D-6189-05FE-A93A1E3CDE41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  <a:grpFill/>
          </p:grpSpPr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FA8157BB-43E9-68F3-C3B7-2379DD7E0DAE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2C981BDC-49E7-6FF6-6166-5A8D69A25647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EB56EF9A-04EA-220C-07B9-72F4462B126A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92013692-88F2-9AAA-AF03-22C999DAF431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6A08D7A3-4A3D-1451-58E6-76BDC05460A8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90">
                <a:extLst>
                  <a:ext uri="{FF2B5EF4-FFF2-40B4-BE49-F238E27FC236}">
                    <a16:creationId xmlns:a16="http://schemas.microsoft.com/office/drawing/2014/main" id="{384BB12E-1FC6-9BA1-1C9F-DD70EDA40215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D3D91DCD-02AF-1A50-BA46-DD3285272AC7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A2C8BCBA-360B-17AF-9E64-36C0214C78ED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CCF9CDF1-33DB-1473-DDDF-7F41178073A4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E08AAAA9-43AF-9F38-3287-62F4C4F6C3A6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4D66A0D6-43C7-06D3-46A6-8BC1417FC475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96">
                <a:extLst>
                  <a:ext uri="{FF2B5EF4-FFF2-40B4-BE49-F238E27FC236}">
                    <a16:creationId xmlns:a16="http://schemas.microsoft.com/office/drawing/2014/main" id="{AC827C40-6010-6F40-3B64-98FCA5DC5526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E6E92DE1-46C2-CF57-A1BF-C668E032274F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E5D01DC2-64BC-199B-D233-88D18DE4F450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BEFB04DF-A49C-8E45-9B9B-A0A8538668D9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E9E7F437-212C-E888-BA86-B63BB45EA35C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4131B828-C8D3-0391-DE76-2EC99F6A902D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102">
                <a:extLst>
                  <a:ext uri="{FF2B5EF4-FFF2-40B4-BE49-F238E27FC236}">
                    <a16:creationId xmlns:a16="http://schemas.microsoft.com/office/drawing/2014/main" id="{E80161C4-77BD-25B2-2A25-EE67DCC7FE43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3C7F5167-5B54-B08B-DE1F-1183FDCEB5FF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65DE536D-1CB3-E1EB-1B11-A5850B13C9F2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CA4D8CB3-1A10-598E-B0DF-8D560FA726CD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D76CAD4A-8FD8-EE78-B410-2074E4E6DB1C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1B2BECB6-34F7-9218-F12E-F714645DB730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47610AAB-03F3-5BE3-E408-E68D26062BC1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4879303D-8293-2630-8AEC-FA9400A903DB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110">
                <a:extLst>
                  <a:ext uri="{FF2B5EF4-FFF2-40B4-BE49-F238E27FC236}">
                    <a16:creationId xmlns:a16="http://schemas.microsoft.com/office/drawing/2014/main" id="{BAEF4E76-B8D1-F7DE-8760-AE53FA371DF9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B9D33578-B3C2-D38E-B475-1E73A2341A65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112">
                <a:extLst>
                  <a:ext uri="{FF2B5EF4-FFF2-40B4-BE49-F238E27FC236}">
                    <a16:creationId xmlns:a16="http://schemas.microsoft.com/office/drawing/2014/main" id="{FA79E7E4-DF6A-1C4D-9FE4-1EEBFFC2F15A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55AF01C9-EEB4-0A43-8CDE-A22AF1416C8E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6F0A5144-3F91-986B-96D9-CB507B59CC18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7254BAE5-C007-C1A1-3778-EDD7FA9369A0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Freeform 116">
                <a:extLst>
                  <a:ext uri="{FF2B5EF4-FFF2-40B4-BE49-F238E27FC236}">
                    <a16:creationId xmlns:a16="http://schemas.microsoft.com/office/drawing/2014/main" id="{5B1B86C9-B4E1-5298-61CD-2EF59831B4E2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7535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B6C340-12E5-6027-E609-43082E812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14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A79F448-3C27-96A5-DC45-37454A6C4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A75582-DB34-A046-A0EC-121168003E4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438D15-86B8-76B2-7F91-020123C69D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28" r="28728" b="12033"/>
          <a:stretch>
            <a:fillRect/>
          </a:stretch>
        </p:blipFill>
        <p:spPr>
          <a:xfrm>
            <a:off x="491101" y="934065"/>
            <a:ext cx="3781338" cy="5211096"/>
          </a:xfrm>
          <a:prstGeom prst="rect">
            <a:avLst/>
          </a:prstGeom>
        </p:spPr>
      </p:pic>
      <p:pic>
        <p:nvPicPr>
          <p:cNvPr id="7" name="Google Shape;98;p4" title="Circle-Orange.png">
            <a:extLst>
              <a:ext uri="{FF2B5EF4-FFF2-40B4-BE49-F238E27FC236}">
                <a16:creationId xmlns:a16="http://schemas.microsoft.com/office/drawing/2014/main" id="{EEA4843F-256F-7C92-6CCA-B61411CA9B9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5893" t="28985" r="43931" b="44726"/>
          <a:stretch>
            <a:fillRect/>
          </a:stretch>
        </p:blipFill>
        <p:spPr>
          <a:xfrm rot="1800000">
            <a:off x="588360" y="6260018"/>
            <a:ext cx="7155544" cy="5384106"/>
          </a:xfrm>
          <a:prstGeom prst="cube">
            <a:avLst/>
          </a:prstGeom>
          <a:noFill/>
          <a:ln>
            <a:noFill/>
          </a:ln>
          <a:effectLst>
            <a:outerShdw blurRad="50800" dist="50800" dir="8909164" algn="ctr" rotWithShape="0">
              <a:srgbClr val="000000">
                <a:alpha val="43137"/>
              </a:srgbClr>
            </a:outerShdw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31D54F1-FF33-3F0F-23C3-1C8FE68B1663}"/>
              </a:ext>
            </a:extLst>
          </p:cNvPr>
          <p:cNvGrpSpPr/>
          <p:nvPr/>
        </p:nvGrpSpPr>
        <p:grpSpPr>
          <a:xfrm>
            <a:off x="293391" y="189467"/>
            <a:ext cx="2887019" cy="387664"/>
            <a:chOff x="293391" y="185685"/>
            <a:chExt cx="2887019" cy="38766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7D69C59-D8E5-9911-C3BF-FA58B3C8FDE6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3" name="Content Placeholder 50">
                <a:extLst>
                  <a:ext uri="{FF2B5EF4-FFF2-40B4-BE49-F238E27FC236}">
                    <a16:creationId xmlns:a16="http://schemas.microsoft.com/office/drawing/2014/main" id="{D6DE9698-5D37-ECFF-D7DF-D46AACBB707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1F7D6C5E-AB1D-8144-4785-4D55EF4663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4140A98-67E9-17FF-9FC0-FF835B61113F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D1A29D52-8313-317C-8C34-BC092FF56D30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74B5C42-2720-7FC6-2A0D-672E045B43C5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42FEE834-E811-6AE6-BFB2-3C23ABF618C6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8ED30BA-C6AC-7966-9D6D-2DF9133497D2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1DD5D8BA-C2AE-433F-4A35-3BEBE0CCD5A6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648D7170-5355-15D0-6327-F07AF8B5D129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2D356D0-04E3-0222-F1DC-4B8B5F0E475F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EB1CDE97-10E1-02C1-D62B-81C566F56A1C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C65E03E2-58B1-7637-36DC-E9222AB6DCF5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927AE7E4-EAEB-AF60-349C-72E187830B5A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1D910D48-F51D-78DF-59A5-50C69574A1AD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0EECC72B-339D-6701-3CAB-1046552E65A1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71C9389D-44DE-55F5-93AA-98458C46F040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1F6C7EE7-1A86-974B-6852-F58B54D4C36F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8C0A7EE2-573D-AE8C-0205-2411CF139C35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1D8C7C90-52CE-4195-02AA-AC0C32D47B07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DC6C684F-DB91-9805-C324-40677EB6EE20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72B2AB8-2D3B-D400-25A1-AE75C08C5AB4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16A60159-56DB-1A83-0A4C-1B9987933A92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7B35B5E8-5BE6-BA9C-88AE-83AA98245CDD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2026AE08-99BD-EF51-002D-1F82B41A7829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E117F80A-F4C5-F742-5EEE-692B322478C6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AB54D2FA-2757-DCA5-857C-CE8EE7AB0300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B3E7559C-9BCE-91CC-9A49-F28B18766112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3A464C7-A87A-85D5-C3A0-BAA42B39EA51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D627908C-A942-69BF-5CB7-34197040B1DD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E2F425F5-C222-FE6C-AB13-F6485932051D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F55ECED0-1607-0429-06A1-63F122B454A2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D09340C-701D-69CD-FEB0-1B3CF33D7E09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2878B902-F89C-1C4E-D838-60B7F312C744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6B00ACF6-FBF5-06FC-3957-54FFC45EBCB2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D36BE807-ED79-504A-A36B-F7635C2E4DA2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9488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759D17-F0DD-06B9-4647-49193B0C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F48F59-8FF2-F52E-CEC3-36725C463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779D00-F64F-4FEC-3FAA-E6D4ACCEF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1B595D-859B-299E-67E7-D04A186535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1E5981-0F08-F9CC-1E32-12970D239B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28" r="28728" b="12033"/>
          <a:stretch>
            <a:fillRect/>
          </a:stretch>
        </p:blipFill>
        <p:spPr>
          <a:xfrm>
            <a:off x="8185778" y="850605"/>
            <a:ext cx="3781338" cy="5211096"/>
          </a:xfrm>
          <a:prstGeom prst="rect">
            <a:avLst/>
          </a:prstGeom>
        </p:spPr>
      </p:pic>
      <p:pic>
        <p:nvPicPr>
          <p:cNvPr id="7" name="Google Shape;98;p4" title="Circle-Orange.png">
            <a:extLst>
              <a:ext uri="{FF2B5EF4-FFF2-40B4-BE49-F238E27FC236}">
                <a16:creationId xmlns:a16="http://schemas.microsoft.com/office/drawing/2014/main" id="{ECF59302-4081-4322-046D-9955664D35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5893" t="28985" r="43931" b="44726"/>
          <a:stretch>
            <a:fillRect/>
          </a:stretch>
        </p:blipFill>
        <p:spPr>
          <a:xfrm rot="1800000" flipH="1" flipV="1">
            <a:off x="6007149" y="6194748"/>
            <a:ext cx="6365141" cy="5129653"/>
          </a:xfrm>
          <a:prstGeom prst="cube">
            <a:avLst/>
          </a:prstGeom>
          <a:noFill/>
          <a:ln>
            <a:noFill/>
          </a:ln>
          <a:effectLst>
            <a:outerShdw blurRad="50800" dist="50800" dir="8909164" algn="ctr" rotWithShape="0">
              <a:srgbClr val="000000">
                <a:alpha val="43137"/>
              </a:srgbClr>
            </a:outerShdw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C9877DE-F65A-E07F-992D-146828879EBB}"/>
              </a:ext>
            </a:extLst>
          </p:cNvPr>
          <p:cNvGrpSpPr/>
          <p:nvPr/>
        </p:nvGrpSpPr>
        <p:grpSpPr>
          <a:xfrm>
            <a:off x="293391" y="189467"/>
            <a:ext cx="2887019" cy="387664"/>
            <a:chOff x="293391" y="185685"/>
            <a:chExt cx="2887019" cy="38766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EC8DD42-4B47-85BC-1C16-5CEB78BD02B7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3" name="Content Placeholder 50">
                <a:extLst>
                  <a:ext uri="{FF2B5EF4-FFF2-40B4-BE49-F238E27FC236}">
                    <a16:creationId xmlns:a16="http://schemas.microsoft.com/office/drawing/2014/main" id="{247347EF-34CD-547F-F5C4-93C221E15C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E7F3BCCA-15F8-CAC7-1625-ED2C7B5BB8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BA1B1C2-163E-F52D-7C60-541E6B5136F0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266F746D-77E1-5E6F-8A5E-BE71CC4294C5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D87C200B-05A3-7A7D-464F-32100B15F040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DB8C608-9430-D660-2C91-E5D9F9A3849E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11F03E8E-BE6F-7964-7C0D-7C30B53A9EFC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AEA962E-E6C3-5F2C-6CF0-24C878157B59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7C400398-EA40-A41B-C782-4558A1AA62C9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2DAF5F8-26C2-9DAE-F8D7-5F14577696BC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20E417FF-16D8-2F51-9B52-576E181814C6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C7B89B37-DD00-B37E-E8B2-05493DEC0A59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720F1067-C81F-D996-9B02-763B4D0C9D74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8F5C08AE-C32B-567B-02C4-C91E10B4D8B9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605570CF-74A6-9630-8F50-97F4209546C0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6FD0D98A-2CB2-FD7A-D78C-0EBB01E685D8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C944A0B1-866F-32CC-9138-33CECCA59949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011229B8-9B97-EAF0-C40D-B3C4FCFB58C9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7F38CA6B-1119-0770-85F3-0B22CDEF68BA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F6655B04-00E2-77B4-F44F-F243FE7EE505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69E69857-D019-8AE7-8480-E2D25EA703FA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065F2297-F79A-0CCB-528A-B3AE45FB9054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69BA601C-35EF-4BBC-3B08-7B7B15F60A80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16288D6D-F078-284E-B9F9-A58ED641DBAD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F460707C-DECF-67F9-C55B-93A6A12EE1DF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9E6D2B21-8321-292C-49F1-729985E08AA0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7203851-AD98-8347-D844-F5C77E797E5C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87B8B66-6AC1-EF88-5AB2-A394C221148A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9F0B0447-D21E-A839-FD00-D99AAF3F5982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F168D8B-E4A5-5F49-9D3D-CC57080BFACD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DF049C36-1D44-D428-EA3A-2BBE4BB37516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B3E0C40-B1BB-A4DC-4F8D-54E53159FA51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3893E941-76A8-9277-CA9B-FBC968682835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2A31F213-73F2-A0A0-600B-C0EE9ACABE81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F63C105-52D3-5421-1921-0BDB0677F1CA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0781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808A1B-0C49-9C69-A200-9AFB6AD6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35F9B7-7D88-031B-E9BB-46B9C2783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DD561D-B81A-582D-77DE-446553FE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F801D7-8851-F74E-0523-31056412BC9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5CB908E-2579-AE12-ADAE-AE07125D06F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4D9BE8F-758F-2B17-AD10-DE8521AD5EA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7306118-3B54-9847-0AC6-BE10358344B9}"/>
              </a:ext>
            </a:extLst>
          </p:cNvPr>
          <p:cNvGrpSpPr/>
          <p:nvPr/>
        </p:nvGrpSpPr>
        <p:grpSpPr>
          <a:xfrm>
            <a:off x="293391" y="189467"/>
            <a:ext cx="2887019" cy="387664"/>
            <a:chOff x="293391" y="185685"/>
            <a:chExt cx="2887019" cy="38766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90B4918-3D4A-4DB2-4178-1561AFCE9D92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3" name="Content Placeholder 50">
                <a:extLst>
                  <a:ext uri="{FF2B5EF4-FFF2-40B4-BE49-F238E27FC236}">
                    <a16:creationId xmlns:a16="http://schemas.microsoft.com/office/drawing/2014/main" id="{6015B693-64E5-92B1-D0F6-76E3B72DAE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27B51DC7-D904-378B-39F9-54552BE5E3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2310823-15F3-114F-7195-918BF138A881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A4C43803-BB7F-D8E0-0DBD-080DDC6EC36E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8AF2AB3A-03E5-2443-F7C5-667C51462FCA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CF99C758-78F9-1676-743B-75E2121FD16E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504BD8E1-579D-E052-47B8-B19E99774FA1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D5D09B3E-27E9-2E2B-9E5A-EBE780AC1F38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FABE7B6-4646-B505-F730-2774F7C7C5C4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5EC9F6E-5CCA-12DD-7B90-FC6F72CBEDBA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1D88BFB8-DE51-414D-39A9-357DC5DCC8DC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6468CD18-FDDE-A911-E451-872ABE12ED37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6C614F91-D7A2-B3A3-B411-4F845179C126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89005DE1-FD5D-1499-0B9B-3257CE0678B2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A69C5206-3EBC-1262-D9FA-9E03F6641C1B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F37AE2E-74BB-328A-A28A-F645AE748A37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70F721C-365D-1E93-CEA9-AA551D8E84D7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3C9D483C-85B8-0C56-15E4-29E7C61CA2FD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B69616DE-6B1A-C68C-8BDC-824EA2D265F1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AAE6B3D6-9DB9-6FAA-7DD7-196BC94B80A6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3FB0C320-7C53-4282-06AD-6C509EB8DB52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5E16245B-3BA0-D1B8-B4B3-6BEE3FBE0A6D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E18E0509-1EDB-993D-8702-83C2A73900ED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3072FDDE-93A9-DE48-BCCB-3B680B8225DE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DA3E3C79-984D-E970-EFB1-507743D07F17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06B3EEEA-5D27-E0C3-F400-E781AFD5196B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992EA97D-BDFD-F6BE-B599-8D87AF1CB02F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8F2D401-9823-7BA0-E153-A4257E6BB4DF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61454D18-17F0-3261-AA4C-2EBAFE86CFC4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A37920DF-110B-4C8E-5E09-FC1735D10D5A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9D2BC55-777A-7A42-7FDD-63B4A2A1D6DF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DDA7A9D-9D7F-6DB4-9ADF-F5BF7FFB3325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693EAB45-A346-7F7D-4994-9BCDFD14405C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BFB45827-B455-AA19-8CAE-E997CD5EC8D0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17FE24AE-3A86-5ABE-3168-3C02E5D9CD54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4719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7F99DA-0C12-E833-9B91-F865C1CA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BF125-1AC9-023A-E3B2-6D5E1EBE9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08C973-EB93-371E-8512-EBA3EAE13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894093-8C8A-C3F7-6474-AFF3F5EA195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332E185-ECEE-5743-7761-592F1D00BE2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7F9A3C9-EE1F-A7C2-0A2D-0465483D02B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4E44A-FE08-E825-40CB-79ED7C4C9C3C}"/>
              </a:ext>
            </a:extLst>
          </p:cNvPr>
          <p:cNvGrpSpPr/>
          <p:nvPr/>
        </p:nvGrpSpPr>
        <p:grpSpPr>
          <a:xfrm>
            <a:off x="293391" y="189467"/>
            <a:ext cx="2887019" cy="387664"/>
            <a:chOff x="293391" y="185685"/>
            <a:chExt cx="2887019" cy="38766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E82F73A-83B8-3780-7985-584CE52415C9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3" name="Content Placeholder 50">
                <a:extLst>
                  <a:ext uri="{FF2B5EF4-FFF2-40B4-BE49-F238E27FC236}">
                    <a16:creationId xmlns:a16="http://schemas.microsoft.com/office/drawing/2014/main" id="{5D8FEDA0-DD0D-B755-9926-2FAF9A1344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14BD359B-3CFB-0FD1-7169-91C2C58E46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58E62D1-5734-E878-EACD-2D4602987D28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3C8E2A59-9DD5-1C0C-F548-1FBA2D3B17A3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82479857-0AF7-06D6-42FB-09640B756A0A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C667EC56-E56B-9056-5533-D895BFA2963B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4F5FC011-40C4-A0BD-2F1B-E16ADCDDA868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C605032F-19F9-A875-7BF5-0914BFC415E4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AB0E06FC-B8E1-68E3-5013-8A43870C6B18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ADD9D1F-0679-A393-488F-7FD55751C861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2DC44975-8875-BCFA-4816-4C6832D50E55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F73C0652-FE8F-BB93-4C44-5F8172A58734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082580D5-7790-7405-6863-9996FBDA212C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60FF3157-53B5-643C-A52C-CD72C6C4E60B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414656A7-7129-495B-B99F-89BBC7C480C6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A7408B5-391B-02CB-7AF8-03FC5E4E5613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D6B920A2-1263-AA0F-D333-EAF1BC90155F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71CFF963-12E6-A694-3991-3193E51147AD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0580887B-F844-21C7-909E-36ECC1EADFF9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5875E30F-C025-F26A-7AB3-1399F49CE02E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AF97A8D-1228-F289-5848-BFF95831D5F2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F946C95A-BA91-DB3B-409E-C09D1669A12D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64830A13-98B1-0324-2CA0-907003A076F4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333645FC-A4D0-C20E-B005-6F101F360218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16EE4012-68B2-413F-1DE0-AB8F3F3860EB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A7248CBB-B654-F9D7-6D48-8837D220C5C3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FB459BE7-8D7A-59FA-DB96-9333531559A7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73CCD03-4798-0D6D-F8FF-97DC0AB13C92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12625884-B207-695C-5091-FD61E5F6CB82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BB8B1EA-69E0-153E-1D32-756BED6D5EA0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021C7561-E812-8A1A-7A64-91B4105E067F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AAA0A73-1245-CDD7-3C8C-B4A97CB2F2D5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3B70A1CB-0C67-D3DA-23D3-723B8F95B9CD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4AC57602-0210-531E-0D82-44C0A8CEAA1B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497AD421-F87B-A78D-B2B8-C8ACCECB08BD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2616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844C61-D3DE-2B51-FE91-1D26902DC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76FDEA-1DD2-8BA6-5FBC-CFD607F88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697664-9342-E27B-A4A6-7CCC879E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FDEF96-CBE6-E1FF-AD97-1EBAD4EFA66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F88DB75-7D15-E0D3-2B0A-DB6AF8CC2FC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95162B9-E7F5-FBF8-9DC5-36DB835007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B3F6F2-5711-68CC-F4F9-8762CDACC775}"/>
              </a:ext>
            </a:extLst>
          </p:cNvPr>
          <p:cNvGrpSpPr/>
          <p:nvPr/>
        </p:nvGrpSpPr>
        <p:grpSpPr>
          <a:xfrm>
            <a:off x="293391" y="189467"/>
            <a:ext cx="2887019" cy="387664"/>
            <a:chOff x="293391" y="185685"/>
            <a:chExt cx="2887019" cy="38766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500E308-886B-161C-DA0E-3C3F8EA7F575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3" name="Content Placeholder 50">
                <a:extLst>
                  <a:ext uri="{FF2B5EF4-FFF2-40B4-BE49-F238E27FC236}">
                    <a16:creationId xmlns:a16="http://schemas.microsoft.com/office/drawing/2014/main" id="{967B5701-808E-C0B1-38FE-C4A38DD8471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3E467D13-6904-2792-16D3-0338DEF93C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ED16F03-3547-68AE-7516-BED933848C84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0431D92D-CEE0-7870-4641-EC6A09D5085C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DABF83C6-0544-F205-35A8-ECCC3270EF48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3B3231E3-AE14-7A2C-C599-392ACE1EAAE6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2A3ABDB3-F083-C9A0-F395-D370FE8876FA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109ED85B-09AB-E237-D032-FE20D8F1AA36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8DC52A94-A384-5232-207E-0FA76BE8416B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0EB0341-00F9-3EB8-F239-ACF3E98BF72C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11AEEFEA-8FD5-B279-FC73-81E199E7BE07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F68D6B80-64FC-3F4D-8A9C-09F4D3DC5734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805916C6-102E-5D30-809E-8605FC7ADE49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01EB11FF-0C7A-6B2A-FA73-71742B15E20B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3C3305C9-3F24-2439-81A9-12F67679D492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721833E8-FA90-73A4-E648-4B36E69A0AE4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4586CE2E-E194-2904-4128-76512BB4234C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B92BCDDC-655F-4C4E-B9C0-008C77D0A3E7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417FF5F-CD58-4876-FAE9-317E9441C401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1B766CC1-6AE2-586E-09EF-0C6569E3DEB2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F78276F-8840-B0B9-58EB-4BF289F046B4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FBF6735-BB39-4041-8801-64C5757BACA3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2ECF00C8-849F-46E6-5EA3-85CE9A611E4B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C726D94F-67EE-885B-69F8-08B205542DAF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961EF87A-EC18-8AA8-B7E3-3D17CA72EFC7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9EEBC40D-7AF4-FCAA-7CF8-BDD96ED27BB4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AC1D28DB-B416-A12B-CD2C-6C6C944527D9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6FC5B78-A525-9B56-726B-2753CCD5975D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1BAA8181-3248-3199-5726-7547A5647D53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71E5F17C-C152-0299-5A67-14294899A1F3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F1725325-1D4A-7BAC-9887-D2931B512238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C58AF9B-3D4D-4903-2E81-D75074DC2EAD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6D70A249-FEFE-3EA9-2730-6D8BE200B23F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15DC19DB-0CD1-DCD3-6C95-100BA4C84B9D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A8D48F7A-A5A4-C8BF-18C4-51D5856A1F71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9795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6B77A9-9DB2-1487-4149-97416E424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19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079FB4-CB65-C8FC-0057-147409031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B9BDD88-7CF5-65A5-1B5B-BF6DE0AE3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4BBA17-9796-56DC-1180-E8B82B98AA5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FE5AA27-88F8-2089-CD00-8070D24ED39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73814B2-84C2-39B9-D41D-0DC41A34404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B06ECC-E5EC-3355-30C6-382D6F4705C4}"/>
              </a:ext>
            </a:extLst>
          </p:cNvPr>
          <p:cNvGrpSpPr/>
          <p:nvPr/>
        </p:nvGrpSpPr>
        <p:grpSpPr>
          <a:xfrm>
            <a:off x="293391" y="189467"/>
            <a:ext cx="2887019" cy="387664"/>
            <a:chOff x="293391" y="185685"/>
            <a:chExt cx="2887019" cy="38766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5827538-227E-86EE-07D2-D390B408BDFD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3" name="Content Placeholder 50">
                <a:extLst>
                  <a:ext uri="{FF2B5EF4-FFF2-40B4-BE49-F238E27FC236}">
                    <a16:creationId xmlns:a16="http://schemas.microsoft.com/office/drawing/2014/main" id="{BC5D9E28-F153-8E39-4D85-525F5C2A6C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1D44822B-AA40-951E-AF8A-ECF4558C5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22EECC6-D6F0-3225-B1CF-DDBEE22741D9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EFB15CFB-2F45-F72A-772F-BDA1AC2A5B1E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68A90DFF-8EA9-8515-BB81-F3802FBF2A42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920604E0-AA37-965A-FF5D-298EED060889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3AD12B32-DEF8-B2D9-2D5D-731D245A06DA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B61D1459-7639-FA9E-DA71-035A8A618B5A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CFEA008E-CB73-B1CC-5658-BDBA73034A20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A4956FE-CDDA-E9DE-86A4-61290F509632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5468AC54-8A3F-6A81-B78C-7D0B64198108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BF4E7BB4-D23D-CBB6-2965-119312A58F62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1400B0BF-1554-6386-9F2B-1082ADF5269F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FC5946C8-8D6D-D590-C3E5-54738BB8109F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3C051775-0BE8-43FE-5EA8-4379ED32E455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22CF579B-A61F-58B1-BECF-F28FF68BB004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564E446E-FCFA-1597-6697-2062A6D2B7EB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5AA2ACA0-F8A1-D838-0592-86DCBFDD3407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F7F2140-1564-AE31-3638-650EAC27CF37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3F3343FF-0005-C884-283F-C3A3D5944D1A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197E3F8D-4477-8A04-31BC-19CCA1BBDA5E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BD449E04-80D9-E14D-DECC-4B417C8D80FD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804F805E-C92B-58FD-CCFA-950784927B31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DB6ECFBD-A3D4-D2FD-157E-5987E27E26A0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FD735CD9-C606-C155-35FB-8C8202F8DA5C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49C2EC84-A447-20B8-62F9-B52DF8771B3F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47E1F76-348F-1BBF-0D7E-235AC59F0237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DA5F238-4582-D620-4091-B4398FFDC9D0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EA9455F8-1647-F4CA-A41F-1AFE9953754F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ED532DEE-9976-164E-0800-88518753A9A1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73CE50FB-22E8-8057-3925-1CA00AC0829E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9DDEBA8-D7D0-509D-C3A9-30E366D5B1F0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DBBFB7B-438B-3670-D60C-62E57BD653E9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5407FEBC-928B-C241-961F-F0F83C9F7986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B5BA36E3-980D-BDB9-3BD0-48BA17296005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0649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7DE2DD-2E88-554D-4092-BC497F446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20</a:t>
            </a:fld>
            <a:endParaRPr lang="en-US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DA0C8-08AE-E4D3-3D91-086BAC5CC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AADE-4E28-874D-A0EB-EA02C4456CF7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4888B96-6E27-7A53-E386-4754AF63E51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74CD280-456C-780C-5613-369FF8943D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E7C00B0-54A1-EC99-6921-55FDC841A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0B4E21D-67AB-B14B-6D2E-D9818A4B7B09}"/>
              </a:ext>
            </a:extLst>
          </p:cNvPr>
          <p:cNvGrpSpPr/>
          <p:nvPr/>
        </p:nvGrpSpPr>
        <p:grpSpPr>
          <a:xfrm>
            <a:off x="10230016" y="227772"/>
            <a:ext cx="1615929" cy="770475"/>
            <a:chOff x="10251281" y="78916"/>
            <a:chExt cx="1615929" cy="770475"/>
          </a:xfrm>
        </p:grpSpPr>
        <p:sp>
          <p:nvSpPr>
            <p:cNvPr id="7" name="Content Placeholder 50">
              <a:extLst>
                <a:ext uri="{FF2B5EF4-FFF2-40B4-BE49-F238E27FC236}">
                  <a16:creationId xmlns:a16="http://schemas.microsoft.com/office/drawing/2014/main" id="{D0C815B9-759A-4277-27A1-8342F24DA061}"/>
                </a:ext>
              </a:extLst>
            </p:cNvPr>
            <p:cNvSpPr txBox="1">
              <a:spLocks/>
            </p:cNvSpPr>
            <p:nvPr/>
          </p:nvSpPr>
          <p:spPr>
            <a:xfrm>
              <a:off x="10251281" y="527632"/>
              <a:ext cx="1615929" cy="321759"/>
            </a:xfrm>
            <a:prstGeom prst="rect">
              <a:avLst/>
            </a:prstGeom>
            <a:noFill/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>
                  <a:solidFill>
                    <a:srgbClr val="1F1B4F"/>
                  </a:solidFill>
                </a:rPr>
                <a:t>Click to edit Department Name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4B1BAB3-93C1-BCCB-1E31-A6C35501F84C}"/>
                </a:ext>
              </a:extLst>
            </p:cNvPr>
            <p:cNvGrpSpPr/>
            <p:nvPr/>
          </p:nvGrpSpPr>
          <p:grpSpPr>
            <a:xfrm>
              <a:off x="10355318" y="78916"/>
              <a:ext cx="1086290" cy="386480"/>
              <a:chOff x="4870450" y="2990944"/>
              <a:chExt cx="2451384" cy="872153"/>
            </a:xfrm>
            <a:solidFill>
              <a:srgbClr val="1F1B4F"/>
            </a:solidFill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CE1C528F-77A3-1F11-75D0-9EBA659A8399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D0452189-07F9-3C11-735B-06A6836495C0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A353400C-6ED3-6AB3-0F88-C61CE8D2B1B7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4A3ACDA1-DA6B-AA28-06F9-203F543EAF3D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5607F28-2069-845C-E17F-72361CC83187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1C4E9E30-A434-CBB6-A2EF-6BA967134717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FA52D6A-81DA-A36B-D11B-A4ABDC35EEAC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AB7CBFCF-9FFF-0ED7-58C7-2B154B9AE19F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9C535A85-C3A1-9850-F350-229AED47B239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F5BF7656-41D9-1FBF-8C5E-36BE35FAB38F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1F5204F5-F7BF-2BBB-D2A7-11683DC08A6E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F05C35B0-2A36-E6D2-7048-B37B638962C2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C93ED066-8E38-2C42-6E35-17C240FFF540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C1019658-9EF3-A98D-667B-BEC77D25F04B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32AC94A6-25AB-D926-F260-2A0371908841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513391F-2441-0343-5885-B4E496BF1C00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AAD30379-B79D-5925-E65E-DE8F4686D770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7DC9D737-5C55-A81E-9D64-8A33E92051B4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8E159A2A-6149-E0C6-0433-A3E2FBA54476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ABEDF2A9-58FB-7C58-7B44-C4F49EF78B65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B4A081AD-4850-DB1C-AB81-4A00C75E7FE6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B1F91EE9-BD0F-24F7-431E-1C0E1688E291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957C192C-AFBF-14C9-A835-808412C6450D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127686E8-890E-9BFC-AF63-52F814E3E31B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2D14CA3-D90A-C0E6-6331-7AA45426D3D3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72CE0F63-D499-C6E7-758F-699E82A128CA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A25A8DED-A970-C8E4-EADB-EB8F1DCF8326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1A12EE06-8A21-37B6-E7BD-69035D46FEB3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29DAB97-EC69-9377-0CD5-367E90E81EDB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110C8FC2-BAFB-D305-EB03-2535EF036D25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5C4CA1B1-E7E3-874A-1F87-8387841CBABC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C9D70E0A-2067-7FD5-BCC2-D970D1BB5772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9198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9A9141-C1FB-2953-3395-4902B43C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21</a:t>
            </a:fld>
            <a:endParaRPr lang="en-US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B15A93-124A-7104-0878-9985B4477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AADE-4E28-874D-A0EB-EA02C4456CF7}" type="datetime1">
              <a:rPr lang="en-US" smtClean="0"/>
              <a:pPr/>
              <a:t>6/23/2026</a:t>
            </a:fld>
            <a:endParaRPr lang="en-US" dirty="0">
              <a:solidFill>
                <a:srgbClr val="1F1B4F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6D15B9-C6C5-1B06-BAAB-769A3D43186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16F9B2-8033-41A1-67C4-8E4DA8917D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1DF9822-F7BC-B9F5-D8C8-61F6CA29E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B31B0E-2A3D-35A0-D797-FDD9C2128091}"/>
              </a:ext>
            </a:extLst>
          </p:cNvPr>
          <p:cNvGrpSpPr/>
          <p:nvPr/>
        </p:nvGrpSpPr>
        <p:grpSpPr>
          <a:xfrm>
            <a:off x="405532" y="227772"/>
            <a:ext cx="1615929" cy="770475"/>
            <a:chOff x="10251281" y="78916"/>
            <a:chExt cx="1615929" cy="770475"/>
          </a:xfrm>
        </p:grpSpPr>
        <p:sp>
          <p:nvSpPr>
            <p:cNvPr id="8" name="Content Placeholder 50">
              <a:extLst>
                <a:ext uri="{FF2B5EF4-FFF2-40B4-BE49-F238E27FC236}">
                  <a16:creationId xmlns:a16="http://schemas.microsoft.com/office/drawing/2014/main" id="{3D59F6B5-F529-2793-7905-D25A42E6C983}"/>
                </a:ext>
              </a:extLst>
            </p:cNvPr>
            <p:cNvSpPr txBox="1">
              <a:spLocks/>
            </p:cNvSpPr>
            <p:nvPr/>
          </p:nvSpPr>
          <p:spPr>
            <a:xfrm>
              <a:off x="10251281" y="527632"/>
              <a:ext cx="1615929" cy="321759"/>
            </a:xfrm>
            <a:prstGeom prst="rect">
              <a:avLst/>
            </a:prstGeom>
            <a:noFill/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>
                  <a:solidFill>
                    <a:srgbClr val="1F1B4F"/>
                  </a:solidFill>
                </a:rPr>
                <a:t>Click to edit Department Name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D4B10D4-AFDB-6B8F-3F75-4125C2748BD0}"/>
                </a:ext>
              </a:extLst>
            </p:cNvPr>
            <p:cNvGrpSpPr/>
            <p:nvPr/>
          </p:nvGrpSpPr>
          <p:grpSpPr>
            <a:xfrm>
              <a:off x="10355318" y="78916"/>
              <a:ext cx="1086290" cy="386480"/>
              <a:chOff x="4870450" y="2990944"/>
              <a:chExt cx="2451384" cy="872153"/>
            </a:xfrm>
            <a:solidFill>
              <a:srgbClr val="1F1B4F"/>
            </a:solidFill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E90DD9BE-04C2-5817-6E16-1B09AFE0FA53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A94E80A1-58B5-5692-B6DF-9FA460D39828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8972DFC8-89C1-02A8-667B-D4FCC56622D5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6985BA32-A474-8044-BAB4-43DA818D7A94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B0F73513-8C07-7C2E-5C50-A88832E38B5A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1F7C3CBD-25C2-D893-6139-3B196A9A3E20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E7A658D-8BC2-28EC-F10C-AC06E7D3BAEA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3A5656FC-1CEA-0308-D6E8-2E44E28D3F60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0ABC8286-0990-6A24-201E-57787AE30001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9AECF03-C4A3-5B57-95B9-90679550389D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92959CCB-C237-4B7C-DCA3-8DBFFDAB3701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0ADD6558-87D3-0281-5700-5049CBFFF76E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18C924D0-9E85-9A87-0C25-26BDC56B4D84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F38E3A57-BE8C-C6B4-EC42-ECC8BF415BDC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3BD5EF45-43FB-EA38-6608-AC0187A60AFF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10F6D3FD-12B2-6FF1-E46F-47A46D71A726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52994CE1-FD66-ED80-AF87-E5D93C8D2406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6778D30-64BD-4A35-B3BD-4C918AC04B2C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F39B718E-94EE-9B40-D547-0252EFE1404C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090E3C55-0335-478E-AFA3-E1D009DEF965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86F537E9-174C-E689-8242-0DF46986E1BC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0DD4CA2B-F075-C0A1-1A6B-15A84645C5ED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741AEBE1-3F3C-010E-8E19-A6A0E38BE9F6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B946BCFA-7249-FCDB-22D7-D4DA42F08FAB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35541E5-A5AB-7EBC-CC93-93AD303752B7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F408B039-CA11-3A74-E27B-EAF9C99C1419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B351F912-2BE4-8378-1C83-E81604C8B489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2CF778B4-C81F-952A-4D85-A31232FCCB99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07797E74-EE8F-1535-D7AE-C4C378CD94E1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5216A59F-2D0C-2EBF-8520-A22281430E8F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1758767E-E411-CF69-4049-FD91B8312677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988B4DF8-1764-049E-CDCC-C48B7F26CDEE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0201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234EED-D790-4C50-6131-B266E8309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63CE4-2C66-BAB0-8261-CE1E35D243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CD5D95-39C2-4707-F332-E3879AAE5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531D8D-7DAC-66A0-FA35-A579C19FF0A5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E6B09E2-2C1C-BB69-EF8D-9C06E91885A3}"/>
              </a:ext>
            </a:extLst>
          </p:cNvPr>
          <p:cNvGrpSpPr/>
          <p:nvPr/>
        </p:nvGrpSpPr>
        <p:grpSpPr>
          <a:xfrm>
            <a:off x="293391" y="6356350"/>
            <a:ext cx="2887019" cy="387664"/>
            <a:chOff x="293391" y="185685"/>
            <a:chExt cx="2887019" cy="387664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C00B775-13A7-9C33-6735-4FDE8628B5D9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76" name="Content Placeholder 50">
                <a:extLst>
                  <a:ext uri="{FF2B5EF4-FFF2-40B4-BE49-F238E27FC236}">
                    <a16:creationId xmlns:a16="http://schemas.microsoft.com/office/drawing/2014/main" id="{AABB3990-0EB4-E2D8-F1FE-B08C651859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E8BD06E8-3C7C-6595-C32E-7999A666C4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FE911B3-1CC4-9707-2CA9-E6B7C25B7A89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73F331C0-A9C3-54F5-EDF4-0D8739110C9C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43359610-9045-22F8-C1A4-9ED0C81A5027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6D4AAD02-40C0-66F7-41E8-CDF4448730BE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0065051E-6716-B1B9-A784-76B9CB1ACAAB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89ECA03C-04A1-A4AB-76D9-6628310C8A81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4D7D393C-AE90-020D-13B9-B41ADF5F84E7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8B20F49-F697-0FDF-C8E6-1AB74A012E7B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A02CBDF9-A300-A52C-3527-BA78367ECE97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FE737D6E-C4E9-42B5-741D-FB14866165A6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4F53C84D-CFC4-24D4-BB8B-EBCD58C33313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66D1AA4A-AD23-F13E-4940-0BE7417AFFFA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EB380B93-1097-20C3-A462-3646841B67A0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E5837E6B-6A58-2ED2-1927-AF0A36404F98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2A1ECFB0-F878-540B-A7BE-C7C8DFCFD93F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2712FD94-FC34-2D2E-AFD5-B9E5AAEAEA3A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CC2FD327-0B63-5E2E-28F6-05366839EBC6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66C6999C-072D-040D-3B85-497CA4046C7F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BAFB8DD0-AF91-6E6D-6D40-21A424F4D07F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0821BC48-DD0D-010A-B32C-5EBF905D7B88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3C4C15C0-2B12-6E60-E941-6D124C3CB65B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81EC8498-092A-CBC9-0C6B-1C33F2202BBA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DA5E7D4F-A5F6-E417-9FD4-6D40ABC4E13D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4148F338-3AA6-F6E3-3732-8C42A42A9348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2245756A-C259-3C56-E3BD-20C16F39FAC4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76AFDC3F-FC04-B20C-A2CF-BB6FB1EF1C2E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59E62A20-9688-188F-1B5B-C24B451044E3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76B49CB9-04D1-A582-491F-2C1613C5675C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AD60AD43-B367-C752-9F24-DA5C9E86D99D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227EC591-7243-51D3-7C05-46EB34F422DA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E79094C0-8CB7-D8AF-046E-FC8D8A06E8AF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828ED0DB-E922-66E6-358D-674DB07EC810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7D1F55AC-82EC-705B-F448-D65EE613C803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3553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A5CEC-D901-E02B-825C-D6DD852FE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23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6F7AA-AFAE-5E2E-1914-6316F4A9B35A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7DB31E-42A1-FD9B-0147-A8CC9678F5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2E1C6E3-EC32-2CA8-D85E-D867D568A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96FA094-6911-702C-2611-BA19D49475A4}"/>
              </a:ext>
            </a:extLst>
          </p:cNvPr>
          <p:cNvGrpSpPr/>
          <p:nvPr/>
        </p:nvGrpSpPr>
        <p:grpSpPr>
          <a:xfrm>
            <a:off x="293391" y="6356350"/>
            <a:ext cx="2887019" cy="387664"/>
            <a:chOff x="293391" y="185685"/>
            <a:chExt cx="2887019" cy="387664"/>
          </a:xfrm>
          <a:solidFill>
            <a:srgbClr val="1F1B4F"/>
          </a:solidFill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7E71CDC-9961-4F49-D87C-CD4B902FC726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  <a:grpFill/>
          </p:grpSpPr>
          <p:sp>
            <p:nvSpPr>
              <p:cNvPr id="41" name="Content Placeholder 50">
                <a:extLst>
                  <a:ext uri="{FF2B5EF4-FFF2-40B4-BE49-F238E27FC236}">
                    <a16:creationId xmlns:a16="http://schemas.microsoft.com/office/drawing/2014/main" id="{BFD6982A-FC73-1F6D-B61E-5704238637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  <a:noFill/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rgbClr val="1F1B4F"/>
                    </a:solidFill>
                  </a:rPr>
                  <a:t>Click to edit Department Name</a:t>
                </a: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54D5AA64-E380-07E8-95ED-7683A496A7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grpFill/>
              <a:ln w="15875">
                <a:solidFill>
                  <a:srgbClr val="1F1B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40ED02F-063F-C692-371D-C2B10B237CF7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  <a:grpFill/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A7D7955E-81E3-9A3B-D715-5BAC7CF4281A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1C15C224-9F6C-BF66-4C05-696006B7BF60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0A78CF37-A2CB-A553-09DF-709ABCBA8CF9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7BCB285-9C86-AE7C-C1FE-15C0296CDD36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D47A4DE9-676B-46BE-BF23-2C1A54849B34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BC589029-66BC-D7EC-0F42-E59FE2B1B038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1C63EE5-CAAA-8009-B3D9-4A8D8CAABE6D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547F854B-F267-8828-2EB6-33E9D7C9787D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53F5304C-568E-10DA-AA17-9BC534070CD3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00B6D00D-3CF3-2EDF-4C29-A68F5F9FA195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05C88C82-A5DD-F4A2-DD19-2F2213A43DBF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0F3BF6E3-ED0F-BCD2-F7B2-26D081D93858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5B45C6D1-C004-1100-745B-1AC10B1AB35B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75BA5414-6AE3-05DC-949C-F3A002819B97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5D6F44B6-D7CC-88D7-BF2C-91E54B7A94E8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0B20D5CE-2D08-321E-8A2B-7DF8FABE549C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72107D14-CBD2-49CA-E283-C277E3829BD1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5C8B56DF-2635-5025-5E7B-BB81E10A9A9D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D3C2B6F-4047-45FF-87D8-809A7B7B1587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BA2C68AD-272E-EE36-B30B-A56C44F3CB65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8C98F221-2DA7-EE5F-C410-612B3DE8D1B8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BED68177-A54C-4DFE-FE77-B6CCB084F176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8E2F9D95-B5EB-E5DC-328B-CAC13FD51F2B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4B245223-051A-0AA6-35FA-ECCEECDF0123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A84823C-AFD8-6679-E7B4-5F45E8DCE017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1114BB24-867F-FE88-0BF3-09551219BD2C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3D75E8B9-9A98-0130-0652-CCE5BEEA2CD5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811F48AE-FEAC-E904-CD7D-1B209E265CF8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FDCD0D5-C617-4C1F-8D94-95DF94B005F5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1D5B1DF5-E9D7-5921-EFAC-FA51DF88C0FC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FD2FB8D1-2BAB-0890-05B9-96CC1D7EC0A3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581C7947-F0DB-B010-99F7-DC6083C65795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0109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B2A7B1-0A27-B2E4-77A5-C2A73E7BD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24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2A58FA-F7EE-12E4-8DF2-3287895DE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859FA6-758A-02B0-EFD5-54BCFC97A95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0BB26C-6CDD-4230-C2AB-CEF0CEF0221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612B77-FB85-1EB1-5E89-1B92BB458BE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13BBBC9-C29D-220D-5DB0-7795EABD664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61A814D-CF73-0824-33E9-1E44F274B052}"/>
              </a:ext>
            </a:extLst>
          </p:cNvPr>
          <p:cNvGrpSpPr/>
          <p:nvPr/>
        </p:nvGrpSpPr>
        <p:grpSpPr>
          <a:xfrm>
            <a:off x="293391" y="6356350"/>
            <a:ext cx="2887019" cy="387664"/>
            <a:chOff x="293391" y="185685"/>
            <a:chExt cx="2887019" cy="38766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5A2DF92-066A-1FCE-28A1-8CF70BB70B31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3" name="Content Placeholder 50">
                <a:extLst>
                  <a:ext uri="{FF2B5EF4-FFF2-40B4-BE49-F238E27FC236}">
                    <a16:creationId xmlns:a16="http://schemas.microsoft.com/office/drawing/2014/main" id="{004A80D1-8247-FEE2-FA84-58CED9B9BC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160D471-CB21-1131-4779-2E33376AD8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721C93B-1324-FCC6-017B-8B4919B65CC4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6DCA8F9D-30F8-670C-F198-8F141701AE40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ED4761B6-543A-7C75-A3BD-3D7861E05EE2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1734DF0-FD1C-2571-6C0D-FCAA42899791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65442B58-E511-A4D5-27D3-C29D5F158A06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1C6FDD58-FDD3-61CC-E818-6294FC287462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2C0B6D49-95E5-C9AF-C34C-1BA4C69F4ED0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2B2C0E5-8BB1-A52B-5A37-B5125F0B80F5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BB533481-CCF5-E8A2-6179-F958E1CFA890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2A51F3FA-C7CA-AF2A-AF04-40D8A3285D27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6EF09808-E175-90AD-EFEA-8A6ACF42633D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C1355917-DDD2-5F2B-05A5-3802DA2C7CE0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E585EC59-1D56-2203-CC56-C491FB3F5D3D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39724BA6-2F3C-F61A-4F1B-D760276BF251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4463846F-569A-2A82-EA16-AACF6C586543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1EBD5AA0-40BB-0359-7DB1-15F8587076F9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1D107073-A6D8-51FB-8242-A7D4BCB1A69C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FB02AAA0-16C0-1FFF-CE76-267C9E1A6FAF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1364114A-24BB-1F05-71E6-F00E39BF7E80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BFDF643-5639-A0D6-87CF-8E1F35FEC368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982F1A76-9365-2D6C-2B96-EC8FB2837F53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69825560-D506-6C8B-929F-16932D0F96E1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FA983518-9B49-9177-3729-637AB0EA8B7F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32BD07BF-36E9-FA20-BBE7-11D5ED55A7DB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18E946F-7E9C-307E-A036-0CF56B2BE204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AAA9BA2-BA3F-8099-DA06-C9442C7652A8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97A859DB-D7AB-20FC-91F8-F00B2D4EC433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F0375EF-81C2-5753-F1DC-5D4AB3D7A9F8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7BFED40A-6298-FD29-E66C-BC2AC06CA36E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EDDCF73-2EAE-83B8-836A-413597856AAF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6DDACA4A-6C76-EF4C-9ED1-2353126B92C8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61C6EA36-33CA-4A6C-775F-0EFBE0038A0F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D07D575F-A685-BCCC-B540-EF956119464C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1605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59CF02-6EFF-B618-7311-7F48578D3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25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252CFC-A7AB-CB96-E9D7-867A8F66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E9302-B681-3DA5-8037-D9A45B659A1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0B017C-89C2-19A7-8C03-730B52865A6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71D3579-DFA1-1CDA-773E-321CB394387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3D43F68-1A28-2AD8-964D-3577DFE5EE9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2877FF8-B48F-1894-AF43-CE0E84A0BC12}"/>
              </a:ext>
            </a:extLst>
          </p:cNvPr>
          <p:cNvGrpSpPr/>
          <p:nvPr/>
        </p:nvGrpSpPr>
        <p:grpSpPr>
          <a:xfrm>
            <a:off x="293391" y="6356350"/>
            <a:ext cx="2887019" cy="387664"/>
            <a:chOff x="293391" y="185685"/>
            <a:chExt cx="2887019" cy="38766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5205F80-FB39-1CFF-B7E1-CADD96F0A12F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3" name="Content Placeholder 50">
                <a:extLst>
                  <a:ext uri="{FF2B5EF4-FFF2-40B4-BE49-F238E27FC236}">
                    <a16:creationId xmlns:a16="http://schemas.microsoft.com/office/drawing/2014/main" id="{266979B2-F0F7-CA75-6ABA-029C627F5B8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3E7090E6-CF01-7341-8037-BD19EB0B7B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16EC296-F0E2-11FE-60C2-673724EC8BBF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E5E3DCAD-D762-9016-FE09-37943EC7F730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D5E725F4-53F8-D13A-BC83-0FC1C9A1C989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CC8EB4E-CE01-33ED-680D-80BB7A987B5F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C6F666E-B265-E531-DD95-A7806248243C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DE960449-6BC3-3907-FD40-9FE29767C567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D144E4AC-B3DB-3880-CBF2-0E025E57D3F7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11C877B-FB7F-6C10-8EE7-0DB0DF8B2681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1C5C41DF-BB57-0E86-66E5-7E63E26CA035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21A56EA4-4550-5957-E887-422248757E84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36E242C4-55F6-53E4-29EB-E36E71583325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36BEABBC-21A0-CF23-2CA5-393813861A84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A6A593B7-EA42-A3DD-C4B7-9AE29A05C81E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4C9802BE-0D71-A34A-6E0D-78A9E5F725CF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6CA57992-AAD8-9211-6138-5B1AD46D7BF6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AE70DBBC-B15F-3D0D-DAE4-A000DFABD94B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2219AD1D-6626-2340-B22E-3E14E846F59C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144A3D46-CDA5-7929-4CE6-7C7D6905262D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66E7DE68-AC9B-E6A6-FA0B-D4BACC484A77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0527482A-B71D-EE2B-7DAB-43C77C9B269B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1BF8046D-978E-E8F5-6736-1C1BD318BE41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30209676-CA90-F2EA-9C32-ECBCCAF41E75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FDB5FC01-C27A-1693-0954-A19A0966140A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73FB6D2A-7D29-0204-EA79-B580E71EDB0E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305EE462-531D-EC13-B336-2A47348E050F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F98C3C9-5DF0-C72B-420B-E9AD15C2D681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36CD6B14-0935-947B-DBE1-F1BB3B897CF3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90C834BB-6A71-5F94-9706-799E80AE5DE7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46490A12-19FD-186E-FD4E-4B3BB0E82A28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AA133F5-3D84-11CF-5499-E75CEBF4CF44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528945DC-0157-F77E-E270-9AD636ECB817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A4669B01-3564-4047-097D-F279EDD14249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5A3BD949-AA72-C880-49ED-381CC4622B78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33702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9849A4-CA7A-7EE1-B921-76348CDC3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26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B35501-630E-7132-F855-203D0199D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ED30E9-83B4-71A6-7D26-5182EFB5737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4D7BC31-A022-B6D1-D4F5-1A80B79EB03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58E37F-554D-F2B1-62AC-5DAC1FFDA96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E5348BB-D705-4066-6EF3-0B28CDD0B64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654635-8CB6-7351-7CD6-DE730BFC91F1}"/>
              </a:ext>
            </a:extLst>
          </p:cNvPr>
          <p:cNvGrpSpPr/>
          <p:nvPr/>
        </p:nvGrpSpPr>
        <p:grpSpPr>
          <a:xfrm>
            <a:off x="293391" y="6356350"/>
            <a:ext cx="2887019" cy="387664"/>
            <a:chOff x="293391" y="185685"/>
            <a:chExt cx="2887019" cy="38766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DF9D3EA-2573-FFBA-63BC-1C0E3567CBA3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3" name="Content Placeholder 50">
                <a:extLst>
                  <a:ext uri="{FF2B5EF4-FFF2-40B4-BE49-F238E27FC236}">
                    <a16:creationId xmlns:a16="http://schemas.microsoft.com/office/drawing/2014/main" id="{F21FCC9C-BD2C-AFEC-BDE8-0E21BC134F9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E40EF7C3-D761-30C8-A686-548BE91B50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77DFE7B-FFEC-B61A-D5DB-BFD66F9734F6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30CA8CCD-85A5-8FC9-77A9-CB61A78C5E13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A78B8FE4-93D0-D510-07A1-4434D211CFCA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CFD8F08B-D17B-57B3-FB3D-A7637725C0EB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352BCA1D-F0D3-30BC-4189-4957A45C87E2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A7F6FD08-6560-0649-A378-42CB00979975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27925B7C-1D32-C975-2612-82B421293CA6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3EC60FA-411F-96EB-2ABF-3613B3A3EE75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98A5E98B-F394-E59A-FF83-06EBD2AA31C6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4F1BA073-88A0-FAB9-5F37-D3A4FB0D3C95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34E2A647-5302-20E9-529E-777AA7E64C18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C2FC982A-8531-578B-9034-9068F26C4EAE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A82FDC96-7C8E-A755-B32D-7F81415F8971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7E0C6031-21AC-0B94-598D-76AD1B219B3F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50C196E1-1D94-6C15-3333-7280E079C201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D7D97609-B4AF-2102-20BD-D634244F5DA0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303F2AB7-5629-F792-FFC7-7DBADB4B21EE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5485718-65E2-841A-7F43-EFD4DA7475F6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A0278A39-A193-B852-29E8-0551B7A4AE4B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EF2B551D-9792-D76E-D658-A526B2C3CFE1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B7BE7FD1-6AAE-E95D-A31F-19A3FD168104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D926CE50-8E4F-32EF-D523-819BED591ED6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51E3D3C2-F774-13BF-472B-1177EFB83BFC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81E52474-5AAF-9656-2E3D-2952BAFD48D0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780DB1B1-B2BE-D443-84C8-7DD8C32BA8C4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171DCC0-A630-6D6C-9C40-AA93048CC16F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4190283A-CACE-8E19-8B8C-83B3CE1BED2A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8A01FC1C-79A6-671B-9D3C-5F3F05599310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77D1D68B-F0B3-5653-A7F7-5A9FC9A74C8B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5753563-9B06-CC3E-4147-71B12378647B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D9863A9-5DE1-CD78-4669-85AC78D7458B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98DD55C7-6642-8215-A620-7813C7042FD3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3AE22320-DF8B-0D1B-86A2-75C248971E96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7817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9ADB80-8D7A-2E93-2B11-19F399234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27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B272B0E-A545-4173-FFD5-E85D40577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FE288-D772-9972-BF55-6CFA74FFBCB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C118F6-EF7A-7D4F-DF45-8C25A1CA9FA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9FD838D-D8DE-4294-4766-21EB5BFB37C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7994D90-8A95-5A10-8684-D409564EC36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1428C00-F215-6319-5DC2-C4FCC187DA3F}"/>
              </a:ext>
            </a:extLst>
          </p:cNvPr>
          <p:cNvGrpSpPr/>
          <p:nvPr/>
        </p:nvGrpSpPr>
        <p:grpSpPr>
          <a:xfrm>
            <a:off x="293391" y="6356350"/>
            <a:ext cx="2887019" cy="387664"/>
            <a:chOff x="293391" y="185685"/>
            <a:chExt cx="2887019" cy="38766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9708430-552D-5E6D-4A28-EACA8AC97A0F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3" name="Content Placeholder 50">
                <a:extLst>
                  <a:ext uri="{FF2B5EF4-FFF2-40B4-BE49-F238E27FC236}">
                    <a16:creationId xmlns:a16="http://schemas.microsoft.com/office/drawing/2014/main" id="{7E389B26-B4F4-6F43-7427-22DD9D7423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63CA34E3-C398-8D08-D475-1F00B0C033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EC440AF-ECB2-BA41-AA35-56BD0612E747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C66C2A93-996D-42C5-B96C-8FC411227E76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70CBBB16-D074-FEEC-FE78-1101EFA08E04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8A2F79C-ABD0-D082-C124-F5E9EDC450C4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57013A86-EA3E-BFB9-A21B-605465DFDC03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0BCC69AB-961F-4AF9-87F9-F9E1CD48E8F2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C588E72E-2BD3-3F75-79A9-7BF9021D5280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9C41DBE-962C-79FE-9538-748176698DA1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4844A28D-34B3-E267-A74E-74EB7D8AF0CD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DA32DEC5-EE41-A5A7-6366-A5800EA72F92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ABC4CE59-33ED-B2CD-335C-C283B187A6DD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D5C37C25-1444-6C98-9847-017EA8F6A801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BA84368D-F0D9-912D-7839-208B953276F1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399D403A-EE4C-7CD2-456A-526F63A663C4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D1A92D80-3AE9-63A1-79C6-B864DA4D9B5D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D350E6C4-26BD-B811-C543-2746BF21A923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C9AB6A37-4353-C5CA-33EE-F749A02F4495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0A9E2DDA-2D20-E995-5B92-0B995FB295C5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D4048394-230D-A0B1-9EFA-8BF486051303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493007CD-BFB2-46CB-AB72-DBA99F269A75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A3CE52DD-3E66-D0DF-6B7B-E29CC464974C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FE7EF4B8-862C-C48F-9BEF-0E3F85F196FD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98E7CE77-E61B-C5C3-41B0-4A207F6BDF1E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CF377194-D8D5-071E-D4CA-27DDCE481C80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5B5A5DF1-3370-FE31-6EE7-97C195FB5000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1ACDB45-66EE-A662-DDE0-F82FD8A524C9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0E74CE86-6622-B5F5-9D2A-F1DAC594FD84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94E65405-58AF-D58C-42AC-CC485B013CCF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03A499AC-A0F5-080F-7996-BAFF0D58BBB1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C764076-C604-C66B-A2AF-80858E8A806E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B45A61CD-5AC6-76FB-EA00-F420A8A45C02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79B94948-AAE7-947D-EE7C-F6B31D63DE5E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5372BB71-0409-FD0F-CAC7-E8A36E8ADF15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6755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BE345-02D7-E7DF-B95B-B257C88CA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C9E17F-BBCE-8ADF-707D-DB14D7D3E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28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62F5664-A83A-25BC-A2B9-D77181DDB7C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643DB1-3BAA-D057-8284-C0878FDE99C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1F04DE-767F-5339-8FE2-AEB119A98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0D9DDDD-283C-BC68-7531-D5E5EB9EBC6E}"/>
              </a:ext>
            </a:extLst>
          </p:cNvPr>
          <p:cNvGrpSpPr/>
          <p:nvPr/>
        </p:nvGrpSpPr>
        <p:grpSpPr>
          <a:xfrm>
            <a:off x="293391" y="6356350"/>
            <a:ext cx="2887019" cy="387664"/>
            <a:chOff x="293391" y="185685"/>
            <a:chExt cx="2887019" cy="3876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5EC22A3-AB02-94BE-E71B-616ADC9B0A79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2" name="Content Placeholder 50">
                <a:extLst>
                  <a:ext uri="{FF2B5EF4-FFF2-40B4-BE49-F238E27FC236}">
                    <a16:creationId xmlns:a16="http://schemas.microsoft.com/office/drawing/2014/main" id="{4722B1C2-2E12-C119-A687-D1013726CE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4AD771BD-CD68-F21F-CA6B-99B4B79020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5C2BDC-D5E8-A69A-6593-03357CA5C23D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DDC24A2E-1503-E82D-8417-6EBF99C3EAD0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71B637BB-DCC7-9B68-00ED-19F13857F5D1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AC6AB55D-471F-05E4-BF02-A51D12014886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EE364923-39C2-4185-F489-7FF2CCC7B131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7E18B94F-50FD-C5A8-DD80-DC75CBB22D41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6D54C528-501B-454D-9885-50682D99A4A8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E010182-BE68-5E1E-8ACE-7E5F43B148BA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6C524CD6-D65E-7D4C-C977-B7AA157E1383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14F38364-D483-2E95-6763-98B2D113040A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882460B7-91FA-A3D8-F67F-88275510F340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1565AC72-7148-715B-0AD6-26F78A28E2DE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95DBA2C5-91D4-7943-380E-35E774483B59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172ABC22-0B2A-01C3-1A2B-6292AB3F10B1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DF657DC-BC00-1225-EFED-A7230493C0C4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A9F011A4-D367-6833-A1F2-36176037A981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8EAC546C-97BC-0185-DFEB-CBBD0C51163D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F22A8421-0D41-3E71-8804-86F9D6F07D22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F25B716D-EB70-84F6-4B11-606D29861B57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AC771458-89B7-6F2D-C755-571AD05AF98B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418E19EC-4A7D-AE9C-D03B-D47CF42D1578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B57C95AC-A0AD-30AF-A3E5-63219E212663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34C6F9E8-D8E4-8B95-D6EA-7DCC4ED68EA2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9C599DE6-89D1-5BDD-752C-FA9077ACA10C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1C311292-19CD-E31F-B195-99AEDBBA1332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CA85A6A-E563-48B8-BA52-AA4790F449B8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757F5AB9-03C5-BF87-8465-959FE91C2AA1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9C401EC5-975A-F02C-BBBD-E20341F02C09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B7D0843B-7321-459C-84EA-4C6BB9C53BBF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639D155-2681-2E57-0CA3-D89972AB8533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ADC36105-AD65-67DA-B82D-D847EC4B22DE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3AE15DDA-7B60-F924-FEB0-77D7C2DD526A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E8E6E71A-4A0F-EA3C-B833-EDF243F2FAC8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3809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7FC3E-03CE-8257-1277-C84BAD382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684CD8-A5FB-D000-E9B9-28527F853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29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6B1E07-EF25-3464-CFEA-C244801DF0F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B7ABF5D-D7B1-63C2-5F23-8335A8A16EB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C357E1-7E56-EEB5-20BD-E150D1E2E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70090C-ED41-C49D-0ECD-8C70A56FF6F5}"/>
              </a:ext>
            </a:extLst>
          </p:cNvPr>
          <p:cNvGrpSpPr/>
          <p:nvPr/>
        </p:nvGrpSpPr>
        <p:grpSpPr>
          <a:xfrm>
            <a:off x="293391" y="6356350"/>
            <a:ext cx="2887019" cy="387664"/>
            <a:chOff x="293391" y="185685"/>
            <a:chExt cx="2887019" cy="3876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3C9C96A-C684-BB86-6959-2A82CBF11BD1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2" name="Content Placeholder 50">
                <a:extLst>
                  <a:ext uri="{FF2B5EF4-FFF2-40B4-BE49-F238E27FC236}">
                    <a16:creationId xmlns:a16="http://schemas.microsoft.com/office/drawing/2014/main" id="{99828F49-E93E-46A3-14B2-C06D602AB3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DA8C7681-0F0D-6FC4-84CC-AC9886A129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37F533B-7CF5-56B1-4E97-BFF11B624BA7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0B74349E-1742-2BF2-B110-CBB209616A28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075C5DD7-0AF1-61B7-6874-4FDBBED0CE4A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19C02F38-8B67-A495-5192-8C740DA4FA1A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E7C840F-B185-7390-FECD-666F8B668E72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44149474-3EA1-CF56-EC92-1D7156B8B872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0966FCCF-B784-E208-A88D-E64371938541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2155E6C-689C-F58C-905B-E4ACE055C542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3777C75E-7AE5-B1D4-6378-3BD312EDE6DD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8131A283-9B65-71B2-261D-BC384AA993D2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D8798A0E-D676-3B37-4347-BAE0DC38C258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FCA9DEE7-D81E-B152-EAC2-E333333E1787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AFBB9DD9-42EB-8EBF-500B-02A09A3B445F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3049084A-76DE-3FF2-7F01-CF155230783D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1940ECC4-08FE-2A7C-FBB0-7D92C8C68C62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DD99AB82-020D-DB8D-139D-F8FCBA54A596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19071B6B-D90C-DACD-9D68-70E9E2805F6F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E867D85-BE6B-BE96-ACC1-424DFD11C7C8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BD0D8D47-B5D2-B865-CD41-BD41BE79BD76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7B844D67-713F-0A6A-F22D-66B506B76E79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310CA821-835E-DC38-C38E-20EB265E9407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42050A4C-8192-5B46-A351-1652FE7D43DC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DB47C49E-FCCF-A7F6-7F79-FB4224627727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BC9DCB1E-1F85-3533-B501-550F4870D6DD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1FA7AA60-FAC1-E109-F09A-9785CC7B9959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3CD5D8A-4E78-1E74-286D-AED20BE02E52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342EA1A3-9DCB-2727-3131-5681306A20CD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B759A837-6995-25DA-8440-FAAE4064C97D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025E1B03-A707-4E47-5FAC-55CC65C57AB4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347A28A-F276-9C3C-9612-FDE7F5A87974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8E649126-BFA6-588B-AE2C-FFDAAFEE42AE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96FF2C73-395B-D59A-666F-FA1064E1289B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E21ED90B-D4D5-7843-09B2-B28425EB62A8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46749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439B6-A773-3D5D-8BF9-E930B0E37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EDCA35-F808-8BDD-3C06-2E7BFC86C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30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BCBE3D-CCAC-B217-4448-343187C4736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BAFC95B-AE06-43AD-3579-833AB155ABB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D3E404-5C59-6AF3-F994-62B709E80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FA3008-41E1-8CD0-2589-0FE40649415B}"/>
              </a:ext>
            </a:extLst>
          </p:cNvPr>
          <p:cNvGrpSpPr/>
          <p:nvPr/>
        </p:nvGrpSpPr>
        <p:grpSpPr>
          <a:xfrm>
            <a:off x="293391" y="6356350"/>
            <a:ext cx="2887019" cy="387664"/>
            <a:chOff x="293391" y="185685"/>
            <a:chExt cx="2887019" cy="3876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55CC0-554B-A470-A7AC-F22A6E519D39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2" name="Content Placeholder 50">
                <a:extLst>
                  <a:ext uri="{FF2B5EF4-FFF2-40B4-BE49-F238E27FC236}">
                    <a16:creationId xmlns:a16="http://schemas.microsoft.com/office/drawing/2014/main" id="{146CD7FC-1690-04FE-13B3-2245AE5E35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74652ABD-77F5-7094-4A67-27FF482C5A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6BA6891-02A1-119A-ED04-8977CE0088D1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52AAE805-7C0B-A094-6DDD-371AF8DA11CB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845B565B-B4C6-9F1E-FE2B-C07BCAE57114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188C6E68-1018-D9E6-ACCD-18011BB44EBF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4FB6034D-E0E0-1121-3393-2F26F0DF2083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24CFFB4-B4B5-A66D-BE90-FABA24F70BB3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BEAB9689-0A5F-B512-F257-08DB5EF73278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9603693-28AD-3F24-26E5-EA935AC8287D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4E5E7B13-4538-86EC-5001-E7487D23688E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37F588B6-9EEF-54B6-8DC1-EBCF2304BB17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3C7DBE11-BD2B-6D94-7C40-A6E4A7E56F19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24F91D9-BBA1-DC9A-0232-E5330D94779C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014A6C03-20B4-4245-933D-7EE9AC4183EB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4D16F72B-A850-05FE-C1B6-FB60ABC4DCC9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750736D6-A112-E4CE-C364-DBA71BEEA6B7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C8F8887F-9D90-3EE1-8E6D-542805297EAA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6B532DA1-8752-32AE-88F0-6F9215D0D1A7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B7C123D9-E09E-0951-A624-B6BEA24321AA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74F8D448-377C-918A-5AAD-B47926B15131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51EB2C4-A10A-18B3-4C3A-596740C572AF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DB4C4AD8-F2A6-2E94-763E-F3F31A3C1ED5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95FA4B95-2E40-2069-6CEB-BD25F818F0CE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7DDCDCC2-6F84-B497-0A2D-949A28E6FB7C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BDED75FF-D682-BA0C-DE13-D40209A2D54F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8712AB49-6E21-0285-1327-683ABE3270F6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93BF2F7-AFAE-6A9C-365C-6EBA22F990E2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33644E22-2C58-1648-72FE-CD36FD069259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3945A76E-A973-8F4D-E178-373BA83B4165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6BAD052-E049-9DE4-4B29-5C79D6F9E02A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8601193-C667-1AD8-563A-541D73A407D6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4F8F6210-C0F7-947A-0FF6-162B853C8035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9CE07E4D-CE77-1BF2-C30F-287C3926D574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DBA26244-F328-B298-F0F1-725E94F69087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4576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48CC-0CAC-857C-D551-5611EE9D5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DB2416-AB79-0523-7BF7-FD06520E2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31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6248EB9-3E56-CC31-3713-9F72F6BDEC2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AE35E50-8E54-7217-CB71-E52EF02F9B0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F7E3EA-9CEA-704E-639D-0BE3CB829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28EE93A-C237-0F64-EC18-3E57CFC5F1F7}"/>
              </a:ext>
            </a:extLst>
          </p:cNvPr>
          <p:cNvGrpSpPr/>
          <p:nvPr/>
        </p:nvGrpSpPr>
        <p:grpSpPr>
          <a:xfrm>
            <a:off x="293391" y="6356350"/>
            <a:ext cx="2887019" cy="387664"/>
            <a:chOff x="293391" y="185685"/>
            <a:chExt cx="2887019" cy="3876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343120B-E15B-21FE-402D-1E86FBA35AAD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</p:grpSpPr>
          <p:sp>
            <p:nvSpPr>
              <p:cNvPr id="42" name="Content Placeholder 50">
                <a:extLst>
                  <a:ext uri="{FF2B5EF4-FFF2-40B4-BE49-F238E27FC236}">
                    <a16:creationId xmlns:a16="http://schemas.microsoft.com/office/drawing/2014/main" id="{AE815D00-3319-CC1D-4379-5063DBEF33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Click to edit Department Name</a:t>
                </a: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FA53EB72-3AD2-5DD3-B914-22DD810E76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B5F7840-96A0-387A-9460-CDFBAE42A91C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52FF6BC5-A798-C3A4-2FF9-07F57A1AF973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E507477B-F260-52EB-9460-F927A514A1C2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1E6ED7F2-3D13-5BB0-17CB-13CB2A7A5A2A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233F3AD8-52C7-9113-1D6E-DE4959288739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C4A7353B-6226-B252-9C0C-2C19465C5C4D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AF7E92D-88AC-592A-9B57-3980FDF78CEE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93C6E6E-08F6-F9C0-C538-A0B9D3BB947E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022B3E9E-C59D-8890-2F16-6B4B16D5B88A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A5CA4E3C-5ACC-9F3E-DF56-3570AC030CDE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867922B1-D1D0-9640-EAE4-6D74B2AFCB5F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649F0B8D-B443-B7E7-FE44-62570E96F91E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91B62984-D35E-7989-A11D-4CC0A1C13E34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53992EF1-495D-039D-0CEA-4E6DD6BF7055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F75B7CF1-061C-A42B-657A-812ADD3F3AE3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765C6FCD-16C9-3097-9CB0-D9DCE8F6060A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C0352B78-0B31-CAA1-5C63-4F3AC7479418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6B0F50D4-0675-A28C-FCB3-284835D830D1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9150F5AD-0328-1EDE-1A89-2D375320CED9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D979AD59-6D4F-EBFB-5706-848EA3199DC6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349079C2-02DD-F751-FDB8-5C27199C8466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502256C6-784B-D14F-E8E3-47ADC912C7A3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66F00851-434B-6A28-F1C3-1E1C3FCD12F6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A3D88693-6C68-36C8-1038-C29013FE3967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D46675AF-B166-F7FD-CC85-0077B4CB6EF5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7595D43-56ED-7CC5-7EF7-EB60141D03CF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96D587E3-E146-B61B-DDB3-80AC831E2FCB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1C8DEA6F-8AF9-7202-E803-CEB62D6001AF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9C603C99-E047-7085-8495-C5BEB866F918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FB70917-A86A-68AC-5132-CB30B98E7B5B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48573E85-3FC3-01C7-1095-375F18CEAF90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04563446-A438-8B1C-AB2E-5FB4B64835AD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42C05683-FEC7-8CD3-FC5B-B74EC0268D62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4728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7BA8D9-3BFE-84C3-EE5E-655B28D1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B7E9FB-EC90-5273-4F8D-F05214D1C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32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A5326C-C4D2-DDF1-6644-ED0C6390F2D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0C90D5-7FEA-D116-985E-BA9E563D377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0F2C01B-3A9D-0433-A7EC-18D0763C1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FE03122-70E8-576F-C34A-C953F50A96E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9352CB7-F3CC-01B6-EC1E-376AAD0A25E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9E61C5-7A8B-5EA4-CF6F-3F0AAA7ECB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9524271-0157-F7C8-DDD4-B6F43B323F40}"/>
              </a:ext>
            </a:extLst>
          </p:cNvPr>
          <p:cNvGrpSpPr/>
          <p:nvPr/>
        </p:nvGrpSpPr>
        <p:grpSpPr>
          <a:xfrm>
            <a:off x="293391" y="225878"/>
            <a:ext cx="2887019" cy="387664"/>
            <a:chOff x="293391" y="185685"/>
            <a:chExt cx="2887019" cy="387664"/>
          </a:xfrm>
          <a:solidFill>
            <a:srgbClr val="1F1B4F"/>
          </a:solidFill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6405CB0D-16A7-668E-0A51-03DA7646B0B1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  <a:grpFill/>
          </p:grpSpPr>
          <p:sp>
            <p:nvSpPr>
              <p:cNvPr id="117" name="Content Placeholder 50">
                <a:extLst>
                  <a:ext uri="{FF2B5EF4-FFF2-40B4-BE49-F238E27FC236}">
                    <a16:creationId xmlns:a16="http://schemas.microsoft.com/office/drawing/2014/main" id="{F8A98065-89E9-4646-5CA3-6F283CEDED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  <a:noFill/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rgbClr val="1F1B4F"/>
                    </a:solidFill>
                  </a:rPr>
                  <a:t>Click to edit Department Name</a:t>
                </a:r>
              </a:p>
            </p:txBody>
          </p: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8E0A67CD-F5E7-7011-7E06-73818423AB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grpFill/>
              <a:ln w="15875">
                <a:solidFill>
                  <a:srgbClr val="1F1B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B7A56B21-9B0B-D1A9-FABE-39A1773E4AEE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  <a:grpFill/>
          </p:grpSpPr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FE1FA5C2-26D7-3F86-1EA9-7504783F1383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82814BD8-3DD7-6BF8-8B68-8E69EF78F5CB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69B6C1F8-2E1A-9860-1B56-61D02967DF07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27771415-AADC-2D2E-2D99-D5FD06B86186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BFFA3BD2-7621-3A00-3938-8C97532001C7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C83C6A92-B6C0-FC28-D0FD-11DD35C21583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BA3FC94A-A615-A4F8-8B6C-57038690EE4E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F04BA4CF-6478-EC78-F159-1B0BA628E303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6A9B0BE5-FAC3-2E4F-FFB4-61945C6B8683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A53ED0F4-2D54-6A7B-F55B-D6F77DC2F938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4DE76CD1-FE94-78C8-061A-9AEB406FDDDB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DAC2D2F0-AABC-C997-A12A-B474A04F1815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96">
                <a:extLst>
                  <a:ext uri="{FF2B5EF4-FFF2-40B4-BE49-F238E27FC236}">
                    <a16:creationId xmlns:a16="http://schemas.microsoft.com/office/drawing/2014/main" id="{85DCAA2B-169D-BAB3-24FE-AF4570F284F9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199A1E62-0E6F-B948-8221-640E1A3C91EF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FD3B5DA9-9B61-C896-556C-A6FFD7717753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AE62D132-5CAD-9D1E-8AE1-617973B01988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086689BB-9A1C-F1EC-4961-A53E85D6F962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113FEA08-2F14-4E95-068C-412BA7CF2081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102">
                <a:extLst>
                  <a:ext uri="{FF2B5EF4-FFF2-40B4-BE49-F238E27FC236}">
                    <a16:creationId xmlns:a16="http://schemas.microsoft.com/office/drawing/2014/main" id="{D83039E3-C61D-E87E-46CC-9BEB8E3C49D3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D74CC374-5AFF-FEBA-CA4C-9204F905A25C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A6346994-015C-C95B-B6B6-9AB54209C0BD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B04E655D-312C-D034-82AE-4AF0509D8DDE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BDB968D9-492C-8681-5466-F063A608B219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C19BA581-46E1-0A5E-89A7-CA63642B2980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23A9432A-4ACB-6065-EB70-0A358B993FAF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E71130EC-74C7-2795-EE7D-44FC9C9F6616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110">
                <a:extLst>
                  <a:ext uri="{FF2B5EF4-FFF2-40B4-BE49-F238E27FC236}">
                    <a16:creationId xmlns:a16="http://schemas.microsoft.com/office/drawing/2014/main" id="{43FD8882-2461-3B82-2271-9A00C2E7D914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F03796BE-3108-70D1-A337-AACC73112E0C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DECC2D97-119A-7312-F067-B1E1ABF22EF3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113">
                <a:extLst>
                  <a:ext uri="{FF2B5EF4-FFF2-40B4-BE49-F238E27FC236}">
                    <a16:creationId xmlns:a16="http://schemas.microsoft.com/office/drawing/2014/main" id="{A1E5860A-2F77-E058-81C2-9E22D48C8C2F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8B3FD56D-8C26-E315-40E1-1A5A5CA4E000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A94496A4-F6FA-5DDB-7952-80BB0139C4DC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504381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8B7555-E7A3-3134-326F-AC0BE322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9BDC54-A2A1-A7C1-21BF-6090B4859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6" name="Title 45">
            <a:extLst>
              <a:ext uri="{FF2B5EF4-FFF2-40B4-BE49-F238E27FC236}">
                <a16:creationId xmlns:a16="http://schemas.microsoft.com/office/drawing/2014/main" id="{D866CEFF-7209-5A47-D29A-0FAD2C656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9E4E0186-D813-2AA8-FBB4-3802C2EE35F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CB47FAF7-53FF-31ED-92B6-CB0008ED2FA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EE8AD1CB-463F-8E33-95E3-214285C5DA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5D066EA-95A8-C709-5BA3-7F2D1CC1253A}"/>
              </a:ext>
            </a:extLst>
          </p:cNvPr>
          <p:cNvGrpSpPr/>
          <p:nvPr/>
        </p:nvGrpSpPr>
        <p:grpSpPr>
          <a:xfrm>
            <a:off x="9096015" y="375512"/>
            <a:ext cx="2887019" cy="387664"/>
            <a:chOff x="293391" y="185685"/>
            <a:chExt cx="2887019" cy="387664"/>
          </a:xfrm>
          <a:solidFill>
            <a:srgbClr val="1F1B4F"/>
          </a:solidFill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0903A9C-2745-17A5-265D-580A2AFFD90A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  <a:grpFill/>
          </p:grpSpPr>
          <p:sp>
            <p:nvSpPr>
              <p:cNvPr id="44" name="Content Placeholder 50">
                <a:extLst>
                  <a:ext uri="{FF2B5EF4-FFF2-40B4-BE49-F238E27FC236}">
                    <a16:creationId xmlns:a16="http://schemas.microsoft.com/office/drawing/2014/main" id="{59DCA446-030D-D89A-DCD7-271A4EAD3C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  <a:noFill/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rgbClr val="1F1B4F"/>
                    </a:solidFill>
                  </a:rPr>
                  <a:t>Click to edit Department Name</a:t>
                </a: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9FFA46C3-2851-87F6-F9D1-C78B099A7F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grpFill/>
              <a:ln w="15875">
                <a:solidFill>
                  <a:srgbClr val="1F1B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1AA2D64-7304-8B2A-6A3F-8625CA77D372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  <a:grpFill/>
          </p:grpSpPr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18B00001-5483-0BB2-7D9A-3EB79AB5DEFA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CEC75753-A152-376F-D190-9CBDBBA34437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4DBBCF0-90A2-E23C-01E0-5BAD0BF2FE65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9C79B918-6BEC-F420-C63F-8EC6A3DAA4D8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C5F7BEB1-E13F-AF7F-FEDD-A716C902B99D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83431F54-D35C-ED7C-7EC6-F8D672859BE7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7B82E08-B1D1-36A7-7308-61EC8A3B1DBC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D4CACA06-917D-9309-7225-803F3870C7F9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15D25A95-10FD-1C30-5552-BB1D67B99771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CFF45C92-58BF-0FB7-652C-E64D66837C42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AB282411-92F4-DD93-E0AE-ABB8AABA6094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307634A6-C534-6294-1D9B-086EC27F935B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9F096DE4-943B-F398-60E0-0304F9DF2BC6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AD822EBD-60E4-6BB4-2D77-591EACC01645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A8C1697B-EC49-931E-6B5B-754B5DB2E1BC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56B0C4E1-0ABA-9FDF-0F0A-1513F5AC1073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3CB40512-9E72-E168-69B4-2DFBFAD5EE1F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E12779CF-F7EB-BF39-6EF5-84CB7A673884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9CE4CCF1-D80D-4CCD-DA0D-844BE584EBF2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25616E85-FF48-3239-EDC9-04670601949C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E4BA7A59-09E9-EE07-7C6F-0CCCACA0D052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881BD329-7606-DA2B-F7E4-491D55788C13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F263E83-D04F-B96D-319A-9EF12EFA9BDA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142C4EAC-8C77-C6A0-FD83-A810AF4CD2F4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E1180E7-D2FD-A867-26D0-C13C581F5068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8506D611-0F16-FAB6-7845-AAA7D058D788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BF000970-43A4-9458-BBD1-9F7E9FA25FA2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A8A80079-4967-A11A-E0FB-8A9E1B41817B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E5DE765-19E0-34C3-053A-580D64390555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61B81152-2E40-A29B-0FD1-AADFC86C8D81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752B100B-17E8-10A3-AEB2-3803A144625E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A32F4301-0F94-ADC4-EC46-F3BAFA0433E3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87078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05C8C7-D5E5-FE57-2D01-E8EF91FEF5B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606CEB-5F42-6BDD-AA30-AD776E38D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447A8-BEF5-C2CB-EBFF-A6B34AD68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8701-4B37-8D48-886C-51B8DBD6C1E0}" type="datetime1">
              <a:rPr lang="en-US" smtClean="0"/>
              <a:pPr/>
              <a:t>6/23/2026</a:t>
            </a:fld>
            <a:endParaRPr lang="en-US" dirty="0">
              <a:solidFill>
                <a:srgbClr val="1F1B4F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AAC6EB5-C77C-93D2-34A9-387D21F47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2B07435-612D-92ED-1AF6-8EFE738EA34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DEA2BE8-BF75-7FC8-ACF6-F6E0678955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16B34C2-0F05-08BD-05BC-232D611C0505}"/>
              </a:ext>
            </a:extLst>
          </p:cNvPr>
          <p:cNvGrpSpPr/>
          <p:nvPr/>
        </p:nvGrpSpPr>
        <p:grpSpPr>
          <a:xfrm>
            <a:off x="9096015" y="375512"/>
            <a:ext cx="2887019" cy="387664"/>
            <a:chOff x="293391" y="185685"/>
            <a:chExt cx="2887019" cy="387664"/>
          </a:xfrm>
          <a:solidFill>
            <a:srgbClr val="1F1B4F"/>
          </a:solidFill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853E41F-77D2-9A0C-74CD-CE6EF6B03320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  <a:grpFill/>
          </p:grpSpPr>
          <p:sp>
            <p:nvSpPr>
              <p:cNvPr id="43" name="Content Placeholder 50">
                <a:extLst>
                  <a:ext uri="{FF2B5EF4-FFF2-40B4-BE49-F238E27FC236}">
                    <a16:creationId xmlns:a16="http://schemas.microsoft.com/office/drawing/2014/main" id="{D16C4F46-B35D-FDA1-FE98-B04A643597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  <a:noFill/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rgbClr val="1F1B4F"/>
                    </a:solidFill>
                  </a:rPr>
                  <a:t>Click to edit Department Name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5F81AD7D-24C5-50A2-1EEF-76C6A498F7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grpFill/>
              <a:ln w="15875">
                <a:solidFill>
                  <a:srgbClr val="1F1B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990E96A-FFEB-1680-031E-45F1A85AA451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  <a:grpFill/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E82768B4-2767-9631-72DB-4DAAF33265E2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88E37C72-2546-AC8E-FF9B-4B8E98A01DF5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E30EEB0D-44E9-788E-5984-E2D22476B8C1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E2C35B37-8DF4-11C5-1892-EDA9A92ADD60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5FA7321E-2B32-459C-8D0F-607B65953452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B3438246-D7AC-573A-DEE1-A61DBD99AEDD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445AD2F-A5C4-EA96-8865-5279B3D350AE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8FB789FB-E1D2-3904-F5BA-5A9A2D31C47C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4C72824D-F754-8979-1DDE-8A268539B340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C5755144-6B1A-2434-592C-9E05E250F226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06E01EB9-F87C-856F-07A1-5A010C2710C8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E6224920-0C27-B6FD-8D22-FEA28474C780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88E6949B-B5C8-0073-8014-F479051CE625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9F45AE71-DBA4-CE76-09D7-587631EB837B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B8040106-F036-2381-EDA1-62D67BD2F787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D964766F-30E7-9119-F822-0C4AE7F91C11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6FB47913-A8E3-A73A-E323-97F03BACBB8B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7DFE5789-84E6-3AF8-2F99-353BC3BEA385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EBAE8828-9AE3-02FE-6BF9-E7C17DDD4A78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71C87F65-4598-B639-1B05-223E4DC593A2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892C71DF-975B-6C2D-5AFF-3A5B01E81C3F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F49D82EE-D809-9820-9EF7-FE35472355EE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3501148C-7E59-9225-CFB2-BA8075607C0A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373E04AC-9E12-24C0-D686-4C148E4DAB13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88D6355-FBEB-9598-3FC9-9B31E606D8A1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54262D9D-B437-F71E-4A2F-8EC27E35FBE5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E2399C37-DE75-4302-8D35-4A643EAE3728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A15F3F3-4CB2-26C7-03E4-70EBAB283FB5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49A60A4-B1CF-8627-3DA1-019533852B9B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44FC8FB2-3C0D-CEB7-7C8B-21B30B9B19A5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76A51043-529B-2B71-0F4C-8D32B179D0A1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BA67A956-453F-47A4-5BBB-12774BE719CD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99663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235400-A6F3-F507-C635-01A9C499B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FE0583-043C-1731-7A67-CC2C521C5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2329C371-CA53-6157-B006-D5369535410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5D5247C2-AAAA-3149-E1C3-4C19FDE0D4A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CA77FF93-15A6-9282-8DEA-9A6D5204292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CE2B20D-8F6E-2E44-873F-1B1805639BF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426BC4D3-5E5C-0C15-33DA-0795A0E4746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59EC9185-AFA1-DC00-66E5-B224872BC0B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A7E409B3-EAE3-189F-2553-E72C250287F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id="{443B2FF2-6B85-63A4-BC54-87174F8E2BBC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EC19B0DA-92D7-5FF5-983F-A6B5E51AEDF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1367CDE-E22C-A6EA-543F-1E3FE76E87FB}"/>
              </a:ext>
            </a:extLst>
          </p:cNvPr>
          <p:cNvGrpSpPr/>
          <p:nvPr/>
        </p:nvGrpSpPr>
        <p:grpSpPr>
          <a:xfrm>
            <a:off x="9096015" y="375512"/>
            <a:ext cx="2887019" cy="387664"/>
            <a:chOff x="293391" y="185685"/>
            <a:chExt cx="2887019" cy="387664"/>
          </a:xfrm>
          <a:solidFill>
            <a:srgbClr val="1F1B4F"/>
          </a:solidFill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93F3824-5266-3D1B-9338-F061C60B0442}"/>
                </a:ext>
              </a:extLst>
            </p:cNvPr>
            <p:cNvGrpSpPr/>
            <p:nvPr/>
          </p:nvGrpSpPr>
          <p:grpSpPr>
            <a:xfrm>
              <a:off x="1489518" y="216310"/>
              <a:ext cx="1690892" cy="352435"/>
              <a:chOff x="3367478" y="1023642"/>
              <a:chExt cx="3289547" cy="685645"/>
            </a:xfrm>
            <a:grpFill/>
          </p:grpSpPr>
          <p:sp>
            <p:nvSpPr>
              <p:cNvPr id="48" name="Content Placeholder 50">
                <a:extLst>
                  <a:ext uri="{FF2B5EF4-FFF2-40B4-BE49-F238E27FC236}">
                    <a16:creationId xmlns:a16="http://schemas.microsoft.com/office/drawing/2014/main" id="{FC8DAA98-BC2F-CC0A-31A4-6E031E432C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3315" y="1053481"/>
                <a:ext cx="3143710" cy="625967"/>
              </a:xfrm>
              <a:prstGeom prst="rect">
                <a:avLst/>
              </a:prstGeom>
              <a:noFill/>
            </p:spPr>
            <p:txBody>
              <a:bodyPr anchor="ctr" anchorCtr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1550" b="0" i="0" kern="1200" baseline="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200" b="0" i="0" kern="1200">
                    <a:solidFill>
                      <a:schemeClr val="bg1"/>
                    </a:solidFill>
                    <a:latin typeface="Roboto Slab" pitchFamily="2" charset="0"/>
                    <a:ea typeface="Roboto Slab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rgbClr val="1F1B4F"/>
                    </a:solidFill>
                  </a:rPr>
                  <a:t>Click to edit Department Name</a:t>
                </a: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02064868-FA40-5E5F-66E0-E846C23CCD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7478" y="1023642"/>
                <a:ext cx="0" cy="685645"/>
              </a:xfrm>
              <a:prstGeom prst="line">
                <a:avLst/>
              </a:prstGeom>
              <a:grpFill/>
              <a:ln w="15875">
                <a:solidFill>
                  <a:srgbClr val="1F1B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82E1D15-5381-9D2A-5360-1B8A1CA2EDD2}"/>
                </a:ext>
              </a:extLst>
            </p:cNvPr>
            <p:cNvGrpSpPr/>
            <p:nvPr/>
          </p:nvGrpSpPr>
          <p:grpSpPr>
            <a:xfrm>
              <a:off x="293391" y="185685"/>
              <a:ext cx="1089617" cy="387664"/>
              <a:chOff x="4870450" y="2990944"/>
              <a:chExt cx="2451384" cy="872153"/>
            </a:xfrm>
            <a:grpFill/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69622272-602E-DEEF-F4EE-D1AB2D1F8AE5}"/>
                  </a:ext>
                </a:extLst>
              </p:cNvPr>
              <p:cNvSpPr/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5EF3C46D-F9A1-5DA1-57E6-FDA8D345DBB4}"/>
                  </a:ext>
                </a:extLst>
              </p:cNvPr>
              <p:cNvSpPr/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4E4D773-D978-98BD-71FE-D0B11CD2A26F}"/>
                  </a:ext>
                </a:extLst>
              </p:cNvPr>
              <p:cNvSpPr/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7F030B07-6BA6-C83F-802D-4A2BB4BA61FB}"/>
                  </a:ext>
                </a:extLst>
              </p:cNvPr>
              <p:cNvSpPr/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159D5352-4811-5F20-6210-E8672B9BF834}"/>
                  </a:ext>
                </a:extLst>
              </p:cNvPr>
              <p:cNvSpPr/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BFDDA415-6E6C-4FF3-D8FD-E2BB01324F4D}"/>
                  </a:ext>
                </a:extLst>
              </p:cNvPr>
              <p:cNvSpPr/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FAF7DE5-0F5B-EB79-70BC-7F5BF7A936E2}"/>
                  </a:ext>
                </a:extLst>
              </p:cNvPr>
              <p:cNvSpPr/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FC7B7AC-1080-97B7-AD3B-B7DA8AE663B6}"/>
                  </a:ext>
                </a:extLst>
              </p:cNvPr>
              <p:cNvSpPr/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D475DF7F-A4C2-B6A4-B259-664101F6B842}"/>
                  </a:ext>
                </a:extLst>
              </p:cNvPr>
              <p:cNvSpPr/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2DADD2A5-796A-692F-B97E-6968F8C9348B}"/>
                  </a:ext>
                </a:extLst>
              </p:cNvPr>
              <p:cNvSpPr/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2A033CFA-90DE-C672-2690-D7701E5DE089}"/>
                  </a:ext>
                </a:extLst>
              </p:cNvPr>
              <p:cNvSpPr/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683B87BD-1B7D-84E9-E5B9-F66AA8C412F7}"/>
                  </a:ext>
                </a:extLst>
              </p:cNvPr>
              <p:cNvSpPr/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CD26621-7109-1555-0D70-EF069C7AA5B8}"/>
                  </a:ext>
                </a:extLst>
              </p:cNvPr>
              <p:cNvSpPr/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74BAFF15-D2D9-8020-1AF7-D5EFBB199160}"/>
                  </a:ext>
                </a:extLst>
              </p:cNvPr>
              <p:cNvSpPr/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FE7EE641-BD82-DE54-BAF5-DC73DDCFC9DB}"/>
                  </a:ext>
                </a:extLst>
              </p:cNvPr>
              <p:cNvSpPr/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F5578A63-414A-35CA-548F-7DF413B5DA85}"/>
                  </a:ext>
                </a:extLst>
              </p:cNvPr>
              <p:cNvSpPr/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B57A4284-F8E8-C0D8-168F-B885B635EB5A}"/>
                  </a:ext>
                </a:extLst>
              </p:cNvPr>
              <p:cNvSpPr/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369001DA-C0E4-CA2D-2FC1-EAE89D588E25}"/>
                  </a:ext>
                </a:extLst>
              </p:cNvPr>
              <p:cNvSpPr/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843F36B-5723-AFFC-D02B-E1E1837949EF}"/>
                  </a:ext>
                </a:extLst>
              </p:cNvPr>
              <p:cNvSpPr/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726DB0CF-DE2F-508A-0498-3796CDCD995B}"/>
                  </a:ext>
                </a:extLst>
              </p:cNvPr>
              <p:cNvSpPr/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229E9B16-AF1F-9625-EB06-C4EE8054C66C}"/>
                  </a:ext>
                </a:extLst>
              </p:cNvPr>
              <p:cNvSpPr/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B9DD319B-3656-9AA7-AA49-FAD91F2DA13A}"/>
                  </a:ext>
                </a:extLst>
              </p:cNvPr>
              <p:cNvSpPr/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E267B6C-374C-7261-A3EB-0337E5DDEE9E}"/>
                  </a:ext>
                </a:extLst>
              </p:cNvPr>
              <p:cNvSpPr/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C8AB4840-437E-70EB-02A3-C7F3C8E46F6C}"/>
                  </a:ext>
                </a:extLst>
              </p:cNvPr>
              <p:cNvSpPr/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7476571-5857-81B5-3CC2-83DF7E31AA54}"/>
                  </a:ext>
                </a:extLst>
              </p:cNvPr>
              <p:cNvSpPr/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95B42BB4-DB06-B52E-665F-F1AB97C21430}"/>
                  </a:ext>
                </a:extLst>
              </p:cNvPr>
              <p:cNvSpPr/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A5AA050E-C23D-8B45-C9F9-0B134740C330}"/>
                  </a:ext>
                </a:extLst>
              </p:cNvPr>
              <p:cNvSpPr/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E84939D6-C6AF-8C39-4F9D-1B596898D8DC}"/>
                  </a:ext>
                </a:extLst>
              </p:cNvPr>
              <p:cNvSpPr/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FE26B54-5C56-CFBB-C077-A97CDA44FF8D}"/>
                  </a:ext>
                </a:extLst>
              </p:cNvPr>
              <p:cNvSpPr/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AFA531C3-0226-CBB2-8B3E-32D0605A0CA8}"/>
                  </a:ext>
                </a:extLst>
              </p:cNvPr>
              <p:cNvSpPr/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2F02F073-5F70-625E-7422-68FB1694C898}"/>
                  </a:ext>
                </a:extLst>
              </p:cNvPr>
              <p:cNvSpPr/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A5CCF435-FDBE-DA40-413C-71C7B3D92F78}"/>
                  </a:ext>
                </a:extLst>
              </p:cNvPr>
              <p:cNvSpPr/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E5161D62-1405-BC32-E86C-7646F24CA388}"/>
              </a:ext>
            </a:extLst>
          </p:cNvPr>
          <p:cNvSpPr/>
          <p:nvPr/>
        </p:nvSpPr>
        <p:spPr>
          <a:xfrm>
            <a:off x="1456660" y="4104167"/>
            <a:ext cx="1977656" cy="63796"/>
          </a:xfrm>
          <a:prstGeom prst="rect">
            <a:avLst/>
          </a:prstGeom>
          <a:solidFill>
            <a:srgbClr val="009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15C75C4-8579-3CCB-AF73-6DCCFF4621B3}"/>
              </a:ext>
            </a:extLst>
          </p:cNvPr>
          <p:cNvSpPr/>
          <p:nvPr/>
        </p:nvSpPr>
        <p:spPr>
          <a:xfrm>
            <a:off x="5124893" y="4104167"/>
            <a:ext cx="1977656" cy="63796"/>
          </a:xfrm>
          <a:prstGeom prst="rect">
            <a:avLst/>
          </a:prstGeom>
          <a:solidFill>
            <a:srgbClr val="009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240EEB8-4A87-E0C7-7FD0-2BB5EF339052}"/>
              </a:ext>
            </a:extLst>
          </p:cNvPr>
          <p:cNvSpPr/>
          <p:nvPr/>
        </p:nvSpPr>
        <p:spPr>
          <a:xfrm>
            <a:off x="8899451" y="4104167"/>
            <a:ext cx="1977656" cy="63796"/>
          </a:xfrm>
          <a:prstGeom prst="rect">
            <a:avLst/>
          </a:prstGeom>
          <a:solidFill>
            <a:srgbClr val="0097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621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7F9D7C-6063-F064-42F5-78A41EEA17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2000"/>
                    </a14:imgEffect>
                    <a14:imgEffect>
                      <a14:brightnessContrast bright="20000" contrast="-46000"/>
                    </a14:imgEffect>
                  </a14:imgLayer>
                </a14:imgProps>
              </a:ext>
            </a:extLst>
          </a:blip>
          <a:srcRect t="7771" b="7771"/>
          <a:stretch/>
        </p:blipFill>
        <p:spPr>
          <a:xfrm>
            <a:off x="-6649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4BE90DC-16B9-C022-00A5-3BB172794609}"/>
              </a:ext>
            </a:extLst>
          </p:cNvPr>
          <p:cNvSpPr txBox="1">
            <a:spLocks/>
          </p:cNvSpPr>
          <p:nvPr/>
        </p:nvSpPr>
        <p:spPr>
          <a:xfrm>
            <a:off x="1414941" y="2698008"/>
            <a:ext cx="8374133" cy="1492650"/>
          </a:xfrm>
          <a:prstGeom prst="rect">
            <a:avLst/>
          </a:prstGeom>
        </p:spPr>
        <p:txBody>
          <a:bodyPr numCol="1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/>
            <a:r>
              <a:rPr lang="en-US" sz="11500" dirty="0">
                <a:solidFill>
                  <a:schemeClr val="bg1"/>
                </a:solidFill>
              </a:rPr>
              <a:t>THANK YOU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8DE0726-0591-2C89-223C-41A041F71468}"/>
              </a:ext>
            </a:extLst>
          </p:cNvPr>
          <p:cNvGrpSpPr/>
          <p:nvPr/>
        </p:nvGrpSpPr>
        <p:grpSpPr>
          <a:xfrm>
            <a:off x="-33245" y="4616488"/>
            <a:ext cx="12218596" cy="2241965"/>
            <a:chOff x="-33245" y="4616488"/>
            <a:chExt cx="12218596" cy="224196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BD6E77-6CD5-E1EB-A8C7-7AD03C3C2A70}"/>
                </a:ext>
              </a:extLst>
            </p:cNvPr>
            <p:cNvSpPr>
              <a:spLocks/>
            </p:cNvSpPr>
            <p:nvPr/>
          </p:nvSpPr>
          <p:spPr>
            <a:xfrm>
              <a:off x="0" y="4616488"/>
              <a:ext cx="12185351" cy="2241965"/>
            </a:xfrm>
            <a:prstGeom prst="rect">
              <a:avLst/>
            </a:prstGeom>
            <a:gradFill flip="none" rotWithShape="1">
              <a:gsLst>
                <a:gs pos="99000">
                  <a:srgbClr val="1F1B4F">
                    <a:alpha val="0"/>
                  </a:srgbClr>
                </a:gs>
                <a:gs pos="0">
                  <a:srgbClr val="1F1B4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" name="Picture 3" descr="A yellow circle with black background&#10;&#10;AI-generated content may be incorrect.">
              <a:extLst>
                <a:ext uri="{FF2B5EF4-FFF2-40B4-BE49-F238E27FC236}">
                  <a16:creationId xmlns:a16="http://schemas.microsoft.com/office/drawing/2014/main" id="{5B7B8E6F-981B-913A-2D4F-6705DFD6D84A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l="9089" t="79550" r="8910" b="2135"/>
            <a:stretch>
              <a:fillRect/>
            </a:stretch>
          </p:blipFill>
          <p:spPr>
            <a:xfrm rot="10800000">
              <a:off x="-33245" y="5141086"/>
              <a:ext cx="12218594" cy="1716913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0D12339-224E-9B98-9874-0154B924C4F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3299" y="0"/>
            <a:ext cx="12205297" cy="2766564"/>
            <a:chOff x="-564775" y="0"/>
            <a:chExt cx="12205297" cy="276656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107BBFA-2130-121B-4CBD-BC526460F1B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0800000">
              <a:off x="-564775" y="0"/>
              <a:ext cx="12205297" cy="2241965"/>
            </a:xfrm>
            <a:prstGeom prst="rect">
              <a:avLst/>
            </a:prstGeom>
            <a:gradFill flip="none" rotWithShape="1">
              <a:gsLst>
                <a:gs pos="99000">
                  <a:srgbClr val="1F1B4F">
                    <a:alpha val="0"/>
                  </a:srgbClr>
                </a:gs>
                <a:gs pos="0">
                  <a:srgbClr val="1F1B4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 descr="A blue circle in black background&#10;&#10;AI-generated content may be incorrect.">
              <a:extLst>
                <a:ext uri="{FF2B5EF4-FFF2-40B4-BE49-F238E27FC236}">
                  <a16:creationId xmlns:a16="http://schemas.microsoft.com/office/drawing/2014/main" id="{3E78C86F-60DB-61AA-760D-7EC90C8AE93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/>
            <a:srcRect t="-7335" b="54686"/>
            <a:stretch>
              <a:fillRect/>
            </a:stretch>
          </p:blipFill>
          <p:spPr>
            <a:xfrm rot="10800000">
              <a:off x="-558126" y="0"/>
              <a:ext cx="12191998" cy="2766564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F68FAC-596B-2C2C-8ED6-E4CB420D3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36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EDFA9AD-905A-F1B4-59AA-BED5B444A724}"/>
              </a:ext>
            </a:extLst>
          </p:cNvPr>
          <p:cNvGrpSpPr>
            <a:grpSpLocks/>
          </p:cNvGrpSpPr>
          <p:nvPr/>
        </p:nvGrpSpPr>
        <p:grpSpPr>
          <a:xfrm>
            <a:off x="3947956" y="852521"/>
            <a:ext cx="4219647" cy="558459"/>
            <a:chOff x="299003" y="204131"/>
            <a:chExt cx="2858501" cy="378315"/>
          </a:xfrm>
        </p:grpSpPr>
        <p:sp>
          <p:nvSpPr>
            <p:cNvPr id="14" name="Content Placeholder 50">
              <a:extLst>
                <a:ext uri="{FF2B5EF4-FFF2-40B4-BE49-F238E27FC236}">
                  <a16:creationId xmlns:a16="http://schemas.microsoft.com/office/drawing/2014/main" id="{30477BC1-E202-6ADB-5E49-D91C87919736}"/>
                </a:ext>
              </a:extLst>
            </p:cNvPr>
            <p:cNvSpPr txBox="1">
              <a:spLocks/>
            </p:cNvSpPr>
            <p:nvPr/>
          </p:nvSpPr>
          <p:spPr>
            <a:xfrm>
              <a:off x="1503681" y="220577"/>
              <a:ext cx="1653823" cy="344997"/>
            </a:xfrm>
            <a:prstGeom prst="rect">
              <a:avLst/>
            </a:prstGeom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dirty="0"/>
                <a:t>Click to edit Department Name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DB8C3EE-D406-871A-5A13-A7892ADF7E02}"/>
                </a:ext>
              </a:extLst>
            </p:cNvPr>
            <p:cNvCxnSpPr>
              <a:cxnSpLocks/>
            </p:cNvCxnSpPr>
            <p:nvPr/>
          </p:nvCxnSpPr>
          <p:spPr>
            <a:xfrm>
              <a:off x="1423304" y="204131"/>
              <a:ext cx="0" cy="37788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4FAC91D-761A-9DC3-CD51-3AB663A77B51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</p:grpSpPr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E9527EA1-BF90-720B-A38A-429D778A8FF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DD941CD1-05EB-CE36-660F-AF20245DE9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F78A7FC6-7B0E-BB8F-965A-44E0F39DEBE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65C7C416-E032-BB42-58EF-E5523DFB1F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115E02EE-C354-696E-9BAE-EFC5F3338A3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B343D62F-1CDC-B0FB-24A4-30D1681A48C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BC9DBF7-6C39-6B8E-8DAE-A754347BDBF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620449C2-D5B0-4890-B2B3-1A5E5356C3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A1A976DD-5848-0C4D-BD12-BC8DFE01AF7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C6A2DD58-C176-38E6-7E31-F4A7036DCE5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3C0F66CA-4A1E-E0DE-2585-D8CAF27AEDE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E1D08CC5-61A5-CB6B-AD13-D0FDD454784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18C8460B-5954-F3D8-D699-E9CF0F185E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72116812-A9C8-C032-9F8F-B99B0422F8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76E8FCB7-F352-2A61-45EC-8FE4316F74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04C5BEF0-932B-5DD9-8E7D-14C137E02C3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037A150D-CE23-72AF-E23A-F381E42E8B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051B077B-52C6-256E-F532-E69218CBCB4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B65CD6F3-F3E8-1993-9092-C6A2F6BDA2B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91906667-FD2C-CF34-CA82-4E2836A5C06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CC60BFF9-4418-1356-0B5C-6172002306E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F39728B6-CD9F-95FC-AAF7-DB2F3FCB2B6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63C7F224-A180-868D-3B46-6F36203A32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F24D4B76-66B0-B8B1-4AA4-6B19B959B0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BF7D3A58-C0ED-20F4-D813-6E0D1574DE8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67EDB54-DD0F-1063-2BAE-923E60BB506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C21CE1F6-8562-4934-5B89-454931801B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4E30D769-865E-842A-08A5-837E41DD396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9813BF8-C449-73DE-3BF6-4A83ED6AD4F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D0895191-3AA6-DA16-B32C-5D84699743F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C8E2B64B-F74D-A1F7-04B0-4AC91B3137C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1E58E228-95A0-B762-DC50-85D76C14509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pic>
        <p:nvPicPr>
          <p:cNvPr id="50" name="Picture 49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B8F5C3BA-6DAE-A76A-4B43-332574B6CB0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139" t="24986" r="29758" b="35674"/>
          <a:stretch>
            <a:fillRect/>
          </a:stretch>
        </p:blipFill>
        <p:spPr>
          <a:xfrm>
            <a:off x="4443563" y="4251201"/>
            <a:ext cx="3243313" cy="2030890"/>
          </a:xfrm>
          <a:prstGeom prst="rect">
            <a:avLst/>
          </a:prstGeom>
          <a:ln>
            <a:solidFill>
              <a:schemeClr val="bg1"/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28652627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DE411C-F5B1-5CD5-F5CD-4F7751B0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37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B86889F-EF59-F180-C2D9-DDA1F876D76F}"/>
              </a:ext>
            </a:extLst>
          </p:cNvPr>
          <p:cNvGrpSpPr>
            <a:grpSpLocks/>
          </p:cNvGrpSpPr>
          <p:nvPr/>
        </p:nvGrpSpPr>
        <p:grpSpPr>
          <a:xfrm>
            <a:off x="3866827" y="1560506"/>
            <a:ext cx="4893920" cy="570510"/>
            <a:chOff x="299003" y="204131"/>
            <a:chExt cx="2937309" cy="378315"/>
          </a:xfrm>
        </p:grpSpPr>
        <p:sp>
          <p:nvSpPr>
            <p:cNvPr id="40" name="Content Placeholder 50">
              <a:extLst>
                <a:ext uri="{FF2B5EF4-FFF2-40B4-BE49-F238E27FC236}">
                  <a16:creationId xmlns:a16="http://schemas.microsoft.com/office/drawing/2014/main" id="{5D8B7301-525B-FEAB-6F19-D3BFC687A490}"/>
                </a:ext>
              </a:extLst>
            </p:cNvPr>
            <p:cNvSpPr txBox="1">
              <a:spLocks/>
            </p:cNvSpPr>
            <p:nvPr/>
          </p:nvSpPr>
          <p:spPr>
            <a:xfrm>
              <a:off x="1503680" y="220577"/>
              <a:ext cx="1732632" cy="344997"/>
            </a:xfrm>
            <a:prstGeom prst="rect">
              <a:avLst/>
            </a:prstGeom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dirty="0"/>
                <a:t>Click to edit Department Name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3E98654-DDE2-837B-4181-1F0E56BF67AC}"/>
                </a:ext>
              </a:extLst>
            </p:cNvPr>
            <p:cNvCxnSpPr>
              <a:cxnSpLocks/>
            </p:cNvCxnSpPr>
            <p:nvPr/>
          </p:nvCxnSpPr>
          <p:spPr>
            <a:xfrm>
              <a:off x="1423304" y="204131"/>
              <a:ext cx="0" cy="37788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DFDA385-D15F-4D87-13E2-755BCA5F1456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</p:grpSpPr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DDFC25B5-11F9-C8B1-EBF0-B0B1895551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DF131B69-9EFC-49E3-811C-D3A0571E46C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892E7961-A424-4E13-A14B-5E52D91457C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268D3BF8-D69F-0EA0-BDE3-690B5BB29F4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05CEFF97-D072-0588-549F-143DE4F267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7ED7D056-1D9A-BDF2-FBD4-1D4EC192E27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26DAAE6-AB92-8B6C-B34C-4EB07D8216F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93ADE959-DB56-9F64-DCEB-BE7B4E5FB0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87D6BA8D-17DC-BC56-82C7-014D28F1354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11D9AF2E-D208-3496-C439-860EACE8E23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9B108C32-8AD2-0110-9590-D7AFE6DEEB3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CA429AC0-1595-14C5-D06D-03C27B49EDD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2DE46AC3-3327-1A0E-F7D7-21529F9B2B1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0C984BCC-DD49-C3FF-1827-BFA6D1A1C16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FC3ADA91-CB8F-57A0-4767-D7F781DF97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38DE0458-0E1B-69D3-C234-657CCAD1AA6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724B6130-47D0-1D9A-1572-29F00244EB6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805C93AD-1C4E-26B2-F8D7-C8618937AA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6D72E2B6-CD6C-7ED7-F420-FE4013730B0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D73DD4EB-7532-35AB-ED8A-ADBF7829C4F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D811E354-7B3B-0C39-BDE2-5B0B029482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CD996F10-7A61-CA2B-C7F7-F70DC7F1E3B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42815404-5A25-4F3E-3F98-3000CB4768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87BE7A71-1DF1-6968-FD85-693EB9FBB05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B354FF26-CF8C-B777-F40F-DAFAD829186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7A37574B-7A6D-198D-B1EE-A9B37020F10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9BC5D580-40D5-E5C9-0630-1E40C6A0A16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BDF716E3-7876-186A-026F-46AC95D7BFC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1D13942-B5B6-8184-86A8-D96098E50C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91177849-17A1-6F85-785D-F0747C5C2E4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FC6DBC41-E4DB-74D8-FF40-12C2B9C836A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FB72DF52-FF12-A2E8-DE99-F1C9543E1DD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37AC4FC6-5175-EB09-E899-A4D60B43CB22}"/>
              </a:ext>
            </a:extLst>
          </p:cNvPr>
          <p:cNvSpPr txBox="1">
            <a:spLocks/>
          </p:cNvSpPr>
          <p:nvPr/>
        </p:nvSpPr>
        <p:spPr>
          <a:xfrm>
            <a:off x="13299" y="2450895"/>
            <a:ext cx="12191997" cy="2241965"/>
          </a:xfrm>
          <a:prstGeom prst="rect">
            <a:avLst/>
          </a:prstGeom>
        </p:spPr>
        <p:txBody>
          <a:bodyPr numCol="1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/>
            <a:r>
              <a:rPr lang="en-US" sz="11500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13342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0519E3-AEDF-89F1-EB5E-626224211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38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3D8B053A-3DB9-5DAB-AC1C-BDD42E7520B2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E1AA808-35F3-2799-0B16-CF1E4F6394A4}"/>
              </a:ext>
            </a:extLst>
          </p:cNvPr>
          <p:cNvGrpSpPr>
            <a:grpSpLocks/>
          </p:cNvGrpSpPr>
          <p:nvPr/>
        </p:nvGrpSpPr>
        <p:grpSpPr>
          <a:xfrm>
            <a:off x="1724058" y="454155"/>
            <a:ext cx="3423239" cy="440901"/>
            <a:chOff x="299003" y="204131"/>
            <a:chExt cx="2937309" cy="378315"/>
          </a:xfrm>
        </p:grpSpPr>
        <p:sp>
          <p:nvSpPr>
            <p:cNvPr id="5" name="Content Placeholder 50">
              <a:extLst>
                <a:ext uri="{FF2B5EF4-FFF2-40B4-BE49-F238E27FC236}">
                  <a16:creationId xmlns:a16="http://schemas.microsoft.com/office/drawing/2014/main" id="{4A68803E-1962-CD3B-9563-BA61F4D496CB}"/>
                </a:ext>
              </a:extLst>
            </p:cNvPr>
            <p:cNvSpPr txBox="1">
              <a:spLocks/>
            </p:cNvSpPr>
            <p:nvPr/>
          </p:nvSpPr>
          <p:spPr>
            <a:xfrm>
              <a:off x="1503680" y="220577"/>
              <a:ext cx="1732632" cy="344997"/>
            </a:xfrm>
            <a:prstGeom prst="rect">
              <a:avLst/>
            </a:prstGeom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Click to edit Department Name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B873AF2-2C26-7233-508D-146A73CA523C}"/>
                </a:ext>
              </a:extLst>
            </p:cNvPr>
            <p:cNvCxnSpPr>
              <a:cxnSpLocks/>
            </p:cNvCxnSpPr>
            <p:nvPr/>
          </p:nvCxnSpPr>
          <p:spPr>
            <a:xfrm>
              <a:off x="1423304" y="204131"/>
              <a:ext cx="0" cy="37788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509D73C-C96B-9295-8B9F-1E0D279A041D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</p:grpSpPr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7CCAA49D-C51F-A05C-6AFF-F744DE756BF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CF4FD446-8CE9-EB32-C7FB-C6DE1EFC97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6A4FF26D-75C8-7972-7B7C-51EFC1506DA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A8A097-AB2C-49B2-67C8-820B790985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380A3759-93A2-E0BE-8E7E-0F58BF6E179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489D7023-1E84-5F54-421F-B5E4D4D506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BDFD31E-0018-A94A-5B3E-0EB9134DFE0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AB255546-EA97-DEF6-73A8-DF595FC07AC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57560CF1-1564-A6B7-994B-BB073AF53E5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3F9C756F-FD8C-3699-8D46-038ED790203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0A2AC397-A5B2-48FD-4C33-2047D4B9A13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0B53A6B3-58D4-B619-6E6B-E13D232108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88229476-DE4C-35D2-4BEC-2F50AC10B16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50AEDF8-68CD-503F-374F-E55AC1B73C3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E43A7CA8-5164-BCBB-6DD2-82981A06CF0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FEB70A91-5357-ADF2-6DA2-17FA97AA7AD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1D3F4581-71EA-5B15-DDC6-8FEA960B055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C506DA31-09CB-E514-E31B-159E078A494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88D0D03B-15EE-0FA2-9E5C-C3BD33CBF12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8C27D5AC-07A1-7204-2E6D-17BF500B9A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21408EA-0D94-33FC-0FDE-2B002F883B8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2B4377FE-B508-3C23-86AD-CE0C311178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F3DC2506-4ABF-0096-6D02-2C5C24BC191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BA7A1FED-50FA-B741-9F4A-BBA62EC9FB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C22C5CF-FE23-E5F1-8634-EF431465B9F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9A9962D6-705D-54EE-C2DC-725630DAFC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FBFF1B5-94E0-BFF2-EAEE-8256A26C977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139C083A-2ED7-DA1C-8D60-B4E0F0CFB5D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DF97245-69E0-F5E6-512C-7AD67F0D819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062EF37E-59BD-C6D6-E797-7032B1B261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8F709154-A5AB-2023-2AA8-24EB23E7424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6CBE5A07-FF5D-8E54-F4A4-8D38B56565D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9A81901D-6507-2554-303D-8CEE50AC2CF8}"/>
              </a:ext>
            </a:extLst>
          </p:cNvPr>
          <p:cNvSpPr txBox="1">
            <a:spLocks/>
          </p:cNvSpPr>
          <p:nvPr/>
        </p:nvSpPr>
        <p:spPr>
          <a:xfrm>
            <a:off x="1596935" y="1783337"/>
            <a:ext cx="5477754" cy="2241965"/>
          </a:xfrm>
          <a:prstGeom prst="rect">
            <a:avLst/>
          </a:prstGeom>
        </p:spPr>
        <p:txBody>
          <a:bodyPr numCol="1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r>
              <a:rPr lang="en-US" sz="7200" dirty="0">
                <a:solidFill>
                  <a:schemeClr val="bg1"/>
                </a:solidFill>
              </a:rPr>
              <a:t>THANK</a:t>
            </a:r>
          </a:p>
          <a:p>
            <a:r>
              <a:rPr lang="en-US" sz="7200" dirty="0">
                <a:solidFill>
                  <a:schemeClr val="bg1"/>
                </a:solidFill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29168274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25FE69-1821-98C2-2692-387F7DCB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39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73501FFB-D763-8E7C-921D-27F37B498620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ED79542-F6CA-D90B-3E26-D06B5411B8E0}"/>
              </a:ext>
            </a:extLst>
          </p:cNvPr>
          <p:cNvSpPr txBox="1">
            <a:spLocks/>
          </p:cNvSpPr>
          <p:nvPr/>
        </p:nvSpPr>
        <p:spPr>
          <a:xfrm>
            <a:off x="6650401" y="1783337"/>
            <a:ext cx="5477754" cy="2241965"/>
          </a:xfrm>
          <a:prstGeom prst="rect">
            <a:avLst/>
          </a:prstGeom>
        </p:spPr>
        <p:txBody>
          <a:bodyPr numCol="1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r>
              <a:rPr lang="en-US" sz="7200" dirty="0">
                <a:solidFill>
                  <a:schemeClr val="bg1"/>
                </a:solidFill>
              </a:rPr>
              <a:t>THANK</a:t>
            </a:r>
          </a:p>
          <a:p>
            <a:r>
              <a:rPr lang="en-US" sz="7200" dirty="0">
                <a:solidFill>
                  <a:schemeClr val="bg1"/>
                </a:solidFill>
              </a:rPr>
              <a:t>YOU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863E343-245E-69B7-F32D-96AE1575E1B0}"/>
              </a:ext>
            </a:extLst>
          </p:cNvPr>
          <p:cNvGrpSpPr>
            <a:grpSpLocks/>
          </p:cNvGrpSpPr>
          <p:nvPr/>
        </p:nvGrpSpPr>
        <p:grpSpPr>
          <a:xfrm>
            <a:off x="1724058" y="454155"/>
            <a:ext cx="3423239" cy="440901"/>
            <a:chOff x="299003" y="204131"/>
            <a:chExt cx="2937309" cy="378315"/>
          </a:xfrm>
        </p:grpSpPr>
        <p:sp>
          <p:nvSpPr>
            <p:cNvPr id="42" name="Content Placeholder 50">
              <a:extLst>
                <a:ext uri="{FF2B5EF4-FFF2-40B4-BE49-F238E27FC236}">
                  <a16:creationId xmlns:a16="http://schemas.microsoft.com/office/drawing/2014/main" id="{6F4F0C1A-1856-EB0C-81CC-11CE13063D07}"/>
                </a:ext>
              </a:extLst>
            </p:cNvPr>
            <p:cNvSpPr txBox="1">
              <a:spLocks/>
            </p:cNvSpPr>
            <p:nvPr/>
          </p:nvSpPr>
          <p:spPr>
            <a:xfrm>
              <a:off x="1503680" y="220577"/>
              <a:ext cx="1732632" cy="344997"/>
            </a:xfrm>
            <a:prstGeom prst="rect">
              <a:avLst/>
            </a:prstGeom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Click to edit Department Name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B1C27AE-7B09-2B85-3BF8-EA67B3CC7CC5}"/>
                </a:ext>
              </a:extLst>
            </p:cNvPr>
            <p:cNvCxnSpPr>
              <a:cxnSpLocks/>
            </p:cNvCxnSpPr>
            <p:nvPr/>
          </p:nvCxnSpPr>
          <p:spPr>
            <a:xfrm>
              <a:off x="1423304" y="204131"/>
              <a:ext cx="0" cy="37788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A2FEAF7-9E4C-0231-CC06-218EB2E9BCDA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</p:grpSpPr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0A2490C2-0D61-9837-C61A-8E196BDAC0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7901D51A-EDB6-D043-2FF2-A356F5C080E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D1B263AE-C0B2-9BDF-1178-251AF065FE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75B2F234-6493-1E52-6919-4869E37E76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44D71384-E42A-7C62-F769-A87A7B047BF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18762DB3-5DC4-7A16-0D5C-7E8F95F9824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91B30B0B-5A50-DA3B-7D42-F25C6FCFCD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0D613A2C-D5CC-3C87-C986-007454AA9D4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F9ECFF89-CBB6-4447-3554-03EAE1B6EC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7B119FAE-17CB-6820-ED21-247F2CB9EED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0FC7F12C-4140-13DE-97FB-C6515A37B3C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EE5DD752-2027-4136-2408-646A3F12A7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8EA41E74-3635-D6AA-7CFC-9618A95BD1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08ED0306-70BB-E70B-AA83-CB912FBC484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F0A14593-0200-747C-911C-979035C6712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05055158-1780-05B8-D9E4-E5EC7A31E30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70171A92-B08A-7B68-2951-8EB126BFE8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B2A94C6F-6717-2038-2802-0ADCFBE5EBF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5F555F18-A0E9-0BC5-C696-E5A2C505761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D96A8264-9F90-A87F-3448-6424F2CFBD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A36E0843-34B8-BF51-7A2D-ADC7BFA6B4F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2B15F871-D99F-C375-C8FF-5256F3EB47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4187772B-16BF-2BBF-AA17-B09B3633A2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228D22B0-2344-0426-A985-34164FB933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2F30B665-A7A1-F262-352C-35F6DE0963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DBFE0EB7-99E8-3475-1253-56EB21D405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39C10638-7B6B-668B-B6A5-B2A0A4C4CF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F62F1465-B54F-FE09-0ABB-D28C26C0988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2B57E953-9AD0-8520-69C6-F360EBF5717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8AA52C37-ADA8-C08D-E2FE-F8927B82713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C2E662AA-3FF4-140D-636F-B144A09830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CB008761-7C6A-BAB6-1386-14BDCE31FF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00943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72"/>
          <p:cNvSpPr txBox="1">
            <a:spLocks noGrp="1"/>
          </p:cNvSpPr>
          <p:nvPr>
            <p:ph type="title" idx="4294967295"/>
          </p:nvPr>
        </p:nvSpPr>
        <p:spPr>
          <a:xfrm>
            <a:off x="0" y="1273175"/>
            <a:ext cx="12192000" cy="6429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>
              <a:spcBef>
                <a:spcPts val="0"/>
              </a:spcBef>
              <a:buClr>
                <a:srgbClr val="000000"/>
              </a:buClr>
              <a:buSzPts val="1100"/>
            </a:pPr>
            <a:r>
              <a:rPr lang="en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Colors used</a:t>
            </a: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07" name="Google Shape;2207;p72"/>
          <p:cNvGrpSpPr/>
          <p:nvPr/>
        </p:nvGrpSpPr>
        <p:grpSpPr>
          <a:xfrm>
            <a:off x="1297261" y="2438400"/>
            <a:ext cx="9597478" cy="1820127"/>
            <a:chOff x="2052655" y="3498875"/>
            <a:chExt cx="3976875" cy="754200"/>
          </a:xfrm>
        </p:grpSpPr>
        <p:sp>
          <p:nvSpPr>
            <p:cNvPr id="2208" name="Google Shape;2208;p72"/>
            <p:cNvSpPr/>
            <p:nvPr/>
          </p:nvSpPr>
          <p:spPr>
            <a:xfrm>
              <a:off x="3114480" y="3498875"/>
              <a:ext cx="791400" cy="754200"/>
            </a:xfrm>
            <a:prstGeom prst="roundRect">
              <a:avLst>
                <a:gd name="adj" fmla="val 16667"/>
              </a:avLst>
            </a:prstGeom>
            <a:solidFill>
              <a:srgbClr val="FDB71B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209" name="Google Shape;2209;p72"/>
            <p:cNvSpPr/>
            <p:nvPr/>
          </p:nvSpPr>
          <p:spPr>
            <a:xfrm>
              <a:off x="4176300" y="3498875"/>
              <a:ext cx="791400" cy="754200"/>
            </a:xfrm>
            <a:prstGeom prst="roundRect">
              <a:avLst>
                <a:gd name="adj" fmla="val 16667"/>
              </a:avLst>
            </a:prstGeom>
            <a:solidFill>
              <a:srgbClr val="336195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#346094</a:t>
              </a:r>
            </a:p>
          </p:txBody>
        </p:sp>
        <p:sp>
          <p:nvSpPr>
            <p:cNvPr id="2210" name="Google Shape;2210;p72"/>
            <p:cNvSpPr/>
            <p:nvPr/>
          </p:nvSpPr>
          <p:spPr>
            <a:xfrm>
              <a:off x="5238120" y="3498875"/>
              <a:ext cx="791400" cy="754200"/>
            </a:xfrm>
            <a:prstGeom prst="roundRect">
              <a:avLst>
                <a:gd name="adj" fmla="val 16667"/>
              </a:avLst>
            </a:prstGeom>
            <a:solidFill>
              <a:srgbClr val="009794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11" name="Google Shape;2211;p72"/>
            <p:cNvSpPr/>
            <p:nvPr/>
          </p:nvSpPr>
          <p:spPr>
            <a:xfrm>
              <a:off x="2052655" y="3498875"/>
              <a:ext cx="791400" cy="754200"/>
            </a:xfrm>
            <a:prstGeom prst="roundRect">
              <a:avLst>
                <a:gd name="adj" fmla="val 16667"/>
              </a:avLst>
            </a:prstGeom>
            <a:solidFill>
              <a:srgbClr val="1F1B4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2212" name="Google Shape;2212;p72"/>
            <p:cNvSpPr txBox="1"/>
            <p:nvPr/>
          </p:nvSpPr>
          <p:spPr>
            <a:xfrm>
              <a:off x="3114480" y="3655925"/>
              <a:ext cx="791400" cy="44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2400" dirty="0"/>
                <a:t>#FCB61A</a:t>
              </a:r>
              <a:endParaRPr sz="2400" dirty="0"/>
            </a:p>
          </p:txBody>
        </p:sp>
        <p:sp>
          <p:nvSpPr>
            <p:cNvPr id="2214" name="Google Shape;2214;p72"/>
            <p:cNvSpPr txBox="1"/>
            <p:nvPr/>
          </p:nvSpPr>
          <p:spPr>
            <a:xfrm>
              <a:off x="5238130" y="3655925"/>
              <a:ext cx="791400" cy="44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#009490</a:t>
              </a:r>
            </a:p>
          </p:txBody>
        </p:sp>
        <p:sp>
          <p:nvSpPr>
            <p:cNvPr id="2215" name="Google Shape;2215;p72"/>
            <p:cNvSpPr txBox="1"/>
            <p:nvPr/>
          </p:nvSpPr>
          <p:spPr>
            <a:xfrm>
              <a:off x="2052655" y="3655925"/>
              <a:ext cx="791400" cy="44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#201B50</a:t>
              </a: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>
          <a:extLst>
            <a:ext uri="{FF2B5EF4-FFF2-40B4-BE49-F238E27FC236}">
              <a16:creationId xmlns:a16="http://schemas.microsoft.com/office/drawing/2014/main" id="{6F93E8C3-4B7E-5AA8-FE0E-ECDCD809E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0" name="Rectangle 2179">
            <a:extLst>
              <a:ext uri="{FF2B5EF4-FFF2-40B4-BE49-F238E27FC236}">
                <a16:creationId xmlns:a16="http://schemas.microsoft.com/office/drawing/2014/main" id="{EC8BCFD8-7FBE-F6E9-415F-D47F7E530B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65013" y="4097553"/>
            <a:ext cx="2895945" cy="13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4" name="Google Shape;2204;p72">
            <a:extLst>
              <a:ext uri="{FF2B5EF4-FFF2-40B4-BE49-F238E27FC236}">
                <a16:creationId xmlns:a16="http://schemas.microsoft.com/office/drawing/2014/main" id="{F587E9C3-CB9E-030A-C6D7-9B3EB1CEA88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409575"/>
            <a:ext cx="12192000" cy="6429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>
              <a:spcBef>
                <a:spcPts val="0"/>
              </a:spcBef>
              <a:buClr>
                <a:srgbClr val="000000"/>
              </a:buClr>
              <a:buSzPts val="1100"/>
            </a:pPr>
            <a:r>
              <a:rPr lang="en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Logos</a:t>
            </a: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6CD41C1-B7FF-F1B5-E678-E577BD2019BF}"/>
              </a:ext>
            </a:extLst>
          </p:cNvPr>
          <p:cNvGrpSpPr>
            <a:grpSpLocks/>
          </p:cNvGrpSpPr>
          <p:nvPr/>
        </p:nvGrpSpPr>
        <p:grpSpPr>
          <a:xfrm>
            <a:off x="1430784" y="4446453"/>
            <a:ext cx="1905848" cy="678062"/>
            <a:chOff x="4870450" y="2990944"/>
            <a:chExt cx="2451384" cy="872153"/>
          </a:xfrm>
          <a:solidFill>
            <a:srgbClr val="1F1B4F"/>
          </a:solidFill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E65A34C1-B16F-10C0-DE09-FC57A1DF75D1}"/>
                </a:ext>
              </a:extLst>
            </p:cNvPr>
            <p:cNvSpPr>
              <a:spLocks/>
            </p:cNvSpPr>
            <p:nvPr/>
          </p:nvSpPr>
          <p:spPr>
            <a:xfrm>
              <a:off x="4872920" y="3177040"/>
              <a:ext cx="272091" cy="512682"/>
            </a:xfrm>
            <a:custGeom>
              <a:avLst/>
              <a:gdLst>
                <a:gd name="csX0" fmla="*/ 272091 w 272091"/>
                <a:gd name="csY0" fmla="*/ 357870 h 512682"/>
                <a:gd name="csX1" fmla="*/ 272091 w 272091"/>
                <a:gd name="csY1" fmla="*/ 154813 h 512682"/>
                <a:gd name="csX2" fmla="*/ 131770 w 272091"/>
                <a:gd name="csY2" fmla="*/ 0 h 512682"/>
                <a:gd name="csX3" fmla="*/ 0 w 272091"/>
                <a:gd name="csY3" fmla="*/ 0 h 512682"/>
                <a:gd name="csX4" fmla="*/ 0 w 272091"/>
                <a:gd name="csY4" fmla="*/ 512683 h 512682"/>
                <a:gd name="csX5" fmla="*/ 131770 w 272091"/>
                <a:gd name="csY5" fmla="*/ 512683 h 512682"/>
                <a:gd name="csX6" fmla="*/ 272091 w 272091"/>
                <a:gd name="csY6" fmla="*/ 357870 h 512682"/>
                <a:gd name="csX7" fmla="*/ 88829 w 272091"/>
                <a:gd name="csY7" fmla="*/ 440317 h 512682"/>
                <a:gd name="csX8" fmla="*/ 88829 w 272091"/>
                <a:gd name="csY8" fmla="*/ 72460 h 512682"/>
                <a:gd name="csX9" fmla="*/ 119610 w 272091"/>
                <a:gd name="csY9" fmla="*/ 72460 h 512682"/>
                <a:gd name="csX10" fmla="*/ 183357 w 272091"/>
                <a:gd name="csY10" fmla="*/ 144166 h 512682"/>
                <a:gd name="csX11" fmla="*/ 183357 w 272091"/>
                <a:gd name="csY11" fmla="*/ 368517 h 512682"/>
                <a:gd name="csX12" fmla="*/ 119610 w 272091"/>
                <a:gd name="csY12" fmla="*/ 440223 h 512682"/>
                <a:gd name="csX13" fmla="*/ 88829 w 272091"/>
                <a:gd name="csY13" fmla="*/ 440223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72091" h="512682">
                  <a:moveTo>
                    <a:pt x="272091" y="357870"/>
                  </a:moveTo>
                  <a:lnTo>
                    <a:pt x="272091" y="154813"/>
                  </a:lnTo>
                  <a:cubicBezTo>
                    <a:pt x="272091" y="49751"/>
                    <a:pt x="223449" y="0"/>
                    <a:pt x="131770" y="0"/>
                  </a:cubicBezTo>
                  <a:lnTo>
                    <a:pt x="0" y="0"/>
                  </a:lnTo>
                  <a:cubicBezTo>
                    <a:pt x="0" y="0"/>
                    <a:pt x="0" y="512683"/>
                    <a:pt x="0" y="512683"/>
                  </a:cubicBezTo>
                  <a:lnTo>
                    <a:pt x="131770" y="512683"/>
                  </a:lnTo>
                  <a:cubicBezTo>
                    <a:pt x="223449" y="512683"/>
                    <a:pt x="272091" y="463026"/>
                    <a:pt x="272091" y="357870"/>
                  </a:cubicBezTo>
                  <a:moveTo>
                    <a:pt x="88829" y="440317"/>
                  </a:moveTo>
                  <a:lnTo>
                    <a:pt x="88829" y="72460"/>
                  </a:lnTo>
                  <a:cubicBezTo>
                    <a:pt x="88829" y="72460"/>
                    <a:pt x="119610" y="72460"/>
                    <a:pt x="119610" y="72460"/>
                  </a:cubicBezTo>
                  <a:cubicBezTo>
                    <a:pt x="166827" y="72460"/>
                    <a:pt x="183357" y="90174"/>
                    <a:pt x="183357" y="144166"/>
                  </a:cubicBezTo>
                  <a:lnTo>
                    <a:pt x="183357" y="368517"/>
                  </a:lnTo>
                  <a:cubicBezTo>
                    <a:pt x="183357" y="422509"/>
                    <a:pt x="166922" y="440223"/>
                    <a:pt x="119610" y="440223"/>
                  </a:cubicBezTo>
                  <a:lnTo>
                    <a:pt x="88829" y="440223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3FF4470-0F85-A514-79C5-63BE319A5FBC}"/>
                </a:ext>
              </a:extLst>
            </p:cNvPr>
            <p:cNvSpPr>
              <a:spLocks/>
            </p:cNvSpPr>
            <p:nvPr/>
          </p:nvSpPr>
          <p:spPr>
            <a:xfrm>
              <a:off x="5182252" y="3177040"/>
              <a:ext cx="300687" cy="512682"/>
            </a:xfrm>
            <a:custGeom>
              <a:avLst/>
              <a:gdLst>
                <a:gd name="csX0" fmla="*/ 199033 w 300687"/>
                <a:gd name="csY0" fmla="*/ 399046 h 512682"/>
                <a:gd name="csX1" fmla="*/ 214804 w 300687"/>
                <a:gd name="csY1" fmla="*/ 512683 h 512682"/>
                <a:gd name="csX2" fmla="*/ 300687 w 300687"/>
                <a:gd name="csY2" fmla="*/ 512683 h 512682"/>
                <a:gd name="csX3" fmla="*/ 205493 w 300687"/>
                <a:gd name="csY3" fmla="*/ 0 h 512682"/>
                <a:gd name="csX4" fmla="*/ 95194 w 300687"/>
                <a:gd name="csY4" fmla="*/ 0 h 512682"/>
                <a:gd name="csX5" fmla="*/ 0 w 300687"/>
                <a:gd name="csY5" fmla="*/ 512683 h 512682"/>
                <a:gd name="csX6" fmla="*/ 85884 w 300687"/>
                <a:gd name="csY6" fmla="*/ 512683 h 512682"/>
                <a:gd name="csX7" fmla="*/ 101654 w 300687"/>
                <a:gd name="csY7" fmla="*/ 399046 h 512682"/>
                <a:gd name="csX8" fmla="*/ 199033 w 300687"/>
                <a:gd name="csY8" fmla="*/ 399046 h 512682"/>
                <a:gd name="csX9" fmla="*/ 149631 w 300687"/>
                <a:gd name="csY9" fmla="*/ 102235 h 512682"/>
                <a:gd name="csX10" fmla="*/ 151056 w 300687"/>
                <a:gd name="csY10" fmla="*/ 102235 h 512682"/>
                <a:gd name="csX11" fmla="*/ 186113 w 300687"/>
                <a:gd name="csY11" fmla="*/ 322347 h 512682"/>
                <a:gd name="csX12" fmla="*/ 114480 w 300687"/>
                <a:gd name="csY12" fmla="*/ 322347 h 512682"/>
                <a:gd name="csX13" fmla="*/ 149536 w 300687"/>
                <a:gd name="csY13" fmla="*/ 102235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00687" h="512682">
                  <a:moveTo>
                    <a:pt x="199033" y="399046"/>
                  </a:moveTo>
                  <a:lnTo>
                    <a:pt x="214804" y="512683"/>
                  </a:lnTo>
                  <a:lnTo>
                    <a:pt x="300687" y="512683"/>
                  </a:lnTo>
                  <a:cubicBezTo>
                    <a:pt x="300687" y="512683"/>
                    <a:pt x="205493" y="0"/>
                    <a:pt x="205493" y="0"/>
                  </a:cubicBezTo>
                  <a:lnTo>
                    <a:pt x="95194" y="0"/>
                  </a:lnTo>
                  <a:cubicBezTo>
                    <a:pt x="95194" y="0"/>
                    <a:pt x="0" y="512683"/>
                    <a:pt x="0" y="512683"/>
                  </a:cubicBezTo>
                  <a:lnTo>
                    <a:pt x="85884" y="512683"/>
                  </a:lnTo>
                  <a:cubicBezTo>
                    <a:pt x="85884" y="512683"/>
                    <a:pt x="101654" y="399046"/>
                    <a:pt x="101654" y="399046"/>
                  </a:cubicBezTo>
                  <a:lnTo>
                    <a:pt x="199033" y="399046"/>
                  </a:lnTo>
                  <a:close/>
                  <a:moveTo>
                    <a:pt x="149631" y="102235"/>
                  </a:moveTo>
                  <a:lnTo>
                    <a:pt x="151056" y="102235"/>
                  </a:lnTo>
                  <a:cubicBezTo>
                    <a:pt x="151056" y="102235"/>
                    <a:pt x="186113" y="322347"/>
                    <a:pt x="186113" y="322347"/>
                  </a:cubicBezTo>
                  <a:lnTo>
                    <a:pt x="114480" y="322347"/>
                  </a:lnTo>
                  <a:cubicBezTo>
                    <a:pt x="114480" y="322347"/>
                    <a:pt x="149536" y="102235"/>
                    <a:pt x="149536" y="102235"/>
                  </a:cubicBez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427C55BF-1BB9-4CFD-9636-DBBCCB82356B}"/>
                </a:ext>
              </a:extLst>
            </p:cNvPr>
            <p:cNvSpPr>
              <a:spLocks/>
            </p:cNvSpPr>
            <p:nvPr/>
          </p:nvSpPr>
          <p:spPr>
            <a:xfrm>
              <a:off x="5530251" y="3177040"/>
              <a:ext cx="228389" cy="512682"/>
            </a:xfrm>
            <a:custGeom>
              <a:avLst/>
              <a:gdLst>
                <a:gd name="csX0" fmla="*/ 228389 w 228389"/>
                <a:gd name="csY0" fmla="*/ 435983 h 512682"/>
                <a:gd name="csX1" fmla="*/ 88734 w 228389"/>
                <a:gd name="csY1" fmla="*/ 435983 h 512682"/>
                <a:gd name="csX2" fmla="*/ 88734 w 228389"/>
                <a:gd name="csY2" fmla="*/ 0 h 512682"/>
                <a:gd name="csX3" fmla="*/ 0 w 228389"/>
                <a:gd name="csY3" fmla="*/ 0 h 512682"/>
                <a:gd name="csX4" fmla="*/ 0 w 228389"/>
                <a:gd name="csY4" fmla="*/ 512683 h 512682"/>
                <a:gd name="csX5" fmla="*/ 228389 w 228389"/>
                <a:gd name="csY5" fmla="*/ 512683 h 512682"/>
                <a:gd name="csX6" fmla="*/ 228389 w 228389"/>
                <a:gd name="csY6" fmla="*/ 435983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8389" h="512682">
                  <a:moveTo>
                    <a:pt x="228389" y="435983"/>
                  </a:moveTo>
                  <a:lnTo>
                    <a:pt x="88734" y="435983"/>
                  </a:lnTo>
                  <a:lnTo>
                    <a:pt x="88734" y="0"/>
                  </a:lnTo>
                  <a:lnTo>
                    <a:pt x="0" y="0"/>
                  </a:lnTo>
                  <a:lnTo>
                    <a:pt x="0" y="512683"/>
                  </a:lnTo>
                  <a:lnTo>
                    <a:pt x="228389" y="512683"/>
                  </a:lnTo>
                  <a:lnTo>
                    <a:pt x="228389" y="435983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DCAB0DD-44D8-2F70-02A9-1DB8F146C8C9}"/>
                </a:ext>
              </a:extLst>
            </p:cNvPr>
            <p:cNvSpPr>
              <a:spLocks/>
            </p:cNvSpPr>
            <p:nvPr/>
          </p:nvSpPr>
          <p:spPr>
            <a:xfrm>
              <a:off x="5801583" y="3177040"/>
              <a:ext cx="228389" cy="512682"/>
            </a:xfrm>
            <a:custGeom>
              <a:avLst/>
              <a:gdLst>
                <a:gd name="csX0" fmla="*/ 228389 w 228389"/>
                <a:gd name="csY0" fmla="*/ 435983 h 512682"/>
                <a:gd name="csX1" fmla="*/ 88829 w 228389"/>
                <a:gd name="csY1" fmla="*/ 435983 h 512682"/>
                <a:gd name="csX2" fmla="*/ 88829 w 228389"/>
                <a:gd name="csY2" fmla="*/ 0 h 512682"/>
                <a:gd name="csX3" fmla="*/ 0 w 228389"/>
                <a:gd name="csY3" fmla="*/ 0 h 512682"/>
                <a:gd name="csX4" fmla="*/ 0 w 228389"/>
                <a:gd name="csY4" fmla="*/ 512683 h 512682"/>
                <a:gd name="csX5" fmla="*/ 228389 w 228389"/>
                <a:gd name="csY5" fmla="*/ 512683 h 512682"/>
                <a:gd name="csX6" fmla="*/ 228389 w 228389"/>
                <a:gd name="csY6" fmla="*/ 435983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8389" h="512682">
                  <a:moveTo>
                    <a:pt x="228389" y="435983"/>
                  </a:moveTo>
                  <a:lnTo>
                    <a:pt x="88829" y="435983"/>
                  </a:lnTo>
                  <a:lnTo>
                    <a:pt x="88829" y="0"/>
                  </a:lnTo>
                  <a:lnTo>
                    <a:pt x="0" y="0"/>
                  </a:lnTo>
                  <a:lnTo>
                    <a:pt x="0" y="512683"/>
                  </a:lnTo>
                  <a:lnTo>
                    <a:pt x="228389" y="512683"/>
                  </a:lnTo>
                  <a:lnTo>
                    <a:pt x="228389" y="435983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87A34048-6610-6A4D-290E-9E52ACFE17A9}"/>
                </a:ext>
              </a:extLst>
            </p:cNvPr>
            <p:cNvSpPr>
              <a:spLocks/>
            </p:cNvSpPr>
            <p:nvPr/>
          </p:nvSpPr>
          <p:spPr>
            <a:xfrm>
              <a:off x="6057238" y="3177040"/>
              <a:ext cx="300687" cy="512682"/>
            </a:xfrm>
            <a:custGeom>
              <a:avLst/>
              <a:gdLst>
                <a:gd name="csX0" fmla="*/ 300687 w 300687"/>
                <a:gd name="csY0" fmla="*/ 512683 h 512682"/>
                <a:gd name="csX1" fmla="*/ 205493 w 300687"/>
                <a:gd name="csY1" fmla="*/ 0 h 512682"/>
                <a:gd name="csX2" fmla="*/ 95194 w 300687"/>
                <a:gd name="csY2" fmla="*/ 0 h 512682"/>
                <a:gd name="csX3" fmla="*/ 0 w 300687"/>
                <a:gd name="csY3" fmla="*/ 512683 h 512682"/>
                <a:gd name="csX4" fmla="*/ 85884 w 300687"/>
                <a:gd name="csY4" fmla="*/ 512683 h 512682"/>
                <a:gd name="csX5" fmla="*/ 101654 w 300687"/>
                <a:gd name="csY5" fmla="*/ 399046 h 512682"/>
                <a:gd name="csX6" fmla="*/ 199033 w 300687"/>
                <a:gd name="csY6" fmla="*/ 399046 h 512682"/>
                <a:gd name="csX7" fmla="*/ 214804 w 300687"/>
                <a:gd name="csY7" fmla="*/ 512683 h 512682"/>
                <a:gd name="csX8" fmla="*/ 300687 w 300687"/>
                <a:gd name="csY8" fmla="*/ 512683 h 512682"/>
                <a:gd name="csX9" fmla="*/ 114480 w 300687"/>
                <a:gd name="csY9" fmla="*/ 322441 h 512682"/>
                <a:gd name="csX10" fmla="*/ 149536 w 300687"/>
                <a:gd name="csY10" fmla="*/ 102329 h 512682"/>
                <a:gd name="csX11" fmla="*/ 150961 w 300687"/>
                <a:gd name="csY11" fmla="*/ 102329 h 512682"/>
                <a:gd name="csX12" fmla="*/ 186018 w 300687"/>
                <a:gd name="csY12" fmla="*/ 322441 h 512682"/>
                <a:gd name="csX13" fmla="*/ 114385 w 300687"/>
                <a:gd name="csY13" fmla="*/ 322441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00687" h="512682">
                  <a:moveTo>
                    <a:pt x="300687" y="512683"/>
                  </a:moveTo>
                  <a:lnTo>
                    <a:pt x="205493" y="0"/>
                  </a:lnTo>
                  <a:lnTo>
                    <a:pt x="95194" y="0"/>
                  </a:lnTo>
                  <a:cubicBezTo>
                    <a:pt x="95194" y="0"/>
                    <a:pt x="0" y="512683"/>
                    <a:pt x="0" y="512683"/>
                  </a:cubicBezTo>
                  <a:lnTo>
                    <a:pt x="85884" y="512683"/>
                  </a:lnTo>
                  <a:cubicBezTo>
                    <a:pt x="85884" y="512683"/>
                    <a:pt x="101654" y="399046"/>
                    <a:pt x="101654" y="399046"/>
                  </a:cubicBezTo>
                  <a:lnTo>
                    <a:pt x="199033" y="399046"/>
                  </a:lnTo>
                  <a:cubicBezTo>
                    <a:pt x="199033" y="399046"/>
                    <a:pt x="214804" y="512683"/>
                    <a:pt x="214804" y="512683"/>
                  </a:cubicBezTo>
                  <a:lnTo>
                    <a:pt x="300687" y="512683"/>
                  </a:lnTo>
                  <a:close/>
                  <a:moveTo>
                    <a:pt x="114480" y="322441"/>
                  </a:moveTo>
                  <a:lnTo>
                    <a:pt x="149536" y="102329"/>
                  </a:lnTo>
                  <a:lnTo>
                    <a:pt x="150961" y="102329"/>
                  </a:lnTo>
                  <a:cubicBezTo>
                    <a:pt x="150961" y="102329"/>
                    <a:pt x="186018" y="322441"/>
                    <a:pt x="186018" y="322441"/>
                  </a:cubicBezTo>
                  <a:lnTo>
                    <a:pt x="114385" y="322441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DA3CC6-520E-0E59-F3A0-E04422796B9F}"/>
                </a:ext>
              </a:extLst>
            </p:cNvPr>
            <p:cNvSpPr>
              <a:spLocks/>
            </p:cNvSpPr>
            <p:nvPr/>
          </p:nvSpPr>
          <p:spPr>
            <a:xfrm>
              <a:off x="6379301" y="3169973"/>
              <a:ext cx="273516" cy="526816"/>
            </a:xfrm>
            <a:custGeom>
              <a:avLst/>
              <a:gdLst>
                <a:gd name="csX0" fmla="*/ 93199 w 273516"/>
                <a:gd name="csY0" fmla="*/ 127111 h 526816"/>
                <a:gd name="csX1" fmla="*/ 137566 w 273516"/>
                <a:gd name="csY1" fmla="*/ 76700 h 526816"/>
                <a:gd name="csX2" fmla="*/ 184783 w 273516"/>
                <a:gd name="csY2" fmla="*/ 133518 h 526816"/>
                <a:gd name="csX3" fmla="*/ 269241 w 273516"/>
                <a:gd name="csY3" fmla="*/ 124284 h 526816"/>
                <a:gd name="csX4" fmla="*/ 146116 w 273516"/>
                <a:gd name="csY4" fmla="*/ 0 h 526816"/>
                <a:gd name="csX5" fmla="*/ 8645 w 273516"/>
                <a:gd name="csY5" fmla="*/ 127770 h 526816"/>
                <a:gd name="csX6" fmla="*/ 189058 w 273516"/>
                <a:gd name="csY6" fmla="*/ 403286 h 526816"/>
                <a:gd name="csX7" fmla="*/ 137470 w 273516"/>
                <a:gd name="csY7" fmla="*/ 450117 h 526816"/>
                <a:gd name="csX8" fmla="*/ 84458 w 273516"/>
                <a:gd name="csY8" fmla="*/ 372757 h 526816"/>
                <a:gd name="csX9" fmla="*/ 0 w 273516"/>
                <a:gd name="csY9" fmla="*/ 384818 h 526816"/>
                <a:gd name="csX10" fmla="*/ 133195 w 273516"/>
                <a:gd name="csY10" fmla="*/ 526816 h 526816"/>
                <a:gd name="csX11" fmla="*/ 273516 w 273516"/>
                <a:gd name="csY11" fmla="*/ 395466 h 526816"/>
                <a:gd name="csX12" fmla="*/ 93104 w 273516"/>
                <a:gd name="csY12" fmla="*/ 127016 h 526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3516" h="526816">
                  <a:moveTo>
                    <a:pt x="93199" y="127111"/>
                  </a:moveTo>
                  <a:cubicBezTo>
                    <a:pt x="93199" y="95168"/>
                    <a:pt x="108969" y="76700"/>
                    <a:pt x="137566" y="76700"/>
                  </a:cubicBezTo>
                  <a:cubicBezTo>
                    <a:pt x="157611" y="76700"/>
                    <a:pt x="181267" y="89515"/>
                    <a:pt x="184783" y="133518"/>
                  </a:cubicBezTo>
                  <a:lnTo>
                    <a:pt x="269241" y="124284"/>
                  </a:lnTo>
                  <a:cubicBezTo>
                    <a:pt x="261356" y="51824"/>
                    <a:pt x="218414" y="0"/>
                    <a:pt x="146116" y="0"/>
                  </a:cubicBezTo>
                  <a:cubicBezTo>
                    <a:pt x="58807" y="0"/>
                    <a:pt x="8645" y="46171"/>
                    <a:pt x="8645" y="127770"/>
                  </a:cubicBezTo>
                  <a:cubicBezTo>
                    <a:pt x="8645" y="274762"/>
                    <a:pt x="189058" y="301711"/>
                    <a:pt x="189058" y="403286"/>
                  </a:cubicBezTo>
                  <a:cubicBezTo>
                    <a:pt x="189058" y="433816"/>
                    <a:pt x="168347" y="450117"/>
                    <a:pt x="137470" y="450117"/>
                  </a:cubicBezTo>
                  <a:cubicBezTo>
                    <a:pt x="108874" y="450117"/>
                    <a:pt x="88068" y="424581"/>
                    <a:pt x="84458" y="372757"/>
                  </a:cubicBezTo>
                  <a:lnTo>
                    <a:pt x="0" y="384818"/>
                  </a:lnTo>
                  <a:cubicBezTo>
                    <a:pt x="3610" y="461518"/>
                    <a:pt x="50827" y="526816"/>
                    <a:pt x="133195" y="526816"/>
                  </a:cubicBezTo>
                  <a:cubicBezTo>
                    <a:pt x="216229" y="526816"/>
                    <a:pt x="273516" y="479986"/>
                    <a:pt x="273516" y="395466"/>
                  </a:cubicBezTo>
                  <a:cubicBezTo>
                    <a:pt x="273516" y="256294"/>
                    <a:pt x="93104" y="214364"/>
                    <a:pt x="93104" y="127016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CA01404-F319-3832-E5D5-4B39F1B881C9}"/>
                </a:ext>
              </a:extLst>
            </p:cNvPr>
            <p:cNvSpPr>
              <a:spLocks/>
            </p:cNvSpPr>
            <p:nvPr/>
          </p:nvSpPr>
          <p:spPr>
            <a:xfrm>
              <a:off x="4870450" y="3748802"/>
              <a:ext cx="19475" cy="112694"/>
            </a:xfrm>
            <a:prstGeom prst="rect">
              <a:avLst/>
            </a:pr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B0FBCD70-B573-9AD5-0280-24885C68C587}"/>
                </a:ext>
              </a:extLst>
            </p:cNvPr>
            <p:cNvSpPr>
              <a:spLocks/>
            </p:cNvSpPr>
            <p:nvPr/>
          </p:nvSpPr>
          <p:spPr>
            <a:xfrm>
              <a:off x="4910256" y="3748802"/>
              <a:ext cx="59852" cy="112694"/>
            </a:xfrm>
            <a:custGeom>
              <a:avLst/>
              <a:gdLst>
                <a:gd name="csX0" fmla="*/ 42182 w 59852"/>
                <a:gd name="csY0" fmla="*/ 64450 h 112694"/>
                <a:gd name="csX1" fmla="*/ 41897 w 59852"/>
                <a:gd name="csY1" fmla="*/ 64450 h 112694"/>
                <a:gd name="csX2" fmla="*/ 18146 w 59852"/>
                <a:gd name="csY2" fmla="*/ 0 h 112694"/>
                <a:gd name="csX3" fmla="*/ 0 w 59852"/>
                <a:gd name="csY3" fmla="*/ 0 h 112694"/>
                <a:gd name="csX4" fmla="*/ 0 w 59852"/>
                <a:gd name="csY4" fmla="*/ 112694 h 112694"/>
                <a:gd name="csX5" fmla="*/ 17671 w 59852"/>
                <a:gd name="csY5" fmla="*/ 112694 h 112694"/>
                <a:gd name="csX6" fmla="*/ 17671 w 59852"/>
                <a:gd name="csY6" fmla="*/ 42307 h 112694"/>
                <a:gd name="csX7" fmla="*/ 17956 w 59852"/>
                <a:gd name="csY7" fmla="*/ 42307 h 112694"/>
                <a:gd name="csX8" fmla="*/ 42847 w 59852"/>
                <a:gd name="csY8" fmla="*/ 112694 h 112694"/>
                <a:gd name="csX9" fmla="*/ 59852 w 59852"/>
                <a:gd name="csY9" fmla="*/ 112694 h 112694"/>
                <a:gd name="csX10" fmla="*/ 59852 w 59852"/>
                <a:gd name="csY10" fmla="*/ 0 h 112694"/>
                <a:gd name="csX11" fmla="*/ 42182 w 59852"/>
                <a:gd name="csY11" fmla="*/ 0 h 112694"/>
                <a:gd name="csX12" fmla="*/ 42182 w 59852"/>
                <a:gd name="csY12" fmla="*/ 64450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9852" h="112694">
                  <a:moveTo>
                    <a:pt x="42182" y="64450"/>
                  </a:moveTo>
                  <a:lnTo>
                    <a:pt x="41897" y="64450"/>
                  </a:lnTo>
                  <a:lnTo>
                    <a:pt x="18146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17671" y="112694"/>
                  </a:lnTo>
                  <a:lnTo>
                    <a:pt x="17671" y="42307"/>
                  </a:lnTo>
                  <a:lnTo>
                    <a:pt x="17956" y="42307"/>
                  </a:lnTo>
                  <a:lnTo>
                    <a:pt x="42847" y="112694"/>
                  </a:lnTo>
                  <a:lnTo>
                    <a:pt x="59852" y="112694"/>
                  </a:lnTo>
                  <a:lnTo>
                    <a:pt x="59852" y="0"/>
                  </a:lnTo>
                  <a:lnTo>
                    <a:pt x="42182" y="0"/>
                  </a:lnTo>
                  <a:lnTo>
                    <a:pt x="42182" y="64450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45759001-414B-F177-27CD-65A2EA5B956A}"/>
                </a:ext>
              </a:extLst>
            </p:cNvPr>
            <p:cNvSpPr>
              <a:spLocks/>
            </p:cNvSpPr>
            <p:nvPr/>
          </p:nvSpPr>
          <p:spPr>
            <a:xfrm>
              <a:off x="4987684" y="3748802"/>
              <a:ext cx="59852" cy="112694"/>
            </a:xfrm>
            <a:custGeom>
              <a:avLst/>
              <a:gdLst>
                <a:gd name="csX0" fmla="*/ 28976 w 59852"/>
                <a:gd name="csY0" fmla="*/ 0 h 112694"/>
                <a:gd name="csX1" fmla="*/ 0 w 59852"/>
                <a:gd name="csY1" fmla="*/ 0 h 112694"/>
                <a:gd name="csX2" fmla="*/ 0 w 59852"/>
                <a:gd name="csY2" fmla="*/ 112694 h 112694"/>
                <a:gd name="csX3" fmla="*/ 28976 w 59852"/>
                <a:gd name="csY3" fmla="*/ 112694 h 112694"/>
                <a:gd name="csX4" fmla="*/ 59852 w 59852"/>
                <a:gd name="csY4" fmla="*/ 78679 h 112694"/>
                <a:gd name="csX5" fmla="*/ 59852 w 59852"/>
                <a:gd name="csY5" fmla="*/ 34016 h 112694"/>
                <a:gd name="csX6" fmla="*/ 28976 w 59852"/>
                <a:gd name="csY6" fmla="*/ 0 h 112694"/>
                <a:gd name="csX7" fmla="*/ 40282 w 59852"/>
                <a:gd name="csY7" fmla="*/ 81034 h 112694"/>
                <a:gd name="csX8" fmla="*/ 26316 w 59852"/>
                <a:gd name="csY8" fmla="*/ 96770 h 112694"/>
                <a:gd name="csX9" fmla="*/ 19571 w 59852"/>
                <a:gd name="csY9" fmla="*/ 96770 h 112694"/>
                <a:gd name="csX10" fmla="*/ 19571 w 59852"/>
                <a:gd name="csY10" fmla="*/ 15924 h 112694"/>
                <a:gd name="csX11" fmla="*/ 26316 w 59852"/>
                <a:gd name="csY11" fmla="*/ 15924 h 112694"/>
                <a:gd name="csX12" fmla="*/ 40282 w 59852"/>
                <a:gd name="csY12" fmla="*/ 31660 h 112694"/>
                <a:gd name="csX13" fmla="*/ 40282 w 59852"/>
                <a:gd name="csY13" fmla="*/ 8103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2694">
                  <a:moveTo>
                    <a:pt x="2897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28976" y="112694"/>
                  </a:lnTo>
                  <a:cubicBezTo>
                    <a:pt x="49117" y="112694"/>
                    <a:pt x="59852" y="101764"/>
                    <a:pt x="59852" y="78679"/>
                  </a:cubicBezTo>
                  <a:lnTo>
                    <a:pt x="59852" y="34016"/>
                  </a:lnTo>
                  <a:cubicBezTo>
                    <a:pt x="59852" y="10930"/>
                    <a:pt x="49117" y="0"/>
                    <a:pt x="28976" y="0"/>
                  </a:cubicBezTo>
                  <a:moveTo>
                    <a:pt x="40282" y="81034"/>
                  </a:moveTo>
                  <a:cubicBezTo>
                    <a:pt x="40282" y="92907"/>
                    <a:pt x="36672" y="96770"/>
                    <a:pt x="26316" y="96770"/>
                  </a:cubicBezTo>
                  <a:lnTo>
                    <a:pt x="19571" y="96770"/>
                  </a:lnTo>
                  <a:cubicBezTo>
                    <a:pt x="19571" y="96770"/>
                    <a:pt x="19571" y="15924"/>
                    <a:pt x="19571" y="15924"/>
                  </a:cubicBezTo>
                  <a:lnTo>
                    <a:pt x="26316" y="15924"/>
                  </a:lnTo>
                  <a:cubicBezTo>
                    <a:pt x="36672" y="15924"/>
                    <a:pt x="40282" y="19787"/>
                    <a:pt x="40282" y="31660"/>
                  </a:cubicBezTo>
                  <a:lnTo>
                    <a:pt x="40282" y="8103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26707F7D-AF20-C866-06DC-37F698BB0B3E}"/>
                </a:ext>
              </a:extLst>
            </p:cNvPr>
            <p:cNvSpPr>
              <a:spLocks/>
            </p:cNvSpPr>
            <p:nvPr/>
          </p:nvSpPr>
          <p:spPr>
            <a:xfrm>
              <a:off x="5065112" y="3748802"/>
              <a:ext cx="54437" cy="112694"/>
            </a:xfrm>
            <a:custGeom>
              <a:avLst/>
              <a:gdLst>
                <a:gd name="csX0" fmla="*/ 19571 w 54437"/>
                <a:gd name="csY0" fmla="*/ 62754 h 112694"/>
                <a:gd name="csX1" fmla="*/ 44747 w 54437"/>
                <a:gd name="csY1" fmla="*/ 62754 h 112694"/>
                <a:gd name="csX2" fmla="*/ 44747 w 54437"/>
                <a:gd name="csY2" fmla="*/ 45888 h 112694"/>
                <a:gd name="csX3" fmla="*/ 19571 w 54437"/>
                <a:gd name="csY3" fmla="*/ 45888 h 112694"/>
                <a:gd name="csX4" fmla="*/ 19571 w 54437"/>
                <a:gd name="csY4" fmla="*/ 16866 h 112694"/>
                <a:gd name="csX5" fmla="*/ 52252 w 54437"/>
                <a:gd name="csY5" fmla="*/ 16866 h 112694"/>
                <a:gd name="csX6" fmla="*/ 52252 w 54437"/>
                <a:gd name="csY6" fmla="*/ 0 h 112694"/>
                <a:gd name="csX7" fmla="*/ 0 w 54437"/>
                <a:gd name="csY7" fmla="*/ 0 h 112694"/>
                <a:gd name="csX8" fmla="*/ 0 w 54437"/>
                <a:gd name="csY8" fmla="*/ 112694 h 112694"/>
                <a:gd name="csX9" fmla="*/ 54437 w 54437"/>
                <a:gd name="csY9" fmla="*/ 112694 h 112694"/>
                <a:gd name="csX10" fmla="*/ 54437 w 54437"/>
                <a:gd name="csY10" fmla="*/ 95828 h 112694"/>
                <a:gd name="csX11" fmla="*/ 19571 w 54437"/>
                <a:gd name="csY11" fmla="*/ 95828 h 112694"/>
                <a:gd name="csX12" fmla="*/ 19571 w 54437"/>
                <a:gd name="csY12" fmla="*/ 6275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4437" h="112694">
                  <a:moveTo>
                    <a:pt x="19571" y="62754"/>
                  </a:moveTo>
                  <a:lnTo>
                    <a:pt x="44747" y="62754"/>
                  </a:lnTo>
                  <a:lnTo>
                    <a:pt x="44747" y="45888"/>
                  </a:lnTo>
                  <a:lnTo>
                    <a:pt x="19571" y="45888"/>
                  </a:lnTo>
                  <a:lnTo>
                    <a:pt x="19571" y="16866"/>
                  </a:lnTo>
                  <a:lnTo>
                    <a:pt x="52252" y="16866"/>
                  </a:lnTo>
                  <a:lnTo>
                    <a:pt x="52252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54437" y="112694"/>
                  </a:lnTo>
                  <a:lnTo>
                    <a:pt x="54437" y="95828"/>
                  </a:lnTo>
                  <a:lnTo>
                    <a:pt x="19571" y="95828"/>
                  </a:lnTo>
                  <a:lnTo>
                    <a:pt x="19571" y="6275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C442C08-DC02-DF12-3A05-1ACB242E6D28}"/>
                </a:ext>
              </a:extLst>
            </p:cNvPr>
            <p:cNvSpPr>
              <a:spLocks/>
            </p:cNvSpPr>
            <p:nvPr/>
          </p:nvSpPr>
          <p:spPr>
            <a:xfrm>
              <a:off x="5133705" y="3748802"/>
              <a:ext cx="63272" cy="112694"/>
            </a:xfrm>
            <a:custGeom>
              <a:avLst/>
              <a:gdLst>
                <a:gd name="csX0" fmla="*/ 28026 w 63272"/>
                <a:gd name="csY0" fmla="*/ 0 h 112694"/>
                <a:gd name="csX1" fmla="*/ 0 w 63272"/>
                <a:gd name="csY1" fmla="*/ 0 h 112694"/>
                <a:gd name="csX2" fmla="*/ 0 w 63272"/>
                <a:gd name="csY2" fmla="*/ 112694 h 112694"/>
                <a:gd name="csX3" fmla="*/ 19476 w 63272"/>
                <a:gd name="csY3" fmla="*/ 112694 h 112694"/>
                <a:gd name="csX4" fmla="*/ 19476 w 63272"/>
                <a:gd name="csY4" fmla="*/ 66523 h 112694"/>
                <a:gd name="csX5" fmla="*/ 28026 w 63272"/>
                <a:gd name="csY5" fmla="*/ 66523 h 112694"/>
                <a:gd name="csX6" fmla="*/ 63273 w 63272"/>
                <a:gd name="csY6" fmla="*/ 33262 h 112694"/>
                <a:gd name="csX7" fmla="*/ 28026 w 63272"/>
                <a:gd name="csY7" fmla="*/ 0 h 112694"/>
                <a:gd name="csX8" fmla="*/ 27076 w 63272"/>
                <a:gd name="csY8" fmla="*/ 50599 h 112694"/>
                <a:gd name="csX9" fmla="*/ 19476 w 63272"/>
                <a:gd name="csY9" fmla="*/ 50599 h 112694"/>
                <a:gd name="csX10" fmla="*/ 19476 w 63272"/>
                <a:gd name="csY10" fmla="*/ 15924 h 112694"/>
                <a:gd name="csX11" fmla="*/ 27076 w 63272"/>
                <a:gd name="csY11" fmla="*/ 15924 h 112694"/>
                <a:gd name="csX12" fmla="*/ 43797 w 63272"/>
                <a:gd name="csY12" fmla="*/ 33262 h 112694"/>
                <a:gd name="csX13" fmla="*/ 27076 w 63272"/>
                <a:gd name="csY13" fmla="*/ 50599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63272" h="112694">
                  <a:moveTo>
                    <a:pt x="2802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19476" y="112694"/>
                  </a:lnTo>
                  <a:lnTo>
                    <a:pt x="19476" y="66523"/>
                  </a:lnTo>
                  <a:cubicBezTo>
                    <a:pt x="19476" y="66523"/>
                    <a:pt x="28026" y="66523"/>
                    <a:pt x="28026" y="66523"/>
                  </a:cubicBezTo>
                  <a:cubicBezTo>
                    <a:pt x="52157" y="66523"/>
                    <a:pt x="63273" y="57289"/>
                    <a:pt x="63273" y="33262"/>
                  </a:cubicBezTo>
                  <a:cubicBezTo>
                    <a:pt x="63273" y="9234"/>
                    <a:pt x="52062" y="0"/>
                    <a:pt x="28026" y="0"/>
                  </a:cubicBezTo>
                  <a:moveTo>
                    <a:pt x="27076" y="50599"/>
                  </a:moveTo>
                  <a:lnTo>
                    <a:pt x="19476" y="50599"/>
                  </a:lnTo>
                  <a:cubicBezTo>
                    <a:pt x="19476" y="50599"/>
                    <a:pt x="19476" y="15924"/>
                    <a:pt x="19476" y="15924"/>
                  </a:cubicBezTo>
                  <a:lnTo>
                    <a:pt x="27076" y="15924"/>
                  </a:lnTo>
                  <a:cubicBezTo>
                    <a:pt x="39807" y="15924"/>
                    <a:pt x="43797" y="19787"/>
                    <a:pt x="43797" y="33262"/>
                  </a:cubicBezTo>
                  <a:cubicBezTo>
                    <a:pt x="43797" y="46736"/>
                    <a:pt x="39902" y="50599"/>
                    <a:pt x="27076" y="50599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7870951F-E604-FED3-4CD3-9204DF285F29}"/>
                </a:ext>
              </a:extLst>
            </p:cNvPr>
            <p:cNvSpPr>
              <a:spLocks/>
            </p:cNvSpPr>
            <p:nvPr/>
          </p:nvSpPr>
          <p:spPr>
            <a:xfrm>
              <a:off x="5211133" y="3748802"/>
              <a:ext cx="54532" cy="112694"/>
            </a:xfrm>
            <a:custGeom>
              <a:avLst/>
              <a:gdLst>
                <a:gd name="csX0" fmla="*/ 19571 w 54532"/>
                <a:gd name="csY0" fmla="*/ 62754 h 112694"/>
                <a:gd name="csX1" fmla="*/ 44747 w 54532"/>
                <a:gd name="csY1" fmla="*/ 62754 h 112694"/>
                <a:gd name="csX2" fmla="*/ 44747 w 54532"/>
                <a:gd name="csY2" fmla="*/ 45888 h 112694"/>
                <a:gd name="csX3" fmla="*/ 19571 w 54532"/>
                <a:gd name="csY3" fmla="*/ 45888 h 112694"/>
                <a:gd name="csX4" fmla="*/ 19571 w 54532"/>
                <a:gd name="csY4" fmla="*/ 16866 h 112694"/>
                <a:gd name="csX5" fmla="*/ 52252 w 54532"/>
                <a:gd name="csY5" fmla="*/ 16866 h 112694"/>
                <a:gd name="csX6" fmla="*/ 52252 w 54532"/>
                <a:gd name="csY6" fmla="*/ 0 h 112694"/>
                <a:gd name="csX7" fmla="*/ 0 w 54532"/>
                <a:gd name="csY7" fmla="*/ 0 h 112694"/>
                <a:gd name="csX8" fmla="*/ 0 w 54532"/>
                <a:gd name="csY8" fmla="*/ 112694 h 112694"/>
                <a:gd name="csX9" fmla="*/ 54532 w 54532"/>
                <a:gd name="csY9" fmla="*/ 112694 h 112694"/>
                <a:gd name="csX10" fmla="*/ 54532 w 54532"/>
                <a:gd name="csY10" fmla="*/ 95828 h 112694"/>
                <a:gd name="csX11" fmla="*/ 19571 w 54532"/>
                <a:gd name="csY11" fmla="*/ 95828 h 112694"/>
                <a:gd name="csX12" fmla="*/ 19571 w 54532"/>
                <a:gd name="csY12" fmla="*/ 6275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4532" h="112694">
                  <a:moveTo>
                    <a:pt x="19571" y="62754"/>
                  </a:moveTo>
                  <a:lnTo>
                    <a:pt x="44747" y="62754"/>
                  </a:lnTo>
                  <a:lnTo>
                    <a:pt x="44747" y="45888"/>
                  </a:lnTo>
                  <a:lnTo>
                    <a:pt x="19571" y="45888"/>
                  </a:lnTo>
                  <a:lnTo>
                    <a:pt x="19571" y="16866"/>
                  </a:lnTo>
                  <a:lnTo>
                    <a:pt x="52252" y="16866"/>
                  </a:lnTo>
                  <a:lnTo>
                    <a:pt x="52252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54532" y="112694"/>
                  </a:lnTo>
                  <a:lnTo>
                    <a:pt x="54532" y="95828"/>
                  </a:lnTo>
                  <a:lnTo>
                    <a:pt x="19571" y="95828"/>
                  </a:lnTo>
                  <a:lnTo>
                    <a:pt x="19571" y="6275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CE89D807-BB74-2CB5-4C89-AAB8423FE7A2}"/>
                </a:ext>
              </a:extLst>
            </p:cNvPr>
            <p:cNvSpPr>
              <a:spLocks/>
            </p:cNvSpPr>
            <p:nvPr/>
          </p:nvSpPr>
          <p:spPr>
            <a:xfrm>
              <a:off x="5279821" y="3748802"/>
              <a:ext cx="59757" cy="112694"/>
            </a:xfrm>
            <a:custGeom>
              <a:avLst/>
              <a:gdLst>
                <a:gd name="csX0" fmla="*/ 42182 w 59757"/>
                <a:gd name="csY0" fmla="*/ 64450 h 112694"/>
                <a:gd name="csX1" fmla="*/ 41802 w 59757"/>
                <a:gd name="csY1" fmla="*/ 64450 h 112694"/>
                <a:gd name="csX2" fmla="*/ 18051 w 59757"/>
                <a:gd name="csY2" fmla="*/ 0 h 112694"/>
                <a:gd name="csX3" fmla="*/ 0 w 59757"/>
                <a:gd name="csY3" fmla="*/ 0 h 112694"/>
                <a:gd name="csX4" fmla="*/ 0 w 59757"/>
                <a:gd name="csY4" fmla="*/ 112694 h 112694"/>
                <a:gd name="csX5" fmla="*/ 17576 w 59757"/>
                <a:gd name="csY5" fmla="*/ 112694 h 112694"/>
                <a:gd name="csX6" fmla="*/ 17576 w 59757"/>
                <a:gd name="csY6" fmla="*/ 42307 h 112694"/>
                <a:gd name="csX7" fmla="*/ 17861 w 59757"/>
                <a:gd name="csY7" fmla="*/ 42307 h 112694"/>
                <a:gd name="csX8" fmla="*/ 42752 w 59757"/>
                <a:gd name="csY8" fmla="*/ 112694 h 112694"/>
                <a:gd name="csX9" fmla="*/ 59757 w 59757"/>
                <a:gd name="csY9" fmla="*/ 112694 h 112694"/>
                <a:gd name="csX10" fmla="*/ 59757 w 59757"/>
                <a:gd name="csY10" fmla="*/ 0 h 112694"/>
                <a:gd name="csX11" fmla="*/ 42182 w 59757"/>
                <a:gd name="csY11" fmla="*/ 0 h 112694"/>
                <a:gd name="csX12" fmla="*/ 42182 w 59757"/>
                <a:gd name="csY12" fmla="*/ 64450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9757" h="112694">
                  <a:moveTo>
                    <a:pt x="42182" y="64450"/>
                  </a:moveTo>
                  <a:lnTo>
                    <a:pt x="41802" y="64450"/>
                  </a:lnTo>
                  <a:lnTo>
                    <a:pt x="18051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17576" y="112694"/>
                  </a:lnTo>
                  <a:lnTo>
                    <a:pt x="17576" y="42307"/>
                  </a:lnTo>
                  <a:lnTo>
                    <a:pt x="17861" y="42307"/>
                  </a:lnTo>
                  <a:lnTo>
                    <a:pt x="42752" y="112694"/>
                  </a:lnTo>
                  <a:lnTo>
                    <a:pt x="59757" y="112694"/>
                  </a:lnTo>
                  <a:lnTo>
                    <a:pt x="59757" y="0"/>
                  </a:lnTo>
                  <a:lnTo>
                    <a:pt x="42182" y="0"/>
                  </a:lnTo>
                  <a:lnTo>
                    <a:pt x="42182" y="64450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0334B36A-E55E-F415-322E-102992CDF059}"/>
                </a:ext>
              </a:extLst>
            </p:cNvPr>
            <p:cNvSpPr>
              <a:spLocks/>
            </p:cNvSpPr>
            <p:nvPr/>
          </p:nvSpPr>
          <p:spPr>
            <a:xfrm>
              <a:off x="5357154" y="3748802"/>
              <a:ext cx="59852" cy="112694"/>
            </a:xfrm>
            <a:custGeom>
              <a:avLst/>
              <a:gdLst>
                <a:gd name="csX0" fmla="*/ 28976 w 59852"/>
                <a:gd name="csY0" fmla="*/ 0 h 112694"/>
                <a:gd name="csX1" fmla="*/ 0 w 59852"/>
                <a:gd name="csY1" fmla="*/ 0 h 112694"/>
                <a:gd name="csX2" fmla="*/ 0 w 59852"/>
                <a:gd name="csY2" fmla="*/ 112694 h 112694"/>
                <a:gd name="csX3" fmla="*/ 28976 w 59852"/>
                <a:gd name="csY3" fmla="*/ 112694 h 112694"/>
                <a:gd name="csX4" fmla="*/ 59852 w 59852"/>
                <a:gd name="csY4" fmla="*/ 78679 h 112694"/>
                <a:gd name="csX5" fmla="*/ 59852 w 59852"/>
                <a:gd name="csY5" fmla="*/ 34016 h 112694"/>
                <a:gd name="csX6" fmla="*/ 28976 w 59852"/>
                <a:gd name="csY6" fmla="*/ 0 h 112694"/>
                <a:gd name="csX7" fmla="*/ 40377 w 59852"/>
                <a:gd name="csY7" fmla="*/ 81034 h 112694"/>
                <a:gd name="csX8" fmla="*/ 26411 w 59852"/>
                <a:gd name="csY8" fmla="*/ 96770 h 112694"/>
                <a:gd name="csX9" fmla="*/ 19666 w 59852"/>
                <a:gd name="csY9" fmla="*/ 96770 h 112694"/>
                <a:gd name="csX10" fmla="*/ 19666 w 59852"/>
                <a:gd name="csY10" fmla="*/ 15924 h 112694"/>
                <a:gd name="csX11" fmla="*/ 26411 w 59852"/>
                <a:gd name="csY11" fmla="*/ 15924 h 112694"/>
                <a:gd name="csX12" fmla="*/ 40377 w 59852"/>
                <a:gd name="csY12" fmla="*/ 31660 h 112694"/>
                <a:gd name="csX13" fmla="*/ 40377 w 59852"/>
                <a:gd name="csY13" fmla="*/ 8103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2694">
                  <a:moveTo>
                    <a:pt x="2897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28976" y="112694"/>
                  </a:lnTo>
                  <a:cubicBezTo>
                    <a:pt x="49117" y="112694"/>
                    <a:pt x="59852" y="101764"/>
                    <a:pt x="59852" y="78679"/>
                  </a:cubicBezTo>
                  <a:lnTo>
                    <a:pt x="59852" y="34016"/>
                  </a:lnTo>
                  <a:cubicBezTo>
                    <a:pt x="59852" y="10930"/>
                    <a:pt x="49117" y="0"/>
                    <a:pt x="28976" y="0"/>
                  </a:cubicBezTo>
                  <a:moveTo>
                    <a:pt x="40377" y="81034"/>
                  </a:moveTo>
                  <a:cubicBezTo>
                    <a:pt x="40377" y="92907"/>
                    <a:pt x="36766" y="96770"/>
                    <a:pt x="26411" y="96770"/>
                  </a:cubicBezTo>
                  <a:lnTo>
                    <a:pt x="19666" y="96770"/>
                  </a:lnTo>
                  <a:cubicBezTo>
                    <a:pt x="19666" y="96770"/>
                    <a:pt x="19666" y="15924"/>
                    <a:pt x="19666" y="15924"/>
                  </a:cubicBezTo>
                  <a:lnTo>
                    <a:pt x="26411" y="15924"/>
                  </a:lnTo>
                  <a:cubicBezTo>
                    <a:pt x="36766" y="15924"/>
                    <a:pt x="40377" y="19787"/>
                    <a:pt x="40377" y="31660"/>
                  </a:cubicBezTo>
                  <a:lnTo>
                    <a:pt x="40377" y="8103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070CD709-81F3-0B20-9E41-62B5DB45D5DD}"/>
                </a:ext>
              </a:extLst>
            </p:cNvPr>
            <p:cNvSpPr>
              <a:spLocks/>
            </p:cNvSpPr>
            <p:nvPr/>
          </p:nvSpPr>
          <p:spPr>
            <a:xfrm>
              <a:off x="5434678" y="3748802"/>
              <a:ext cx="54437" cy="112694"/>
            </a:xfrm>
            <a:custGeom>
              <a:avLst/>
              <a:gdLst>
                <a:gd name="csX0" fmla="*/ 19476 w 54437"/>
                <a:gd name="csY0" fmla="*/ 62754 h 112694"/>
                <a:gd name="csX1" fmla="*/ 44652 w 54437"/>
                <a:gd name="csY1" fmla="*/ 62754 h 112694"/>
                <a:gd name="csX2" fmla="*/ 44652 w 54437"/>
                <a:gd name="csY2" fmla="*/ 45888 h 112694"/>
                <a:gd name="csX3" fmla="*/ 19476 w 54437"/>
                <a:gd name="csY3" fmla="*/ 45888 h 112694"/>
                <a:gd name="csX4" fmla="*/ 19476 w 54437"/>
                <a:gd name="csY4" fmla="*/ 16866 h 112694"/>
                <a:gd name="csX5" fmla="*/ 52252 w 54437"/>
                <a:gd name="csY5" fmla="*/ 16866 h 112694"/>
                <a:gd name="csX6" fmla="*/ 52252 w 54437"/>
                <a:gd name="csY6" fmla="*/ 0 h 112694"/>
                <a:gd name="csX7" fmla="*/ 0 w 54437"/>
                <a:gd name="csY7" fmla="*/ 0 h 112694"/>
                <a:gd name="csX8" fmla="*/ 0 w 54437"/>
                <a:gd name="csY8" fmla="*/ 112694 h 112694"/>
                <a:gd name="csX9" fmla="*/ 54437 w 54437"/>
                <a:gd name="csY9" fmla="*/ 112694 h 112694"/>
                <a:gd name="csX10" fmla="*/ 54437 w 54437"/>
                <a:gd name="csY10" fmla="*/ 95828 h 112694"/>
                <a:gd name="csX11" fmla="*/ 19476 w 54437"/>
                <a:gd name="csY11" fmla="*/ 95828 h 112694"/>
                <a:gd name="csX12" fmla="*/ 19476 w 54437"/>
                <a:gd name="csY12" fmla="*/ 6275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4437" h="112694">
                  <a:moveTo>
                    <a:pt x="19476" y="62754"/>
                  </a:moveTo>
                  <a:lnTo>
                    <a:pt x="44652" y="62754"/>
                  </a:lnTo>
                  <a:lnTo>
                    <a:pt x="44652" y="45888"/>
                  </a:lnTo>
                  <a:lnTo>
                    <a:pt x="19476" y="45888"/>
                  </a:lnTo>
                  <a:lnTo>
                    <a:pt x="19476" y="16866"/>
                  </a:lnTo>
                  <a:lnTo>
                    <a:pt x="52252" y="16866"/>
                  </a:lnTo>
                  <a:lnTo>
                    <a:pt x="52252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54437" y="112694"/>
                  </a:lnTo>
                  <a:lnTo>
                    <a:pt x="54437" y="95828"/>
                  </a:lnTo>
                  <a:lnTo>
                    <a:pt x="19476" y="95828"/>
                  </a:lnTo>
                  <a:lnTo>
                    <a:pt x="19476" y="6275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068272F4-EFCE-22F2-54E5-0EE8BE2698B6}"/>
                </a:ext>
              </a:extLst>
            </p:cNvPr>
            <p:cNvSpPr>
              <a:spLocks/>
            </p:cNvSpPr>
            <p:nvPr/>
          </p:nvSpPr>
          <p:spPr>
            <a:xfrm>
              <a:off x="5503270" y="3748802"/>
              <a:ext cx="59757" cy="112694"/>
            </a:xfrm>
            <a:custGeom>
              <a:avLst/>
              <a:gdLst>
                <a:gd name="csX0" fmla="*/ 42182 w 59757"/>
                <a:gd name="csY0" fmla="*/ 64450 h 112694"/>
                <a:gd name="csX1" fmla="*/ 41897 w 59757"/>
                <a:gd name="csY1" fmla="*/ 64450 h 112694"/>
                <a:gd name="csX2" fmla="*/ 18051 w 59757"/>
                <a:gd name="csY2" fmla="*/ 0 h 112694"/>
                <a:gd name="csX3" fmla="*/ 0 w 59757"/>
                <a:gd name="csY3" fmla="*/ 0 h 112694"/>
                <a:gd name="csX4" fmla="*/ 0 w 59757"/>
                <a:gd name="csY4" fmla="*/ 112694 h 112694"/>
                <a:gd name="csX5" fmla="*/ 17576 w 59757"/>
                <a:gd name="csY5" fmla="*/ 112694 h 112694"/>
                <a:gd name="csX6" fmla="*/ 17576 w 59757"/>
                <a:gd name="csY6" fmla="*/ 42307 h 112694"/>
                <a:gd name="csX7" fmla="*/ 17956 w 59757"/>
                <a:gd name="csY7" fmla="*/ 42307 h 112694"/>
                <a:gd name="csX8" fmla="*/ 42752 w 59757"/>
                <a:gd name="csY8" fmla="*/ 112694 h 112694"/>
                <a:gd name="csX9" fmla="*/ 59757 w 59757"/>
                <a:gd name="csY9" fmla="*/ 112694 h 112694"/>
                <a:gd name="csX10" fmla="*/ 59757 w 59757"/>
                <a:gd name="csY10" fmla="*/ 0 h 112694"/>
                <a:gd name="csX11" fmla="*/ 42182 w 59757"/>
                <a:gd name="csY11" fmla="*/ 0 h 112694"/>
                <a:gd name="csX12" fmla="*/ 42182 w 59757"/>
                <a:gd name="csY12" fmla="*/ 64450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9757" h="112694">
                  <a:moveTo>
                    <a:pt x="42182" y="64450"/>
                  </a:moveTo>
                  <a:lnTo>
                    <a:pt x="41897" y="64450"/>
                  </a:lnTo>
                  <a:lnTo>
                    <a:pt x="18051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17576" y="112694"/>
                  </a:lnTo>
                  <a:lnTo>
                    <a:pt x="17576" y="42307"/>
                  </a:lnTo>
                  <a:lnTo>
                    <a:pt x="17956" y="42307"/>
                  </a:lnTo>
                  <a:lnTo>
                    <a:pt x="42752" y="112694"/>
                  </a:lnTo>
                  <a:lnTo>
                    <a:pt x="59757" y="112694"/>
                  </a:lnTo>
                  <a:lnTo>
                    <a:pt x="59757" y="0"/>
                  </a:lnTo>
                  <a:lnTo>
                    <a:pt x="42182" y="0"/>
                  </a:lnTo>
                  <a:lnTo>
                    <a:pt x="42182" y="64450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F528730F-CBC3-B31C-6B4D-0F3F63E4C5D5}"/>
                </a:ext>
              </a:extLst>
            </p:cNvPr>
            <p:cNvSpPr>
              <a:spLocks/>
            </p:cNvSpPr>
            <p:nvPr/>
          </p:nvSpPr>
          <p:spPr>
            <a:xfrm>
              <a:off x="5573098" y="3748802"/>
              <a:ext cx="57382" cy="112694"/>
            </a:xfrm>
            <a:custGeom>
              <a:avLst/>
              <a:gdLst>
                <a:gd name="csX0" fmla="*/ 0 w 57382"/>
                <a:gd name="csY0" fmla="*/ 16866 h 112694"/>
                <a:gd name="csX1" fmla="*/ 18906 w 57382"/>
                <a:gd name="csY1" fmla="*/ 16866 h 112694"/>
                <a:gd name="csX2" fmla="*/ 18906 w 57382"/>
                <a:gd name="csY2" fmla="*/ 112694 h 112694"/>
                <a:gd name="csX3" fmla="*/ 38477 w 57382"/>
                <a:gd name="csY3" fmla="*/ 112694 h 112694"/>
                <a:gd name="csX4" fmla="*/ 38477 w 57382"/>
                <a:gd name="csY4" fmla="*/ 16866 h 112694"/>
                <a:gd name="csX5" fmla="*/ 57382 w 57382"/>
                <a:gd name="csY5" fmla="*/ 16866 h 112694"/>
                <a:gd name="csX6" fmla="*/ 57382 w 57382"/>
                <a:gd name="csY6" fmla="*/ 0 h 112694"/>
                <a:gd name="csX7" fmla="*/ 0 w 57382"/>
                <a:gd name="csY7" fmla="*/ 0 h 112694"/>
                <a:gd name="csX8" fmla="*/ 0 w 57382"/>
                <a:gd name="csY8" fmla="*/ 16866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7382" h="112694">
                  <a:moveTo>
                    <a:pt x="0" y="16866"/>
                  </a:moveTo>
                  <a:lnTo>
                    <a:pt x="18906" y="16866"/>
                  </a:lnTo>
                  <a:lnTo>
                    <a:pt x="18906" y="112694"/>
                  </a:lnTo>
                  <a:lnTo>
                    <a:pt x="38477" y="112694"/>
                  </a:lnTo>
                  <a:lnTo>
                    <a:pt x="38477" y="16866"/>
                  </a:lnTo>
                  <a:lnTo>
                    <a:pt x="57382" y="16866"/>
                  </a:lnTo>
                  <a:lnTo>
                    <a:pt x="57382" y="0"/>
                  </a:lnTo>
                  <a:lnTo>
                    <a:pt x="0" y="0"/>
                  </a:lnTo>
                  <a:lnTo>
                    <a:pt x="0" y="16866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92201073-3430-5BC0-B26B-64A55755F5D8}"/>
                </a:ext>
              </a:extLst>
            </p:cNvPr>
            <p:cNvSpPr>
              <a:spLocks/>
            </p:cNvSpPr>
            <p:nvPr/>
          </p:nvSpPr>
          <p:spPr>
            <a:xfrm>
              <a:off x="5669242" y="3747200"/>
              <a:ext cx="60137" cy="115709"/>
            </a:xfrm>
            <a:custGeom>
              <a:avLst/>
              <a:gdLst>
                <a:gd name="csX0" fmla="*/ 20521 w 60137"/>
                <a:gd name="csY0" fmla="*/ 27985 h 115709"/>
                <a:gd name="csX1" fmla="*/ 30306 w 60137"/>
                <a:gd name="csY1" fmla="*/ 16866 h 115709"/>
                <a:gd name="csX2" fmla="*/ 40662 w 60137"/>
                <a:gd name="csY2" fmla="*/ 29398 h 115709"/>
                <a:gd name="csX3" fmla="*/ 59282 w 60137"/>
                <a:gd name="csY3" fmla="*/ 27325 h 115709"/>
                <a:gd name="csX4" fmla="*/ 32206 w 60137"/>
                <a:gd name="csY4" fmla="*/ 0 h 115709"/>
                <a:gd name="csX5" fmla="*/ 1995 w 60137"/>
                <a:gd name="csY5" fmla="*/ 28079 h 115709"/>
                <a:gd name="csX6" fmla="*/ 41612 w 60137"/>
                <a:gd name="csY6" fmla="*/ 88667 h 115709"/>
                <a:gd name="csX7" fmla="*/ 30306 w 60137"/>
                <a:gd name="csY7" fmla="*/ 98937 h 115709"/>
                <a:gd name="csX8" fmla="*/ 18621 w 60137"/>
                <a:gd name="csY8" fmla="*/ 81882 h 115709"/>
                <a:gd name="csX9" fmla="*/ 0 w 60137"/>
                <a:gd name="csY9" fmla="*/ 84521 h 115709"/>
                <a:gd name="csX10" fmla="*/ 29261 w 60137"/>
                <a:gd name="csY10" fmla="*/ 115709 h 115709"/>
                <a:gd name="csX11" fmla="*/ 60137 w 60137"/>
                <a:gd name="csY11" fmla="*/ 86876 h 115709"/>
                <a:gd name="csX12" fmla="*/ 20521 w 60137"/>
                <a:gd name="csY12" fmla="*/ 27891 h 1157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60137" h="115709">
                  <a:moveTo>
                    <a:pt x="20521" y="27985"/>
                  </a:moveTo>
                  <a:cubicBezTo>
                    <a:pt x="20521" y="20918"/>
                    <a:pt x="23941" y="16866"/>
                    <a:pt x="30306" y="16866"/>
                  </a:cubicBezTo>
                  <a:cubicBezTo>
                    <a:pt x="34676" y="16866"/>
                    <a:pt x="39902" y="19693"/>
                    <a:pt x="40662" y="29398"/>
                  </a:cubicBezTo>
                  <a:lnTo>
                    <a:pt x="59282" y="27325"/>
                  </a:lnTo>
                  <a:cubicBezTo>
                    <a:pt x="57572" y="11401"/>
                    <a:pt x="48072" y="0"/>
                    <a:pt x="32206" y="0"/>
                  </a:cubicBezTo>
                  <a:cubicBezTo>
                    <a:pt x="13015" y="0"/>
                    <a:pt x="1995" y="10176"/>
                    <a:pt x="1995" y="28079"/>
                  </a:cubicBezTo>
                  <a:cubicBezTo>
                    <a:pt x="1995" y="60399"/>
                    <a:pt x="41612" y="66335"/>
                    <a:pt x="41612" y="88667"/>
                  </a:cubicBezTo>
                  <a:cubicBezTo>
                    <a:pt x="41612" y="95357"/>
                    <a:pt x="37052" y="98937"/>
                    <a:pt x="30306" y="98937"/>
                  </a:cubicBezTo>
                  <a:cubicBezTo>
                    <a:pt x="24036" y="98937"/>
                    <a:pt x="19476" y="93284"/>
                    <a:pt x="18621" y="81882"/>
                  </a:cubicBezTo>
                  <a:lnTo>
                    <a:pt x="0" y="84521"/>
                  </a:lnTo>
                  <a:cubicBezTo>
                    <a:pt x="760" y="101387"/>
                    <a:pt x="11210" y="115709"/>
                    <a:pt x="29261" y="115709"/>
                  </a:cubicBezTo>
                  <a:cubicBezTo>
                    <a:pt x="47312" y="115709"/>
                    <a:pt x="60137" y="105439"/>
                    <a:pt x="60137" y="86876"/>
                  </a:cubicBezTo>
                  <a:cubicBezTo>
                    <a:pt x="60137" y="56253"/>
                    <a:pt x="20521" y="47113"/>
                    <a:pt x="20521" y="27891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6033EBB-086E-B37C-7564-4305A9FA95D3}"/>
                </a:ext>
              </a:extLst>
            </p:cNvPr>
            <p:cNvSpPr>
              <a:spLocks/>
            </p:cNvSpPr>
            <p:nvPr/>
          </p:nvSpPr>
          <p:spPr>
            <a:xfrm>
              <a:off x="5742870" y="3746917"/>
              <a:ext cx="58902" cy="115992"/>
            </a:xfrm>
            <a:custGeom>
              <a:avLst/>
              <a:gdLst>
                <a:gd name="csX0" fmla="*/ 29926 w 58902"/>
                <a:gd name="csY0" fmla="*/ 283 h 115992"/>
                <a:gd name="csX1" fmla="*/ 0 w 58902"/>
                <a:gd name="csY1" fmla="*/ 29116 h 115992"/>
                <a:gd name="csX2" fmla="*/ 0 w 58902"/>
                <a:gd name="csY2" fmla="*/ 87159 h 115992"/>
                <a:gd name="csX3" fmla="*/ 29926 w 58902"/>
                <a:gd name="csY3" fmla="*/ 115992 h 115992"/>
                <a:gd name="csX4" fmla="*/ 58902 w 58902"/>
                <a:gd name="csY4" fmla="*/ 87159 h 115992"/>
                <a:gd name="csX5" fmla="*/ 58902 w 58902"/>
                <a:gd name="csY5" fmla="*/ 74156 h 115992"/>
                <a:gd name="csX6" fmla="*/ 39332 w 58902"/>
                <a:gd name="csY6" fmla="*/ 74156 h 115992"/>
                <a:gd name="csX7" fmla="*/ 39332 w 58902"/>
                <a:gd name="csY7" fmla="*/ 87724 h 115992"/>
                <a:gd name="csX8" fmla="*/ 29926 w 58902"/>
                <a:gd name="csY8" fmla="*/ 99126 h 115992"/>
                <a:gd name="csX9" fmla="*/ 19571 w 58902"/>
                <a:gd name="csY9" fmla="*/ 86594 h 115992"/>
                <a:gd name="csX10" fmla="*/ 19571 w 58902"/>
                <a:gd name="csY10" fmla="*/ 29398 h 115992"/>
                <a:gd name="csX11" fmla="*/ 29926 w 58902"/>
                <a:gd name="csY11" fmla="*/ 16866 h 115992"/>
                <a:gd name="csX12" fmla="*/ 39332 w 58902"/>
                <a:gd name="csY12" fmla="*/ 30435 h 115992"/>
                <a:gd name="csX13" fmla="*/ 39332 w 58902"/>
                <a:gd name="csY13" fmla="*/ 39198 h 115992"/>
                <a:gd name="csX14" fmla="*/ 58902 w 58902"/>
                <a:gd name="csY14" fmla="*/ 39198 h 115992"/>
                <a:gd name="csX15" fmla="*/ 58902 w 58902"/>
                <a:gd name="csY15" fmla="*/ 30906 h 115992"/>
                <a:gd name="csX16" fmla="*/ 29926 w 58902"/>
                <a:gd name="csY16" fmla="*/ 0 h 115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58902" h="115992">
                  <a:moveTo>
                    <a:pt x="29926" y="283"/>
                  </a:moveTo>
                  <a:cubicBezTo>
                    <a:pt x="9500" y="283"/>
                    <a:pt x="0" y="13286"/>
                    <a:pt x="0" y="29116"/>
                  </a:cubicBezTo>
                  <a:lnTo>
                    <a:pt x="0" y="87159"/>
                  </a:lnTo>
                  <a:cubicBezTo>
                    <a:pt x="0" y="103083"/>
                    <a:pt x="9405" y="115992"/>
                    <a:pt x="29926" y="115992"/>
                  </a:cubicBezTo>
                  <a:cubicBezTo>
                    <a:pt x="49402" y="115992"/>
                    <a:pt x="58902" y="103083"/>
                    <a:pt x="58902" y="87159"/>
                  </a:cubicBezTo>
                  <a:lnTo>
                    <a:pt x="58902" y="74156"/>
                  </a:lnTo>
                  <a:lnTo>
                    <a:pt x="39332" y="74156"/>
                  </a:lnTo>
                  <a:lnTo>
                    <a:pt x="39332" y="87724"/>
                  </a:lnTo>
                  <a:cubicBezTo>
                    <a:pt x="39332" y="95074"/>
                    <a:pt x="36957" y="99126"/>
                    <a:pt x="29926" y="99126"/>
                  </a:cubicBezTo>
                  <a:cubicBezTo>
                    <a:pt x="22041" y="99126"/>
                    <a:pt x="19571" y="95074"/>
                    <a:pt x="19571" y="86594"/>
                  </a:cubicBezTo>
                  <a:lnTo>
                    <a:pt x="19571" y="29398"/>
                  </a:lnTo>
                  <a:cubicBezTo>
                    <a:pt x="19571" y="20918"/>
                    <a:pt x="22136" y="16866"/>
                    <a:pt x="29926" y="16866"/>
                  </a:cubicBezTo>
                  <a:cubicBezTo>
                    <a:pt x="34961" y="16866"/>
                    <a:pt x="39332" y="20918"/>
                    <a:pt x="39332" y="30435"/>
                  </a:cubicBezTo>
                  <a:lnTo>
                    <a:pt x="39332" y="39198"/>
                  </a:lnTo>
                  <a:lnTo>
                    <a:pt x="58902" y="39198"/>
                  </a:lnTo>
                  <a:lnTo>
                    <a:pt x="58902" y="30906"/>
                  </a:lnTo>
                  <a:cubicBezTo>
                    <a:pt x="58902" y="14040"/>
                    <a:pt x="49402" y="0"/>
                    <a:pt x="29926" y="0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E32C7A55-D5B6-A60F-EAC2-22CC15A3009C}"/>
                </a:ext>
              </a:extLst>
            </p:cNvPr>
            <p:cNvSpPr>
              <a:spLocks/>
            </p:cNvSpPr>
            <p:nvPr/>
          </p:nvSpPr>
          <p:spPr>
            <a:xfrm>
              <a:off x="5820393" y="3748802"/>
              <a:ext cx="59757" cy="112694"/>
            </a:xfrm>
            <a:custGeom>
              <a:avLst/>
              <a:gdLst>
                <a:gd name="csX0" fmla="*/ 40282 w 59757"/>
                <a:gd name="csY0" fmla="*/ 45888 h 112694"/>
                <a:gd name="csX1" fmla="*/ 19476 w 59757"/>
                <a:gd name="csY1" fmla="*/ 45888 h 112694"/>
                <a:gd name="csX2" fmla="*/ 19476 w 59757"/>
                <a:gd name="csY2" fmla="*/ 0 h 112694"/>
                <a:gd name="csX3" fmla="*/ 0 w 59757"/>
                <a:gd name="csY3" fmla="*/ 0 h 112694"/>
                <a:gd name="csX4" fmla="*/ 0 w 59757"/>
                <a:gd name="csY4" fmla="*/ 112694 h 112694"/>
                <a:gd name="csX5" fmla="*/ 19476 w 59757"/>
                <a:gd name="csY5" fmla="*/ 112694 h 112694"/>
                <a:gd name="csX6" fmla="*/ 19476 w 59757"/>
                <a:gd name="csY6" fmla="*/ 62754 h 112694"/>
                <a:gd name="csX7" fmla="*/ 40282 w 59757"/>
                <a:gd name="csY7" fmla="*/ 62754 h 112694"/>
                <a:gd name="csX8" fmla="*/ 40282 w 59757"/>
                <a:gd name="csY8" fmla="*/ 112694 h 112694"/>
                <a:gd name="csX9" fmla="*/ 59757 w 59757"/>
                <a:gd name="csY9" fmla="*/ 112694 h 112694"/>
                <a:gd name="csX10" fmla="*/ 59757 w 59757"/>
                <a:gd name="csY10" fmla="*/ 0 h 112694"/>
                <a:gd name="csX11" fmla="*/ 40282 w 59757"/>
                <a:gd name="csY11" fmla="*/ 0 h 112694"/>
                <a:gd name="csX12" fmla="*/ 40282 w 59757"/>
                <a:gd name="csY12" fmla="*/ 45888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9757" h="112694">
                  <a:moveTo>
                    <a:pt x="40282" y="45888"/>
                  </a:moveTo>
                  <a:lnTo>
                    <a:pt x="19476" y="45888"/>
                  </a:lnTo>
                  <a:lnTo>
                    <a:pt x="19476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19476" y="112694"/>
                  </a:lnTo>
                  <a:lnTo>
                    <a:pt x="19476" y="62754"/>
                  </a:lnTo>
                  <a:lnTo>
                    <a:pt x="40282" y="62754"/>
                  </a:lnTo>
                  <a:lnTo>
                    <a:pt x="40282" y="112694"/>
                  </a:lnTo>
                  <a:lnTo>
                    <a:pt x="59757" y="112694"/>
                  </a:lnTo>
                  <a:lnTo>
                    <a:pt x="59757" y="0"/>
                  </a:lnTo>
                  <a:lnTo>
                    <a:pt x="40282" y="0"/>
                  </a:lnTo>
                  <a:lnTo>
                    <a:pt x="40282" y="45888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AB03699E-CABD-DAB2-55C2-D9F94436E05A}"/>
                </a:ext>
              </a:extLst>
            </p:cNvPr>
            <p:cNvSpPr>
              <a:spLocks/>
            </p:cNvSpPr>
            <p:nvPr/>
          </p:nvSpPr>
          <p:spPr>
            <a:xfrm>
              <a:off x="5897726" y="3747200"/>
              <a:ext cx="59852" cy="115897"/>
            </a:xfrm>
            <a:custGeom>
              <a:avLst/>
              <a:gdLst>
                <a:gd name="csX0" fmla="*/ 29926 w 59852"/>
                <a:gd name="csY0" fmla="*/ 0 h 115897"/>
                <a:gd name="csX1" fmla="*/ 0 w 59852"/>
                <a:gd name="csY1" fmla="*/ 28927 h 115897"/>
                <a:gd name="csX2" fmla="*/ 0 w 59852"/>
                <a:gd name="csY2" fmla="*/ 86970 h 115897"/>
                <a:gd name="csX3" fmla="*/ 29926 w 59852"/>
                <a:gd name="csY3" fmla="*/ 115898 h 115897"/>
                <a:gd name="csX4" fmla="*/ 59852 w 59852"/>
                <a:gd name="csY4" fmla="*/ 86970 h 115897"/>
                <a:gd name="csX5" fmla="*/ 59852 w 59852"/>
                <a:gd name="csY5" fmla="*/ 28927 h 115897"/>
                <a:gd name="csX6" fmla="*/ 29926 w 59852"/>
                <a:gd name="csY6" fmla="*/ 0 h 115897"/>
                <a:gd name="csX7" fmla="*/ 40377 w 59852"/>
                <a:gd name="csY7" fmla="*/ 86499 h 115897"/>
                <a:gd name="csX8" fmla="*/ 30021 w 59852"/>
                <a:gd name="csY8" fmla="*/ 99031 h 115897"/>
                <a:gd name="csX9" fmla="*/ 19666 w 59852"/>
                <a:gd name="csY9" fmla="*/ 86499 h 115897"/>
                <a:gd name="csX10" fmla="*/ 19666 w 59852"/>
                <a:gd name="csY10" fmla="*/ 29304 h 115897"/>
                <a:gd name="csX11" fmla="*/ 30021 w 59852"/>
                <a:gd name="csY11" fmla="*/ 16772 h 115897"/>
                <a:gd name="csX12" fmla="*/ 40377 w 59852"/>
                <a:gd name="csY12" fmla="*/ 29304 h 115897"/>
                <a:gd name="csX13" fmla="*/ 40377 w 59852"/>
                <a:gd name="csY13" fmla="*/ 86499 h 115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5897">
                  <a:moveTo>
                    <a:pt x="29926" y="0"/>
                  </a:moveTo>
                  <a:cubicBezTo>
                    <a:pt x="9500" y="0"/>
                    <a:pt x="0" y="13003"/>
                    <a:pt x="0" y="28927"/>
                  </a:cubicBezTo>
                  <a:lnTo>
                    <a:pt x="0" y="86970"/>
                  </a:lnTo>
                  <a:cubicBezTo>
                    <a:pt x="0" y="102895"/>
                    <a:pt x="9405" y="115898"/>
                    <a:pt x="29926" y="115898"/>
                  </a:cubicBezTo>
                  <a:cubicBezTo>
                    <a:pt x="50447" y="115898"/>
                    <a:pt x="59852" y="102895"/>
                    <a:pt x="59852" y="86970"/>
                  </a:cubicBezTo>
                  <a:lnTo>
                    <a:pt x="59852" y="28927"/>
                  </a:lnTo>
                  <a:cubicBezTo>
                    <a:pt x="59852" y="13003"/>
                    <a:pt x="50447" y="0"/>
                    <a:pt x="29926" y="0"/>
                  </a:cubicBezTo>
                  <a:moveTo>
                    <a:pt x="40377" y="86499"/>
                  </a:moveTo>
                  <a:cubicBezTo>
                    <a:pt x="40377" y="94885"/>
                    <a:pt x="37907" y="99031"/>
                    <a:pt x="30021" y="99031"/>
                  </a:cubicBezTo>
                  <a:cubicBezTo>
                    <a:pt x="22136" y="99031"/>
                    <a:pt x="19666" y="94980"/>
                    <a:pt x="19666" y="86499"/>
                  </a:cubicBezTo>
                  <a:lnTo>
                    <a:pt x="19666" y="29304"/>
                  </a:lnTo>
                  <a:cubicBezTo>
                    <a:pt x="19666" y="20918"/>
                    <a:pt x="22136" y="16772"/>
                    <a:pt x="30021" y="16772"/>
                  </a:cubicBezTo>
                  <a:cubicBezTo>
                    <a:pt x="37907" y="16772"/>
                    <a:pt x="40377" y="20824"/>
                    <a:pt x="40377" y="29304"/>
                  </a:cubicBezTo>
                  <a:lnTo>
                    <a:pt x="40377" y="86499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A0E7D33-5A52-3BBC-5397-8210D0B1F1E7}"/>
                </a:ext>
              </a:extLst>
            </p:cNvPr>
            <p:cNvSpPr>
              <a:spLocks/>
            </p:cNvSpPr>
            <p:nvPr/>
          </p:nvSpPr>
          <p:spPr>
            <a:xfrm>
              <a:off x="5975250" y="3747200"/>
              <a:ext cx="59852" cy="115897"/>
            </a:xfrm>
            <a:custGeom>
              <a:avLst/>
              <a:gdLst>
                <a:gd name="csX0" fmla="*/ 29926 w 59852"/>
                <a:gd name="csY0" fmla="*/ 0 h 115897"/>
                <a:gd name="csX1" fmla="*/ 0 w 59852"/>
                <a:gd name="csY1" fmla="*/ 28927 h 115897"/>
                <a:gd name="csX2" fmla="*/ 0 w 59852"/>
                <a:gd name="csY2" fmla="*/ 86970 h 115897"/>
                <a:gd name="csX3" fmla="*/ 29926 w 59852"/>
                <a:gd name="csY3" fmla="*/ 115898 h 115897"/>
                <a:gd name="csX4" fmla="*/ 59852 w 59852"/>
                <a:gd name="csY4" fmla="*/ 86970 h 115897"/>
                <a:gd name="csX5" fmla="*/ 59852 w 59852"/>
                <a:gd name="csY5" fmla="*/ 28927 h 115897"/>
                <a:gd name="csX6" fmla="*/ 29926 w 59852"/>
                <a:gd name="csY6" fmla="*/ 0 h 115897"/>
                <a:gd name="csX7" fmla="*/ 40282 w 59852"/>
                <a:gd name="csY7" fmla="*/ 86499 h 115897"/>
                <a:gd name="csX8" fmla="*/ 29926 w 59852"/>
                <a:gd name="csY8" fmla="*/ 99031 h 115897"/>
                <a:gd name="csX9" fmla="*/ 19571 w 59852"/>
                <a:gd name="csY9" fmla="*/ 86499 h 115897"/>
                <a:gd name="csX10" fmla="*/ 19571 w 59852"/>
                <a:gd name="csY10" fmla="*/ 29304 h 115897"/>
                <a:gd name="csX11" fmla="*/ 29926 w 59852"/>
                <a:gd name="csY11" fmla="*/ 16772 h 115897"/>
                <a:gd name="csX12" fmla="*/ 40282 w 59852"/>
                <a:gd name="csY12" fmla="*/ 29304 h 115897"/>
                <a:gd name="csX13" fmla="*/ 40282 w 59852"/>
                <a:gd name="csY13" fmla="*/ 86499 h 115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5897">
                  <a:moveTo>
                    <a:pt x="29926" y="0"/>
                  </a:moveTo>
                  <a:cubicBezTo>
                    <a:pt x="9500" y="0"/>
                    <a:pt x="0" y="13003"/>
                    <a:pt x="0" y="28927"/>
                  </a:cubicBezTo>
                  <a:lnTo>
                    <a:pt x="0" y="86970"/>
                  </a:lnTo>
                  <a:cubicBezTo>
                    <a:pt x="0" y="102895"/>
                    <a:pt x="9405" y="115898"/>
                    <a:pt x="29926" y="115898"/>
                  </a:cubicBezTo>
                  <a:cubicBezTo>
                    <a:pt x="50447" y="115898"/>
                    <a:pt x="59852" y="102895"/>
                    <a:pt x="59852" y="86970"/>
                  </a:cubicBezTo>
                  <a:lnTo>
                    <a:pt x="59852" y="28927"/>
                  </a:lnTo>
                  <a:cubicBezTo>
                    <a:pt x="59852" y="13003"/>
                    <a:pt x="50447" y="0"/>
                    <a:pt x="29926" y="0"/>
                  </a:cubicBezTo>
                  <a:moveTo>
                    <a:pt x="40282" y="86499"/>
                  </a:moveTo>
                  <a:cubicBezTo>
                    <a:pt x="40282" y="94885"/>
                    <a:pt x="37717" y="99031"/>
                    <a:pt x="29926" y="99031"/>
                  </a:cubicBezTo>
                  <a:cubicBezTo>
                    <a:pt x="22041" y="99031"/>
                    <a:pt x="19571" y="94980"/>
                    <a:pt x="19571" y="86499"/>
                  </a:cubicBezTo>
                  <a:lnTo>
                    <a:pt x="19571" y="29304"/>
                  </a:lnTo>
                  <a:cubicBezTo>
                    <a:pt x="19571" y="20918"/>
                    <a:pt x="22041" y="16772"/>
                    <a:pt x="29926" y="16772"/>
                  </a:cubicBezTo>
                  <a:cubicBezTo>
                    <a:pt x="37812" y="16772"/>
                    <a:pt x="40282" y="20824"/>
                    <a:pt x="40282" y="29304"/>
                  </a:cubicBezTo>
                  <a:lnTo>
                    <a:pt x="40282" y="86499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2FEDE1B-DAA8-721B-EE13-C45EB040E786}"/>
                </a:ext>
              </a:extLst>
            </p:cNvPr>
            <p:cNvSpPr>
              <a:spLocks/>
            </p:cNvSpPr>
            <p:nvPr/>
          </p:nvSpPr>
          <p:spPr>
            <a:xfrm>
              <a:off x="6051728" y="3748802"/>
              <a:ext cx="50162" cy="112694"/>
            </a:xfrm>
            <a:custGeom>
              <a:avLst/>
              <a:gdLst>
                <a:gd name="csX0" fmla="*/ 19476 w 50162"/>
                <a:gd name="csY0" fmla="*/ 0 h 112694"/>
                <a:gd name="csX1" fmla="*/ 0 w 50162"/>
                <a:gd name="csY1" fmla="*/ 0 h 112694"/>
                <a:gd name="csX2" fmla="*/ 0 w 50162"/>
                <a:gd name="csY2" fmla="*/ 112694 h 112694"/>
                <a:gd name="csX3" fmla="*/ 50162 w 50162"/>
                <a:gd name="csY3" fmla="*/ 112694 h 112694"/>
                <a:gd name="csX4" fmla="*/ 50162 w 50162"/>
                <a:gd name="csY4" fmla="*/ 95828 h 112694"/>
                <a:gd name="csX5" fmla="*/ 19476 w 50162"/>
                <a:gd name="csY5" fmla="*/ 95828 h 112694"/>
                <a:gd name="csX6" fmla="*/ 19476 w 50162"/>
                <a:gd name="csY6" fmla="*/ 0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0162" h="112694">
                  <a:moveTo>
                    <a:pt x="1947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50162" y="112694"/>
                  </a:lnTo>
                  <a:lnTo>
                    <a:pt x="50162" y="95828"/>
                  </a:lnTo>
                  <a:lnTo>
                    <a:pt x="19476" y="95828"/>
                  </a:lnTo>
                  <a:lnTo>
                    <a:pt x="19476" y="0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87C0777D-4A99-4604-E00C-6289168F22E6}"/>
                </a:ext>
              </a:extLst>
            </p:cNvPr>
            <p:cNvSpPr>
              <a:spLocks/>
            </p:cNvSpPr>
            <p:nvPr/>
          </p:nvSpPr>
          <p:spPr>
            <a:xfrm>
              <a:off x="6146256" y="3748802"/>
              <a:ext cx="59852" cy="112694"/>
            </a:xfrm>
            <a:custGeom>
              <a:avLst/>
              <a:gdLst>
                <a:gd name="csX0" fmla="*/ 28976 w 59852"/>
                <a:gd name="csY0" fmla="*/ 0 h 112694"/>
                <a:gd name="csX1" fmla="*/ 0 w 59852"/>
                <a:gd name="csY1" fmla="*/ 0 h 112694"/>
                <a:gd name="csX2" fmla="*/ 0 w 59852"/>
                <a:gd name="csY2" fmla="*/ 112694 h 112694"/>
                <a:gd name="csX3" fmla="*/ 28976 w 59852"/>
                <a:gd name="csY3" fmla="*/ 112694 h 112694"/>
                <a:gd name="csX4" fmla="*/ 59852 w 59852"/>
                <a:gd name="csY4" fmla="*/ 78679 h 112694"/>
                <a:gd name="csX5" fmla="*/ 59852 w 59852"/>
                <a:gd name="csY5" fmla="*/ 34016 h 112694"/>
                <a:gd name="csX6" fmla="*/ 28976 w 59852"/>
                <a:gd name="csY6" fmla="*/ 0 h 112694"/>
                <a:gd name="csX7" fmla="*/ 40282 w 59852"/>
                <a:gd name="csY7" fmla="*/ 81034 h 112694"/>
                <a:gd name="csX8" fmla="*/ 26316 w 59852"/>
                <a:gd name="csY8" fmla="*/ 96770 h 112694"/>
                <a:gd name="csX9" fmla="*/ 19571 w 59852"/>
                <a:gd name="csY9" fmla="*/ 96770 h 112694"/>
                <a:gd name="csX10" fmla="*/ 19571 w 59852"/>
                <a:gd name="csY10" fmla="*/ 15924 h 112694"/>
                <a:gd name="csX11" fmla="*/ 26316 w 59852"/>
                <a:gd name="csY11" fmla="*/ 15924 h 112694"/>
                <a:gd name="csX12" fmla="*/ 40282 w 59852"/>
                <a:gd name="csY12" fmla="*/ 31660 h 112694"/>
                <a:gd name="csX13" fmla="*/ 40282 w 59852"/>
                <a:gd name="csY13" fmla="*/ 8103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2694">
                  <a:moveTo>
                    <a:pt x="2897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28976" y="112694"/>
                  </a:lnTo>
                  <a:cubicBezTo>
                    <a:pt x="49117" y="112694"/>
                    <a:pt x="59852" y="101764"/>
                    <a:pt x="59852" y="78679"/>
                  </a:cubicBezTo>
                  <a:lnTo>
                    <a:pt x="59852" y="34016"/>
                  </a:lnTo>
                  <a:cubicBezTo>
                    <a:pt x="59852" y="10930"/>
                    <a:pt x="49117" y="0"/>
                    <a:pt x="28976" y="0"/>
                  </a:cubicBezTo>
                  <a:moveTo>
                    <a:pt x="40282" y="81034"/>
                  </a:moveTo>
                  <a:cubicBezTo>
                    <a:pt x="40282" y="92907"/>
                    <a:pt x="36672" y="96770"/>
                    <a:pt x="26316" y="96770"/>
                  </a:cubicBezTo>
                  <a:lnTo>
                    <a:pt x="19571" y="96770"/>
                  </a:lnTo>
                  <a:cubicBezTo>
                    <a:pt x="19571" y="96770"/>
                    <a:pt x="19571" y="15924"/>
                    <a:pt x="19571" y="15924"/>
                  </a:cubicBezTo>
                  <a:lnTo>
                    <a:pt x="26316" y="15924"/>
                  </a:lnTo>
                  <a:cubicBezTo>
                    <a:pt x="36672" y="15924"/>
                    <a:pt x="40282" y="19787"/>
                    <a:pt x="40282" y="31660"/>
                  </a:cubicBezTo>
                  <a:lnTo>
                    <a:pt x="40282" y="8103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05747C4-4AE6-9D31-9D25-373ECAEF91DB}"/>
                </a:ext>
              </a:extLst>
            </p:cNvPr>
            <p:cNvSpPr>
              <a:spLocks/>
            </p:cNvSpPr>
            <p:nvPr/>
          </p:nvSpPr>
          <p:spPr>
            <a:xfrm>
              <a:off x="6226345" y="3748802"/>
              <a:ext cx="19570" cy="112694"/>
            </a:xfrm>
            <a:prstGeom prst="rect">
              <a:avLst/>
            </a:pr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2BA37F0C-296B-C178-89B6-6672F8BECADB}"/>
                </a:ext>
              </a:extLst>
            </p:cNvPr>
            <p:cNvSpPr>
              <a:spLocks/>
            </p:cNvSpPr>
            <p:nvPr/>
          </p:nvSpPr>
          <p:spPr>
            <a:xfrm>
              <a:off x="6261116" y="3747200"/>
              <a:ext cx="60137" cy="115709"/>
            </a:xfrm>
            <a:custGeom>
              <a:avLst/>
              <a:gdLst>
                <a:gd name="csX0" fmla="*/ 20521 w 60137"/>
                <a:gd name="csY0" fmla="*/ 27985 h 115709"/>
                <a:gd name="csX1" fmla="*/ 30306 w 60137"/>
                <a:gd name="csY1" fmla="*/ 16866 h 115709"/>
                <a:gd name="csX2" fmla="*/ 40662 w 60137"/>
                <a:gd name="csY2" fmla="*/ 29398 h 115709"/>
                <a:gd name="csX3" fmla="*/ 59282 w 60137"/>
                <a:gd name="csY3" fmla="*/ 27325 h 115709"/>
                <a:gd name="csX4" fmla="*/ 32206 w 60137"/>
                <a:gd name="csY4" fmla="*/ 0 h 115709"/>
                <a:gd name="csX5" fmla="*/ 1995 w 60137"/>
                <a:gd name="csY5" fmla="*/ 28079 h 115709"/>
                <a:gd name="csX6" fmla="*/ 41612 w 60137"/>
                <a:gd name="csY6" fmla="*/ 88667 h 115709"/>
                <a:gd name="csX7" fmla="*/ 30306 w 60137"/>
                <a:gd name="csY7" fmla="*/ 98937 h 115709"/>
                <a:gd name="csX8" fmla="*/ 18621 w 60137"/>
                <a:gd name="csY8" fmla="*/ 81882 h 115709"/>
                <a:gd name="csX9" fmla="*/ 0 w 60137"/>
                <a:gd name="csY9" fmla="*/ 84521 h 115709"/>
                <a:gd name="csX10" fmla="*/ 29261 w 60137"/>
                <a:gd name="csY10" fmla="*/ 115709 h 115709"/>
                <a:gd name="csX11" fmla="*/ 60137 w 60137"/>
                <a:gd name="csY11" fmla="*/ 86876 h 115709"/>
                <a:gd name="csX12" fmla="*/ 20521 w 60137"/>
                <a:gd name="csY12" fmla="*/ 27891 h 1157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60137" h="115709">
                  <a:moveTo>
                    <a:pt x="20521" y="27985"/>
                  </a:moveTo>
                  <a:cubicBezTo>
                    <a:pt x="20521" y="20918"/>
                    <a:pt x="23941" y="16866"/>
                    <a:pt x="30306" y="16866"/>
                  </a:cubicBezTo>
                  <a:cubicBezTo>
                    <a:pt x="34676" y="16866"/>
                    <a:pt x="39902" y="19693"/>
                    <a:pt x="40662" y="29398"/>
                  </a:cubicBezTo>
                  <a:lnTo>
                    <a:pt x="59282" y="27325"/>
                  </a:lnTo>
                  <a:cubicBezTo>
                    <a:pt x="57572" y="11401"/>
                    <a:pt x="48072" y="0"/>
                    <a:pt x="32206" y="0"/>
                  </a:cubicBezTo>
                  <a:cubicBezTo>
                    <a:pt x="13015" y="0"/>
                    <a:pt x="1995" y="10176"/>
                    <a:pt x="1995" y="28079"/>
                  </a:cubicBezTo>
                  <a:cubicBezTo>
                    <a:pt x="1995" y="60399"/>
                    <a:pt x="41612" y="66335"/>
                    <a:pt x="41612" y="88667"/>
                  </a:cubicBezTo>
                  <a:cubicBezTo>
                    <a:pt x="41612" y="95357"/>
                    <a:pt x="37051" y="98937"/>
                    <a:pt x="30306" y="98937"/>
                  </a:cubicBezTo>
                  <a:cubicBezTo>
                    <a:pt x="24036" y="98937"/>
                    <a:pt x="19476" y="93284"/>
                    <a:pt x="18621" y="81882"/>
                  </a:cubicBezTo>
                  <a:lnTo>
                    <a:pt x="0" y="84521"/>
                  </a:lnTo>
                  <a:cubicBezTo>
                    <a:pt x="760" y="101387"/>
                    <a:pt x="11210" y="115709"/>
                    <a:pt x="29261" y="115709"/>
                  </a:cubicBezTo>
                  <a:cubicBezTo>
                    <a:pt x="47502" y="115709"/>
                    <a:pt x="60137" y="105439"/>
                    <a:pt x="60137" y="86876"/>
                  </a:cubicBezTo>
                  <a:cubicBezTo>
                    <a:pt x="60137" y="56253"/>
                    <a:pt x="20521" y="47113"/>
                    <a:pt x="20521" y="27891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FD8A3B03-80F9-ED0B-EDC5-67CEF934B974}"/>
                </a:ext>
              </a:extLst>
            </p:cNvPr>
            <p:cNvSpPr>
              <a:spLocks/>
            </p:cNvSpPr>
            <p:nvPr/>
          </p:nvSpPr>
          <p:spPr>
            <a:xfrm>
              <a:off x="6327239" y="3748802"/>
              <a:ext cx="57382" cy="112694"/>
            </a:xfrm>
            <a:custGeom>
              <a:avLst/>
              <a:gdLst>
                <a:gd name="csX0" fmla="*/ 0 w 57382"/>
                <a:gd name="csY0" fmla="*/ 16866 h 112694"/>
                <a:gd name="csX1" fmla="*/ 18906 w 57382"/>
                <a:gd name="csY1" fmla="*/ 16866 h 112694"/>
                <a:gd name="csX2" fmla="*/ 18906 w 57382"/>
                <a:gd name="csY2" fmla="*/ 112694 h 112694"/>
                <a:gd name="csX3" fmla="*/ 38477 w 57382"/>
                <a:gd name="csY3" fmla="*/ 112694 h 112694"/>
                <a:gd name="csX4" fmla="*/ 38477 w 57382"/>
                <a:gd name="csY4" fmla="*/ 16866 h 112694"/>
                <a:gd name="csX5" fmla="*/ 57382 w 57382"/>
                <a:gd name="csY5" fmla="*/ 16866 h 112694"/>
                <a:gd name="csX6" fmla="*/ 57382 w 57382"/>
                <a:gd name="csY6" fmla="*/ 0 h 112694"/>
                <a:gd name="csX7" fmla="*/ 0 w 57382"/>
                <a:gd name="csY7" fmla="*/ 0 h 112694"/>
                <a:gd name="csX8" fmla="*/ 0 w 57382"/>
                <a:gd name="csY8" fmla="*/ 16866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7382" h="112694">
                  <a:moveTo>
                    <a:pt x="0" y="16866"/>
                  </a:moveTo>
                  <a:lnTo>
                    <a:pt x="18906" y="16866"/>
                  </a:lnTo>
                  <a:lnTo>
                    <a:pt x="18906" y="112694"/>
                  </a:lnTo>
                  <a:lnTo>
                    <a:pt x="38477" y="112694"/>
                  </a:lnTo>
                  <a:lnTo>
                    <a:pt x="38477" y="16866"/>
                  </a:lnTo>
                  <a:lnTo>
                    <a:pt x="57382" y="16866"/>
                  </a:lnTo>
                  <a:lnTo>
                    <a:pt x="57382" y="0"/>
                  </a:lnTo>
                  <a:lnTo>
                    <a:pt x="0" y="0"/>
                  </a:lnTo>
                  <a:lnTo>
                    <a:pt x="0" y="16866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0894CB72-A9C6-BBB5-3876-4516B1CD358A}"/>
                </a:ext>
              </a:extLst>
            </p:cNvPr>
            <p:cNvSpPr>
              <a:spLocks/>
            </p:cNvSpPr>
            <p:nvPr/>
          </p:nvSpPr>
          <p:spPr>
            <a:xfrm>
              <a:off x="6394787" y="3748802"/>
              <a:ext cx="63367" cy="112694"/>
            </a:xfrm>
            <a:custGeom>
              <a:avLst/>
              <a:gdLst>
                <a:gd name="csX0" fmla="*/ 60422 w 63367"/>
                <a:gd name="csY0" fmla="*/ 33262 h 112694"/>
                <a:gd name="csX1" fmla="*/ 27361 w 63367"/>
                <a:gd name="csY1" fmla="*/ 0 h 112694"/>
                <a:gd name="csX2" fmla="*/ 0 w 63367"/>
                <a:gd name="csY2" fmla="*/ 0 h 112694"/>
                <a:gd name="csX3" fmla="*/ 0 w 63367"/>
                <a:gd name="csY3" fmla="*/ 112694 h 112694"/>
                <a:gd name="csX4" fmla="*/ 19571 w 63367"/>
                <a:gd name="csY4" fmla="*/ 112694 h 112694"/>
                <a:gd name="csX5" fmla="*/ 19571 w 63367"/>
                <a:gd name="csY5" fmla="*/ 66523 h 112694"/>
                <a:gd name="csX6" fmla="*/ 29641 w 63367"/>
                <a:gd name="csY6" fmla="*/ 66052 h 112694"/>
                <a:gd name="csX7" fmla="*/ 43512 w 63367"/>
                <a:gd name="csY7" fmla="*/ 112694 h 112694"/>
                <a:gd name="csX8" fmla="*/ 63368 w 63367"/>
                <a:gd name="csY8" fmla="*/ 112694 h 112694"/>
                <a:gd name="csX9" fmla="*/ 46837 w 63367"/>
                <a:gd name="csY9" fmla="*/ 61624 h 112694"/>
                <a:gd name="csX10" fmla="*/ 60518 w 63367"/>
                <a:gd name="csY10" fmla="*/ 33167 h 112694"/>
                <a:gd name="csX11" fmla="*/ 26411 w 63367"/>
                <a:gd name="csY11" fmla="*/ 50599 h 112694"/>
                <a:gd name="csX12" fmla="*/ 19476 w 63367"/>
                <a:gd name="csY12" fmla="*/ 50599 h 112694"/>
                <a:gd name="csX13" fmla="*/ 19476 w 63367"/>
                <a:gd name="csY13" fmla="*/ 15924 h 112694"/>
                <a:gd name="csX14" fmla="*/ 26411 w 63367"/>
                <a:gd name="csY14" fmla="*/ 15924 h 112694"/>
                <a:gd name="csX15" fmla="*/ 40947 w 63367"/>
                <a:gd name="csY15" fmla="*/ 33262 h 112694"/>
                <a:gd name="csX16" fmla="*/ 26411 w 63367"/>
                <a:gd name="csY16" fmla="*/ 50599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63367" h="112694">
                  <a:moveTo>
                    <a:pt x="60422" y="33262"/>
                  </a:moveTo>
                  <a:cubicBezTo>
                    <a:pt x="60422" y="9234"/>
                    <a:pt x="49212" y="0"/>
                    <a:pt x="27361" y="0"/>
                  </a:cubicBezTo>
                  <a:lnTo>
                    <a:pt x="0" y="0"/>
                  </a:lnTo>
                  <a:lnTo>
                    <a:pt x="0" y="112694"/>
                  </a:lnTo>
                  <a:lnTo>
                    <a:pt x="19571" y="112694"/>
                  </a:lnTo>
                  <a:lnTo>
                    <a:pt x="19571" y="66523"/>
                  </a:lnTo>
                  <a:cubicBezTo>
                    <a:pt x="22991" y="66523"/>
                    <a:pt x="27171" y="66335"/>
                    <a:pt x="29641" y="66052"/>
                  </a:cubicBezTo>
                  <a:lnTo>
                    <a:pt x="43512" y="112694"/>
                  </a:lnTo>
                  <a:lnTo>
                    <a:pt x="63368" y="112694"/>
                  </a:lnTo>
                  <a:cubicBezTo>
                    <a:pt x="63368" y="112694"/>
                    <a:pt x="46837" y="61624"/>
                    <a:pt x="46837" y="61624"/>
                  </a:cubicBezTo>
                  <a:cubicBezTo>
                    <a:pt x="53487" y="58608"/>
                    <a:pt x="60518" y="51353"/>
                    <a:pt x="60518" y="33167"/>
                  </a:cubicBezTo>
                  <a:moveTo>
                    <a:pt x="26411" y="50599"/>
                  </a:moveTo>
                  <a:lnTo>
                    <a:pt x="19476" y="50599"/>
                  </a:lnTo>
                  <a:cubicBezTo>
                    <a:pt x="19476" y="50599"/>
                    <a:pt x="19476" y="15924"/>
                    <a:pt x="19476" y="15924"/>
                  </a:cubicBezTo>
                  <a:lnTo>
                    <a:pt x="26411" y="15924"/>
                  </a:lnTo>
                  <a:cubicBezTo>
                    <a:pt x="36957" y="15924"/>
                    <a:pt x="40947" y="19787"/>
                    <a:pt x="40947" y="33262"/>
                  </a:cubicBezTo>
                  <a:cubicBezTo>
                    <a:pt x="40947" y="46736"/>
                    <a:pt x="37052" y="50599"/>
                    <a:pt x="26411" y="50599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6" name="Rectangle 2175">
              <a:extLst>
                <a:ext uri="{FF2B5EF4-FFF2-40B4-BE49-F238E27FC236}">
                  <a16:creationId xmlns:a16="http://schemas.microsoft.com/office/drawing/2014/main" id="{26E6520A-4626-516B-6207-9F5186212107}"/>
                </a:ext>
              </a:extLst>
            </p:cNvPr>
            <p:cNvSpPr>
              <a:spLocks/>
            </p:cNvSpPr>
            <p:nvPr/>
          </p:nvSpPr>
          <p:spPr>
            <a:xfrm>
              <a:off x="6474875" y="3748802"/>
              <a:ext cx="19475" cy="112694"/>
            </a:xfrm>
            <a:prstGeom prst="rect">
              <a:avLst/>
            </a:pr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7" name="Freeform 2176">
              <a:extLst>
                <a:ext uri="{FF2B5EF4-FFF2-40B4-BE49-F238E27FC236}">
                  <a16:creationId xmlns:a16="http://schemas.microsoft.com/office/drawing/2014/main" id="{BB079D75-0ED5-1321-B0BB-194347E79C58}"/>
                </a:ext>
              </a:extLst>
            </p:cNvPr>
            <p:cNvSpPr>
              <a:spLocks/>
            </p:cNvSpPr>
            <p:nvPr/>
          </p:nvSpPr>
          <p:spPr>
            <a:xfrm>
              <a:off x="6514682" y="3746917"/>
              <a:ext cx="58902" cy="115992"/>
            </a:xfrm>
            <a:custGeom>
              <a:avLst/>
              <a:gdLst>
                <a:gd name="csX0" fmla="*/ 29926 w 58902"/>
                <a:gd name="csY0" fmla="*/ 283 h 115992"/>
                <a:gd name="csX1" fmla="*/ 0 w 58902"/>
                <a:gd name="csY1" fmla="*/ 29116 h 115992"/>
                <a:gd name="csX2" fmla="*/ 0 w 58902"/>
                <a:gd name="csY2" fmla="*/ 87159 h 115992"/>
                <a:gd name="csX3" fmla="*/ 29926 w 58902"/>
                <a:gd name="csY3" fmla="*/ 115992 h 115992"/>
                <a:gd name="csX4" fmla="*/ 58902 w 58902"/>
                <a:gd name="csY4" fmla="*/ 87159 h 115992"/>
                <a:gd name="csX5" fmla="*/ 58902 w 58902"/>
                <a:gd name="csY5" fmla="*/ 74156 h 115992"/>
                <a:gd name="csX6" fmla="*/ 39332 w 58902"/>
                <a:gd name="csY6" fmla="*/ 74156 h 115992"/>
                <a:gd name="csX7" fmla="*/ 39332 w 58902"/>
                <a:gd name="csY7" fmla="*/ 87724 h 115992"/>
                <a:gd name="csX8" fmla="*/ 29926 w 58902"/>
                <a:gd name="csY8" fmla="*/ 99126 h 115992"/>
                <a:gd name="csX9" fmla="*/ 19571 w 58902"/>
                <a:gd name="csY9" fmla="*/ 86594 h 115992"/>
                <a:gd name="csX10" fmla="*/ 19571 w 58902"/>
                <a:gd name="csY10" fmla="*/ 29398 h 115992"/>
                <a:gd name="csX11" fmla="*/ 29926 w 58902"/>
                <a:gd name="csY11" fmla="*/ 16866 h 115992"/>
                <a:gd name="csX12" fmla="*/ 39332 w 58902"/>
                <a:gd name="csY12" fmla="*/ 30435 h 115992"/>
                <a:gd name="csX13" fmla="*/ 39332 w 58902"/>
                <a:gd name="csY13" fmla="*/ 39198 h 115992"/>
                <a:gd name="csX14" fmla="*/ 58902 w 58902"/>
                <a:gd name="csY14" fmla="*/ 39198 h 115992"/>
                <a:gd name="csX15" fmla="*/ 58902 w 58902"/>
                <a:gd name="csY15" fmla="*/ 30906 h 115992"/>
                <a:gd name="csX16" fmla="*/ 29926 w 58902"/>
                <a:gd name="csY16" fmla="*/ 0 h 115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58902" h="115992">
                  <a:moveTo>
                    <a:pt x="29926" y="283"/>
                  </a:moveTo>
                  <a:cubicBezTo>
                    <a:pt x="9500" y="283"/>
                    <a:pt x="0" y="13286"/>
                    <a:pt x="0" y="29116"/>
                  </a:cubicBezTo>
                  <a:lnTo>
                    <a:pt x="0" y="87159"/>
                  </a:lnTo>
                  <a:cubicBezTo>
                    <a:pt x="0" y="103083"/>
                    <a:pt x="9405" y="115992"/>
                    <a:pt x="29926" y="115992"/>
                  </a:cubicBezTo>
                  <a:cubicBezTo>
                    <a:pt x="49402" y="115992"/>
                    <a:pt x="58902" y="103083"/>
                    <a:pt x="58902" y="87159"/>
                  </a:cubicBezTo>
                  <a:lnTo>
                    <a:pt x="58902" y="74156"/>
                  </a:lnTo>
                  <a:lnTo>
                    <a:pt x="39332" y="74156"/>
                  </a:lnTo>
                  <a:lnTo>
                    <a:pt x="39332" y="87724"/>
                  </a:lnTo>
                  <a:cubicBezTo>
                    <a:pt x="39332" y="95074"/>
                    <a:pt x="36957" y="99126"/>
                    <a:pt x="29926" y="99126"/>
                  </a:cubicBezTo>
                  <a:cubicBezTo>
                    <a:pt x="22041" y="99126"/>
                    <a:pt x="19571" y="95074"/>
                    <a:pt x="19571" y="86594"/>
                  </a:cubicBezTo>
                  <a:lnTo>
                    <a:pt x="19571" y="29398"/>
                  </a:lnTo>
                  <a:cubicBezTo>
                    <a:pt x="19571" y="20918"/>
                    <a:pt x="22136" y="16866"/>
                    <a:pt x="29926" y="16866"/>
                  </a:cubicBezTo>
                  <a:cubicBezTo>
                    <a:pt x="34961" y="16866"/>
                    <a:pt x="39332" y="20918"/>
                    <a:pt x="39332" y="30435"/>
                  </a:cubicBezTo>
                  <a:lnTo>
                    <a:pt x="39332" y="39198"/>
                  </a:lnTo>
                  <a:lnTo>
                    <a:pt x="58902" y="39198"/>
                  </a:lnTo>
                  <a:lnTo>
                    <a:pt x="58902" y="30906"/>
                  </a:lnTo>
                  <a:cubicBezTo>
                    <a:pt x="58902" y="14040"/>
                    <a:pt x="49402" y="0"/>
                    <a:pt x="29926" y="0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8" name="Freeform 2177">
              <a:extLst>
                <a:ext uri="{FF2B5EF4-FFF2-40B4-BE49-F238E27FC236}">
                  <a16:creationId xmlns:a16="http://schemas.microsoft.com/office/drawing/2014/main" id="{50E4F125-42D4-E2DA-067E-A8178FF82C42}"/>
                </a:ext>
              </a:extLst>
            </p:cNvPr>
            <p:cNvSpPr>
              <a:spLocks/>
            </p:cNvSpPr>
            <p:nvPr/>
          </p:nvSpPr>
          <p:spPr>
            <a:xfrm>
              <a:off x="6584604" y="3748802"/>
              <a:ext cx="57287" cy="112694"/>
            </a:xfrm>
            <a:custGeom>
              <a:avLst/>
              <a:gdLst>
                <a:gd name="csX0" fmla="*/ 0 w 57287"/>
                <a:gd name="csY0" fmla="*/ 16866 h 112694"/>
                <a:gd name="csX1" fmla="*/ 18906 w 57287"/>
                <a:gd name="csY1" fmla="*/ 16866 h 112694"/>
                <a:gd name="csX2" fmla="*/ 18906 w 57287"/>
                <a:gd name="csY2" fmla="*/ 112694 h 112694"/>
                <a:gd name="csX3" fmla="*/ 38382 w 57287"/>
                <a:gd name="csY3" fmla="*/ 112694 h 112694"/>
                <a:gd name="csX4" fmla="*/ 38382 w 57287"/>
                <a:gd name="csY4" fmla="*/ 16866 h 112694"/>
                <a:gd name="csX5" fmla="*/ 57287 w 57287"/>
                <a:gd name="csY5" fmla="*/ 16866 h 112694"/>
                <a:gd name="csX6" fmla="*/ 57287 w 57287"/>
                <a:gd name="csY6" fmla="*/ 0 h 112694"/>
                <a:gd name="csX7" fmla="*/ 0 w 57287"/>
                <a:gd name="csY7" fmla="*/ 0 h 112694"/>
                <a:gd name="csX8" fmla="*/ 0 w 57287"/>
                <a:gd name="csY8" fmla="*/ 16866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7287" h="112694">
                  <a:moveTo>
                    <a:pt x="0" y="16866"/>
                  </a:moveTo>
                  <a:lnTo>
                    <a:pt x="18906" y="16866"/>
                  </a:lnTo>
                  <a:lnTo>
                    <a:pt x="18906" y="112694"/>
                  </a:lnTo>
                  <a:lnTo>
                    <a:pt x="38382" y="112694"/>
                  </a:lnTo>
                  <a:lnTo>
                    <a:pt x="38382" y="16866"/>
                  </a:lnTo>
                  <a:lnTo>
                    <a:pt x="57287" y="16866"/>
                  </a:lnTo>
                  <a:lnTo>
                    <a:pt x="57287" y="0"/>
                  </a:lnTo>
                  <a:lnTo>
                    <a:pt x="0" y="0"/>
                  </a:lnTo>
                  <a:lnTo>
                    <a:pt x="0" y="16866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9" name="Freeform 2178">
              <a:extLst>
                <a:ext uri="{FF2B5EF4-FFF2-40B4-BE49-F238E27FC236}">
                  <a16:creationId xmlns:a16="http://schemas.microsoft.com/office/drawing/2014/main" id="{6001D471-A940-0455-7148-FCF60E2073C2}"/>
                </a:ext>
              </a:extLst>
            </p:cNvPr>
            <p:cNvSpPr>
              <a:spLocks/>
            </p:cNvSpPr>
            <p:nvPr/>
          </p:nvSpPr>
          <p:spPr>
            <a:xfrm>
              <a:off x="6682553" y="2990944"/>
              <a:ext cx="639281" cy="797056"/>
            </a:xfrm>
            <a:custGeom>
              <a:avLst/>
              <a:gdLst>
                <a:gd name="csX0" fmla="*/ 369565 w 639281"/>
                <a:gd name="csY0" fmla="*/ 468114 h 797056"/>
                <a:gd name="csX1" fmla="*/ 639281 w 639281"/>
                <a:gd name="csY1" fmla="*/ 395654 h 797056"/>
                <a:gd name="csX2" fmla="*/ 380776 w 639281"/>
                <a:gd name="csY2" fmla="*/ 395654 h 797056"/>
                <a:gd name="csX3" fmla="*/ 504376 w 639281"/>
                <a:gd name="csY3" fmla="*/ 317635 h 797056"/>
                <a:gd name="csX4" fmla="*/ 347049 w 639281"/>
                <a:gd name="csY4" fmla="*/ 351085 h 797056"/>
                <a:gd name="csX5" fmla="*/ 493165 w 639281"/>
                <a:gd name="csY5" fmla="*/ 195047 h 797056"/>
                <a:gd name="csX6" fmla="*/ 341444 w 639281"/>
                <a:gd name="csY6" fmla="*/ 256388 h 797056"/>
                <a:gd name="csX7" fmla="*/ 403291 w 639281"/>
                <a:gd name="csY7" fmla="*/ 150479 h 797056"/>
                <a:gd name="csX8" fmla="*/ 285297 w 639281"/>
                <a:gd name="csY8" fmla="*/ 217379 h 797056"/>
                <a:gd name="csX9" fmla="*/ 375170 w 639281"/>
                <a:gd name="csY9" fmla="*/ 33450 h 797056"/>
                <a:gd name="csX10" fmla="*/ 206538 w 639281"/>
                <a:gd name="csY10" fmla="*/ 183929 h 797056"/>
                <a:gd name="csX11" fmla="*/ 240265 w 639281"/>
                <a:gd name="csY11" fmla="*/ 44569 h 797056"/>
                <a:gd name="csX12" fmla="*/ 144691 w 639281"/>
                <a:gd name="csY12" fmla="*/ 122588 h 797056"/>
                <a:gd name="csX13" fmla="*/ 155901 w 639281"/>
                <a:gd name="csY13" fmla="*/ 0 h 797056"/>
                <a:gd name="csX14" fmla="*/ 66028 w 639281"/>
                <a:gd name="csY14" fmla="*/ 100350 h 797056"/>
                <a:gd name="csX15" fmla="*/ 49212 w 639281"/>
                <a:gd name="csY15" fmla="*/ 44663 h 797056"/>
                <a:gd name="csX16" fmla="*/ 0 w 639281"/>
                <a:gd name="csY16" fmla="*/ 113259 h 797056"/>
                <a:gd name="csX17" fmla="*/ 855 w 639281"/>
                <a:gd name="csY17" fmla="*/ 113636 h 797056"/>
                <a:gd name="csX18" fmla="*/ 120750 w 639281"/>
                <a:gd name="csY18" fmla="*/ 192880 h 797056"/>
                <a:gd name="csX19" fmla="*/ 189343 w 639281"/>
                <a:gd name="csY19" fmla="*/ 321498 h 797056"/>
                <a:gd name="csX20" fmla="*/ 249575 w 639281"/>
                <a:gd name="csY20" fmla="*/ 339684 h 797056"/>
                <a:gd name="csX21" fmla="*/ 250810 w 639281"/>
                <a:gd name="csY21" fmla="*/ 378222 h 797056"/>
                <a:gd name="csX22" fmla="*/ 250430 w 639281"/>
                <a:gd name="csY22" fmla="*/ 409882 h 797056"/>
                <a:gd name="csX23" fmla="*/ 258886 w 639281"/>
                <a:gd name="csY23" fmla="*/ 442390 h 797056"/>
                <a:gd name="csX24" fmla="*/ 270666 w 639281"/>
                <a:gd name="csY24" fmla="*/ 464722 h 797056"/>
                <a:gd name="csX25" fmla="*/ 268956 w 639281"/>
                <a:gd name="csY25" fmla="*/ 509667 h 797056"/>
                <a:gd name="csX26" fmla="*/ 278266 w 639281"/>
                <a:gd name="csY26" fmla="*/ 565543 h 797056"/>
                <a:gd name="csX27" fmla="*/ 214329 w 639281"/>
                <a:gd name="csY27" fmla="*/ 602103 h 797056"/>
                <a:gd name="csX28" fmla="*/ 93009 w 639281"/>
                <a:gd name="csY28" fmla="*/ 703867 h 797056"/>
                <a:gd name="csX29" fmla="*/ 90254 w 639281"/>
                <a:gd name="csY29" fmla="*/ 783488 h 797056"/>
                <a:gd name="csX30" fmla="*/ 155901 w 639281"/>
                <a:gd name="csY30" fmla="*/ 696800 h 797056"/>
                <a:gd name="csX31" fmla="*/ 212144 w 639281"/>
                <a:gd name="csY31" fmla="*/ 780378 h 797056"/>
                <a:gd name="csX32" fmla="*/ 234564 w 639281"/>
                <a:gd name="csY32" fmla="*/ 713478 h 797056"/>
                <a:gd name="csX33" fmla="*/ 313228 w 639281"/>
                <a:gd name="csY33" fmla="*/ 797056 h 797056"/>
                <a:gd name="csX34" fmla="*/ 279501 w 639281"/>
                <a:gd name="csY34" fmla="*/ 652137 h 797056"/>
                <a:gd name="csX35" fmla="*/ 386286 w 639281"/>
                <a:gd name="csY35" fmla="*/ 719037 h 797056"/>
                <a:gd name="csX36" fmla="*/ 335744 w 639281"/>
                <a:gd name="csY36" fmla="*/ 607568 h 797056"/>
                <a:gd name="csX37" fmla="*/ 521191 w 639281"/>
                <a:gd name="csY37" fmla="*/ 674468 h 797056"/>
                <a:gd name="csX38" fmla="*/ 386286 w 639281"/>
                <a:gd name="csY38" fmla="*/ 535108 h 797056"/>
                <a:gd name="csX39" fmla="*/ 538007 w 639281"/>
                <a:gd name="csY39" fmla="*/ 529549 h 797056"/>
                <a:gd name="csX40" fmla="*/ 369375 w 639281"/>
                <a:gd name="csY40" fmla="*/ 468208 h 7970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639281" h="797056">
                  <a:moveTo>
                    <a:pt x="369565" y="468114"/>
                  </a:moveTo>
                  <a:lnTo>
                    <a:pt x="639281" y="395654"/>
                  </a:lnTo>
                  <a:lnTo>
                    <a:pt x="380776" y="395654"/>
                  </a:lnTo>
                  <a:cubicBezTo>
                    <a:pt x="380776" y="395654"/>
                    <a:pt x="504376" y="317635"/>
                    <a:pt x="504376" y="317635"/>
                  </a:cubicBezTo>
                  <a:lnTo>
                    <a:pt x="347049" y="351085"/>
                  </a:lnTo>
                  <a:lnTo>
                    <a:pt x="493165" y="195047"/>
                  </a:lnTo>
                  <a:lnTo>
                    <a:pt x="341444" y="256388"/>
                  </a:lnTo>
                  <a:lnTo>
                    <a:pt x="403291" y="150479"/>
                  </a:lnTo>
                  <a:lnTo>
                    <a:pt x="285297" y="217379"/>
                  </a:lnTo>
                  <a:lnTo>
                    <a:pt x="375170" y="33450"/>
                  </a:lnTo>
                  <a:lnTo>
                    <a:pt x="206538" y="183929"/>
                  </a:lnTo>
                  <a:lnTo>
                    <a:pt x="240265" y="44569"/>
                  </a:lnTo>
                  <a:lnTo>
                    <a:pt x="144691" y="122588"/>
                  </a:lnTo>
                  <a:lnTo>
                    <a:pt x="155901" y="0"/>
                  </a:lnTo>
                  <a:lnTo>
                    <a:pt x="66028" y="100350"/>
                  </a:lnTo>
                  <a:lnTo>
                    <a:pt x="49212" y="44663"/>
                  </a:lnTo>
                  <a:lnTo>
                    <a:pt x="0" y="113259"/>
                  </a:lnTo>
                  <a:cubicBezTo>
                    <a:pt x="0" y="113259"/>
                    <a:pt x="570" y="113448"/>
                    <a:pt x="855" y="113636"/>
                  </a:cubicBezTo>
                  <a:cubicBezTo>
                    <a:pt x="9595" y="112600"/>
                    <a:pt x="76098" y="125886"/>
                    <a:pt x="120750" y="192880"/>
                  </a:cubicBezTo>
                  <a:cubicBezTo>
                    <a:pt x="168822" y="265151"/>
                    <a:pt x="131580" y="301994"/>
                    <a:pt x="189343" y="321498"/>
                  </a:cubicBezTo>
                  <a:cubicBezTo>
                    <a:pt x="203498" y="326304"/>
                    <a:pt x="239885" y="333936"/>
                    <a:pt x="249575" y="339684"/>
                  </a:cubicBezTo>
                  <a:cubicBezTo>
                    <a:pt x="264586" y="348541"/>
                    <a:pt x="261641" y="365125"/>
                    <a:pt x="250810" y="378222"/>
                  </a:cubicBezTo>
                  <a:cubicBezTo>
                    <a:pt x="243115" y="387645"/>
                    <a:pt x="237890" y="398387"/>
                    <a:pt x="250430" y="409882"/>
                  </a:cubicBezTo>
                  <a:cubicBezTo>
                    <a:pt x="265536" y="423451"/>
                    <a:pt x="258601" y="433816"/>
                    <a:pt x="258886" y="442390"/>
                  </a:cubicBezTo>
                  <a:cubicBezTo>
                    <a:pt x="259075" y="448798"/>
                    <a:pt x="269336" y="447761"/>
                    <a:pt x="270666" y="464722"/>
                  </a:cubicBezTo>
                  <a:cubicBezTo>
                    <a:pt x="271616" y="476783"/>
                    <a:pt x="256890" y="493461"/>
                    <a:pt x="268956" y="509667"/>
                  </a:cubicBezTo>
                  <a:cubicBezTo>
                    <a:pt x="276746" y="520221"/>
                    <a:pt x="289382" y="543400"/>
                    <a:pt x="278266" y="565543"/>
                  </a:cubicBezTo>
                  <a:cubicBezTo>
                    <a:pt x="267531" y="587027"/>
                    <a:pt x="234660" y="596732"/>
                    <a:pt x="214329" y="602103"/>
                  </a:cubicBezTo>
                  <a:cubicBezTo>
                    <a:pt x="193998" y="607380"/>
                    <a:pt x="96809" y="643280"/>
                    <a:pt x="93009" y="703867"/>
                  </a:cubicBezTo>
                  <a:lnTo>
                    <a:pt x="90254" y="783488"/>
                  </a:lnTo>
                  <a:lnTo>
                    <a:pt x="155901" y="696800"/>
                  </a:lnTo>
                  <a:lnTo>
                    <a:pt x="212144" y="780378"/>
                  </a:lnTo>
                  <a:lnTo>
                    <a:pt x="234564" y="713478"/>
                  </a:lnTo>
                  <a:lnTo>
                    <a:pt x="313228" y="797056"/>
                  </a:lnTo>
                  <a:lnTo>
                    <a:pt x="279501" y="652137"/>
                  </a:lnTo>
                  <a:lnTo>
                    <a:pt x="386286" y="719037"/>
                  </a:lnTo>
                  <a:lnTo>
                    <a:pt x="335744" y="607568"/>
                  </a:lnTo>
                  <a:lnTo>
                    <a:pt x="521191" y="674468"/>
                  </a:lnTo>
                  <a:lnTo>
                    <a:pt x="386286" y="535108"/>
                  </a:lnTo>
                  <a:lnTo>
                    <a:pt x="538007" y="529549"/>
                  </a:lnTo>
                  <a:lnTo>
                    <a:pt x="369375" y="468208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28" name="Rectangle 2227">
            <a:extLst>
              <a:ext uri="{FF2B5EF4-FFF2-40B4-BE49-F238E27FC236}">
                <a16:creationId xmlns:a16="http://schemas.microsoft.com/office/drawing/2014/main" id="{06D65761-83E3-E7E2-4983-CF386C1D02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65013" y="2319553"/>
            <a:ext cx="2895945" cy="1385750"/>
          </a:xfrm>
          <a:prstGeom prst="rect">
            <a:avLst/>
          </a:prstGeom>
          <a:solidFill>
            <a:srgbClr val="1F1B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29" name="Group 2228">
            <a:extLst>
              <a:ext uri="{FF2B5EF4-FFF2-40B4-BE49-F238E27FC236}">
                <a16:creationId xmlns:a16="http://schemas.microsoft.com/office/drawing/2014/main" id="{F89CCBEB-82BF-CB77-9D32-74824B3FFF28}"/>
              </a:ext>
            </a:extLst>
          </p:cNvPr>
          <p:cNvGrpSpPr>
            <a:grpSpLocks/>
          </p:cNvGrpSpPr>
          <p:nvPr/>
        </p:nvGrpSpPr>
        <p:grpSpPr>
          <a:xfrm>
            <a:off x="1430784" y="2668453"/>
            <a:ext cx="1905848" cy="678062"/>
            <a:chOff x="4870450" y="2990944"/>
            <a:chExt cx="2451384" cy="872153"/>
          </a:xfrm>
          <a:solidFill>
            <a:schemeClr val="bg1"/>
          </a:solidFill>
        </p:grpSpPr>
        <p:sp>
          <p:nvSpPr>
            <p:cNvPr id="2230" name="Freeform 2229">
              <a:extLst>
                <a:ext uri="{FF2B5EF4-FFF2-40B4-BE49-F238E27FC236}">
                  <a16:creationId xmlns:a16="http://schemas.microsoft.com/office/drawing/2014/main" id="{5486D111-4D58-9C89-75F1-7CE082955583}"/>
                </a:ext>
              </a:extLst>
            </p:cNvPr>
            <p:cNvSpPr>
              <a:spLocks/>
            </p:cNvSpPr>
            <p:nvPr/>
          </p:nvSpPr>
          <p:spPr>
            <a:xfrm>
              <a:off x="4872920" y="3177040"/>
              <a:ext cx="272091" cy="512682"/>
            </a:xfrm>
            <a:custGeom>
              <a:avLst/>
              <a:gdLst>
                <a:gd name="csX0" fmla="*/ 272091 w 272091"/>
                <a:gd name="csY0" fmla="*/ 357870 h 512682"/>
                <a:gd name="csX1" fmla="*/ 272091 w 272091"/>
                <a:gd name="csY1" fmla="*/ 154813 h 512682"/>
                <a:gd name="csX2" fmla="*/ 131770 w 272091"/>
                <a:gd name="csY2" fmla="*/ 0 h 512682"/>
                <a:gd name="csX3" fmla="*/ 0 w 272091"/>
                <a:gd name="csY3" fmla="*/ 0 h 512682"/>
                <a:gd name="csX4" fmla="*/ 0 w 272091"/>
                <a:gd name="csY4" fmla="*/ 512683 h 512682"/>
                <a:gd name="csX5" fmla="*/ 131770 w 272091"/>
                <a:gd name="csY5" fmla="*/ 512683 h 512682"/>
                <a:gd name="csX6" fmla="*/ 272091 w 272091"/>
                <a:gd name="csY6" fmla="*/ 357870 h 512682"/>
                <a:gd name="csX7" fmla="*/ 88829 w 272091"/>
                <a:gd name="csY7" fmla="*/ 440317 h 512682"/>
                <a:gd name="csX8" fmla="*/ 88829 w 272091"/>
                <a:gd name="csY8" fmla="*/ 72460 h 512682"/>
                <a:gd name="csX9" fmla="*/ 119610 w 272091"/>
                <a:gd name="csY9" fmla="*/ 72460 h 512682"/>
                <a:gd name="csX10" fmla="*/ 183357 w 272091"/>
                <a:gd name="csY10" fmla="*/ 144166 h 512682"/>
                <a:gd name="csX11" fmla="*/ 183357 w 272091"/>
                <a:gd name="csY11" fmla="*/ 368517 h 512682"/>
                <a:gd name="csX12" fmla="*/ 119610 w 272091"/>
                <a:gd name="csY12" fmla="*/ 440223 h 512682"/>
                <a:gd name="csX13" fmla="*/ 88829 w 272091"/>
                <a:gd name="csY13" fmla="*/ 440223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72091" h="512682">
                  <a:moveTo>
                    <a:pt x="272091" y="357870"/>
                  </a:moveTo>
                  <a:lnTo>
                    <a:pt x="272091" y="154813"/>
                  </a:lnTo>
                  <a:cubicBezTo>
                    <a:pt x="272091" y="49751"/>
                    <a:pt x="223449" y="0"/>
                    <a:pt x="131770" y="0"/>
                  </a:cubicBezTo>
                  <a:lnTo>
                    <a:pt x="0" y="0"/>
                  </a:lnTo>
                  <a:cubicBezTo>
                    <a:pt x="0" y="0"/>
                    <a:pt x="0" y="512683"/>
                    <a:pt x="0" y="512683"/>
                  </a:cubicBezTo>
                  <a:lnTo>
                    <a:pt x="131770" y="512683"/>
                  </a:lnTo>
                  <a:cubicBezTo>
                    <a:pt x="223449" y="512683"/>
                    <a:pt x="272091" y="463026"/>
                    <a:pt x="272091" y="357870"/>
                  </a:cubicBezTo>
                  <a:moveTo>
                    <a:pt x="88829" y="440317"/>
                  </a:moveTo>
                  <a:lnTo>
                    <a:pt x="88829" y="72460"/>
                  </a:lnTo>
                  <a:cubicBezTo>
                    <a:pt x="88829" y="72460"/>
                    <a:pt x="119610" y="72460"/>
                    <a:pt x="119610" y="72460"/>
                  </a:cubicBezTo>
                  <a:cubicBezTo>
                    <a:pt x="166827" y="72460"/>
                    <a:pt x="183357" y="90174"/>
                    <a:pt x="183357" y="144166"/>
                  </a:cubicBezTo>
                  <a:lnTo>
                    <a:pt x="183357" y="368517"/>
                  </a:lnTo>
                  <a:cubicBezTo>
                    <a:pt x="183357" y="422509"/>
                    <a:pt x="166922" y="440223"/>
                    <a:pt x="119610" y="440223"/>
                  </a:cubicBezTo>
                  <a:lnTo>
                    <a:pt x="88829" y="440223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1" name="Freeform 2230">
              <a:extLst>
                <a:ext uri="{FF2B5EF4-FFF2-40B4-BE49-F238E27FC236}">
                  <a16:creationId xmlns:a16="http://schemas.microsoft.com/office/drawing/2014/main" id="{A0D04B24-3C57-A7ED-568C-F83FA0EB0AAF}"/>
                </a:ext>
              </a:extLst>
            </p:cNvPr>
            <p:cNvSpPr>
              <a:spLocks/>
            </p:cNvSpPr>
            <p:nvPr/>
          </p:nvSpPr>
          <p:spPr>
            <a:xfrm>
              <a:off x="5182252" y="3177040"/>
              <a:ext cx="300687" cy="512682"/>
            </a:xfrm>
            <a:custGeom>
              <a:avLst/>
              <a:gdLst>
                <a:gd name="csX0" fmla="*/ 199033 w 300687"/>
                <a:gd name="csY0" fmla="*/ 399046 h 512682"/>
                <a:gd name="csX1" fmla="*/ 214804 w 300687"/>
                <a:gd name="csY1" fmla="*/ 512683 h 512682"/>
                <a:gd name="csX2" fmla="*/ 300687 w 300687"/>
                <a:gd name="csY2" fmla="*/ 512683 h 512682"/>
                <a:gd name="csX3" fmla="*/ 205493 w 300687"/>
                <a:gd name="csY3" fmla="*/ 0 h 512682"/>
                <a:gd name="csX4" fmla="*/ 95194 w 300687"/>
                <a:gd name="csY4" fmla="*/ 0 h 512682"/>
                <a:gd name="csX5" fmla="*/ 0 w 300687"/>
                <a:gd name="csY5" fmla="*/ 512683 h 512682"/>
                <a:gd name="csX6" fmla="*/ 85884 w 300687"/>
                <a:gd name="csY6" fmla="*/ 512683 h 512682"/>
                <a:gd name="csX7" fmla="*/ 101654 w 300687"/>
                <a:gd name="csY7" fmla="*/ 399046 h 512682"/>
                <a:gd name="csX8" fmla="*/ 199033 w 300687"/>
                <a:gd name="csY8" fmla="*/ 399046 h 512682"/>
                <a:gd name="csX9" fmla="*/ 149631 w 300687"/>
                <a:gd name="csY9" fmla="*/ 102235 h 512682"/>
                <a:gd name="csX10" fmla="*/ 151056 w 300687"/>
                <a:gd name="csY10" fmla="*/ 102235 h 512682"/>
                <a:gd name="csX11" fmla="*/ 186113 w 300687"/>
                <a:gd name="csY11" fmla="*/ 322347 h 512682"/>
                <a:gd name="csX12" fmla="*/ 114480 w 300687"/>
                <a:gd name="csY12" fmla="*/ 322347 h 512682"/>
                <a:gd name="csX13" fmla="*/ 149536 w 300687"/>
                <a:gd name="csY13" fmla="*/ 102235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00687" h="512682">
                  <a:moveTo>
                    <a:pt x="199033" y="399046"/>
                  </a:moveTo>
                  <a:lnTo>
                    <a:pt x="214804" y="512683"/>
                  </a:lnTo>
                  <a:lnTo>
                    <a:pt x="300687" y="512683"/>
                  </a:lnTo>
                  <a:cubicBezTo>
                    <a:pt x="300687" y="512683"/>
                    <a:pt x="205493" y="0"/>
                    <a:pt x="205493" y="0"/>
                  </a:cubicBezTo>
                  <a:lnTo>
                    <a:pt x="95194" y="0"/>
                  </a:lnTo>
                  <a:cubicBezTo>
                    <a:pt x="95194" y="0"/>
                    <a:pt x="0" y="512683"/>
                    <a:pt x="0" y="512683"/>
                  </a:cubicBezTo>
                  <a:lnTo>
                    <a:pt x="85884" y="512683"/>
                  </a:lnTo>
                  <a:cubicBezTo>
                    <a:pt x="85884" y="512683"/>
                    <a:pt x="101654" y="399046"/>
                    <a:pt x="101654" y="399046"/>
                  </a:cubicBezTo>
                  <a:lnTo>
                    <a:pt x="199033" y="399046"/>
                  </a:lnTo>
                  <a:close/>
                  <a:moveTo>
                    <a:pt x="149631" y="102235"/>
                  </a:moveTo>
                  <a:lnTo>
                    <a:pt x="151056" y="102235"/>
                  </a:lnTo>
                  <a:cubicBezTo>
                    <a:pt x="151056" y="102235"/>
                    <a:pt x="186113" y="322347"/>
                    <a:pt x="186113" y="322347"/>
                  </a:cubicBezTo>
                  <a:lnTo>
                    <a:pt x="114480" y="322347"/>
                  </a:lnTo>
                  <a:cubicBezTo>
                    <a:pt x="114480" y="322347"/>
                    <a:pt x="149536" y="102235"/>
                    <a:pt x="149536" y="102235"/>
                  </a:cubicBez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2" name="Freeform 2231">
              <a:extLst>
                <a:ext uri="{FF2B5EF4-FFF2-40B4-BE49-F238E27FC236}">
                  <a16:creationId xmlns:a16="http://schemas.microsoft.com/office/drawing/2014/main" id="{7D7CC53E-762D-706F-CB68-DB47DCF8F6B0}"/>
                </a:ext>
              </a:extLst>
            </p:cNvPr>
            <p:cNvSpPr>
              <a:spLocks/>
            </p:cNvSpPr>
            <p:nvPr/>
          </p:nvSpPr>
          <p:spPr>
            <a:xfrm>
              <a:off x="5530251" y="3177040"/>
              <a:ext cx="228389" cy="512682"/>
            </a:xfrm>
            <a:custGeom>
              <a:avLst/>
              <a:gdLst>
                <a:gd name="csX0" fmla="*/ 228389 w 228389"/>
                <a:gd name="csY0" fmla="*/ 435983 h 512682"/>
                <a:gd name="csX1" fmla="*/ 88734 w 228389"/>
                <a:gd name="csY1" fmla="*/ 435983 h 512682"/>
                <a:gd name="csX2" fmla="*/ 88734 w 228389"/>
                <a:gd name="csY2" fmla="*/ 0 h 512682"/>
                <a:gd name="csX3" fmla="*/ 0 w 228389"/>
                <a:gd name="csY3" fmla="*/ 0 h 512682"/>
                <a:gd name="csX4" fmla="*/ 0 w 228389"/>
                <a:gd name="csY4" fmla="*/ 512683 h 512682"/>
                <a:gd name="csX5" fmla="*/ 228389 w 228389"/>
                <a:gd name="csY5" fmla="*/ 512683 h 512682"/>
                <a:gd name="csX6" fmla="*/ 228389 w 228389"/>
                <a:gd name="csY6" fmla="*/ 435983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8389" h="512682">
                  <a:moveTo>
                    <a:pt x="228389" y="435983"/>
                  </a:moveTo>
                  <a:lnTo>
                    <a:pt x="88734" y="435983"/>
                  </a:lnTo>
                  <a:lnTo>
                    <a:pt x="88734" y="0"/>
                  </a:lnTo>
                  <a:lnTo>
                    <a:pt x="0" y="0"/>
                  </a:lnTo>
                  <a:lnTo>
                    <a:pt x="0" y="512683"/>
                  </a:lnTo>
                  <a:lnTo>
                    <a:pt x="228389" y="512683"/>
                  </a:lnTo>
                  <a:lnTo>
                    <a:pt x="228389" y="435983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3" name="Freeform 2232">
              <a:extLst>
                <a:ext uri="{FF2B5EF4-FFF2-40B4-BE49-F238E27FC236}">
                  <a16:creationId xmlns:a16="http://schemas.microsoft.com/office/drawing/2014/main" id="{BE6A474D-71E7-AEFE-5CDB-E2932F6C2248}"/>
                </a:ext>
              </a:extLst>
            </p:cNvPr>
            <p:cNvSpPr>
              <a:spLocks/>
            </p:cNvSpPr>
            <p:nvPr/>
          </p:nvSpPr>
          <p:spPr>
            <a:xfrm>
              <a:off x="5801583" y="3177040"/>
              <a:ext cx="228389" cy="512682"/>
            </a:xfrm>
            <a:custGeom>
              <a:avLst/>
              <a:gdLst>
                <a:gd name="csX0" fmla="*/ 228389 w 228389"/>
                <a:gd name="csY0" fmla="*/ 435983 h 512682"/>
                <a:gd name="csX1" fmla="*/ 88829 w 228389"/>
                <a:gd name="csY1" fmla="*/ 435983 h 512682"/>
                <a:gd name="csX2" fmla="*/ 88829 w 228389"/>
                <a:gd name="csY2" fmla="*/ 0 h 512682"/>
                <a:gd name="csX3" fmla="*/ 0 w 228389"/>
                <a:gd name="csY3" fmla="*/ 0 h 512682"/>
                <a:gd name="csX4" fmla="*/ 0 w 228389"/>
                <a:gd name="csY4" fmla="*/ 512683 h 512682"/>
                <a:gd name="csX5" fmla="*/ 228389 w 228389"/>
                <a:gd name="csY5" fmla="*/ 512683 h 512682"/>
                <a:gd name="csX6" fmla="*/ 228389 w 228389"/>
                <a:gd name="csY6" fmla="*/ 435983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8389" h="512682">
                  <a:moveTo>
                    <a:pt x="228389" y="435983"/>
                  </a:moveTo>
                  <a:lnTo>
                    <a:pt x="88829" y="435983"/>
                  </a:lnTo>
                  <a:lnTo>
                    <a:pt x="88829" y="0"/>
                  </a:lnTo>
                  <a:lnTo>
                    <a:pt x="0" y="0"/>
                  </a:lnTo>
                  <a:lnTo>
                    <a:pt x="0" y="512683"/>
                  </a:lnTo>
                  <a:lnTo>
                    <a:pt x="228389" y="512683"/>
                  </a:lnTo>
                  <a:lnTo>
                    <a:pt x="228389" y="435983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4" name="Freeform 2233">
              <a:extLst>
                <a:ext uri="{FF2B5EF4-FFF2-40B4-BE49-F238E27FC236}">
                  <a16:creationId xmlns:a16="http://schemas.microsoft.com/office/drawing/2014/main" id="{0FCA49FF-5059-E03C-1311-03E1698BE367}"/>
                </a:ext>
              </a:extLst>
            </p:cNvPr>
            <p:cNvSpPr>
              <a:spLocks/>
            </p:cNvSpPr>
            <p:nvPr/>
          </p:nvSpPr>
          <p:spPr>
            <a:xfrm>
              <a:off x="6057238" y="3177040"/>
              <a:ext cx="300687" cy="512682"/>
            </a:xfrm>
            <a:custGeom>
              <a:avLst/>
              <a:gdLst>
                <a:gd name="csX0" fmla="*/ 300687 w 300687"/>
                <a:gd name="csY0" fmla="*/ 512683 h 512682"/>
                <a:gd name="csX1" fmla="*/ 205493 w 300687"/>
                <a:gd name="csY1" fmla="*/ 0 h 512682"/>
                <a:gd name="csX2" fmla="*/ 95194 w 300687"/>
                <a:gd name="csY2" fmla="*/ 0 h 512682"/>
                <a:gd name="csX3" fmla="*/ 0 w 300687"/>
                <a:gd name="csY3" fmla="*/ 512683 h 512682"/>
                <a:gd name="csX4" fmla="*/ 85884 w 300687"/>
                <a:gd name="csY4" fmla="*/ 512683 h 512682"/>
                <a:gd name="csX5" fmla="*/ 101654 w 300687"/>
                <a:gd name="csY5" fmla="*/ 399046 h 512682"/>
                <a:gd name="csX6" fmla="*/ 199033 w 300687"/>
                <a:gd name="csY6" fmla="*/ 399046 h 512682"/>
                <a:gd name="csX7" fmla="*/ 214804 w 300687"/>
                <a:gd name="csY7" fmla="*/ 512683 h 512682"/>
                <a:gd name="csX8" fmla="*/ 300687 w 300687"/>
                <a:gd name="csY8" fmla="*/ 512683 h 512682"/>
                <a:gd name="csX9" fmla="*/ 114480 w 300687"/>
                <a:gd name="csY9" fmla="*/ 322441 h 512682"/>
                <a:gd name="csX10" fmla="*/ 149536 w 300687"/>
                <a:gd name="csY10" fmla="*/ 102329 h 512682"/>
                <a:gd name="csX11" fmla="*/ 150961 w 300687"/>
                <a:gd name="csY11" fmla="*/ 102329 h 512682"/>
                <a:gd name="csX12" fmla="*/ 186018 w 300687"/>
                <a:gd name="csY12" fmla="*/ 322441 h 512682"/>
                <a:gd name="csX13" fmla="*/ 114385 w 300687"/>
                <a:gd name="csY13" fmla="*/ 322441 h 512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00687" h="512682">
                  <a:moveTo>
                    <a:pt x="300687" y="512683"/>
                  </a:moveTo>
                  <a:lnTo>
                    <a:pt x="205493" y="0"/>
                  </a:lnTo>
                  <a:lnTo>
                    <a:pt x="95194" y="0"/>
                  </a:lnTo>
                  <a:cubicBezTo>
                    <a:pt x="95194" y="0"/>
                    <a:pt x="0" y="512683"/>
                    <a:pt x="0" y="512683"/>
                  </a:cubicBezTo>
                  <a:lnTo>
                    <a:pt x="85884" y="512683"/>
                  </a:lnTo>
                  <a:cubicBezTo>
                    <a:pt x="85884" y="512683"/>
                    <a:pt x="101654" y="399046"/>
                    <a:pt x="101654" y="399046"/>
                  </a:cubicBezTo>
                  <a:lnTo>
                    <a:pt x="199033" y="399046"/>
                  </a:lnTo>
                  <a:cubicBezTo>
                    <a:pt x="199033" y="399046"/>
                    <a:pt x="214804" y="512683"/>
                    <a:pt x="214804" y="512683"/>
                  </a:cubicBezTo>
                  <a:lnTo>
                    <a:pt x="300687" y="512683"/>
                  </a:lnTo>
                  <a:close/>
                  <a:moveTo>
                    <a:pt x="114480" y="322441"/>
                  </a:moveTo>
                  <a:lnTo>
                    <a:pt x="149536" y="102329"/>
                  </a:lnTo>
                  <a:lnTo>
                    <a:pt x="150961" y="102329"/>
                  </a:lnTo>
                  <a:cubicBezTo>
                    <a:pt x="150961" y="102329"/>
                    <a:pt x="186018" y="322441"/>
                    <a:pt x="186018" y="322441"/>
                  </a:cubicBezTo>
                  <a:lnTo>
                    <a:pt x="114385" y="322441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5" name="Freeform 2234">
              <a:extLst>
                <a:ext uri="{FF2B5EF4-FFF2-40B4-BE49-F238E27FC236}">
                  <a16:creationId xmlns:a16="http://schemas.microsoft.com/office/drawing/2014/main" id="{6E766195-BB98-2EBE-69F5-D60B77952484}"/>
                </a:ext>
              </a:extLst>
            </p:cNvPr>
            <p:cNvSpPr>
              <a:spLocks/>
            </p:cNvSpPr>
            <p:nvPr/>
          </p:nvSpPr>
          <p:spPr>
            <a:xfrm>
              <a:off x="6379301" y="3169973"/>
              <a:ext cx="273516" cy="526816"/>
            </a:xfrm>
            <a:custGeom>
              <a:avLst/>
              <a:gdLst>
                <a:gd name="csX0" fmla="*/ 93199 w 273516"/>
                <a:gd name="csY0" fmla="*/ 127111 h 526816"/>
                <a:gd name="csX1" fmla="*/ 137566 w 273516"/>
                <a:gd name="csY1" fmla="*/ 76700 h 526816"/>
                <a:gd name="csX2" fmla="*/ 184783 w 273516"/>
                <a:gd name="csY2" fmla="*/ 133518 h 526816"/>
                <a:gd name="csX3" fmla="*/ 269241 w 273516"/>
                <a:gd name="csY3" fmla="*/ 124284 h 526816"/>
                <a:gd name="csX4" fmla="*/ 146116 w 273516"/>
                <a:gd name="csY4" fmla="*/ 0 h 526816"/>
                <a:gd name="csX5" fmla="*/ 8645 w 273516"/>
                <a:gd name="csY5" fmla="*/ 127770 h 526816"/>
                <a:gd name="csX6" fmla="*/ 189058 w 273516"/>
                <a:gd name="csY6" fmla="*/ 403286 h 526816"/>
                <a:gd name="csX7" fmla="*/ 137470 w 273516"/>
                <a:gd name="csY7" fmla="*/ 450117 h 526816"/>
                <a:gd name="csX8" fmla="*/ 84458 w 273516"/>
                <a:gd name="csY8" fmla="*/ 372757 h 526816"/>
                <a:gd name="csX9" fmla="*/ 0 w 273516"/>
                <a:gd name="csY9" fmla="*/ 384818 h 526816"/>
                <a:gd name="csX10" fmla="*/ 133195 w 273516"/>
                <a:gd name="csY10" fmla="*/ 526816 h 526816"/>
                <a:gd name="csX11" fmla="*/ 273516 w 273516"/>
                <a:gd name="csY11" fmla="*/ 395466 h 526816"/>
                <a:gd name="csX12" fmla="*/ 93104 w 273516"/>
                <a:gd name="csY12" fmla="*/ 127016 h 526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73516" h="526816">
                  <a:moveTo>
                    <a:pt x="93199" y="127111"/>
                  </a:moveTo>
                  <a:cubicBezTo>
                    <a:pt x="93199" y="95168"/>
                    <a:pt x="108969" y="76700"/>
                    <a:pt x="137566" y="76700"/>
                  </a:cubicBezTo>
                  <a:cubicBezTo>
                    <a:pt x="157611" y="76700"/>
                    <a:pt x="181267" y="89515"/>
                    <a:pt x="184783" y="133518"/>
                  </a:cubicBezTo>
                  <a:lnTo>
                    <a:pt x="269241" y="124284"/>
                  </a:lnTo>
                  <a:cubicBezTo>
                    <a:pt x="261356" y="51824"/>
                    <a:pt x="218414" y="0"/>
                    <a:pt x="146116" y="0"/>
                  </a:cubicBezTo>
                  <a:cubicBezTo>
                    <a:pt x="58807" y="0"/>
                    <a:pt x="8645" y="46171"/>
                    <a:pt x="8645" y="127770"/>
                  </a:cubicBezTo>
                  <a:cubicBezTo>
                    <a:pt x="8645" y="274762"/>
                    <a:pt x="189058" y="301711"/>
                    <a:pt x="189058" y="403286"/>
                  </a:cubicBezTo>
                  <a:cubicBezTo>
                    <a:pt x="189058" y="433816"/>
                    <a:pt x="168347" y="450117"/>
                    <a:pt x="137470" y="450117"/>
                  </a:cubicBezTo>
                  <a:cubicBezTo>
                    <a:pt x="108874" y="450117"/>
                    <a:pt x="88068" y="424581"/>
                    <a:pt x="84458" y="372757"/>
                  </a:cubicBezTo>
                  <a:lnTo>
                    <a:pt x="0" y="384818"/>
                  </a:lnTo>
                  <a:cubicBezTo>
                    <a:pt x="3610" y="461518"/>
                    <a:pt x="50827" y="526816"/>
                    <a:pt x="133195" y="526816"/>
                  </a:cubicBezTo>
                  <a:cubicBezTo>
                    <a:pt x="216229" y="526816"/>
                    <a:pt x="273516" y="479986"/>
                    <a:pt x="273516" y="395466"/>
                  </a:cubicBezTo>
                  <a:cubicBezTo>
                    <a:pt x="273516" y="256294"/>
                    <a:pt x="93104" y="214364"/>
                    <a:pt x="93104" y="127016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6" name="Rectangle 2235">
              <a:extLst>
                <a:ext uri="{FF2B5EF4-FFF2-40B4-BE49-F238E27FC236}">
                  <a16:creationId xmlns:a16="http://schemas.microsoft.com/office/drawing/2014/main" id="{F3152711-53E4-1290-FEEE-9F24C4DB07D0}"/>
                </a:ext>
              </a:extLst>
            </p:cNvPr>
            <p:cNvSpPr>
              <a:spLocks/>
            </p:cNvSpPr>
            <p:nvPr/>
          </p:nvSpPr>
          <p:spPr>
            <a:xfrm>
              <a:off x="4870450" y="3748802"/>
              <a:ext cx="19475" cy="112694"/>
            </a:xfrm>
            <a:prstGeom prst="rect">
              <a:avLst/>
            </a:pr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7" name="Freeform 2236">
              <a:extLst>
                <a:ext uri="{FF2B5EF4-FFF2-40B4-BE49-F238E27FC236}">
                  <a16:creationId xmlns:a16="http://schemas.microsoft.com/office/drawing/2014/main" id="{FFD36EF0-DFCB-6273-8083-3B66F7445370}"/>
                </a:ext>
              </a:extLst>
            </p:cNvPr>
            <p:cNvSpPr>
              <a:spLocks/>
            </p:cNvSpPr>
            <p:nvPr/>
          </p:nvSpPr>
          <p:spPr>
            <a:xfrm>
              <a:off x="4910256" y="3748802"/>
              <a:ext cx="59852" cy="112694"/>
            </a:xfrm>
            <a:custGeom>
              <a:avLst/>
              <a:gdLst>
                <a:gd name="csX0" fmla="*/ 42182 w 59852"/>
                <a:gd name="csY0" fmla="*/ 64450 h 112694"/>
                <a:gd name="csX1" fmla="*/ 41897 w 59852"/>
                <a:gd name="csY1" fmla="*/ 64450 h 112694"/>
                <a:gd name="csX2" fmla="*/ 18146 w 59852"/>
                <a:gd name="csY2" fmla="*/ 0 h 112694"/>
                <a:gd name="csX3" fmla="*/ 0 w 59852"/>
                <a:gd name="csY3" fmla="*/ 0 h 112694"/>
                <a:gd name="csX4" fmla="*/ 0 w 59852"/>
                <a:gd name="csY4" fmla="*/ 112694 h 112694"/>
                <a:gd name="csX5" fmla="*/ 17671 w 59852"/>
                <a:gd name="csY5" fmla="*/ 112694 h 112694"/>
                <a:gd name="csX6" fmla="*/ 17671 w 59852"/>
                <a:gd name="csY6" fmla="*/ 42307 h 112694"/>
                <a:gd name="csX7" fmla="*/ 17956 w 59852"/>
                <a:gd name="csY7" fmla="*/ 42307 h 112694"/>
                <a:gd name="csX8" fmla="*/ 42847 w 59852"/>
                <a:gd name="csY8" fmla="*/ 112694 h 112694"/>
                <a:gd name="csX9" fmla="*/ 59852 w 59852"/>
                <a:gd name="csY9" fmla="*/ 112694 h 112694"/>
                <a:gd name="csX10" fmla="*/ 59852 w 59852"/>
                <a:gd name="csY10" fmla="*/ 0 h 112694"/>
                <a:gd name="csX11" fmla="*/ 42182 w 59852"/>
                <a:gd name="csY11" fmla="*/ 0 h 112694"/>
                <a:gd name="csX12" fmla="*/ 42182 w 59852"/>
                <a:gd name="csY12" fmla="*/ 64450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9852" h="112694">
                  <a:moveTo>
                    <a:pt x="42182" y="64450"/>
                  </a:moveTo>
                  <a:lnTo>
                    <a:pt x="41897" y="64450"/>
                  </a:lnTo>
                  <a:lnTo>
                    <a:pt x="18146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17671" y="112694"/>
                  </a:lnTo>
                  <a:lnTo>
                    <a:pt x="17671" y="42307"/>
                  </a:lnTo>
                  <a:lnTo>
                    <a:pt x="17956" y="42307"/>
                  </a:lnTo>
                  <a:lnTo>
                    <a:pt x="42847" y="112694"/>
                  </a:lnTo>
                  <a:lnTo>
                    <a:pt x="59852" y="112694"/>
                  </a:lnTo>
                  <a:lnTo>
                    <a:pt x="59852" y="0"/>
                  </a:lnTo>
                  <a:lnTo>
                    <a:pt x="42182" y="0"/>
                  </a:lnTo>
                  <a:lnTo>
                    <a:pt x="42182" y="64450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8" name="Freeform 2237">
              <a:extLst>
                <a:ext uri="{FF2B5EF4-FFF2-40B4-BE49-F238E27FC236}">
                  <a16:creationId xmlns:a16="http://schemas.microsoft.com/office/drawing/2014/main" id="{16500969-7460-F077-C108-B0D3FBA28251}"/>
                </a:ext>
              </a:extLst>
            </p:cNvPr>
            <p:cNvSpPr>
              <a:spLocks/>
            </p:cNvSpPr>
            <p:nvPr/>
          </p:nvSpPr>
          <p:spPr>
            <a:xfrm>
              <a:off x="4987684" y="3748802"/>
              <a:ext cx="59852" cy="112694"/>
            </a:xfrm>
            <a:custGeom>
              <a:avLst/>
              <a:gdLst>
                <a:gd name="csX0" fmla="*/ 28976 w 59852"/>
                <a:gd name="csY0" fmla="*/ 0 h 112694"/>
                <a:gd name="csX1" fmla="*/ 0 w 59852"/>
                <a:gd name="csY1" fmla="*/ 0 h 112694"/>
                <a:gd name="csX2" fmla="*/ 0 w 59852"/>
                <a:gd name="csY2" fmla="*/ 112694 h 112694"/>
                <a:gd name="csX3" fmla="*/ 28976 w 59852"/>
                <a:gd name="csY3" fmla="*/ 112694 h 112694"/>
                <a:gd name="csX4" fmla="*/ 59852 w 59852"/>
                <a:gd name="csY4" fmla="*/ 78679 h 112694"/>
                <a:gd name="csX5" fmla="*/ 59852 w 59852"/>
                <a:gd name="csY5" fmla="*/ 34016 h 112694"/>
                <a:gd name="csX6" fmla="*/ 28976 w 59852"/>
                <a:gd name="csY6" fmla="*/ 0 h 112694"/>
                <a:gd name="csX7" fmla="*/ 40282 w 59852"/>
                <a:gd name="csY7" fmla="*/ 81034 h 112694"/>
                <a:gd name="csX8" fmla="*/ 26316 w 59852"/>
                <a:gd name="csY8" fmla="*/ 96770 h 112694"/>
                <a:gd name="csX9" fmla="*/ 19571 w 59852"/>
                <a:gd name="csY9" fmla="*/ 96770 h 112694"/>
                <a:gd name="csX10" fmla="*/ 19571 w 59852"/>
                <a:gd name="csY10" fmla="*/ 15924 h 112694"/>
                <a:gd name="csX11" fmla="*/ 26316 w 59852"/>
                <a:gd name="csY11" fmla="*/ 15924 h 112694"/>
                <a:gd name="csX12" fmla="*/ 40282 w 59852"/>
                <a:gd name="csY12" fmla="*/ 31660 h 112694"/>
                <a:gd name="csX13" fmla="*/ 40282 w 59852"/>
                <a:gd name="csY13" fmla="*/ 8103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2694">
                  <a:moveTo>
                    <a:pt x="2897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28976" y="112694"/>
                  </a:lnTo>
                  <a:cubicBezTo>
                    <a:pt x="49117" y="112694"/>
                    <a:pt x="59852" y="101764"/>
                    <a:pt x="59852" y="78679"/>
                  </a:cubicBezTo>
                  <a:lnTo>
                    <a:pt x="59852" y="34016"/>
                  </a:lnTo>
                  <a:cubicBezTo>
                    <a:pt x="59852" y="10930"/>
                    <a:pt x="49117" y="0"/>
                    <a:pt x="28976" y="0"/>
                  </a:cubicBezTo>
                  <a:moveTo>
                    <a:pt x="40282" y="81034"/>
                  </a:moveTo>
                  <a:cubicBezTo>
                    <a:pt x="40282" y="92907"/>
                    <a:pt x="36672" y="96770"/>
                    <a:pt x="26316" y="96770"/>
                  </a:cubicBezTo>
                  <a:lnTo>
                    <a:pt x="19571" y="96770"/>
                  </a:lnTo>
                  <a:cubicBezTo>
                    <a:pt x="19571" y="96770"/>
                    <a:pt x="19571" y="15924"/>
                    <a:pt x="19571" y="15924"/>
                  </a:cubicBezTo>
                  <a:lnTo>
                    <a:pt x="26316" y="15924"/>
                  </a:lnTo>
                  <a:cubicBezTo>
                    <a:pt x="36672" y="15924"/>
                    <a:pt x="40282" y="19787"/>
                    <a:pt x="40282" y="31660"/>
                  </a:cubicBezTo>
                  <a:lnTo>
                    <a:pt x="40282" y="8103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9" name="Freeform 2238">
              <a:extLst>
                <a:ext uri="{FF2B5EF4-FFF2-40B4-BE49-F238E27FC236}">
                  <a16:creationId xmlns:a16="http://schemas.microsoft.com/office/drawing/2014/main" id="{9C3A3E87-D0EE-ED9D-E772-B43726E6EEC6}"/>
                </a:ext>
              </a:extLst>
            </p:cNvPr>
            <p:cNvSpPr>
              <a:spLocks/>
            </p:cNvSpPr>
            <p:nvPr/>
          </p:nvSpPr>
          <p:spPr>
            <a:xfrm>
              <a:off x="5065112" y="3748802"/>
              <a:ext cx="54437" cy="112694"/>
            </a:xfrm>
            <a:custGeom>
              <a:avLst/>
              <a:gdLst>
                <a:gd name="csX0" fmla="*/ 19571 w 54437"/>
                <a:gd name="csY0" fmla="*/ 62754 h 112694"/>
                <a:gd name="csX1" fmla="*/ 44747 w 54437"/>
                <a:gd name="csY1" fmla="*/ 62754 h 112694"/>
                <a:gd name="csX2" fmla="*/ 44747 w 54437"/>
                <a:gd name="csY2" fmla="*/ 45888 h 112694"/>
                <a:gd name="csX3" fmla="*/ 19571 w 54437"/>
                <a:gd name="csY3" fmla="*/ 45888 h 112694"/>
                <a:gd name="csX4" fmla="*/ 19571 w 54437"/>
                <a:gd name="csY4" fmla="*/ 16866 h 112694"/>
                <a:gd name="csX5" fmla="*/ 52252 w 54437"/>
                <a:gd name="csY5" fmla="*/ 16866 h 112694"/>
                <a:gd name="csX6" fmla="*/ 52252 w 54437"/>
                <a:gd name="csY6" fmla="*/ 0 h 112694"/>
                <a:gd name="csX7" fmla="*/ 0 w 54437"/>
                <a:gd name="csY7" fmla="*/ 0 h 112694"/>
                <a:gd name="csX8" fmla="*/ 0 w 54437"/>
                <a:gd name="csY8" fmla="*/ 112694 h 112694"/>
                <a:gd name="csX9" fmla="*/ 54437 w 54437"/>
                <a:gd name="csY9" fmla="*/ 112694 h 112694"/>
                <a:gd name="csX10" fmla="*/ 54437 w 54437"/>
                <a:gd name="csY10" fmla="*/ 95828 h 112694"/>
                <a:gd name="csX11" fmla="*/ 19571 w 54437"/>
                <a:gd name="csY11" fmla="*/ 95828 h 112694"/>
                <a:gd name="csX12" fmla="*/ 19571 w 54437"/>
                <a:gd name="csY12" fmla="*/ 6275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4437" h="112694">
                  <a:moveTo>
                    <a:pt x="19571" y="62754"/>
                  </a:moveTo>
                  <a:lnTo>
                    <a:pt x="44747" y="62754"/>
                  </a:lnTo>
                  <a:lnTo>
                    <a:pt x="44747" y="45888"/>
                  </a:lnTo>
                  <a:lnTo>
                    <a:pt x="19571" y="45888"/>
                  </a:lnTo>
                  <a:lnTo>
                    <a:pt x="19571" y="16866"/>
                  </a:lnTo>
                  <a:lnTo>
                    <a:pt x="52252" y="16866"/>
                  </a:lnTo>
                  <a:lnTo>
                    <a:pt x="52252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54437" y="112694"/>
                  </a:lnTo>
                  <a:lnTo>
                    <a:pt x="54437" y="95828"/>
                  </a:lnTo>
                  <a:lnTo>
                    <a:pt x="19571" y="95828"/>
                  </a:lnTo>
                  <a:lnTo>
                    <a:pt x="19571" y="6275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0" name="Freeform 2239">
              <a:extLst>
                <a:ext uri="{FF2B5EF4-FFF2-40B4-BE49-F238E27FC236}">
                  <a16:creationId xmlns:a16="http://schemas.microsoft.com/office/drawing/2014/main" id="{9331F3FB-9745-75DA-89CB-DEE521E17442}"/>
                </a:ext>
              </a:extLst>
            </p:cNvPr>
            <p:cNvSpPr>
              <a:spLocks/>
            </p:cNvSpPr>
            <p:nvPr/>
          </p:nvSpPr>
          <p:spPr>
            <a:xfrm>
              <a:off x="5133705" y="3748802"/>
              <a:ext cx="63272" cy="112694"/>
            </a:xfrm>
            <a:custGeom>
              <a:avLst/>
              <a:gdLst>
                <a:gd name="csX0" fmla="*/ 28026 w 63272"/>
                <a:gd name="csY0" fmla="*/ 0 h 112694"/>
                <a:gd name="csX1" fmla="*/ 0 w 63272"/>
                <a:gd name="csY1" fmla="*/ 0 h 112694"/>
                <a:gd name="csX2" fmla="*/ 0 w 63272"/>
                <a:gd name="csY2" fmla="*/ 112694 h 112694"/>
                <a:gd name="csX3" fmla="*/ 19476 w 63272"/>
                <a:gd name="csY3" fmla="*/ 112694 h 112694"/>
                <a:gd name="csX4" fmla="*/ 19476 w 63272"/>
                <a:gd name="csY4" fmla="*/ 66523 h 112694"/>
                <a:gd name="csX5" fmla="*/ 28026 w 63272"/>
                <a:gd name="csY5" fmla="*/ 66523 h 112694"/>
                <a:gd name="csX6" fmla="*/ 63273 w 63272"/>
                <a:gd name="csY6" fmla="*/ 33262 h 112694"/>
                <a:gd name="csX7" fmla="*/ 28026 w 63272"/>
                <a:gd name="csY7" fmla="*/ 0 h 112694"/>
                <a:gd name="csX8" fmla="*/ 27076 w 63272"/>
                <a:gd name="csY8" fmla="*/ 50599 h 112694"/>
                <a:gd name="csX9" fmla="*/ 19476 w 63272"/>
                <a:gd name="csY9" fmla="*/ 50599 h 112694"/>
                <a:gd name="csX10" fmla="*/ 19476 w 63272"/>
                <a:gd name="csY10" fmla="*/ 15924 h 112694"/>
                <a:gd name="csX11" fmla="*/ 27076 w 63272"/>
                <a:gd name="csY11" fmla="*/ 15924 h 112694"/>
                <a:gd name="csX12" fmla="*/ 43797 w 63272"/>
                <a:gd name="csY12" fmla="*/ 33262 h 112694"/>
                <a:gd name="csX13" fmla="*/ 27076 w 63272"/>
                <a:gd name="csY13" fmla="*/ 50599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63272" h="112694">
                  <a:moveTo>
                    <a:pt x="2802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19476" y="112694"/>
                  </a:lnTo>
                  <a:lnTo>
                    <a:pt x="19476" y="66523"/>
                  </a:lnTo>
                  <a:cubicBezTo>
                    <a:pt x="19476" y="66523"/>
                    <a:pt x="28026" y="66523"/>
                    <a:pt x="28026" y="66523"/>
                  </a:cubicBezTo>
                  <a:cubicBezTo>
                    <a:pt x="52157" y="66523"/>
                    <a:pt x="63273" y="57289"/>
                    <a:pt x="63273" y="33262"/>
                  </a:cubicBezTo>
                  <a:cubicBezTo>
                    <a:pt x="63273" y="9234"/>
                    <a:pt x="52062" y="0"/>
                    <a:pt x="28026" y="0"/>
                  </a:cubicBezTo>
                  <a:moveTo>
                    <a:pt x="27076" y="50599"/>
                  </a:moveTo>
                  <a:lnTo>
                    <a:pt x="19476" y="50599"/>
                  </a:lnTo>
                  <a:cubicBezTo>
                    <a:pt x="19476" y="50599"/>
                    <a:pt x="19476" y="15924"/>
                    <a:pt x="19476" y="15924"/>
                  </a:cubicBezTo>
                  <a:lnTo>
                    <a:pt x="27076" y="15924"/>
                  </a:lnTo>
                  <a:cubicBezTo>
                    <a:pt x="39807" y="15924"/>
                    <a:pt x="43797" y="19787"/>
                    <a:pt x="43797" y="33262"/>
                  </a:cubicBezTo>
                  <a:cubicBezTo>
                    <a:pt x="43797" y="46736"/>
                    <a:pt x="39902" y="50599"/>
                    <a:pt x="27076" y="50599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1" name="Freeform 2240">
              <a:extLst>
                <a:ext uri="{FF2B5EF4-FFF2-40B4-BE49-F238E27FC236}">
                  <a16:creationId xmlns:a16="http://schemas.microsoft.com/office/drawing/2014/main" id="{23AB768C-5E3C-42A6-F5F7-AF7229560AF6}"/>
                </a:ext>
              </a:extLst>
            </p:cNvPr>
            <p:cNvSpPr>
              <a:spLocks/>
            </p:cNvSpPr>
            <p:nvPr/>
          </p:nvSpPr>
          <p:spPr>
            <a:xfrm>
              <a:off x="5211133" y="3748802"/>
              <a:ext cx="54532" cy="112694"/>
            </a:xfrm>
            <a:custGeom>
              <a:avLst/>
              <a:gdLst>
                <a:gd name="csX0" fmla="*/ 19571 w 54532"/>
                <a:gd name="csY0" fmla="*/ 62754 h 112694"/>
                <a:gd name="csX1" fmla="*/ 44747 w 54532"/>
                <a:gd name="csY1" fmla="*/ 62754 h 112694"/>
                <a:gd name="csX2" fmla="*/ 44747 w 54532"/>
                <a:gd name="csY2" fmla="*/ 45888 h 112694"/>
                <a:gd name="csX3" fmla="*/ 19571 w 54532"/>
                <a:gd name="csY3" fmla="*/ 45888 h 112694"/>
                <a:gd name="csX4" fmla="*/ 19571 w 54532"/>
                <a:gd name="csY4" fmla="*/ 16866 h 112694"/>
                <a:gd name="csX5" fmla="*/ 52252 w 54532"/>
                <a:gd name="csY5" fmla="*/ 16866 h 112694"/>
                <a:gd name="csX6" fmla="*/ 52252 w 54532"/>
                <a:gd name="csY6" fmla="*/ 0 h 112694"/>
                <a:gd name="csX7" fmla="*/ 0 w 54532"/>
                <a:gd name="csY7" fmla="*/ 0 h 112694"/>
                <a:gd name="csX8" fmla="*/ 0 w 54532"/>
                <a:gd name="csY8" fmla="*/ 112694 h 112694"/>
                <a:gd name="csX9" fmla="*/ 54532 w 54532"/>
                <a:gd name="csY9" fmla="*/ 112694 h 112694"/>
                <a:gd name="csX10" fmla="*/ 54532 w 54532"/>
                <a:gd name="csY10" fmla="*/ 95828 h 112694"/>
                <a:gd name="csX11" fmla="*/ 19571 w 54532"/>
                <a:gd name="csY11" fmla="*/ 95828 h 112694"/>
                <a:gd name="csX12" fmla="*/ 19571 w 54532"/>
                <a:gd name="csY12" fmla="*/ 6275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4532" h="112694">
                  <a:moveTo>
                    <a:pt x="19571" y="62754"/>
                  </a:moveTo>
                  <a:lnTo>
                    <a:pt x="44747" y="62754"/>
                  </a:lnTo>
                  <a:lnTo>
                    <a:pt x="44747" y="45888"/>
                  </a:lnTo>
                  <a:lnTo>
                    <a:pt x="19571" y="45888"/>
                  </a:lnTo>
                  <a:lnTo>
                    <a:pt x="19571" y="16866"/>
                  </a:lnTo>
                  <a:lnTo>
                    <a:pt x="52252" y="16866"/>
                  </a:lnTo>
                  <a:lnTo>
                    <a:pt x="52252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54532" y="112694"/>
                  </a:lnTo>
                  <a:lnTo>
                    <a:pt x="54532" y="95828"/>
                  </a:lnTo>
                  <a:lnTo>
                    <a:pt x="19571" y="95828"/>
                  </a:lnTo>
                  <a:lnTo>
                    <a:pt x="19571" y="6275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2" name="Freeform 2241">
              <a:extLst>
                <a:ext uri="{FF2B5EF4-FFF2-40B4-BE49-F238E27FC236}">
                  <a16:creationId xmlns:a16="http://schemas.microsoft.com/office/drawing/2014/main" id="{E1BA2341-DE2D-A2AD-3D5B-E5C6341A764A}"/>
                </a:ext>
              </a:extLst>
            </p:cNvPr>
            <p:cNvSpPr>
              <a:spLocks/>
            </p:cNvSpPr>
            <p:nvPr/>
          </p:nvSpPr>
          <p:spPr>
            <a:xfrm>
              <a:off x="5279821" y="3748802"/>
              <a:ext cx="59757" cy="112694"/>
            </a:xfrm>
            <a:custGeom>
              <a:avLst/>
              <a:gdLst>
                <a:gd name="csX0" fmla="*/ 42182 w 59757"/>
                <a:gd name="csY0" fmla="*/ 64450 h 112694"/>
                <a:gd name="csX1" fmla="*/ 41802 w 59757"/>
                <a:gd name="csY1" fmla="*/ 64450 h 112694"/>
                <a:gd name="csX2" fmla="*/ 18051 w 59757"/>
                <a:gd name="csY2" fmla="*/ 0 h 112694"/>
                <a:gd name="csX3" fmla="*/ 0 w 59757"/>
                <a:gd name="csY3" fmla="*/ 0 h 112694"/>
                <a:gd name="csX4" fmla="*/ 0 w 59757"/>
                <a:gd name="csY4" fmla="*/ 112694 h 112694"/>
                <a:gd name="csX5" fmla="*/ 17576 w 59757"/>
                <a:gd name="csY5" fmla="*/ 112694 h 112694"/>
                <a:gd name="csX6" fmla="*/ 17576 w 59757"/>
                <a:gd name="csY6" fmla="*/ 42307 h 112694"/>
                <a:gd name="csX7" fmla="*/ 17861 w 59757"/>
                <a:gd name="csY7" fmla="*/ 42307 h 112694"/>
                <a:gd name="csX8" fmla="*/ 42752 w 59757"/>
                <a:gd name="csY8" fmla="*/ 112694 h 112694"/>
                <a:gd name="csX9" fmla="*/ 59757 w 59757"/>
                <a:gd name="csY9" fmla="*/ 112694 h 112694"/>
                <a:gd name="csX10" fmla="*/ 59757 w 59757"/>
                <a:gd name="csY10" fmla="*/ 0 h 112694"/>
                <a:gd name="csX11" fmla="*/ 42182 w 59757"/>
                <a:gd name="csY11" fmla="*/ 0 h 112694"/>
                <a:gd name="csX12" fmla="*/ 42182 w 59757"/>
                <a:gd name="csY12" fmla="*/ 64450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9757" h="112694">
                  <a:moveTo>
                    <a:pt x="42182" y="64450"/>
                  </a:moveTo>
                  <a:lnTo>
                    <a:pt x="41802" y="64450"/>
                  </a:lnTo>
                  <a:lnTo>
                    <a:pt x="18051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17576" y="112694"/>
                  </a:lnTo>
                  <a:lnTo>
                    <a:pt x="17576" y="42307"/>
                  </a:lnTo>
                  <a:lnTo>
                    <a:pt x="17861" y="42307"/>
                  </a:lnTo>
                  <a:lnTo>
                    <a:pt x="42752" y="112694"/>
                  </a:lnTo>
                  <a:lnTo>
                    <a:pt x="59757" y="112694"/>
                  </a:lnTo>
                  <a:lnTo>
                    <a:pt x="59757" y="0"/>
                  </a:lnTo>
                  <a:lnTo>
                    <a:pt x="42182" y="0"/>
                  </a:lnTo>
                  <a:lnTo>
                    <a:pt x="42182" y="64450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3" name="Freeform 2242">
              <a:extLst>
                <a:ext uri="{FF2B5EF4-FFF2-40B4-BE49-F238E27FC236}">
                  <a16:creationId xmlns:a16="http://schemas.microsoft.com/office/drawing/2014/main" id="{FE9D2614-1372-42D6-421A-B92D3B4EF88A}"/>
                </a:ext>
              </a:extLst>
            </p:cNvPr>
            <p:cNvSpPr>
              <a:spLocks/>
            </p:cNvSpPr>
            <p:nvPr/>
          </p:nvSpPr>
          <p:spPr>
            <a:xfrm>
              <a:off x="5357154" y="3748802"/>
              <a:ext cx="59852" cy="112694"/>
            </a:xfrm>
            <a:custGeom>
              <a:avLst/>
              <a:gdLst>
                <a:gd name="csX0" fmla="*/ 28976 w 59852"/>
                <a:gd name="csY0" fmla="*/ 0 h 112694"/>
                <a:gd name="csX1" fmla="*/ 0 w 59852"/>
                <a:gd name="csY1" fmla="*/ 0 h 112694"/>
                <a:gd name="csX2" fmla="*/ 0 w 59852"/>
                <a:gd name="csY2" fmla="*/ 112694 h 112694"/>
                <a:gd name="csX3" fmla="*/ 28976 w 59852"/>
                <a:gd name="csY3" fmla="*/ 112694 h 112694"/>
                <a:gd name="csX4" fmla="*/ 59852 w 59852"/>
                <a:gd name="csY4" fmla="*/ 78679 h 112694"/>
                <a:gd name="csX5" fmla="*/ 59852 w 59852"/>
                <a:gd name="csY5" fmla="*/ 34016 h 112694"/>
                <a:gd name="csX6" fmla="*/ 28976 w 59852"/>
                <a:gd name="csY6" fmla="*/ 0 h 112694"/>
                <a:gd name="csX7" fmla="*/ 40377 w 59852"/>
                <a:gd name="csY7" fmla="*/ 81034 h 112694"/>
                <a:gd name="csX8" fmla="*/ 26411 w 59852"/>
                <a:gd name="csY8" fmla="*/ 96770 h 112694"/>
                <a:gd name="csX9" fmla="*/ 19666 w 59852"/>
                <a:gd name="csY9" fmla="*/ 96770 h 112694"/>
                <a:gd name="csX10" fmla="*/ 19666 w 59852"/>
                <a:gd name="csY10" fmla="*/ 15924 h 112694"/>
                <a:gd name="csX11" fmla="*/ 26411 w 59852"/>
                <a:gd name="csY11" fmla="*/ 15924 h 112694"/>
                <a:gd name="csX12" fmla="*/ 40377 w 59852"/>
                <a:gd name="csY12" fmla="*/ 31660 h 112694"/>
                <a:gd name="csX13" fmla="*/ 40377 w 59852"/>
                <a:gd name="csY13" fmla="*/ 8103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2694">
                  <a:moveTo>
                    <a:pt x="2897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28976" y="112694"/>
                  </a:lnTo>
                  <a:cubicBezTo>
                    <a:pt x="49117" y="112694"/>
                    <a:pt x="59852" y="101764"/>
                    <a:pt x="59852" y="78679"/>
                  </a:cubicBezTo>
                  <a:lnTo>
                    <a:pt x="59852" y="34016"/>
                  </a:lnTo>
                  <a:cubicBezTo>
                    <a:pt x="59852" y="10930"/>
                    <a:pt x="49117" y="0"/>
                    <a:pt x="28976" y="0"/>
                  </a:cubicBezTo>
                  <a:moveTo>
                    <a:pt x="40377" y="81034"/>
                  </a:moveTo>
                  <a:cubicBezTo>
                    <a:pt x="40377" y="92907"/>
                    <a:pt x="36766" y="96770"/>
                    <a:pt x="26411" y="96770"/>
                  </a:cubicBezTo>
                  <a:lnTo>
                    <a:pt x="19666" y="96770"/>
                  </a:lnTo>
                  <a:cubicBezTo>
                    <a:pt x="19666" y="96770"/>
                    <a:pt x="19666" y="15924"/>
                    <a:pt x="19666" y="15924"/>
                  </a:cubicBezTo>
                  <a:lnTo>
                    <a:pt x="26411" y="15924"/>
                  </a:lnTo>
                  <a:cubicBezTo>
                    <a:pt x="36766" y="15924"/>
                    <a:pt x="40377" y="19787"/>
                    <a:pt x="40377" y="31660"/>
                  </a:cubicBezTo>
                  <a:lnTo>
                    <a:pt x="40377" y="8103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4" name="Freeform 2243">
              <a:extLst>
                <a:ext uri="{FF2B5EF4-FFF2-40B4-BE49-F238E27FC236}">
                  <a16:creationId xmlns:a16="http://schemas.microsoft.com/office/drawing/2014/main" id="{7F40BC70-23EA-795A-2398-6DE1201330E5}"/>
                </a:ext>
              </a:extLst>
            </p:cNvPr>
            <p:cNvSpPr>
              <a:spLocks/>
            </p:cNvSpPr>
            <p:nvPr/>
          </p:nvSpPr>
          <p:spPr>
            <a:xfrm>
              <a:off x="5434678" y="3748802"/>
              <a:ext cx="54437" cy="112694"/>
            </a:xfrm>
            <a:custGeom>
              <a:avLst/>
              <a:gdLst>
                <a:gd name="csX0" fmla="*/ 19476 w 54437"/>
                <a:gd name="csY0" fmla="*/ 62754 h 112694"/>
                <a:gd name="csX1" fmla="*/ 44652 w 54437"/>
                <a:gd name="csY1" fmla="*/ 62754 h 112694"/>
                <a:gd name="csX2" fmla="*/ 44652 w 54437"/>
                <a:gd name="csY2" fmla="*/ 45888 h 112694"/>
                <a:gd name="csX3" fmla="*/ 19476 w 54437"/>
                <a:gd name="csY3" fmla="*/ 45888 h 112694"/>
                <a:gd name="csX4" fmla="*/ 19476 w 54437"/>
                <a:gd name="csY4" fmla="*/ 16866 h 112694"/>
                <a:gd name="csX5" fmla="*/ 52252 w 54437"/>
                <a:gd name="csY5" fmla="*/ 16866 h 112694"/>
                <a:gd name="csX6" fmla="*/ 52252 w 54437"/>
                <a:gd name="csY6" fmla="*/ 0 h 112694"/>
                <a:gd name="csX7" fmla="*/ 0 w 54437"/>
                <a:gd name="csY7" fmla="*/ 0 h 112694"/>
                <a:gd name="csX8" fmla="*/ 0 w 54437"/>
                <a:gd name="csY8" fmla="*/ 112694 h 112694"/>
                <a:gd name="csX9" fmla="*/ 54437 w 54437"/>
                <a:gd name="csY9" fmla="*/ 112694 h 112694"/>
                <a:gd name="csX10" fmla="*/ 54437 w 54437"/>
                <a:gd name="csY10" fmla="*/ 95828 h 112694"/>
                <a:gd name="csX11" fmla="*/ 19476 w 54437"/>
                <a:gd name="csY11" fmla="*/ 95828 h 112694"/>
                <a:gd name="csX12" fmla="*/ 19476 w 54437"/>
                <a:gd name="csY12" fmla="*/ 6275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4437" h="112694">
                  <a:moveTo>
                    <a:pt x="19476" y="62754"/>
                  </a:moveTo>
                  <a:lnTo>
                    <a:pt x="44652" y="62754"/>
                  </a:lnTo>
                  <a:lnTo>
                    <a:pt x="44652" y="45888"/>
                  </a:lnTo>
                  <a:lnTo>
                    <a:pt x="19476" y="45888"/>
                  </a:lnTo>
                  <a:lnTo>
                    <a:pt x="19476" y="16866"/>
                  </a:lnTo>
                  <a:lnTo>
                    <a:pt x="52252" y="16866"/>
                  </a:lnTo>
                  <a:lnTo>
                    <a:pt x="52252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54437" y="112694"/>
                  </a:lnTo>
                  <a:lnTo>
                    <a:pt x="54437" y="95828"/>
                  </a:lnTo>
                  <a:lnTo>
                    <a:pt x="19476" y="95828"/>
                  </a:lnTo>
                  <a:lnTo>
                    <a:pt x="19476" y="6275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5" name="Freeform 2244">
              <a:extLst>
                <a:ext uri="{FF2B5EF4-FFF2-40B4-BE49-F238E27FC236}">
                  <a16:creationId xmlns:a16="http://schemas.microsoft.com/office/drawing/2014/main" id="{07F5CFF6-D723-A7B9-875A-793A575320CD}"/>
                </a:ext>
              </a:extLst>
            </p:cNvPr>
            <p:cNvSpPr>
              <a:spLocks/>
            </p:cNvSpPr>
            <p:nvPr/>
          </p:nvSpPr>
          <p:spPr>
            <a:xfrm>
              <a:off x="5503270" y="3748802"/>
              <a:ext cx="59757" cy="112694"/>
            </a:xfrm>
            <a:custGeom>
              <a:avLst/>
              <a:gdLst>
                <a:gd name="csX0" fmla="*/ 42182 w 59757"/>
                <a:gd name="csY0" fmla="*/ 64450 h 112694"/>
                <a:gd name="csX1" fmla="*/ 41897 w 59757"/>
                <a:gd name="csY1" fmla="*/ 64450 h 112694"/>
                <a:gd name="csX2" fmla="*/ 18051 w 59757"/>
                <a:gd name="csY2" fmla="*/ 0 h 112694"/>
                <a:gd name="csX3" fmla="*/ 0 w 59757"/>
                <a:gd name="csY3" fmla="*/ 0 h 112694"/>
                <a:gd name="csX4" fmla="*/ 0 w 59757"/>
                <a:gd name="csY4" fmla="*/ 112694 h 112694"/>
                <a:gd name="csX5" fmla="*/ 17576 w 59757"/>
                <a:gd name="csY5" fmla="*/ 112694 h 112694"/>
                <a:gd name="csX6" fmla="*/ 17576 w 59757"/>
                <a:gd name="csY6" fmla="*/ 42307 h 112694"/>
                <a:gd name="csX7" fmla="*/ 17956 w 59757"/>
                <a:gd name="csY7" fmla="*/ 42307 h 112694"/>
                <a:gd name="csX8" fmla="*/ 42752 w 59757"/>
                <a:gd name="csY8" fmla="*/ 112694 h 112694"/>
                <a:gd name="csX9" fmla="*/ 59757 w 59757"/>
                <a:gd name="csY9" fmla="*/ 112694 h 112694"/>
                <a:gd name="csX10" fmla="*/ 59757 w 59757"/>
                <a:gd name="csY10" fmla="*/ 0 h 112694"/>
                <a:gd name="csX11" fmla="*/ 42182 w 59757"/>
                <a:gd name="csY11" fmla="*/ 0 h 112694"/>
                <a:gd name="csX12" fmla="*/ 42182 w 59757"/>
                <a:gd name="csY12" fmla="*/ 64450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9757" h="112694">
                  <a:moveTo>
                    <a:pt x="42182" y="64450"/>
                  </a:moveTo>
                  <a:lnTo>
                    <a:pt x="41897" y="64450"/>
                  </a:lnTo>
                  <a:lnTo>
                    <a:pt x="18051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17576" y="112694"/>
                  </a:lnTo>
                  <a:lnTo>
                    <a:pt x="17576" y="42307"/>
                  </a:lnTo>
                  <a:lnTo>
                    <a:pt x="17956" y="42307"/>
                  </a:lnTo>
                  <a:lnTo>
                    <a:pt x="42752" y="112694"/>
                  </a:lnTo>
                  <a:lnTo>
                    <a:pt x="59757" y="112694"/>
                  </a:lnTo>
                  <a:lnTo>
                    <a:pt x="59757" y="0"/>
                  </a:lnTo>
                  <a:lnTo>
                    <a:pt x="42182" y="0"/>
                  </a:lnTo>
                  <a:lnTo>
                    <a:pt x="42182" y="64450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6" name="Freeform 2245">
              <a:extLst>
                <a:ext uri="{FF2B5EF4-FFF2-40B4-BE49-F238E27FC236}">
                  <a16:creationId xmlns:a16="http://schemas.microsoft.com/office/drawing/2014/main" id="{544297AD-F781-2393-82F8-C80C79A0B331}"/>
                </a:ext>
              </a:extLst>
            </p:cNvPr>
            <p:cNvSpPr>
              <a:spLocks/>
            </p:cNvSpPr>
            <p:nvPr/>
          </p:nvSpPr>
          <p:spPr>
            <a:xfrm>
              <a:off x="5573098" y="3748802"/>
              <a:ext cx="57382" cy="112694"/>
            </a:xfrm>
            <a:custGeom>
              <a:avLst/>
              <a:gdLst>
                <a:gd name="csX0" fmla="*/ 0 w 57382"/>
                <a:gd name="csY0" fmla="*/ 16866 h 112694"/>
                <a:gd name="csX1" fmla="*/ 18906 w 57382"/>
                <a:gd name="csY1" fmla="*/ 16866 h 112694"/>
                <a:gd name="csX2" fmla="*/ 18906 w 57382"/>
                <a:gd name="csY2" fmla="*/ 112694 h 112694"/>
                <a:gd name="csX3" fmla="*/ 38477 w 57382"/>
                <a:gd name="csY3" fmla="*/ 112694 h 112694"/>
                <a:gd name="csX4" fmla="*/ 38477 w 57382"/>
                <a:gd name="csY4" fmla="*/ 16866 h 112694"/>
                <a:gd name="csX5" fmla="*/ 57382 w 57382"/>
                <a:gd name="csY5" fmla="*/ 16866 h 112694"/>
                <a:gd name="csX6" fmla="*/ 57382 w 57382"/>
                <a:gd name="csY6" fmla="*/ 0 h 112694"/>
                <a:gd name="csX7" fmla="*/ 0 w 57382"/>
                <a:gd name="csY7" fmla="*/ 0 h 112694"/>
                <a:gd name="csX8" fmla="*/ 0 w 57382"/>
                <a:gd name="csY8" fmla="*/ 16866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7382" h="112694">
                  <a:moveTo>
                    <a:pt x="0" y="16866"/>
                  </a:moveTo>
                  <a:lnTo>
                    <a:pt x="18906" y="16866"/>
                  </a:lnTo>
                  <a:lnTo>
                    <a:pt x="18906" y="112694"/>
                  </a:lnTo>
                  <a:lnTo>
                    <a:pt x="38477" y="112694"/>
                  </a:lnTo>
                  <a:lnTo>
                    <a:pt x="38477" y="16866"/>
                  </a:lnTo>
                  <a:lnTo>
                    <a:pt x="57382" y="16866"/>
                  </a:lnTo>
                  <a:lnTo>
                    <a:pt x="57382" y="0"/>
                  </a:lnTo>
                  <a:lnTo>
                    <a:pt x="0" y="0"/>
                  </a:lnTo>
                  <a:lnTo>
                    <a:pt x="0" y="16866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7" name="Freeform 2246">
              <a:extLst>
                <a:ext uri="{FF2B5EF4-FFF2-40B4-BE49-F238E27FC236}">
                  <a16:creationId xmlns:a16="http://schemas.microsoft.com/office/drawing/2014/main" id="{0CE78C46-FD80-57DC-1BC7-0F03EDF933B6}"/>
                </a:ext>
              </a:extLst>
            </p:cNvPr>
            <p:cNvSpPr>
              <a:spLocks/>
            </p:cNvSpPr>
            <p:nvPr/>
          </p:nvSpPr>
          <p:spPr>
            <a:xfrm>
              <a:off x="5669242" y="3747200"/>
              <a:ext cx="60137" cy="115709"/>
            </a:xfrm>
            <a:custGeom>
              <a:avLst/>
              <a:gdLst>
                <a:gd name="csX0" fmla="*/ 20521 w 60137"/>
                <a:gd name="csY0" fmla="*/ 27985 h 115709"/>
                <a:gd name="csX1" fmla="*/ 30306 w 60137"/>
                <a:gd name="csY1" fmla="*/ 16866 h 115709"/>
                <a:gd name="csX2" fmla="*/ 40662 w 60137"/>
                <a:gd name="csY2" fmla="*/ 29398 h 115709"/>
                <a:gd name="csX3" fmla="*/ 59282 w 60137"/>
                <a:gd name="csY3" fmla="*/ 27325 h 115709"/>
                <a:gd name="csX4" fmla="*/ 32206 w 60137"/>
                <a:gd name="csY4" fmla="*/ 0 h 115709"/>
                <a:gd name="csX5" fmla="*/ 1995 w 60137"/>
                <a:gd name="csY5" fmla="*/ 28079 h 115709"/>
                <a:gd name="csX6" fmla="*/ 41612 w 60137"/>
                <a:gd name="csY6" fmla="*/ 88667 h 115709"/>
                <a:gd name="csX7" fmla="*/ 30306 w 60137"/>
                <a:gd name="csY7" fmla="*/ 98937 h 115709"/>
                <a:gd name="csX8" fmla="*/ 18621 w 60137"/>
                <a:gd name="csY8" fmla="*/ 81882 h 115709"/>
                <a:gd name="csX9" fmla="*/ 0 w 60137"/>
                <a:gd name="csY9" fmla="*/ 84521 h 115709"/>
                <a:gd name="csX10" fmla="*/ 29261 w 60137"/>
                <a:gd name="csY10" fmla="*/ 115709 h 115709"/>
                <a:gd name="csX11" fmla="*/ 60137 w 60137"/>
                <a:gd name="csY11" fmla="*/ 86876 h 115709"/>
                <a:gd name="csX12" fmla="*/ 20521 w 60137"/>
                <a:gd name="csY12" fmla="*/ 27891 h 1157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60137" h="115709">
                  <a:moveTo>
                    <a:pt x="20521" y="27985"/>
                  </a:moveTo>
                  <a:cubicBezTo>
                    <a:pt x="20521" y="20918"/>
                    <a:pt x="23941" y="16866"/>
                    <a:pt x="30306" y="16866"/>
                  </a:cubicBezTo>
                  <a:cubicBezTo>
                    <a:pt x="34676" y="16866"/>
                    <a:pt x="39902" y="19693"/>
                    <a:pt x="40662" y="29398"/>
                  </a:cubicBezTo>
                  <a:lnTo>
                    <a:pt x="59282" y="27325"/>
                  </a:lnTo>
                  <a:cubicBezTo>
                    <a:pt x="57572" y="11401"/>
                    <a:pt x="48072" y="0"/>
                    <a:pt x="32206" y="0"/>
                  </a:cubicBezTo>
                  <a:cubicBezTo>
                    <a:pt x="13015" y="0"/>
                    <a:pt x="1995" y="10176"/>
                    <a:pt x="1995" y="28079"/>
                  </a:cubicBezTo>
                  <a:cubicBezTo>
                    <a:pt x="1995" y="60399"/>
                    <a:pt x="41612" y="66335"/>
                    <a:pt x="41612" y="88667"/>
                  </a:cubicBezTo>
                  <a:cubicBezTo>
                    <a:pt x="41612" y="95357"/>
                    <a:pt x="37052" y="98937"/>
                    <a:pt x="30306" y="98937"/>
                  </a:cubicBezTo>
                  <a:cubicBezTo>
                    <a:pt x="24036" y="98937"/>
                    <a:pt x="19476" y="93284"/>
                    <a:pt x="18621" y="81882"/>
                  </a:cubicBezTo>
                  <a:lnTo>
                    <a:pt x="0" y="84521"/>
                  </a:lnTo>
                  <a:cubicBezTo>
                    <a:pt x="760" y="101387"/>
                    <a:pt x="11210" y="115709"/>
                    <a:pt x="29261" y="115709"/>
                  </a:cubicBezTo>
                  <a:cubicBezTo>
                    <a:pt x="47312" y="115709"/>
                    <a:pt x="60137" y="105439"/>
                    <a:pt x="60137" y="86876"/>
                  </a:cubicBezTo>
                  <a:cubicBezTo>
                    <a:pt x="60137" y="56253"/>
                    <a:pt x="20521" y="47113"/>
                    <a:pt x="20521" y="27891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8" name="Freeform 2247">
              <a:extLst>
                <a:ext uri="{FF2B5EF4-FFF2-40B4-BE49-F238E27FC236}">
                  <a16:creationId xmlns:a16="http://schemas.microsoft.com/office/drawing/2014/main" id="{6D46FB4E-3F7A-856E-313C-547D216EC68C}"/>
                </a:ext>
              </a:extLst>
            </p:cNvPr>
            <p:cNvSpPr>
              <a:spLocks/>
            </p:cNvSpPr>
            <p:nvPr/>
          </p:nvSpPr>
          <p:spPr>
            <a:xfrm>
              <a:off x="5742870" y="3746917"/>
              <a:ext cx="58902" cy="115992"/>
            </a:xfrm>
            <a:custGeom>
              <a:avLst/>
              <a:gdLst>
                <a:gd name="csX0" fmla="*/ 29926 w 58902"/>
                <a:gd name="csY0" fmla="*/ 283 h 115992"/>
                <a:gd name="csX1" fmla="*/ 0 w 58902"/>
                <a:gd name="csY1" fmla="*/ 29116 h 115992"/>
                <a:gd name="csX2" fmla="*/ 0 w 58902"/>
                <a:gd name="csY2" fmla="*/ 87159 h 115992"/>
                <a:gd name="csX3" fmla="*/ 29926 w 58902"/>
                <a:gd name="csY3" fmla="*/ 115992 h 115992"/>
                <a:gd name="csX4" fmla="*/ 58902 w 58902"/>
                <a:gd name="csY4" fmla="*/ 87159 h 115992"/>
                <a:gd name="csX5" fmla="*/ 58902 w 58902"/>
                <a:gd name="csY5" fmla="*/ 74156 h 115992"/>
                <a:gd name="csX6" fmla="*/ 39332 w 58902"/>
                <a:gd name="csY6" fmla="*/ 74156 h 115992"/>
                <a:gd name="csX7" fmla="*/ 39332 w 58902"/>
                <a:gd name="csY7" fmla="*/ 87724 h 115992"/>
                <a:gd name="csX8" fmla="*/ 29926 w 58902"/>
                <a:gd name="csY8" fmla="*/ 99126 h 115992"/>
                <a:gd name="csX9" fmla="*/ 19571 w 58902"/>
                <a:gd name="csY9" fmla="*/ 86594 h 115992"/>
                <a:gd name="csX10" fmla="*/ 19571 w 58902"/>
                <a:gd name="csY10" fmla="*/ 29398 h 115992"/>
                <a:gd name="csX11" fmla="*/ 29926 w 58902"/>
                <a:gd name="csY11" fmla="*/ 16866 h 115992"/>
                <a:gd name="csX12" fmla="*/ 39332 w 58902"/>
                <a:gd name="csY12" fmla="*/ 30435 h 115992"/>
                <a:gd name="csX13" fmla="*/ 39332 w 58902"/>
                <a:gd name="csY13" fmla="*/ 39198 h 115992"/>
                <a:gd name="csX14" fmla="*/ 58902 w 58902"/>
                <a:gd name="csY14" fmla="*/ 39198 h 115992"/>
                <a:gd name="csX15" fmla="*/ 58902 w 58902"/>
                <a:gd name="csY15" fmla="*/ 30906 h 115992"/>
                <a:gd name="csX16" fmla="*/ 29926 w 58902"/>
                <a:gd name="csY16" fmla="*/ 0 h 115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58902" h="115992">
                  <a:moveTo>
                    <a:pt x="29926" y="283"/>
                  </a:moveTo>
                  <a:cubicBezTo>
                    <a:pt x="9500" y="283"/>
                    <a:pt x="0" y="13286"/>
                    <a:pt x="0" y="29116"/>
                  </a:cubicBezTo>
                  <a:lnTo>
                    <a:pt x="0" y="87159"/>
                  </a:lnTo>
                  <a:cubicBezTo>
                    <a:pt x="0" y="103083"/>
                    <a:pt x="9405" y="115992"/>
                    <a:pt x="29926" y="115992"/>
                  </a:cubicBezTo>
                  <a:cubicBezTo>
                    <a:pt x="49402" y="115992"/>
                    <a:pt x="58902" y="103083"/>
                    <a:pt x="58902" y="87159"/>
                  </a:cubicBezTo>
                  <a:lnTo>
                    <a:pt x="58902" y="74156"/>
                  </a:lnTo>
                  <a:lnTo>
                    <a:pt x="39332" y="74156"/>
                  </a:lnTo>
                  <a:lnTo>
                    <a:pt x="39332" y="87724"/>
                  </a:lnTo>
                  <a:cubicBezTo>
                    <a:pt x="39332" y="95074"/>
                    <a:pt x="36957" y="99126"/>
                    <a:pt x="29926" y="99126"/>
                  </a:cubicBezTo>
                  <a:cubicBezTo>
                    <a:pt x="22041" y="99126"/>
                    <a:pt x="19571" y="95074"/>
                    <a:pt x="19571" y="86594"/>
                  </a:cubicBezTo>
                  <a:lnTo>
                    <a:pt x="19571" y="29398"/>
                  </a:lnTo>
                  <a:cubicBezTo>
                    <a:pt x="19571" y="20918"/>
                    <a:pt x="22136" y="16866"/>
                    <a:pt x="29926" y="16866"/>
                  </a:cubicBezTo>
                  <a:cubicBezTo>
                    <a:pt x="34961" y="16866"/>
                    <a:pt x="39332" y="20918"/>
                    <a:pt x="39332" y="30435"/>
                  </a:cubicBezTo>
                  <a:lnTo>
                    <a:pt x="39332" y="39198"/>
                  </a:lnTo>
                  <a:lnTo>
                    <a:pt x="58902" y="39198"/>
                  </a:lnTo>
                  <a:lnTo>
                    <a:pt x="58902" y="30906"/>
                  </a:lnTo>
                  <a:cubicBezTo>
                    <a:pt x="58902" y="14040"/>
                    <a:pt x="49402" y="0"/>
                    <a:pt x="29926" y="0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9" name="Freeform 2248">
              <a:extLst>
                <a:ext uri="{FF2B5EF4-FFF2-40B4-BE49-F238E27FC236}">
                  <a16:creationId xmlns:a16="http://schemas.microsoft.com/office/drawing/2014/main" id="{69560EF4-B154-739A-D524-EE1630704BBA}"/>
                </a:ext>
              </a:extLst>
            </p:cNvPr>
            <p:cNvSpPr>
              <a:spLocks/>
            </p:cNvSpPr>
            <p:nvPr/>
          </p:nvSpPr>
          <p:spPr>
            <a:xfrm>
              <a:off x="5820393" y="3748802"/>
              <a:ext cx="59757" cy="112694"/>
            </a:xfrm>
            <a:custGeom>
              <a:avLst/>
              <a:gdLst>
                <a:gd name="csX0" fmla="*/ 40282 w 59757"/>
                <a:gd name="csY0" fmla="*/ 45888 h 112694"/>
                <a:gd name="csX1" fmla="*/ 19476 w 59757"/>
                <a:gd name="csY1" fmla="*/ 45888 h 112694"/>
                <a:gd name="csX2" fmla="*/ 19476 w 59757"/>
                <a:gd name="csY2" fmla="*/ 0 h 112694"/>
                <a:gd name="csX3" fmla="*/ 0 w 59757"/>
                <a:gd name="csY3" fmla="*/ 0 h 112694"/>
                <a:gd name="csX4" fmla="*/ 0 w 59757"/>
                <a:gd name="csY4" fmla="*/ 112694 h 112694"/>
                <a:gd name="csX5" fmla="*/ 19476 w 59757"/>
                <a:gd name="csY5" fmla="*/ 112694 h 112694"/>
                <a:gd name="csX6" fmla="*/ 19476 w 59757"/>
                <a:gd name="csY6" fmla="*/ 62754 h 112694"/>
                <a:gd name="csX7" fmla="*/ 40282 w 59757"/>
                <a:gd name="csY7" fmla="*/ 62754 h 112694"/>
                <a:gd name="csX8" fmla="*/ 40282 w 59757"/>
                <a:gd name="csY8" fmla="*/ 112694 h 112694"/>
                <a:gd name="csX9" fmla="*/ 59757 w 59757"/>
                <a:gd name="csY9" fmla="*/ 112694 h 112694"/>
                <a:gd name="csX10" fmla="*/ 59757 w 59757"/>
                <a:gd name="csY10" fmla="*/ 0 h 112694"/>
                <a:gd name="csX11" fmla="*/ 40282 w 59757"/>
                <a:gd name="csY11" fmla="*/ 0 h 112694"/>
                <a:gd name="csX12" fmla="*/ 40282 w 59757"/>
                <a:gd name="csY12" fmla="*/ 45888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9757" h="112694">
                  <a:moveTo>
                    <a:pt x="40282" y="45888"/>
                  </a:moveTo>
                  <a:lnTo>
                    <a:pt x="19476" y="45888"/>
                  </a:lnTo>
                  <a:lnTo>
                    <a:pt x="19476" y="0"/>
                  </a:lnTo>
                  <a:lnTo>
                    <a:pt x="0" y="0"/>
                  </a:lnTo>
                  <a:lnTo>
                    <a:pt x="0" y="112694"/>
                  </a:lnTo>
                  <a:lnTo>
                    <a:pt x="19476" y="112694"/>
                  </a:lnTo>
                  <a:lnTo>
                    <a:pt x="19476" y="62754"/>
                  </a:lnTo>
                  <a:lnTo>
                    <a:pt x="40282" y="62754"/>
                  </a:lnTo>
                  <a:lnTo>
                    <a:pt x="40282" y="112694"/>
                  </a:lnTo>
                  <a:lnTo>
                    <a:pt x="59757" y="112694"/>
                  </a:lnTo>
                  <a:lnTo>
                    <a:pt x="59757" y="0"/>
                  </a:lnTo>
                  <a:lnTo>
                    <a:pt x="40282" y="0"/>
                  </a:lnTo>
                  <a:lnTo>
                    <a:pt x="40282" y="45888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0" name="Freeform 2249">
              <a:extLst>
                <a:ext uri="{FF2B5EF4-FFF2-40B4-BE49-F238E27FC236}">
                  <a16:creationId xmlns:a16="http://schemas.microsoft.com/office/drawing/2014/main" id="{0087E8B5-4014-041E-565D-36B4E316BF9D}"/>
                </a:ext>
              </a:extLst>
            </p:cNvPr>
            <p:cNvSpPr>
              <a:spLocks/>
            </p:cNvSpPr>
            <p:nvPr/>
          </p:nvSpPr>
          <p:spPr>
            <a:xfrm>
              <a:off x="5897726" y="3747200"/>
              <a:ext cx="59852" cy="115897"/>
            </a:xfrm>
            <a:custGeom>
              <a:avLst/>
              <a:gdLst>
                <a:gd name="csX0" fmla="*/ 29926 w 59852"/>
                <a:gd name="csY0" fmla="*/ 0 h 115897"/>
                <a:gd name="csX1" fmla="*/ 0 w 59852"/>
                <a:gd name="csY1" fmla="*/ 28927 h 115897"/>
                <a:gd name="csX2" fmla="*/ 0 w 59852"/>
                <a:gd name="csY2" fmla="*/ 86970 h 115897"/>
                <a:gd name="csX3" fmla="*/ 29926 w 59852"/>
                <a:gd name="csY3" fmla="*/ 115898 h 115897"/>
                <a:gd name="csX4" fmla="*/ 59852 w 59852"/>
                <a:gd name="csY4" fmla="*/ 86970 h 115897"/>
                <a:gd name="csX5" fmla="*/ 59852 w 59852"/>
                <a:gd name="csY5" fmla="*/ 28927 h 115897"/>
                <a:gd name="csX6" fmla="*/ 29926 w 59852"/>
                <a:gd name="csY6" fmla="*/ 0 h 115897"/>
                <a:gd name="csX7" fmla="*/ 40377 w 59852"/>
                <a:gd name="csY7" fmla="*/ 86499 h 115897"/>
                <a:gd name="csX8" fmla="*/ 30021 w 59852"/>
                <a:gd name="csY8" fmla="*/ 99031 h 115897"/>
                <a:gd name="csX9" fmla="*/ 19666 w 59852"/>
                <a:gd name="csY9" fmla="*/ 86499 h 115897"/>
                <a:gd name="csX10" fmla="*/ 19666 w 59852"/>
                <a:gd name="csY10" fmla="*/ 29304 h 115897"/>
                <a:gd name="csX11" fmla="*/ 30021 w 59852"/>
                <a:gd name="csY11" fmla="*/ 16772 h 115897"/>
                <a:gd name="csX12" fmla="*/ 40377 w 59852"/>
                <a:gd name="csY12" fmla="*/ 29304 h 115897"/>
                <a:gd name="csX13" fmla="*/ 40377 w 59852"/>
                <a:gd name="csY13" fmla="*/ 86499 h 115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5897">
                  <a:moveTo>
                    <a:pt x="29926" y="0"/>
                  </a:moveTo>
                  <a:cubicBezTo>
                    <a:pt x="9500" y="0"/>
                    <a:pt x="0" y="13003"/>
                    <a:pt x="0" y="28927"/>
                  </a:cubicBezTo>
                  <a:lnTo>
                    <a:pt x="0" y="86970"/>
                  </a:lnTo>
                  <a:cubicBezTo>
                    <a:pt x="0" y="102895"/>
                    <a:pt x="9405" y="115898"/>
                    <a:pt x="29926" y="115898"/>
                  </a:cubicBezTo>
                  <a:cubicBezTo>
                    <a:pt x="50447" y="115898"/>
                    <a:pt x="59852" y="102895"/>
                    <a:pt x="59852" y="86970"/>
                  </a:cubicBezTo>
                  <a:lnTo>
                    <a:pt x="59852" y="28927"/>
                  </a:lnTo>
                  <a:cubicBezTo>
                    <a:pt x="59852" y="13003"/>
                    <a:pt x="50447" y="0"/>
                    <a:pt x="29926" y="0"/>
                  </a:cubicBezTo>
                  <a:moveTo>
                    <a:pt x="40377" y="86499"/>
                  </a:moveTo>
                  <a:cubicBezTo>
                    <a:pt x="40377" y="94885"/>
                    <a:pt x="37907" y="99031"/>
                    <a:pt x="30021" y="99031"/>
                  </a:cubicBezTo>
                  <a:cubicBezTo>
                    <a:pt x="22136" y="99031"/>
                    <a:pt x="19666" y="94980"/>
                    <a:pt x="19666" y="86499"/>
                  </a:cubicBezTo>
                  <a:lnTo>
                    <a:pt x="19666" y="29304"/>
                  </a:lnTo>
                  <a:cubicBezTo>
                    <a:pt x="19666" y="20918"/>
                    <a:pt x="22136" y="16772"/>
                    <a:pt x="30021" y="16772"/>
                  </a:cubicBezTo>
                  <a:cubicBezTo>
                    <a:pt x="37907" y="16772"/>
                    <a:pt x="40377" y="20824"/>
                    <a:pt x="40377" y="29304"/>
                  </a:cubicBezTo>
                  <a:lnTo>
                    <a:pt x="40377" y="86499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1" name="Freeform 2250">
              <a:extLst>
                <a:ext uri="{FF2B5EF4-FFF2-40B4-BE49-F238E27FC236}">
                  <a16:creationId xmlns:a16="http://schemas.microsoft.com/office/drawing/2014/main" id="{F6B98CA8-CAEC-BE19-0DA1-6C12C3070E79}"/>
                </a:ext>
              </a:extLst>
            </p:cNvPr>
            <p:cNvSpPr>
              <a:spLocks/>
            </p:cNvSpPr>
            <p:nvPr/>
          </p:nvSpPr>
          <p:spPr>
            <a:xfrm>
              <a:off x="5975250" y="3747200"/>
              <a:ext cx="59852" cy="115897"/>
            </a:xfrm>
            <a:custGeom>
              <a:avLst/>
              <a:gdLst>
                <a:gd name="csX0" fmla="*/ 29926 w 59852"/>
                <a:gd name="csY0" fmla="*/ 0 h 115897"/>
                <a:gd name="csX1" fmla="*/ 0 w 59852"/>
                <a:gd name="csY1" fmla="*/ 28927 h 115897"/>
                <a:gd name="csX2" fmla="*/ 0 w 59852"/>
                <a:gd name="csY2" fmla="*/ 86970 h 115897"/>
                <a:gd name="csX3" fmla="*/ 29926 w 59852"/>
                <a:gd name="csY3" fmla="*/ 115898 h 115897"/>
                <a:gd name="csX4" fmla="*/ 59852 w 59852"/>
                <a:gd name="csY4" fmla="*/ 86970 h 115897"/>
                <a:gd name="csX5" fmla="*/ 59852 w 59852"/>
                <a:gd name="csY5" fmla="*/ 28927 h 115897"/>
                <a:gd name="csX6" fmla="*/ 29926 w 59852"/>
                <a:gd name="csY6" fmla="*/ 0 h 115897"/>
                <a:gd name="csX7" fmla="*/ 40282 w 59852"/>
                <a:gd name="csY7" fmla="*/ 86499 h 115897"/>
                <a:gd name="csX8" fmla="*/ 29926 w 59852"/>
                <a:gd name="csY8" fmla="*/ 99031 h 115897"/>
                <a:gd name="csX9" fmla="*/ 19571 w 59852"/>
                <a:gd name="csY9" fmla="*/ 86499 h 115897"/>
                <a:gd name="csX10" fmla="*/ 19571 w 59852"/>
                <a:gd name="csY10" fmla="*/ 29304 h 115897"/>
                <a:gd name="csX11" fmla="*/ 29926 w 59852"/>
                <a:gd name="csY11" fmla="*/ 16772 h 115897"/>
                <a:gd name="csX12" fmla="*/ 40282 w 59852"/>
                <a:gd name="csY12" fmla="*/ 29304 h 115897"/>
                <a:gd name="csX13" fmla="*/ 40282 w 59852"/>
                <a:gd name="csY13" fmla="*/ 86499 h 115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5897">
                  <a:moveTo>
                    <a:pt x="29926" y="0"/>
                  </a:moveTo>
                  <a:cubicBezTo>
                    <a:pt x="9500" y="0"/>
                    <a:pt x="0" y="13003"/>
                    <a:pt x="0" y="28927"/>
                  </a:cubicBezTo>
                  <a:lnTo>
                    <a:pt x="0" y="86970"/>
                  </a:lnTo>
                  <a:cubicBezTo>
                    <a:pt x="0" y="102895"/>
                    <a:pt x="9405" y="115898"/>
                    <a:pt x="29926" y="115898"/>
                  </a:cubicBezTo>
                  <a:cubicBezTo>
                    <a:pt x="50447" y="115898"/>
                    <a:pt x="59852" y="102895"/>
                    <a:pt x="59852" y="86970"/>
                  </a:cubicBezTo>
                  <a:lnTo>
                    <a:pt x="59852" y="28927"/>
                  </a:lnTo>
                  <a:cubicBezTo>
                    <a:pt x="59852" y="13003"/>
                    <a:pt x="50447" y="0"/>
                    <a:pt x="29926" y="0"/>
                  </a:cubicBezTo>
                  <a:moveTo>
                    <a:pt x="40282" y="86499"/>
                  </a:moveTo>
                  <a:cubicBezTo>
                    <a:pt x="40282" y="94885"/>
                    <a:pt x="37717" y="99031"/>
                    <a:pt x="29926" y="99031"/>
                  </a:cubicBezTo>
                  <a:cubicBezTo>
                    <a:pt x="22041" y="99031"/>
                    <a:pt x="19571" y="94980"/>
                    <a:pt x="19571" y="86499"/>
                  </a:cubicBezTo>
                  <a:lnTo>
                    <a:pt x="19571" y="29304"/>
                  </a:lnTo>
                  <a:cubicBezTo>
                    <a:pt x="19571" y="20918"/>
                    <a:pt x="22041" y="16772"/>
                    <a:pt x="29926" y="16772"/>
                  </a:cubicBezTo>
                  <a:cubicBezTo>
                    <a:pt x="37812" y="16772"/>
                    <a:pt x="40282" y="20824"/>
                    <a:pt x="40282" y="29304"/>
                  </a:cubicBezTo>
                  <a:lnTo>
                    <a:pt x="40282" y="86499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2" name="Freeform 2251">
              <a:extLst>
                <a:ext uri="{FF2B5EF4-FFF2-40B4-BE49-F238E27FC236}">
                  <a16:creationId xmlns:a16="http://schemas.microsoft.com/office/drawing/2014/main" id="{FC1F5EDC-8B49-DC47-0DDF-8F865B0E629F}"/>
                </a:ext>
              </a:extLst>
            </p:cNvPr>
            <p:cNvSpPr>
              <a:spLocks/>
            </p:cNvSpPr>
            <p:nvPr/>
          </p:nvSpPr>
          <p:spPr>
            <a:xfrm>
              <a:off x="6051728" y="3748802"/>
              <a:ext cx="50162" cy="112694"/>
            </a:xfrm>
            <a:custGeom>
              <a:avLst/>
              <a:gdLst>
                <a:gd name="csX0" fmla="*/ 19476 w 50162"/>
                <a:gd name="csY0" fmla="*/ 0 h 112694"/>
                <a:gd name="csX1" fmla="*/ 0 w 50162"/>
                <a:gd name="csY1" fmla="*/ 0 h 112694"/>
                <a:gd name="csX2" fmla="*/ 0 w 50162"/>
                <a:gd name="csY2" fmla="*/ 112694 h 112694"/>
                <a:gd name="csX3" fmla="*/ 50162 w 50162"/>
                <a:gd name="csY3" fmla="*/ 112694 h 112694"/>
                <a:gd name="csX4" fmla="*/ 50162 w 50162"/>
                <a:gd name="csY4" fmla="*/ 95828 h 112694"/>
                <a:gd name="csX5" fmla="*/ 19476 w 50162"/>
                <a:gd name="csY5" fmla="*/ 95828 h 112694"/>
                <a:gd name="csX6" fmla="*/ 19476 w 50162"/>
                <a:gd name="csY6" fmla="*/ 0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0162" h="112694">
                  <a:moveTo>
                    <a:pt x="1947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50162" y="112694"/>
                  </a:lnTo>
                  <a:lnTo>
                    <a:pt x="50162" y="95828"/>
                  </a:lnTo>
                  <a:lnTo>
                    <a:pt x="19476" y="95828"/>
                  </a:lnTo>
                  <a:lnTo>
                    <a:pt x="19476" y="0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" name="Freeform 2252">
              <a:extLst>
                <a:ext uri="{FF2B5EF4-FFF2-40B4-BE49-F238E27FC236}">
                  <a16:creationId xmlns:a16="http://schemas.microsoft.com/office/drawing/2014/main" id="{E5EDE0FD-327E-3883-BC87-EFD3E30F74DA}"/>
                </a:ext>
              </a:extLst>
            </p:cNvPr>
            <p:cNvSpPr>
              <a:spLocks/>
            </p:cNvSpPr>
            <p:nvPr/>
          </p:nvSpPr>
          <p:spPr>
            <a:xfrm>
              <a:off x="6146256" y="3748802"/>
              <a:ext cx="59852" cy="112694"/>
            </a:xfrm>
            <a:custGeom>
              <a:avLst/>
              <a:gdLst>
                <a:gd name="csX0" fmla="*/ 28976 w 59852"/>
                <a:gd name="csY0" fmla="*/ 0 h 112694"/>
                <a:gd name="csX1" fmla="*/ 0 w 59852"/>
                <a:gd name="csY1" fmla="*/ 0 h 112694"/>
                <a:gd name="csX2" fmla="*/ 0 w 59852"/>
                <a:gd name="csY2" fmla="*/ 112694 h 112694"/>
                <a:gd name="csX3" fmla="*/ 28976 w 59852"/>
                <a:gd name="csY3" fmla="*/ 112694 h 112694"/>
                <a:gd name="csX4" fmla="*/ 59852 w 59852"/>
                <a:gd name="csY4" fmla="*/ 78679 h 112694"/>
                <a:gd name="csX5" fmla="*/ 59852 w 59852"/>
                <a:gd name="csY5" fmla="*/ 34016 h 112694"/>
                <a:gd name="csX6" fmla="*/ 28976 w 59852"/>
                <a:gd name="csY6" fmla="*/ 0 h 112694"/>
                <a:gd name="csX7" fmla="*/ 40282 w 59852"/>
                <a:gd name="csY7" fmla="*/ 81034 h 112694"/>
                <a:gd name="csX8" fmla="*/ 26316 w 59852"/>
                <a:gd name="csY8" fmla="*/ 96770 h 112694"/>
                <a:gd name="csX9" fmla="*/ 19571 w 59852"/>
                <a:gd name="csY9" fmla="*/ 96770 h 112694"/>
                <a:gd name="csX10" fmla="*/ 19571 w 59852"/>
                <a:gd name="csY10" fmla="*/ 15924 h 112694"/>
                <a:gd name="csX11" fmla="*/ 26316 w 59852"/>
                <a:gd name="csY11" fmla="*/ 15924 h 112694"/>
                <a:gd name="csX12" fmla="*/ 40282 w 59852"/>
                <a:gd name="csY12" fmla="*/ 31660 h 112694"/>
                <a:gd name="csX13" fmla="*/ 40282 w 59852"/>
                <a:gd name="csY13" fmla="*/ 81034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9852" h="112694">
                  <a:moveTo>
                    <a:pt x="28976" y="0"/>
                  </a:moveTo>
                  <a:lnTo>
                    <a:pt x="0" y="0"/>
                  </a:lnTo>
                  <a:lnTo>
                    <a:pt x="0" y="112694"/>
                  </a:lnTo>
                  <a:lnTo>
                    <a:pt x="28976" y="112694"/>
                  </a:lnTo>
                  <a:cubicBezTo>
                    <a:pt x="49117" y="112694"/>
                    <a:pt x="59852" y="101764"/>
                    <a:pt x="59852" y="78679"/>
                  </a:cubicBezTo>
                  <a:lnTo>
                    <a:pt x="59852" y="34016"/>
                  </a:lnTo>
                  <a:cubicBezTo>
                    <a:pt x="59852" y="10930"/>
                    <a:pt x="49117" y="0"/>
                    <a:pt x="28976" y="0"/>
                  </a:cubicBezTo>
                  <a:moveTo>
                    <a:pt x="40282" y="81034"/>
                  </a:moveTo>
                  <a:cubicBezTo>
                    <a:pt x="40282" y="92907"/>
                    <a:pt x="36672" y="96770"/>
                    <a:pt x="26316" y="96770"/>
                  </a:cubicBezTo>
                  <a:lnTo>
                    <a:pt x="19571" y="96770"/>
                  </a:lnTo>
                  <a:cubicBezTo>
                    <a:pt x="19571" y="96770"/>
                    <a:pt x="19571" y="15924"/>
                    <a:pt x="19571" y="15924"/>
                  </a:cubicBezTo>
                  <a:lnTo>
                    <a:pt x="26316" y="15924"/>
                  </a:lnTo>
                  <a:cubicBezTo>
                    <a:pt x="36672" y="15924"/>
                    <a:pt x="40282" y="19787"/>
                    <a:pt x="40282" y="31660"/>
                  </a:cubicBezTo>
                  <a:lnTo>
                    <a:pt x="40282" y="81034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" name="Rectangle 2253">
              <a:extLst>
                <a:ext uri="{FF2B5EF4-FFF2-40B4-BE49-F238E27FC236}">
                  <a16:creationId xmlns:a16="http://schemas.microsoft.com/office/drawing/2014/main" id="{8E091BFE-33C2-1FDF-8DD7-DC73237FD891}"/>
                </a:ext>
              </a:extLst>
            </p:cNvPr>
            <p:cNvSpPr>
              <a:spLocks/>
            </p:cNvSpPr>
            <p:nvPr/>
          </p:nvSpPr>
          <p:spPr>
            <a:xfrm>
              <a:off x="6226345" y="3748802"/>
              <a:ext cx="19570" cy="112694"/>
            </a:xfrm>
            <a:prstGeom prst="rect">
              <a:avLst/>
            </a:pr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" name="Freeform 2254">
              <a:extLst>
                <a:ext uri="{FF2B5EF4-FFF2-40B4-BE49-F238E27FC236}">
                  <a16:creationId xmlns:a16="http://schemas.microsoft.com/office/drawing/2014/main" id="{1C4F876A-DBF5-F417-BF25-3FFE99B5F170}"/>
                </a:ext>
              </a:extLst>
            </p:cNvPr>
            <p:cNvSpPr>
              <a:spLocks/>
            </p:cNvSpPr>
            <p:nvPr/>
          </p:nvSpPr>
          <p:spPr>
            <a:xfrm>
              <a:off x="6261116" y="3747200"/>
              <a:ext cx="60137" cy="115709"/>
            </a:xfrm>
            <a:custGeom>
              <a:avLst/>
              <a:gdLst>
                <a:gd name="csX0" fmla="*/ 20521 w 60137"/>
                <a:gd name="csY0" fmla="*/ 27985 h 115709"/>
                <a:gd name="csX1" fmla="*/ 30306 w 60137"/>
                <a:gd name="csY1" fmla="*/ 16866 h 115709"/>
                <a:gd name="csX2" fmla="*/ 40662 w 60137"/>
                <a:gd name="csY2" fmla="*/ 29398 h 115709"/>
                <a:gd name="csX3" fmla="*/ 59282 w 60137"/>
                <a:gd name="csY3" fmla="*/ 27325 h 115709"/>
                <a:gd name="csX4" fmla="*/ 32206 w 60137"/>
                <a:gd name="csY4" fmla="*/ 0 h 115709"/>
                <a:gd name="csX5" fmla="*/ 1995 w 60137"/>
                <a:gd name="csY5" fmla="*/ 28079 h 115709"/>
                <a:gd name="csX6" fmla="*/ 41612 w 60137"/>
                <a:gd name="csY6" fmla="*/ 88667 h 115709"/>
                <a:gd name="csX7" fmla="*/ 30306 w 60137"/>
                <a:gd name="csY7" fmla="*/ 98937 h 115709"/>
                <a:gd name="csX8" fmla="*/ 18621 w 60137"/>
                <a:gd name="csY8" fmla="*/ 81882 h 115709"/>
                <a:gd name="csX9" fmla="*/ 0 w 60137"/>
                <a:gd name="csY9" fmla="*/ 84521 h 115709"/>
                <a:gd name="csX10" fmla="*/ 29261 w 60137"/>
                <a:gd name="csY10" fmla="*/ 115709 h 115709"/>
                <a:gd name="csX11" fmla="*/ 60137 w 60137"/>
                <a:gd name="csY11" fmla="*/ 86876 h 115709"/>
                <a:gd name="csX12" fmla="*/ 20521 w 60137"/>
                <a:gd name="csY12" fmla="*/ 27891 h 1157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60137" h="115709">
                  <a:moveTo>
                    <a:pt x="20521" y="27985"/>
                  </a:moveTo>
                  <a:cubicBezTo>
                    <a:pt x="20521" y="20918"/>
                    <a:pt x="23941" y="16866"/>
                    <a:pt x="30306" y="16866"/>
                  </a:cubicBezTo>
                  <a:cubicBezTo>
                    <a:pt x="34676" y="16866"/>
                    <a:pt x="39902" y="19693"/>
                    <a:pt x="40662" y="29398"/>
                  </a:cubicBezTo>
                  <a:lnTo>
                    <a:pt x="59282" y="27325"/>
                  </a:lnTo>
                  <a:cubicBezTo>
                    <a:pt x="57572" y="11401"/>
                    <a:pt x="48072" y="0"/>
                    <a:pt x="32206" y="0"/>
                  </a:cubicBezTo>
                  <a:cubicBezTo>
                    <a:pt x="13015" y="0"/>
                    <a:pt x="1995" y="10176"/>
                    <a:pt x="1995" y="28079"/>
                  </a:cubicBezTo>
                  <a:cubicBezTo>
                    <a:pt x="1995" y="60399"/>
                    <a:pt x="41612" y="66335"/>
                    <a:pt x="41612" y="88667"/>
                  </a:cubicBezTo>
                  <a:cubicBezTo>
                    <a:pt x="41612" y="95357"/>
                    <a:pt x="37051" y="98937"/>
                    <a:pt x="30306" y="98937"/>
                  </a:cubicBezTo>
                  <a:cubicBezTo>
                    <a:pt x="24036" y="98937"/>
                    <a:pt x="19476" y="93284"/>
                    <a:pt x="18621" y="81882"/>
                  </a:cubicBezTo>
                  <a:lnTo>
                    <a:pt x="0" y="84521"/>
                  </a:lnTo>
                  <a:cubicBezTo>
                    <a:pt x="760" y="101387"/>
                    <a:pt x="11210" y="115709"/>
                    <a:pt x="29261" y="115709"/>
                  </a:cubicBezTo>
                  <a:cubicBezTo>
                    <a:pt x="47502" y="115709"/>
                    <a:pt x="60137" y="105439"/>
                    <a:pt x="60137" y="86876"/>
                  </a:cubicBezTo>
                  <a:cubicBezTo>
                    <a:pt x="60137" y="56253"/>
                    <a:pt x="20521" y="47113"/>
                    <a:pt x="20521" y="27891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" name="Freeform 2255">
              <a:extLst>
                <a:ext uri="{FF2B5EF4-FFF2-40B4-BE49-F238E27FC236}">
                  <a16:creationId xmlns:a16="http://schemas.microsoft.com/office/drawing/2014/main" id="{E5EB852A-2CD8-D59E-BC58-1AFE5C709405}"/>
                </a:ext>
              </a:extLst>
            </p:cNvPr>
            <p:cNvSpPr>
              <a:spLocks/>
            </p:cNvSpPr>
            <p:nvPr/>
          </p:nvSpPr>
          <p:spPr>
            <a:xfrm>
              <a:off x="6327239" y="3748802"/>
              <a:ext cx="57382" cy="112694"/>
            </a:xfrm>
            <a:custGeom>
              <a:avLst/>
              <a:gdLst>
                <a:gd name="csX0" fmla="*/ 0 w 57382"/>
                <a:gd name="csY0" fmla="*/ 16866 h 112694"/>
                <a:gd name="csX1" fmla="*/ 18906 w 57382"/>
                <a:gd name="csY1" fmla="*/ 16866 h 112694"/>
                <a:gd name="csX2" fmla="*/ 18906 w 57382"/>
                <a:gd name="csY2" fmla="*/ 112694 h 112694"/>
                <a:gd name="csX3" fmla="*/ 38477 w 57382"/>
                <a:gd name="csY3" fmla="*/ 112694 h 112694"/>
                <a:gd name="csX4" fmla="*/ 38477 w 57382"/>
                <a:gd name="csY4" fmla="*/ 16866 h 112694"/>
                <a:gd name="csX5" fmla="*/ 57382 w 57382"/>
                <a:gd name="csY5" fmla="*/ 16866 h 112694"/>
                <a:gd name="csX6" fmla="*/ 57382 w 57382"/>
                <a:gd name="csY6" fmla="*/ 0 h 112694"/>
                <a:gd name="csX7" fmla="*/ 0 w 57382"/>
                <a:gd name="csY7" fmla="*/ 0 h 112694"/>
                <a:gd name="csX8" fmla="*/ 0 w 57382"/>
                <a:gd name="csY8" fmla="*/ 16866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7382" h="112694">
                  <a:moveTo>
                    <a:pt x="0" y="16866"/>
                  </a:moveTo>
                  <a:lnTo>
                    <a:pt x="18906" y="16866"/>
                  </a:lnTo>
                  <a:lnTo>
                    <a:pt x="18906" y="112694"/>
                  </a:lnTo>
                  <a:lnTo>
                    <a:pt x="38477" y="112694"/>
                  </a:lnTo>
                  <a:lnTo>
                    <a:pt x="38477" y="16866"/>
                  </a:lnTo>
                  <a:lnTo>
                    <a:pt x="57382" y="16866"/>
                  </a:lnTo>
                  <a:lnTo>
                    <a:pt x="57382" y="0"/>
                  </a:lnTo>
                  <a:lnTo>
                    <a:pt x="0" y="0"/>
                  </a:lnTo>
                  <a:lnTo>
                    <a:pt x="0" y="16866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" name="Freeform 2256">
              <a:extLst>
                <a:ext uri="{FF2B5EF4-FFF2-40B4-BE49-F238E27FC236}">
                  <a16:creationId xmlns:a16="http://schemas.microsoft.com/office/drawing/2014/main" id="{4A1F1CEE-2598-3050-3E26-8B52CA810213}"/>
                </a:ext>
              </a:extLst>
            </p:cNvPr>
            <p:cNvSpPr>
              <a:spLocks/>
            </p:cNvSpPr>
            <p:nvPr/>
          </p:nvSpPr>
          <p:spPr>
            <a:xfrm>
              <a:off x="6394787" y="3748802"/>
              <a:ext cx="63367" cy="112694"/>
            </a:xfrm>
            <a:custGeom>
              <a:avLst/>
              <a:gdLst>
                <a:gd name="csX0" fmla="*/ 60422 w 63367"/>
                <a:gd name="csY0" fmla="*/ 33262 h 112694"/>
                <a:gd name="csX1" fmla="*/ 27361 w 63367"/>
                <a:gd name="csY1" fmla="*/ 0 h 112694"/>
                <a:gd name="csX2" fmla="*/ 0 w 63367"/>
                <a:gd name="csY2" fmla="*/ 0 h 112694"/>
                <a:gd name="csX3" fmla="*/ 0 w 63367"/>
                <a:gd name="csY3" fmla="*/ 112694 h 112694"/>
                <a:gd name="csX4" fmla="*/ 19571 w 63367"/>
                <a:gd name="csY4" fmla="*/ 112694 h 112694"/>
                <a:gd name="csX5" fmla="*/ 19571 w 63367"/>
                <a:gd name="csY5" fmla="*/ 66523 h 112694"/>
                <a:gd name="csX6" fmla="*/ 29641 w 63367"/>
                <a:gd name="csY6" fmla="*/ 66052 h 112694"/>
                <a:gd name="csX7" fmla="*/ 43512 w 63367"/>
                <a:gd name="csY7" fmla="*/ 112694 h 112694"/>
                <a:gd name="csX8" fmla="*/ 63368 w 63367"/>
                <a:gd name="csY8" fmla="*/ 112694 h 112694"/>
                <a:gd name="csX9" fmla="*/ 46837 w 63367"/>
                <a:gd name="csY9" fmla="*/ 61624 h 112694"/>
                <a:gd name="csX10" fmla="*/ 60518 w 63367"/>
                <a:gd name="csY10" fmla="*/ 33167 h 112694"/>
                <a:gd name="csX11" fmla="*/ 26411 w 63367"/>
                <a:gd name="csY11" fmla="*/ 50599 h 112694"/>
                <a:gd name="csX12" fmla="*/ 19476 w 63367"/>
                <a:gd name="csY12" fmla="*/ 50599 h 112694"/>
                <a:gd name="csX13" fmla="*/ 19476 w 63367"/>
                <a:gd name="csY13" fmla="*/ 15924 h 112694"/>
                <a:gd name="csX14" fmla="*/ 26411 w 63367"/>
                <a:gd name="csY14" fmla="*/ 15924 h 112694"/>
                <a:gd name="csX15" fmla="*/ 40947 w 63367"/>
                <a:gd name="csY15" fmla="*/ 33262 h 112694"/>
                <a:gd name="csX16" fmla="*/ 26411 w 63367"/>
                <a:gd name="csY16" fmla="*/ 50599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63367" h="112694">
                  <a:moveTo>
                    <a:pt x="60422" y="33262"/>
                  </a:moveTo>
                  <a:cubicBezTo>
                    <a:pt x="60422" y="9234"/>
                    <a:pt x="49212" y="0"/>
                    <a:pt x="27361" y="0"/>
                  </a:cubicBezTo>
                  <a:lnTo>
                    <a:pt x="0" y="0"/>
                  </a:lnTo>
                  <a:lnTo>
                    <a:pt x="0" y="112694"/>
                  </a:lnTo>
                  <a:lnTo>
                    <a:pt x="19571" y="112694"/>
                  </a:lnTo>
                  <a:lnTo>
                    <a:pt x="19571" y="66523"/>
                  </a:lnTo>
                  <a:cubicBezTo>
                    <a:pt x="22991" y="66523"/>
                    <a:pt x="27171" y="66335"/>
                    <a:pt x="29641" y="66052"/>
                  </a:cubicBezTo>
                  <a:lnTo>
                    <a:pt x="43512" y="112694"/>
                  </a:lnTo>
                  <a:lnTo>
                    <a:pt x="63368" y="112694"/>
                  </a:lnTo>
                  <a:cubicBezTo>
                    <a:pt x="63368" y="112694"/>
                    <a:pt x="46837" y="61624"/>
                    <a:pt x="46837" y="61624"/>
                  </a:cubicBezTo>
                  <a:cubicBezTo>
                    <a:pt x="53487" y="58608"/>
                    <a:pt x="60518" y="51353"/>
                    <a:pt x="60518" y="33167"/>
                  </a:cubicBezTo>
                  <a:moveTo>
                    <a:pt x="26411" y="50599"/>
                  </a:moveTo>
                  <a:lnTo>
                    <a:pt x="19476" y="50599"/>
                  </a:lnTo>
                  <a:cubicBezTo>
                    <a:pt x="19476" y="50599"/>
                    <a:pt x="19476" y="15924"/>
                    <a:pt x="19476" y="15924"/>
                  </a:cubicBezTo>
                  <a:lnTo>
                    <a:pt x="26411" y="15924"/>
                  </a:lnTo>
                  <a:cubicBezTo>
                    <a:pt x="36957" y="15924"/>
                    <a:pt x="40947" y="19787"/>
                    <a:pt x="40947" y="33262"/>
                  </a:cubicBezTo>
                  <a:cubicBezTo>
                    <a:pt x="40947" y="46736"/>
                    <a:pt x="37052" y="50599"/>
                    <a:pt x="26411" y="50599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8" name="Rectangle 2257">
              <a:extLst>
                <a:ext uri="{FF2B5EF4-FFF2-40B4-BE49-F238E27FC236}">
                  <a16:creationId xmlns:a16="http://schemas.microsoft.com/office/drawing/2014/main" id="{73F0B8C7-33C8-7BFC-D454-4EE7851E547F}"/>
                </a:ext>
              </a:extLst>
            </p:cNvPr>
            <p:cNvSpPr>
              <a:spLocks/>
            </p:cNvSpPr>
            <p:nvPr/>
          </p:nvSpPr>
          <p:spPr>
            <a:xfrm>
              <a:off x="6474875" y="3748802"/>
              <a:ext cx="19475" cy="112694"/>
            </a:xfrm>
            <a:prstGeom prst="rect">
              <a:avLst/>
            </a:pr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" name="Freeform 2258">
              <a:extLst>
                <a:ext uri="{FF2B5EF4-FFF2-40B4-BE49-F238E27FC236}">
                  <a16:creationId xmlns:a16="http://schemas.microsoft.com/office/drawing/2014/main" id="{43752575-1674-8BE4-D7D0-ED92FE2F03AE}"/>
                </a:ext>
              </a:extLst>
            </p:cNvPr>
            <p:cNvSpPr>
              <a:spLocks/>
            </p:cNvSpPr>
            <p:nvPr/>
          </p:nvSpPr>
          <p:spPr>
            <a:xfrm>
              <a:off x="6514682" y="3746917"/>
              <a:ext cx="58902" cy="115992"/>
            </a:xfrm>
            <a:custGeom>
              <a:avLst/>
              <a:gdLst>
                <a:gd name="csX0" fmla="*/ 29926 w 58902"/>
                <a:gd name="csY0" fmla="*/ 283 h 115992"/>
                <a:gd name="csX1" fmla="*/ 0 w 58902"/>
                <a:gd name="csY1" fmla="*/ 29116 h 115992"/>
                <a:gd name="csX2" fmla="*/ 0 w 58902"/>
                <a:gd name="csY2" fmla="*/ 87159 h 115992"/>
                <a:gd name="csX3" fmla="*/ 29926 w 58902"/>
                <a:gd name="csY3" fmla="*/ 115992 h 115992"/>
                <a:gd name="csX4" fmla="*/ 58902 w 58902"/>
                <a:gd name="csY4" fmla="*/ 87159 h 115992"/>
                <a:gd name="csX5" fmla="*/ 58902 w 58902"/>
                <a:gd name="csY5" fmla="*/ 74156 h 115992"/>
                <a:gd name="csX6" fmla="*/ 39332 w 58902"/>
                <a:gd name="csY6" fmla="*/ 74156 h 115992"/>
                <a:gd name="csX7" fmla="*/ 39332 w 58902"/>
                <a:gd name="csY7" fmla="*/ 87724 h 115992"/>
                <a:gd name="csX8" fmla="*/ 29926 w 58902"/>
                <a:gd name="csY8" fmla="*/ 99126 h 115992"/>
                <a:gd name="csX9" fmla="*/ 19571 w 58902"/>
                <a:gd name="csY9" fmla="*/ 86594 h 115992"/>
                <a:gd name="csX10" fmla="*/ 19571 w 58902"/>
                <a:gd name="csY10" fmla="*/ 29398 h 115992"/>
                <a:gd name="csX11" fmla="*/ 29926 w 58902"/>
                <a:gd name="csY11" fmla="*/ 16866 h 115992"/>
                <a:gd name="csX12" fmla="*/ 39332 w 58902"/>
                <a:gd name="csY12" fmla="*/ 30435 h 115992"/>
                <a:gd name="csX13" fmla="*/ 39332 w 58902"/>
                <a:gd name="csY13" fmla="*/ 39198 h 115992"/>
                <a:gd name="csX14" fmla="*/ 58902 w 58902"/>
                <a:gd name="csY14" fmla="*/ 39198 h 115992"/>
                <a:gd name="csX15" fmla="*/ 58902 w 58902"/>
                <a:gd name="csY15" fmla="*/ 30906 h 115992"/>
                <a:gd name="csX16" fmla="*/ 29926 w 58902"/>
                <a:gd name="csY16" fmla="*/ 0 h 115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58902" h="115992">
                  <a:moveTo>
                    <a:pt x="29926" y="283"/>
                  </a:moveTo>
                  <a:cubicBezTo>
                    <a:pt x="9500" y="283"/>
                    <a:pt x="0" y="13286"/>
                    <a:pt x="0" y="29116"/>
                  </a:cubicBezTo>
                  <a:lnTo>
                    <a:pt x="0" y="87159"/>
                  </a:lnTo>
                  <a:cubicBezTo>
                    <a:pt x="0" y="103083"/>
                    <a:pt x="9405" y="115992"/>
                    <a:pt x="29926" y="115992"/>
                  </a:cubicBezTo>
                  <a:cubicBezTo>
                    <a:pt x="49402" y="115992"/>
                    <a:pt x="58902" y="103083"/>
                    <a:pt x="58902" y="87159"/>
                  </a:cubicBezTo>
                  <a:lnTo>
                    <a:pt x="58902" y="74156"/>
                  </a:lnTo>
                  <a:lnTo>
                    <a:pt x="39332" y="74156"/>
                  </a:lnTo>
                  <a:lnTo>
                    <a:pt x="39332" y="87724"/>
                  </a:lnTo>
                  <a:cubicBezTo>
                    <a:pt x="39332" y="95074"/>
                    <a:pt x="36957" y="99126"/>
                    <a:pt x="29926" y="99126"/>
                  </a:cubicBezTo>
                  <a:cubicBezTo>
                    <a:pt x="22041" y="99126"/>
                    <a:pt x="19571" y="95074"/>
                    <a:pt x="19571" y="86594"/>
                  </a:cubicBezTo>
                  <a:lnTo>
                    <a:pt x="19571" y="29398"/>
                  </a:lnTo>
                  <a:cubicBezTo>
                    <a:pt x="19571" y="20918"/>
                    <a:pt x="22136" y="16866"/>
                    <a:pt x="29926" y="16866"/>
                  </a:cubicBezTo>
                  <a:cubicBezTo>
                    <a:pt x="34961" y="16866"/>
                    <a:pt x="39332" y="20918"/>
                    <a:pt x="39332" y="30435"/>
                  </a:cubicBezTo>
                  <a:lnTo>
                    <a:pt x="39332" y="39198"/>
                  </a:lnTo>
                  <a:lnTo>
                    <a:pt x="58902" y="39198"/>
                  </a:lnTo>
                  <a:lnTo>
                    <a:pt x="58902" y="30906"/>
                  </a:lnTo>
                  <a:cubicBezTo>
                    <a:pt x="58902" y="14040"/>
                    <a:pt x="49402" y="0"/>
                    <a:pt x="29926" y="0"/>
                  </a:cubicBezTo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" name="Freeform 2259">
              <a:extLst>
                <a:ext uri="{FF2B5EF4-FFF2-40B4-BE49-F238E27FC236}">
                  <a16:creationId xmlns:a16="http://schemas.microsoft.com/office/drawing/2014/main" id="{C67E13CD-7137-0BC3-3F3E-12501E9CF5CA}"/>
                </a:ext>
              </a:extLst>
            </p:cNvPr>
            <p:cNvSpPr>
              <a:spLocks/>
            </p:cNvSpPr>
            <p:nvPr/>
          </p:nvSpPr>
          <p:spPr>
            <a:xfrm>
              <a:off x="6584604" y="3748802"/>
              <a:ext cx="57287" cy="112694"/>
            </a:xfrm>
            <a:custGeom>
              <a:avLst/>
              <a:gdLst>
                <a:gd name="csX0" fmla="*/ 0 w 57287"/>
                <a:gd name="csY0" fmla="*/ 16866 h 112694"/>
                <a:gd name="csX1" fmla="*/ 18906 w 57287"/>
                <a:gd name="csY1" fmla="*/ 16866 h 112694"/>
                <a:gd name="csX2" fmla="*/ 18906 w 57287"/>
                <a:gd name="csY2" fmla="*/ 112694 h 112694"/>
                <a:gd name="csX3" fmla="*/ 38382 w 57287"/>
                <a:gd name="csY3" fmla="*/ 112694 h 112694"/>
                <a:gd name="csX4" fmla="*/ 38382 w 57287"/>
                <a:gd name="csY4" fmla="*/ 16866 h 112694"/>
                <a:gd name="csX5" fmla="*/ 57287 w 57287"/>
                <a:gd name="csY5" fmla="*/ 16866 h 112694"/>
                <a:gd name="csX6" fmla="*/ 57287 w 57287"/>
                <a:gd name="csY6" fmla="*/ 0 h 112694"/>
                <a:gd name="csX7" fmla="*/ 0 w 57287"/>
                <a:gd name="csY7" fmla="*/ 0 h 112694"/>
                <a:gd name="csX8" fmla="*/ 0 w 57287"/>
                <a:gd name="csY8" fmla="*/ 16866 h 112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7287" h="112694">
                  <a:moveTo>
                    <a:pt x="0" y="16866"/>
                  </a:moveTo>
                  <a:lnTo>
                    <a:pt x="18906" y="16866"/>
                  </a:lnTo>
                  <a:lnTo>
                    <a:pt x="18906" y="112694"/>
                  </a:lnTo>
                  <a:lnTo>
                    <a:pt x="38382" y="112694"/>
                  </a:lnTo>
                  <a:lnTo>
                    <a:pt x="38382" y="16866"/>
                  </a:lnTo>
                  <a:lnTo>
                    <a:pt x="57287" y="16866"/>
                  </a:lnTo>
                  <a:lnTo>
                    <a:pt x="57287" y="0"/>
                  </a:lnTo>
                  <a:lnTo>
                    <a:pt x="0" y="0"/>
                  </a:lnTo>
                  <a:lnTo>
                    <a:pt x="0" y="16866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1" name="Freeform 2260">
              <a:extLst>
                <a:ext uri="{FF2B5EF4-FFF2-40B4-BE49-F238E27FC236}">
                  <a16:creationId xmlns:a16="http://schemas.microsoft.com/office/drawing/2014/main" id="{0BDD582E-1E6A-C444-2709-9FDE4B2A0831}"/>
                </a:ext>
              </a:extLst>
            </p:cNvPr>
            <p:cNvSpPr>
              <a:spLocks/>
            </p:cNvSpPr>
            <p:nvPr/>
          </p:nvSpPr>
          <p:spPr>
            <a:xfrm>
              <a:off x="6682553" y="2990944"/>
              <a:ext cx="639281" cy="797056"/>
            </a:xfrm>
            <a:custGeom>
              <a:avLst/>
              <a:gdLst>
                <a:gd name="csX0" fmla="*/ 369565 w 639281"/>
                <a:gd name="csY0" fmla="*/ 468114 h 797056"/>
                <a:gd name="csX1" fmla="*/ 639281 w 639281"/>
                <a:gd name="csY1" fmla="*/ 395654 h 797056"/>
                <a:gd name="csX2" fmla="*/ 380776 w 639281"/>
                <a:gd name="csY2" fmla="*/ 395654 h 797056"/>
                <a:gd name="csX3" fmla="*/ 504376 w 639281"/>
                <a:gd name="csY3" fmla="*/ 317635 h 797056"/>
                <a:gd name="csX4" fmla="*/ 347049 w 639281"/>
                <a:gd name="csY4" fmla="*/ 351085 h 797056"/>
                <a:gd name="csX5" fmla="*/ 493165 w 639281"/>
                <a:gd name="csY5" fmla="*/ 195047 h 797056"/>
                <a:gd name="csX6" fmla="*/ 341444 w 639281"/>
                <a:gd name="csY6" fmla="*/ 256388 h 797056"/>
                <a:gd name="csX7" fmla="*/ 403291 w 639281"/>
                <a:gd name="csY7" fmla="*/ 150479 h 797056"/>
                <a:gd name="csX8" fmla="*/ 285297 w 639281"/>
                <a:gd name="csY8" fmla="*/ 217379 h 797056"/>
                <a:gd name="csX9" fmla="*/ 375170 w 639281"/>
                <a:gd name="csY9" fmla="*/ 33450 h 797056"/>
                <a:gd name="csX10" fmla="*/ 206538 w 639281"/>
                <a:gd name="csY10" fmla="*/ 183929 h 797056"/>
                <a:gd name="csX11" fmla="*/ 240265 w 639281"/>
                <a:gd name="csY11" fmla="*/ 44569 h 797056"/>
                <a:gd name="csX12" fmla="*/ 144691 w 639281"/>
                <a:gd name="csY12" fmla="*/ 122588 h 797056"/>
                <a:gd name="csX13" fmla="*/ 155901 w 639281"/>
                <a:gd name="csY13" fmla="*/ 0 h 797056"/>
                <a:gd name="csX14" fmla="*/ 66028 w 639281"/>
                <a:gd name="csY14" fmla="*/ 100350 h 797056"/>
                <a:gd name="csX15" fmla="*/ 49212 w 639281"/>
                <a:gd name="csY15" fmla="*/ 44663 h 797056"/>
                <a:gd name="csX16" fmla="*/ 0 w 639281"/>
                <a:gd name="csY16" fmla="*/ 113259 h 797056"/>
                <a:gd name="csX17" fmla="*/ 855 w 639281"/>
                <a:gd name="csY17" fmla="*/ 113636 h 797056"/>
                <a:gd name="csX18" fmla="*/ 120750 w 639281"/>
                <a:gd name="csY18" fmla="*/ 192880 h 797056"/>
                <a:gd name="csX19" fmla="*/ 189343 w 639281"/>
                <a:gd name="csY19" fmla="*/ 321498 h 797056"/>
                <a:gd name="csX20" fmla="*/ 249575 w 639281"/>
                <a:gd name="csY20" fmla="*/ 339684 h 797056"/>
                <a:gd name="csX21" fmla="*/ 250810 w 639281"/>
                <a:gd name="csY21" fmla="*/ 378222 h 797056"/>
                <a:gd name="csX22" fmla="*/ 250430 w 639281"/>
                <a:gd name="csY22" fmla="*/ 409882 h 797056"/>
                <a:gd name="csX23" fmla="*/ 258886 w 639281"/>
                <a:gd name="csY23" fmla="*/ 442390 h 797056"/>
                <a:gd name="csX24" fmla="*/ 270666 w 639281"/>
                <a:gd name="csY24" fmla="*/ 464722 h 797056"/>
                <a:gd name="csX25" fmla="*/ 268956 w 639281"/>
                <a:gd name="csY25" fmla="*/ 509667 h 797056"/>
                <a:gd name="csX26" fmla="*/ 278266 w 639281"/>
                <a:gd name="csY26" fmla="*/ 565543 h 797056"/>
                <a:gd name="csX27" fmla="*/ 214329 w 639281"/>
                <a:gd name="csY27" fmla="*/ 602103 h 797056"/>
                <a:gd name="csX28" fmla="*/ 93009 w 639281"/>
                <a:gd name="csY28" fmla="*/ 703867 h 797056"/>
                <a:gd name="csX29" fmla="*/ 90254 w 639281"/>
                <a:gd name="csY29" fmla="*/ 783488 h 797056"/>
                <a:gd name="csX30" fmla="*/ 155901 w 639281"/>
                <a:gd name="csY30" fmla="*/ 696800 h 797056"/>
                <a:gd name="csX31" fmla="*/ 212144 w 639281"/>
                <a:gd name="csY31" fmla="*/ 780378 h 797056"/>
                <a:gd name="csX32" fmla="*/ 234564 w 639281"/>
                <a:gd name="csY32" fmla="*/ 713478 h 797056"/>
                <a:gd name="csX33" fmla="*/ 313228 w 639281"/>
                <a:gd name="csY33" fmla="*/ 797056 h 797056"/>
                <a:gd name="csX34" fmla="*/ 279501 w 639281"/>
                <a:gd name="csY34" fmla="*/ 652137 h 797056"/>
                <a:gd name="csX35" fmla="*/ 386286 w 639281"/>
                <a:gd name="csY35" fmla="*/ 719037 h 797056"/>
                <a:gd name="csX36" fmla="*/ 335744 w 639281"/>
                <a:gd name="csY36" fmla="*/ 607568 h 797056"/>
                <a:gd name="csX37" fmla="*/ 521191 w 639281"/>
                <a:gd name="csY37" fmla="*/ 674468 h 797056"/>
                <a:gd name="csX38" fmla="*/ 386286 w 639281"/>
                <a:gd name="csY38" fmla="*/ 535108 h 797056"/>
                <a:gd name="csX39" fmla="*/ 538007 w 639281"/>
                <a:gd name="csY39" fmla="*/ 529549 h 797056"/>
                <a:gd name="csX40" fmla="*/ 369375 w 639281"/>
                <a:gd name="csY40" fmla="*/ 468208 h 7970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639281" h="797056">
                  <a:moveTo>
                    <a:pt x="369565" y="468114"/>
                  </a:moveTo>
                  <a:lnTo>
                    <a:pt x="639281" y="395654"/>
                  </a:lnTo>
                  <a:lnTo>
                    <a:pt x="380776" y="395654"/>
                  </a:lnTo>
                  <a:cubicBezTo>
                    <a:pt x="380776" y="395654"/>
                    <a:pt x="504376" y="317635"/>
                    <a:pt x="504376" y="317635"/>
                  </a:cubicBezTo>
                  <a:lnTo>
                    <a:pt x="347049" y="351085"/>
                  </a:lnTo>
                  <a:lnTo>
                    <a:pt x="493165" y="195047"/>
                  </a:lnTo>
                  <a:lnTo>
                    <a:pt x="341444" y="256388"/>
                  </a:lnTo>
                  <a:lnTo>
                    <a:pt x="403291" y="150479"/>
                  </a:lnTo>
                  <a:lnTo>
                    <a:pt x="285297" y="217379"/>
                  </a:lnTo>
                  <a:lnTo>
                    <a:pt x="375170" y="33450"/>
                  </a:lnTo>
                  <a:lnTo>
                    <a:pt x="206538" y="183929"/>
                  </a:lnTo>
                  <a:lnTo>
                    <a:pt x="240265" y="44569"/>
                  </a:lnTo>
                  <a:lnTo>
                    <a:pt x="144691" y="122588"/>
                  </a:lnTo>
                  <a:lnTo>
                    <a:pt x="155901" y="0"/>
                  </a:lnTo>
                  <a:lnTo>
                    <a:pt x="66028" y="100350"/>
                  </a:lnTo>
                  <a:lnTo>
                    <a:pt x="49212" y="44663"/>
                  </a:lnTo>
                  <a:lnTo>
                    <a:pt x="0" y="113259"/>
                  </a:lnTo>
                  <a:cubicBezTo>
                    <a:pt x="0" y="113259"/>
                    <a:pt x="570" y="113448"/>
                    <a:pt x="855" y="113636"/>
                  </a:cubicBezTo>
                  <a:cubicBezTo>
                    <a:pt x="9595" y="112600"/>
                    <a:pt x="76098" y="125886"/>
                    <a:pt x="120750" y="192880"/>
                  </a:cubicBezTo>
                  <a:cubicBezTo>
                    <a:pt x="168822" y="265151"/>
                    <a:pt x="131580" y="301994"/>
                    <a:pt x="189343" y="321498"/>
                  </a:cubicBezTo>
                  <a:cubicBezTo>
                    <a:pt x="203498" y="326304"/>
                    <a:pt x="239885" y="333936"/>
                    <a:pt x="249575" y="339684"/>
                  </a:cubicBezTo>
                  <a:cubicBezTo>
                    <a:pt x="264586" y="348541"/>
                    <a:pt x="261641" y="365125"/>
                    <a:pt x="250810" y="378222"/>
                  </a:cubicBezTo>
                  <a:cubicBezTo>
                    <a:pt x="243115" y="387645"/>
                    <a:pt x="237890" y="398387"/>
                    <a:pt x="250430" y="409882"/>
                  </a:cubicBezTo>
                  <a:cubicBezTo>
                    <a:pt x="265536" y="423451"/>
                    <a:pt x="258601" y="433816"/>
                    <a:pt x="258886" y="442390"/>
                  </a:cubicBezTo>
                  <a:cubicBezTo>
                    <a:pt x="259075" y="448798"/>
                    <a:pt x="269336" y="447761"/>
                    <a:pt x="270666" y="464722"/>
                  </a:cubicBezTo>
                  <a:cubicBezTo>
                    <a:pt x="271616" y="476783"/>
                    <a:pt x="256890" y="493461"/>
                    <a:pt x="268956" y="509667"/>
                  </a:cubicBezTo>
                  <a:cubicBezTo>
                    <a:pt x="276746" y="520221"/>
                    <a:pt x="289382" y="543400"/>
                    <a:pt x="278266" y="565543"/>
                  </a:cubicBezTo>
                  <a:cubicBezTo>
                    <a:pt x="267531" y="587027"/>
                    <a:pt x="234660" y="596732"/>
                    <a:pt x="214329" y="602103"/>
                  </a:cubicBezTo>
                  <a:cubicBezTo>
                    <a:pt x="193998" y="607380"/>
                    <a:pt x="96809" y="643280"/>
                    <a:pt x="93009" y="703867"/>
                  </a:cubicBezTo>
                  <a:lnTo>
                    <a:pt x="90254" y="783488"/>
                  </a:lnTo>
                  <a:lnTo>
                    <a:pt x="155901" y="696800"/>
                  </a:lnTo>
                  <a:lnTo>
                    <a:pt x="212144" y="780378"/>
                  </a:lnTo>
                  <a:lnTo>
                    <a:pt x="234564" y="713478"/>
                  </a:lnTo>
                  <a:lnTo>
                    <a:pt x="313228" y="797056"/>
                  </a:lnTo>
                  <a:lnTo>
                    <a:pt x="279501" y="652137"/>
                  </a:lnTo>
                  <a:lnTo>
                    <a:pt x="386286" y="719037"/>
                  </a:lnTo>
                  <a:lnTo>
                    <a:pt x="335744" y="607568"/>
                  </a:lnTo>
                  <a:lnTo>
                    <a:pt x="521191" y="674468"/>
                  </a:lnTo>
                  <a:lnTo>
                    <a:pt x="386286" y="535108"/>
                  </a:lnTo>
                  <a:lnTo>
                    <a:pt x="538007" y="529549"/>
                  </a:lnTo>
                  <a:lnTo>
                    <a:pt x="369375" y="468208"/>
                  </a:lnTo>
                  <a:close/>
                </a:path>
              </a:pathLst>
            </a:custGeom>
            <a:grpFill/>
            <a:ln w="9488" cap="flat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62" name="Rectangle 2261">
            <a:extLst>
              <a:ext uri="{FF2B5EF4-FFF2-40B4-BE49-F238E27FC236}">
                <a16:creationId xmlns:a16="http://schemas.microsoft.com/office/drawing/2014/main" id="{304BF690-7055-0FBB-959F-8FEFEFDF02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38203" y="2319553"/>
            <a:ext cx="3763141" cy="1385750"/>
          </a:xfrm>
          <a:prstGeom prst="rect">
            <a:avLst/>
          </a:prstGeom>
          <a:solidFill>
            <a:srgbClr val="1F1B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81" name="Group 2180">
            <a:extLst>
              <a:ext uri="{FF2B5EF4-FFF2-40B4-BE49-F238E27FC236}">
                <a16:creationId xmlns:a16="http://schemas.microsoft.com/office/drawing/2014/main" id="{B3DFC965-FE5A-C841-8CB8-969CF9620087}"/>
              </a:ext>
            </a:extLst>
          </p:cNvPr>
          <p:cNvGrpSpPr>
            <a:grpSpLocks/>
          </p:cNvGrpSpPr>
          <p:nvPr/>
        </p:nvGrpSpPr>
        <p:grpSpPr>
          <a:xfrm>
            <a:off x="4718056" y="2815289"/>
            <a:ext cx="3423239" cy="440901"/>
            <a:chOff x="299003" y="204131"/>
            <a:chExt cx="2937309" cy="378315"/>
          </a:xfrm>
        </p:grpSpPr>
        <p:sp>
          <p:nvSpPr>
            <p:cNvPr id="2182" name="Content Placeholder 50">
              <a:extLst>
                <a:ext uri="{FF2B5EF4-FFF2-40B4-BE49-F238E27FC236}">
                  <a16:creationId xmlns:a16="http://schemas.microsoft.com/office/drawing/2014/main" id="{A14A0092-4948-1D7F-FB8C-1E16417EFC55}"/>
                </a:ext>
              </a:extLst>
            </p:cNvPr>
            <p:cNvSpPr txBox="1">
              <a:spLocks/>
            </p:cNvSpPr>
            <p:nvPr/>
          </p:nvSpPr>
          <p:spPr>
            <a:xfrm>
              <a:off x="1503680" y="220577"/>
              <a:ext cx="1732632" cy="344997"/>
            </a:xfrm>
            <a:prstGeom prst="rect">
              <a:avLst/>
            </a:prstGeom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Click to edit Department Name</a:t>
              </a:r>
            </a:p>
          </p:txBody>
        </p:sp>
        <p:cxnSp>
          <p:nvCxnSpPr>
            <p:cNvPr id="2183" name="Straight Connector 2182">
              <a:extLst>
                <a:ext uri="{FF2B5EF4-FFF2-40B4-BE49-F238E27FC236}">
                  <a16:creationId xmlns:a16="http://schemas.microsoft.com/office/drawing/2014/main" id="{82AB8224-EF56-22C3-9108-F402498875A9}"/>
                </a:ext>
              </a:extLst>
            </p:cNvPr>
            <p:cNvCxnSpPr>
              <a:cxnSpLocks/>
            </p:cNvCxnSpPr>
            <p:nvPr/>
          </p:nvCxnSpPr>
          <p:spPr>
            <a:xfrm>
              <a:off x="1423304" y="204131"/>
              <a:ext cx="0" cy="37788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84" name="Group 2183">
              <a:extLst>
                <a:ext uri="{FF2B5EF4-FFF2-40B4-BE49-F238E27FC236}">
                  <a16:creationId xmlns:a16="http://schemas.microsoft.com/office/drawing/2014/main" id="{7793B757-6AD8-A5DD-485E-BB33B29E2EF7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</p:grpSpPr>
          <p:sp>
            <p:nvSpPr>
              <p:cNvPr id="2185" name="Freeform 2184">
                <a:extLst>
                  <a:ext uri="{FF2B5EF4-FFF2-40B4-BE49-F238E27FC236}">
                    <a16:creationId xmlns:a16="http://schemas.microsoft.com/office/drawing/2014/main" id="{402402EE-BC76-3C5F-2C3A-855132FCDE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6" name="Freeform 2185">
                <a:extLst>
                  <a:ext uri="{FF2B5EF4-FFF2-40B4-BE49-F238E27FC236}">
                    <a16:creationId xmlns:a16="http://schemas.microsoft.com/office/drawing/2014/main" id="{0EE16EFD-7F3A-2457-6028-87E841B8D27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7" name="Freeform 2186">
                <a:extLst>
                  <a:ext uri="{FF2B5EF4-FFF2-40B4-BE49-F238E27FC236}">
                    <a16:creationId xmlns:a16="http://schemas.microsoft.com/office/drawing/2014/main" id="{E326052A-29DD-6C76-AD25-122C939C8EF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8" name="Freeform 2187">
                <a:extLst>
                  <a:ext uri="{FF2B5EF4-FFF2-40B4-BE49-F238E27FC236}">
                    <a16:creationId xmlns:a16="http://schemas.microsoft.com/office/drawing/2014/main" id="{DE6445F2-0893-4D83-2DBB-DC0DF98ADEA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9" name="Freeform 2188">
                <a:extLst>
                  <a:ext uri="{FF2B5EF4-FFF2-40B4-BE49-F238E27FC236}">
                    <a16:creationId xmlns:a16="http://schemas.microsoft.com/office/drawing/2014/main" id="{CC04F5FA-0F98-6C83-3D1A-BE875E3FD1C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0" name="Freeform 2189">
                <a:extLst>
                  <a:ext uri="{FF2B5EF4-FFF2-40B4-BE49-F238E27FC236}">
                    <a16:creationId xmlns:a16="http://schemas.microsoft.com/office/drawing/2014/main" id="{F803B4FD-F8AF-788F-FF50-5EB0B43FEBE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1" name="Rectangle 2190">
                <a:extLst>
                  <a:ext uri="{FF2B5EF4-FFF2-40B4-BE49-F238E27FC236}">
                    <a16:creationId xmlns:a16="http://schemas.microsoft.com/office/drawing/2014/main" id="{21C030E9-BCAF-56F0-9E37-6EE98248C51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2" name="Freeform 2191">
                <a:extLst>
                  <a:ext uri="{FF2B5EF4-FFF2-40B4-BE49-F238E27FC236}">
                    <a16:creationId xmlns:a16="http://schemas.microsoft.com/office/drawing/2014/main" id="{38ECD4CD-468E-894D-8CB3-668033ED165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3" name="Freeform 2192">
                <a:extLst>
                  <a:ext uri="{FF2B5EF4-FFF2-40B4-BE49-F238E27FC236}">
                    <a16:creationId xmlns:a16="http://schemas.microsoft.com/office/drawing/2014/main" id="{FD87EADA-FE17-8BC4-9EFD-3CF7BD6476B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4" name="Freeform 2193">
                <a:extLst>
                  <a:ext uri="{FF2B5EF4-FFF2-40B4-BE49-F238E27FC236}">
                    <a16:creationId xmlns:a16="http://schemas.microsoft.com/office/drawing/2014/main" id="{02D470E7-9081-60FF-2F30-EF8D8FB296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5" name="Freeform 2194">
                <a:extLst>
                  <a:ext uri="{FF2B5EF4-FFF2-40B4-BE49-F238E27FC236}">
                    <a16:creationId xmlns:a16="http://schemas.microsoft.com/office/drawing/2014/main" id="{445647E6-C208-3C65-8C55-B7CDA2332E7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6" name="Freeform 2195">
                <a:extLst>
                  <a:ext uri="{FF2B5EF4-FFF2-40B4-BE49-F238E27FC236}">
                    <a16:creationId xmlns:a16="http://schemas.microsoft.com/office/drawing/2014/main" id="{5AB90814-D58B-6062-D79F-217EC915248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7" name="Freeform 2196">
                <a:extLst>
                  <a:ext uri="{FF2B5EF4-FFF2-40B4-BE49-F238E27FC236}">
                    <a16:creationId xmlns:a16="http://schemas.microsoft.com/office/drawing/2014/main" id="{300FD205-C182-7350-AE05-881F26B15A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8" name="Freeform 2197">
                <a:extLst>
                  <a:ext uri="{FF2B5EF4-FFF2-40B4-BE49-F238E27FC236}">
                    <a16:creationId xmlns:a16="http://schemas.microsoft.com/office/drawing/2014/main" id="{51BBF0F8-6EC5-F932-550D-531E49B2C23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9" name="Freeform 2198">
                <a:extLst>
                  <a:ext uri="{FF2B5EF4-FFF2-40B4-BE49-F238E27FC236}">
                    <a16:creationId xmlns:a16="http://schemas.microsoft.com/office/drawing/2014/main" id="{5A7DE1F9-FD6A-E434-8E35-CA860333799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0" name="Freeform 2199">
                <a:extLst>
                  <a:ext uri="{FF2B5EF4-FFF2-40B4-BE49-F238E27FC236}">
                    <a16:creationId xmlns:a16="http://schemas.microsoft.com/office/drawing/2014/main" id="{28E99D21-92DC-D1E4-E723-E888528CE5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1" name="Freeform 2200">
                <a:extLst>
                  <a:ext uri="{FF2B5EF4-FFF2-40B4-BE49-F238E27FC236}">
                    <a16:creationId xmlns:a16="http://schemas.microsoft.com/office/drawing/2014/main" id="{3A06DBBC-E80C-F4F7-F644-EEF6D8A1D4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2" name="Freeform 2201">
                <a:extLst>
                  <a:ext uri="{FF2B5EF4-FFF2-40B4-BE49-F238E27FC236}">
                    <a16:creationId xmlns:a16="http://schemas.microsoft.com/office/drawing/2014/main" id="{DF6571A9-018F-F6DB-9DEF-117A2F20014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3" name="Freeform 2202">
                <a:extLst>
                  <a:ext uri="{FF2B5EF4-FFF2-40B4-BE49-F238E27FC236}">
                    <a16:creationId xmlns:a16="http://schemas.microsoft.com/office/drawing/2014/main" id="{E9E20D15-3937-CA9C-3050-89DB00CCE43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5" name="Freeform 2204">
                <a:extLst>
                  <a:ext uri="{FF2B5EF4-FFF2-40B4-BE49-F238E27FC236}">
                    <a16:creationId xmlns:a16="http://schemas.microsoft.com/office/drawing/2014/main" id="{D7F7390C-7106-A8F4-B87B-56080DA6A07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6" name="Freeform 2205">
                <a:extLst>
                  <a:ext uri="{FF2B5EF4-FFF2-40B4-BE49-F238E27FC236}">
                    <a16:creationId xmlns:a16="http://schemas.microsoft.com/office/drawing/2014/main" id="{535D2090-8639-A0D6-4FA4-9B13E0259C1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6" name="Freeform 2215">
                <a:extLst>
                  <a:ext uri="{FF2B5EF4-FFF2-40B4-BE49-F238E27FC236}">
                    <a16:creationId xmlns:a16="http://schemas.microsoft.com/office/drawing/2014/main" id="{94ECCDB3-9826-3AB3-CC2A-AA9406F3538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7" name="Freeform 2216">
                <a:extLst>
                  <a:ext uri="{FF2B5EF4-FFF2-40B4-BE49-F238E27FC236}">
                    <a16:creationId xmlns:a16="http://schemas.microsoft.com/office/drawing/2014/main" id="{31F993E4-B233-94C6-828F-A0F71E0F0E7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8" name="Freeform 2217">
                <a:extLst>
                  <a:ext uri="{FF2B5EF4-FFF2-40B4-BE49-F238E27FC236}">
                    <a16:creationId xmlns:a16="http://schemas.microsoft.com/office/drawing/2014/main" id="{571B6471-A6F9-F12F-F7C4-DB30F860FF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9" name="Rectangle 2218">
                <a:extLst>
                  <a:ext uri="{FF2B5EF4-FFF2-40B4-BE49-F238E27FC236}">
                    <a16:creationId xmlns:a16="http://schemas.microsoft.com/office/drawing/2014/main" id="{5E80A059-89FA-E5E1-67C5-F960D835A0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0" name="Freeform 2219">
                <a:extLst>
                  <a:ext uri="{FF2B5EF4-FFF2-40B4-BE49-F238E27FC236}">
                    <a16:creationId xmlns:a16="http://schemas.microsoft.com/office/drawing/2014/main" id="{4948D481-B726-7057-2CF4-682195F5DA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1" name="Freeform 2220">
                <a:extLst>
                  <a:ext uri="{FF2B5EF4-FFF2-40B4-BE49-F238E27FC236}">
                    <a16:creationId xmlns:a16="http://schemas.microsoft.com/office/drawing/2014/main" id="{B5A6FA40-A2C3-6B1E-88E4-A2EEB6CF2C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2" name="Freeform 2221">
                <a:extLst>
                  <a:ext uri="{FF2B5EF4-FFF2-40B4-BE49-F238E27FC236}">
                    <a16:creationId xmlns:a16="http://schemas.microsoft.com/office/drawing/2014/main" id="{099271BF-D0DA-3A93-9FFF-FB1CA67000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3" name="Rectangle 2222">
                <a:extLst>
                  <a:ext uri="{FF2B5EF4-FFF2-40B4-BE49-F238E27FC236}">
                    <a16:creationId xmlns:a16="http://schemas.microsoft.com/office/drawing/2014/main" id="{A63D6BD4-4014-AF52-56F1-656EF55443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4" name="Freeform 2223">
                <a:extLst>
                  <a:ext uri="{FF2B5EF4-FFF2-40B4-BE49-F238E27FC236}">
                    <a16:creationId xmlns:a16="http://schemas.microsoft.com/office/drawing/2014/main" id="{E0074CB6-BCF5-7C90-7C39-2A7AB770647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5" name="Freeform 2224">
                <a:extLst>
                  <a:ext uri="{FF2B5EF4-FFF2-40B4-BE49-F238E27FC236}">
                    <a16:creationId xmlns:a16="http://schemas.microsoft.com/office/drawing/2014/main" id="{421650D8-FA9E-2C41-AD9E-653F1FDAB46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6" name="Freeform 2225">
                <a:extLst>
                  <a:ext uri="{FF2B5EF4-FFF2-40B4-BE49-F238E27FC236}">
                    <a16:creationId xmlns:a16="http://schemas.microsoft.com/office/drawing/2014/main" id="{7E3A32F3-D215-358F-DF25-C956C54634F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2263" name="Rectangle 2262">
            <a:extLst>
              <a:ext uri="{FF2B5EF4-FFF2-40B4-BE49-F238E27FC236}">
                <a16:creationId xmlns:a16="http://schemas.microsoft.com/office/drawing/2014/main" id="{10BDCAD3-D8D2-0829-9A93-B407663FC0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21945" y="4087393"/>
            <a:ext cx="3763141" cy="13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64" name="Group 2263">
            <a:extLst>
              <a:ext uri="{FF2B5EF4-FFF2-40B4-BE49-F238E27FC236}">
                <a16:creationId xmlns:a16="http://schemas.microsoft.com/office/drawing/2014/main" id="{0CBA923D-AC20-E039-32F9-4CD84594CAE7}"/>
              </a:ext>
            </a:extLst>
          </p:cNvPr>
          <p:cNvGrpSpPr>
            <a:grpSpLocks/>
          </p:cNvGrpSpPr>
          <p:nvPr/>
        </p:nvGrpSpPr>
        <p:grpSpPr>
          <a:xfrm>
            <a:off x="4718056" y="4583129"/>
            <a:ext cx="3423239" cy="440901"/>
            <a:chOff x="299003" y="204131"/>
            <a:chExt cx="2937309" cy="378315"/>
          </a:xfrm>
          <a:solidFill>
            <a:srgbClr val="1F1B4F"/>
          </a:solidFill>
        </p:grpSpPr>
        <p:sp>
          <p:nvSpPr>
            <p:cNvPr id="2265" name="Content Placeholder 50">
              <a:extLst>
                <a:ext uri="{FF2B5EF4-FFF2-40B4-BE49-F238E27FC236}">
                  <a16:creationId xmlns:a16="http://schemas.microsoft.com/office/drawing/2014/main" id="{AA3CE21E-9638-E5BE-35FB-7C303A4519F6}"/>
                </a:ext>
              </a:extLst>
            </p:cNvPr>
            <p:cNvSpPr txBox="1">
              <a:spLocks/>
            </p:cNvSpPr>
            <p:nvPr/>
          </p:nvSpPr>
          <p:spPr>
            <a:xfrm>
              <a:off x="1503680" y="220577"/>
              <a:ext cx="1732632" cy="344997"/>
            </a:xfrm>
            <a:prstGeom prst="rect">
              <a:avLst/>
            </a:prstGeom>
            <a:noFill/>
          </p:spPr>
          <p:txBody>
            <a:bodyPr anchor="ctr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1F1B4F"/>
                  </a:solidFill>
                </a:rPr>
                <a:t>Click to edit Department Name</a:t>
              </a:r>
            </a:p>
          </p:txBody>
        </p:sp>
        <p:cxnSp>
          <p:nvCxnSpPr>
            <p:cNvPr id="2266" name="Straight Connector 2265">
              <a:extLst>
                <a:ext uri="{FF2B5EF4-FFF2-40B4-BE49-F238E27FC236}">
                  <a16:creationId xmlns:a16="http://schemas.microsoft.com/office/drawing/2014/main" id="{159FAC58-708F-2795-0DCA-CED9D86B1341}"/>
                </a:ext>
              </a:extLst>
            </p:cNvPr>
            <p:cNvCxnSpPr>
              <a:cxnSpLocks/>
            </p:cNvCxnSpPr>
            <p:nvPr/>
          </p:nvCxnSpPr>
          <p:spPr>
            <a:xfrm>
              <a:off x="1423304" y="204131"/>
              <a:ext cx="0" cy="377888"/>
            </a:xfrm>
            <a:prstGeom prst="line">
              <a:avLst/>
            </a:prstGeom>
            <a:grpFill/>
            <a:ln w="15875">
              <a:solidFill>
                <a:srgbClr val="1F1B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67" name="Group 2266">
              <a:extLst>
                <a:ext uri="{FF2B5EF4-FFF2-40B4-BE49-F238E27FC236}">
                  <a16:creationId xmlns:a16="http://schemas.microsoft.com/office/drawing/2014/main" id="{C09061D5-ECA7-1124-32CE-AA75930E9069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  <a:grpFill/>
          </p:grpSpPr>
          <p:sp>
            <p:nvSpPr>
              <p:cNvPr id="2268" name="Freeform 2267">
                <a:extLst>
                  <a:ext uri="{FF2B5EF4-FFF2-40B4-BE49-F238E27FC236}">
                    <a16:creationId xmlns:a16="http://schemas.microsoft.com/office/drawing/2014/main" id="{2307E3D4-F087-82D1-A927-A9F378B606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" name="Freeform 2268">
                <a:extLst>
                  <a:ext uri="{FF2B5EF4-FFF2-40B4-BE49-F238E27FC236}">
                    <a16:creationId xmlns:a16="http://schemas.microsoft.com/office/drawing/2014/main" id="{F280040A-96AE-F60E-1488-408D797EB4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" name="Freeform 2269">
                <a:extLst>
                  <a:ext uri="{FF2B5EF4-FFF2-40B4-BE49-F238E27FC236}">
                    <a16:creationId xmlns:a16="http://schemas.microsoft.com/office/drawing/2014/main" id="{7C1252AE-B79E-426E-E68D-2EEBBBC93A3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" name="Freeform 2270">
                <a:extLst>
                  <a:ext uri="{FF2B5EF4-FFF2-40B4-BE49-F238E27FC236}">
                    <a16:creationId xmlns:a16="http://schemas.microsoft.com/office/drawing/2014/main" id="{BFD53F26-E424-1BD0-8609-F85F6745F25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" name="Freeform 2271">
                <a:extLst>
                  <a:ext uri="{FF2B5EF4-FFF2-40B4-BE49-F238E27FC236}">
                    <a16:creationId xmlns:a16="http://schemas.microsoft.com/office/drawing/2014/main" id="{9BBBB12B-F809-CDD3-25A4-D53BBA74628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" name="Freeform 2272">
                <a:extLst>
                  <a:ext uri="{FF2B5EF4-FFF2-40B4-BE49-F238E27FC236}">
                    <a16:creationId xmlns:a16="http://schemas.microsoft.com/office/drawing/2014/main" id="{259722BA-2FDD-80E1-07FF-9DC5136FA92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" name="Rectangle 2273">
                <a:extLst>
                  <a:ext uri="{FF2B5EF4-FFF2-40B4-BE49-F238E27FC236}">
                    <a16:creationId xmlns:a16="http://schemas.microsoft.com/office/drawing/2014/main" id="{6AC5AC7F-8AA6-E38F-7178-E1C16C423FB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" name="Freeform 2274">
                <a:extLst>
                  <a:ext uri="{FF2B5EF4-FFF2-40B4-BE49-F238E27FC236}">
                    <a16:creationId xmlns:a16="http://schemas.microsoft.com/office/drawing/2014/main" id="{B5DF5B29-CB8B-FCE8-BAC8-4D33CAC4543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" name="Freeform 2275">
                <a:extLst>
                  <a:ext uri="{FF2B5EF4-FFF2-40B4-BE49-F238E27FC236}">
                    <a16:creationId xmlns:a16="http://schemas.microsoft.com/office/drawing/2014/main" id="{5C3876B0-CE5F-5053-CD80-C619C73ACB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" name="Freeform 2276">
                <a:extLst>
                  <a:ext uri="{FF2B5EF4-FFF2-40B4-BE49-F238E27FC236}">
                    <a16:creationId xmlns:a16="http://schemas.microsoft.com/office/drawing/2014/main" id="{02616A52-6591-D97F-F9D4-7C3AD796BF9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" name="Freeform 2277">
                <a:extLst>
                  <a:ext uri="{FF2B5EF4-FFF2-40B4-BE49-F238E27FC236}">
                    <a16:creationId xmlns:a16="http://schemas.microsoft.com/office/drawing/2014/main" id="{1A3EA828-0086-D0B5-259B-652472FE13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" name="Freeform 2278">
                <a:extLst>
                  <a:ext uri="{FF2B5EF4-FFF2-40B4-BE49-F238E27FC236}">
                    <a16:creationId xmlns:a16="http://schemas.microsoft.com/office/drawing/2014/main" id="{8A74A9D0-67A7-1D56-C9F5-61B49F39EF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" name="Freeform 2279">
                <a:extLst>
                  <a:ext uri="{FF2B5EF4-FFF2-40B4-BE49-F238E27FC236}">
                    <a16:creationId xmlns:a16="http://schemas.microsoft.com/office/drawing/2014/main" id="{7D489841-ADD1-BAA1-0917-B92D6A076BF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" name="Freeform 2280">
                <a:extLst>
                  <a:ext uri="{FF2B5EF4-FFF2-40B4-BE49-F238E27FC236}">
                    <a16:creationId xmlns:a16="http://schemas.microsoft.com/office/drawing/2014/main" id="{88CDA8AB-6EB4-EC10-515D-ED85A50FEE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" name="Freeform 2281">
                <a:extLst>
                  <a:ext uri="{FF2B5EF4-FFF2-40B4-BE49-F238E27FC236}">
                    <a16:creationId xmlns:a16="http://schemas.microsoft.com/office/drawing/2014/main" id="{E3F6B3FF-161A-71AC-FF4A-4E2803F3A03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" name="Freeform 2282">
                <a:extLst>
                  <a:ext uri="{FF2B5EF4-FFF2-40B4-BE49-F238E27FC236}">
                    <a16:creationId xmlns:a16="http://schemas.microsoft.com/office/drawing/2014/main" id="{B57E0C62-9E2C-A65A-E15A-39957956B7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" name="Freeform 2283">
                <a:extLst>
                  <a:ext uri="{FF2B5EF4-FFF2-40B4-BE49-F238E27FC236}">
                    <a16:creationId xmlns:a16="http://schemas.microsoft.com/office/drawing/2014/main" id="{1D091BD3-DA4E-1E21-1DF5-04C7A6744D3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" name="Freeform 2284">
                <a:extLst>
                  <a:ext uri="{FF2B5EF4-FFF2-40B4-BE49-F238E27FC236}">
                    <a16:creationId xmlns:a16="http://schemas.microsoft.com/office/drawing/2014/main" id="{926D5DFB-C585-E75D-5B76-73BC1DDF01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" name="Freeform 2285">
                <a:extLst>
                  <a:ext uri="{FF2B5EF4-FFF2-40B4-BE49-F238E27FC236}">
                    <a16:creationId xmlns:a16="http://schemas.microsoft.com/office/drawing/2014/main" id="{3E76C437-02B6-7BC1-F9E0-1E7168EABE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" name="Freeform 2286">
                <a:extLst>
                  <a:ext uri="{FF2B5EF4-FFF2-40B4-BE49-F238E27FC236}">
                    <a16:creationId xmlns:a16="http://schemas.microsoft.com/office/drawing/2014/main" id="{CC49BE78-C763-4C68-1E4F-3794418748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" name="Freeform 2287">
                <a:extLst>
                  <a:ext uri="{FF2B5EF4-FFF2-40B4-BE49-F238E27FC236}">
                    <a16:creationId xmlns:a16="http://schemas.microsoft.com/office/drawing/2014/main" id="{20E4E0D8-DE5A-888F-BA7A-BEB214985E4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9" name="Freeform 2288">
                <a:extLst>
                  <a:ext uri="{FF2B5EF4-FFF2-40B4-BE49-F238E27FC236}">
                    <a16:creationId xmlns:a16="http://schemas.microsoft.com/office/drawing/2014/main" id="{3D364DE0-970C-E518-EC8E-0BA9DAB10A6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0" name="Freeform 2289">
                <a:extLst>
                  <a:ext uri="{FF2B5EF4-FFF2-40B4-BE49-F238E27FC236}">
                    <a16:creationId xmlns:a16="http://schemas.microsoft.com/office/drawing/2014/main" id="{15BD2C70-7500-AD80-FA89-443BEE448FB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1" name="Freeform 2290">
                <a:extLst>
                  <a:ext uri="{FF2B5EF4-FFF2-40B4-BE49-F238E27FC236}">
                    <a16:creationId xmlns:a16="http://schemas.microsoft.com/office/drawing/2014/main" id="{1791F6FF-C369-1C78-4CBA-B596905A9B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2" name="Rectangle 2291">
                <a:extLst>
                  <a:ext uri="{FF2B5EF4-FFF2-40B4-BE49-F238E27FC236}">
                    <a16:creationId xmlns:a16="http://schemas.microsoft.com/office/drawing/2014/main" id="{2DC058DE-E636-FFEF-7CE1-9B8B885D80E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3" name="Freeform 2292">
                <a:extLst>
                  <a:ext uri="{FF2B5EF4-FFF2-40B4-BE49-F238E27FC236}">
                    <a16:creationId xmlns:a16="http://schemas.microsoft.com/office/drawing/2014/main" id="{7B144163-48EB-C1AB-CF70-87EB222D20F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4" name="Freeform 2293">
                <a:extLst>
                  <a:ext uri="{FF2B5EF4-FFF2-40B4-BE49-F238E27FC236}">
                    <a16:creationId xmlns:a16="http://schemas.microsoft.com/office/drawing/2014/main" id="{733F4543-5626-0466-CFD8-D00418A178F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5" name="Freeform 2294">
                <a:extLst>
                  <a:ext uri="{FF2B5EF4-FFF2-40B4-BE49-F238E27FC236}">
                    <a16:creationId xmlns:a16="http://schemas.microsoft.com/office/drawing/2014/main" id="{868F4251-1654-142F-5F28-1660E97E5B4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6" name="Rectangle 2295">
                <a:extLst>
                  <a:ext uri="{FF2B5EF4-FFF2-40B4-BE49-F238E27FC236}">
                    <a16:creationId xmlns:a16="http://schemas.microsoft.com/office/drawing/2014/main" id="{EB2242B1-A97A-A8CC-0360-A7A0551C9FF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7" name="Freeform 2296">
                <a:extLst>
                  <a:ext uri="{FF2B5EF4-FFF2-40B4-BE49-F238E27FC236}">
                    <a16:creationId xmlns:a16="http://schemas.microsoft.com/office/drawing/2014/main" id="{2893AAEE-0BE8-F5E8-9CD2-027A7CDADDB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8" name="Freeform 2297">
                <a:extLst>
                  <a:ext uri="{FF2B5EF4-FFF2-40B4-BE49-F238E27FC236}">
                    <a16:creationId xmlns:a16="http://schemas.microsoft.com/office/drawing/2014/main" id="{C8292882-50A9-AAC3-D507-5715F86ED5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9" name="Freeform 2298">
                <a:extLst>
                  <a:ext uri="{FF2B5EF4-FFF2-40B4-BE49-F238E27FC236}">
                    <a16:creationId xmlns:a16="http://schemas.microsoft.com/office/drawing/2014/main" id="{BEB91CDB-6929-10ED-F855-4340475FD23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2300" name="Rectangle 2299">
            <a:extLst>
              <a:ext uri="{FF2B5EF4-FFF2-40B4-BE49-F238E27FC236}">
                <a16:creationId xmlns:a16="http://schemas.microsoft.com/office/drawing/2014/main" id="{0BC4F5E3-7829-41E0-A3A6-F81E5DB356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733093" y="2285416"/>
            <a:ext cx="2338373" cy="1385750"/>
          </a:xfrm>
          <a:prstGeom prst="rect">
            <a:avLst/>
          </a:prstGeom>
          <a:solidFill>
            <a:srgbClr val="1F1B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01" name="Group 2300">
            <a:extLst>
              <a:ext uri="{FF2B5EF4-FFF2-40B4-BE49-F238E27FC236}">
                <a16:creationId xmlns:a16="http://schemas.microsoft.com/office/drawing/2014/main" id="{42AAC0C9-F811-406E-B172-0194C3FA72DC}"/>
              </a:ext>
            </a:extLst>
          </p:cNvPr>
          <p:cNvGrpSpPr>
            <a:grpSpLocks/>
          </p:cNvGrpSpPr>
          <p:nvPr/>
        </p:nvGrpSpPr>
        <p:grpSpPr>
          <a:xfrm>
            <a:off x="8892645" y="2507169"/>
            <a:ext cx="2019268" cy="1010518"/>
            <a:chOff x="196012" y="204131"/>
            <a:chExt cx="1732632" cy="867075"/>
          </a:xfrm>
        </p:grpSpPr>
        <p:sp>
          <p:nvSpPr>
            <p:cNvPr id="2302" name="Content Placeholder 50">
              <a:extLst>
                <a:ext uri="{FF2B5EF4-FFF2-40B4-BE49-F238E27FC236}">
                  <a16:creationId xmlns:a16="http://schemas.microsoft.com/office/drawing/2014/main" id="{321C6325-BCD9-B714-2C23-8DA7139315E9}"/>
                </a:ext>
              </a:extLst>
            </p:cNvPr>
            <p:cNvSpPr txBox="1">
              <a:spLocks/>
            </p:cNvSpPr>
            <p:nvPr/>
          </p:nvSpPr>
          <p:spPr>
            <a:xfrm>
              <a:off x="196012" y="698602"/>
              <a:ext cx="1732632" cy="372604"/>
            </a:xfrm>
            <a:prstGeom prst="rect">
              <a:avLst/>
            </a:prstGeom>
          </p:spPr>
          <p:txBody>
            <a:bodyPr anchor="t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/>
                <a:t>Click to edit Department Name</a:t>
              </a:r>
            </a:p>
          </p:txBody>
        </p:sp>
        <p:grpSp>
          <p:nvGrpSpPr>
            <p:cNvPr id="2304" name="Group 2303">
              <a:extLst>
                <a:ext uri="{FF2B5EF4-FFF2-40B4-BE49-F238E27FC236}">
                  <a16:creationId xmlns:a16="http://schemas.microsoft.com/office/drawing/2014/main" id="{D220022B-05AD-B1BF-E208-B6B46B85D3C6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</p:grpSpPr>
          <p:sp>
            <p:nvSpPr>
              <p:cNvPr id="2305" name="Freeform 2304">
                <a:extLst>
                  <a:ext uri="{FF2B5EF4-FFF2-40B4-BE49-F238E27FC236}">
                    <a16:creationId xmlns:a16="http://schemas.microsoft.com/office/drawing/2014/main" id="{D2D43916-1570-E007-0FA7-BA8FB2827E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6" name="Freeform 2305">
                <a:extLst>
                  <a:ext uri="{FF2B5EF4-FFF2-40B4-BE49-F238E27FC236}">
                    <a16:creationId xmlns:a16="http://schemas.microsoft.com/office/drawing/2014/main" id="{CD512B32-D2D0-7BD2-409D-C495FA93E29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7" name="Freeform 2306">
                <a:extLst>
                  <a:ext uri="{FF2B5EF4-FFF2-40B4-BE49-F238E27FC236}">
                    <a16:creationId xmlns:a16="http://schemas.microsoft.com/office/drawing/2014/main" id="{E879B433-0558-F874-42F9-8E16893497F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8" name="Freeform 2307">
                <a:extLst>
                  <a:ext uri="{FF2B5EF4-FFF2-40B4-BE49-F238E27FC236}">
                    <a16:creationId xmlns:a16="http://schemas.microsoft.com/office/drawing/2014/main" id="{406AEC63-3F1C-C786-B9B7-0825890A69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9" name="Freeform 2308">
                <a:extLst>
                  <a:ext uri="{FF2B5EF4-FFF2-40B4-BE49-F238E27FC236}">
                    <a16:creationId xmlns:a16="http://schemas.microsoft.com/office/drawing/2014/main" id="{9E5A2304-517B-689A-A24A-8F0425E63F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0" name="Freeform 2309">
                <a:extLst>
                  <a:ext uri="{FF2B5EF4-FFF2-40B4-BE49-F238E27FC236}">
                    <a16:creationId xmlns:a16="http://schemas.microsoft.com/office/drawing/2014/main" id="{C28EA904-41BB-E13E-09BB-995885FD8D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1" name="Rectangle 2310">
                <a:extLst>
                  <a:ext uri="{FF2B5EF4-FFF2-40B4-BE49-F238E27FC236}">
                    <a16:creationId xmlns:a16="http://schemas.microsoft.com/office/drawing/2014/main" id="{4D0FAFE1-AD31-6597-1632-6E44517F8B6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2" name="Freeform 2311">
                <a:extLst>
                  <a:ext uri="{FF2B5EF4-FFF2-40B4-BE49-F238E27FC236}">
                    <a16:creationId xmlns:a16="http://schemas.microsoft.com/office/drawing/2014/main" id="{D0EB7776-70CA-6631-79FF-8BD6D945D7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3" name="Freeform 2312">
                <a:extLst>
                  <a:ext uri="{FF2B5EF4-FFF2-40B4-BE49-F238E27FC236}">
                    <a16:creationId xmlns:a16="http://schemas.microsoft.com/office/drawing/2014/main" id="{32A922D2-15DA-3ACD-8AF1-F4C67AD19B8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4" name="Freeform 2313">
                <a:extLst>
                  <a:ext uri="{FF2B5EF4-FFF2-40B4-BE49-F238E27FC236}">
                    <a16:creationId xmlns:a16="http://schemas.microsoft.com/office/drawing/2014/main" id="{59209616-4946-DB2F-33FD-0D74329680E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5" name="Freeform 2314">
                <a:extLst>
                  <a:ext uri="{FF2B5EF4-FFF2-40B4-BE49-F238E27FC236}">
                    <a16:creationId xmlns:a16="http://schemas.microsoft.com/office/drawing/2014/main" id="{4F473FB5-F1E5-1985-C9E4-86DDE2FAA2B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6" name="Freeform 2315">
                <a:extLst>
                  <a:ext uri="{FF2B5EF4-FFF2-40B4-BE49-F238E27FC236}">
                    <a16:creationId xmlns:a16="http://schemas.microsoft.com/office/drawing/2014/main" id="{01A9E4D1-58B6-B67B-7FB5-9979D699CE7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7" name="Freeform 2316">
                <a:extLst>
                  <a:ext uri="{FF2B5EF4-FFF2-40B4-BE49-F238E27FC236}">
                    <a16:creationId xmlns:a16="http://schemas.microsoft.com/office/drawing/2014/main" id="{983CB25C-1CBB-71C4-E9B2-E3988DE55F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8" name="Freeform 2317">
                <a:extLst>
                  <a:ext uri="{FF2B5EF4-FFF2-40B4-BE49-F238E27FC236}">
                    <a16:creationId xmlns:a16="http://schemas.microsoft.com/office/drawing/2014/main" id="{B40EADF7-58B1-6716-A2AA-73F389536C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9" name="Freeform 2318">
                <a:extLst>
                  <a:ext uri="{FF2B5EF4-FFF2-40B4-BE49-F238E27FC236}">
                    <a16:creationId xmlns:a16="http://schemas.microsoft.com/office/drawing/2014/main" id="{BCFCAE6A-8A2B-493F-F1FA-6A828D232B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0" name="Freeform 2319">
                <a:extLst>
                  <a:ext uri="{FF2B5EF4-FFF2-40B4-BE49-F238E27FC236}">
                    <a16:creationId xmlns:a16="http://schemas.microsoft.com/office/drawing/2014/main" id="{DBDDB3DA-24D4-C097-82FD-3833C0BF05F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1" name="Freeform 2320">
                <a:extLst>
                  <a:ext uri="{FF2B5EF4-FFF2-40B4-BE49-F238E27FC236}">
                    <a16:creationId xmlns:a16="http://schemas.microsoft.com/office/drawing/2014/main" id="{6CBA8C0E-D02D-C8DE-9A52-38B68911AD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2" name="Freeform 2321">
                <a:extLst>
                  <a:ext uri="{FF2B5EF4-FFF2-40B4-BE49-F238E27FC236}">
                    <a16:creationId xmlns:a16="http://schemas.microsoft.com/office/drawing/2014/main" id="{9E136CD2-748D-BA0B-977C-A0CF80D9E7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3" name="Freeform 2322">
                <a:extLst>
                  <a:ext uri="{FF2B5EF4-FFF2-40B4-BE49-F238E27FC236}">
                    <a16:creationId xmlns:a16="http://schemas.microsoft.com/office/drawing/2014/main" id="{BCBD46B5-208B-3799-8E50-BC8E57B846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4" name="Freeform 2323">
                <a:extLst>
                  <a:ext uri="{FF2B5EF4-FFF2-40B4-BE49-F238E27FC236}">
                    <a16:creationId xmlns:a16="http://schemas.microsoft.com/office/drawing/2014/main" id="{9F2BA346-9F14-7A2E-5873-B196AA30F9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5" name="Freeform 2324">
                <a:extLst>
                  <a:ext uri="{FF2B5EF4-FFF2-40B4-BE49-F238E27FC236}">
                    <a16:creationId xmlns:a16="http://schemas.microsoft.com/office/drawing/2014/main" id="{9B449AAE-E61C-E32A-9BC4-26AEEE6551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" name="Freeform 2325">
                <a:extLst>
                  <a:ext uri="{FF2B5EF4-FFF2-40B4-BE49-F238E27FC236}">
                    <a16:creationId xmlns:a16="http://schemas.microsoft.com/office/drawing/2014/main" id="{33BB9081-973A-E708-3315-61D6370265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" name="Freeform 2326">
                <a:extLst>
                  <a:ext uri="{FF2B5EF4-FFF2-40B4-BE49-F238E27FC236}">
                    <a16:creationId xmlns:a16="http://schemas.microsoft.com/office/drawing/2014/main" id="{5923AF15-32B4-DE8D-35A6-4BCDD9FDBF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" name="Freeform 2327">
                <a:extLst>
                  <a:ext uri="{FF2B5EF4-FFF2-40B4-BE49-F238E27FC236}">
                    <a16:creationId xmlns:a16="http://schemas.microsoft.com/office/drawing/2014/main" id="{2DEC21BB-00AC-D4F8-43E9-6E8F4CE87D1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" name="Rectangle 2328">
                <a:extLst>
                  <a:ext uri="{FF2B5EF4-FFF2-40B4-BE49-F238E27FC236}">
                    <a16:creationId xmlns:a16="http://schemas.microsoft.com/office/drawing/2014/main" id="{AE65203A-2237-9B78-E4A5-DE64365B4A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0" name="Freeform 2329">
                <a:extLst>
                  <a:ext uri="{FF2B5EF4-FFF2-40B4-BE49-F238E27FC236}">
                    <a16:creationId xmlns:a16="http://schemas.microsoft.com/office/drawing/2014/main" id="{5F94ECA2-26A0-EF09-FF94-BB036FAAEE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1" name="Freeform 2330">
                <a:extLst>
                  <a:ext uri="{FF2B5EF4-FFF2-40B4-BE49-F238E27FC236}">
                    <a16:creationId xmlns:a16="http://schemas.microsoft.com/office/drawing/2014/main" id="{F6D7526E-5C63-7DAA-E7D2-774FF6F409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2" name="Freeform 2331">
                <a:extLst>
                  <a:ext uri="{FF2B5EF4-FFF2-40B4-BE49-F238E27FC236}">
                    <a16:creationId xmlns:a16="http://schemas.microsoft.com/office/drawing/2014/main" id="{9047BDD1-9C7B-102A-6C43-908460175E9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3" name="Rectangle 2332">
                <a:extLst>
                  <a:ext uri="{FF2B5EF4-FFF2-40B4-BE49-F238E27FC236}">
                    <a16:creationId xmlns:a16="http://schemas.microsoft.com/office/drawing/2014/main" id="{E3E57C0A-6A14-DD06-5FD8-EE662402F30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4" name="Freeform 2333">
                <a:extLst>
                  <a:ext uri="{FF2B5EF4-FFF2-40B4-BE49-F238E27FC236}">
                    <a16:creationId xmlns:a16="http://schemas.microsoft.com/office/drawing/2014/main" id="{71D3F34E-1586-484A-802D-841310F23AD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5" name="Freeform 2334">
                <a:extLst>
                  <a:ext uri="{FF2B5EF4-FFF2-40B4-BE49-F238E27FC236}">
                    <a16:creationId xmlns:a16="http://schemas.microsoft.com/office/drawing/2014/main" id="{F5876229-1737-DA4F-FA62-081AB03BF5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6" name="Freeform 2335">
                <a:extLst>
                  <a:ext uri="{FF2B5EF4-FFF2-40B4-BE49-F238E27FC236}">
                    <a16:creationId xmlns:a16="http://schemas.microsoft.com/office/drawing/2014/main" id="{FBFBC587-F0B6-2623-7222-BCC43DE5D3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solidFill>
                <a:srgbClr val="FFFFFF"/>
              </a:solidFill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2372" name="Rectangle 2371">
            <a:extLst>
              <a:ext uri="{FF2B5EF4-FFF2-40B4-BE49-F238E27FC236}">
                <a16:creationId xmlns:a16="http://schemas.microsoft.com/office/drawing/2014/main" id="{72B2C76B-233E-D43F-98F6-06633B8BDD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733093" y="4086809"/>
            <a:ext cx="2338373" cy="13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73" name="Group 2372">
            <a:extLst>
              <a:ext uri="{FF2B5EF4-FFF2-40B4-BE49-F238E27FC236}">
                <a16:creationId xmlns:a16="http://schemas.microsoft.com/office/drawing/2014/main" id="{E94D6479-5354-7824-E015-00AA77583D9D}"/>
              </a:ext>
            </a:extLst>
          </p:cNvPr>
          <p:cNvGrpSpPr>
            <a:grpSpLocks/>
          </p:cNvGrpSpPr>
          <p:nvPr/>
        </p:nvGrpSpPr>
        <p:grpSpPr>
          <a:xfrm>
            <a:off x="8892645" y="4308562"/>
            <a:ext cx="2019268" cy="1010519"/>
            <a:chOff x="196012" y="204131"/>
            <a:chExt cx="1732632" cy="867076"/>
          </a:xfrm>
          <a:solidFill>
            <a:srgbClr val="1F1B4F"/>
          </a:solidFill>
        </p:grpSpPr>
        <p:sp>
          <p:nvSpPr>
            <p:cNvPr id="2374" name="Content Placeholder 50">
              <a:extLst>
                <a:ext uri="{FF2B5EF4-FFF2-40B4-BE49-F238E27FC236}">
                  <a16:creationId xmlns:a16="http://schemas.microsoft.com/office/drawing/2014/main" id="{4223BE8E-C656-B6E4-064A-B1DFA3587F56}"/>
                </a:ext>
              </a:extLst>
            </p:cNvPr>
            <p:cNvSpPr txBox="1">
              <a:spLocks/>
            </p:cNvSpPr>
            <p:nvPr/>
          </p:nvSpPr>
          <p:spPr>
            <a:xfrm>
              <a:off x="196012" y="658257"/>
              <a:ext cx="1732632" cy="412950"/>
            </a:xfrm>
            <a:prstGeom prst="rect">
              <a:avLst/>
            </a:prstGeom>
            <a:noFill/>
          </p:spPr>
          <p:txBody>
            <a:bodyPr anchor="t" anchorCtr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550" b="0" i="0" kern="1200" baseline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b="0" i="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1F1B4F"/>
                  </a:solidFill>
                </a:rPr>
                <a:t>Click to edit Department Name</a:t>
              </a:r>
            </a:p>
          </p:txBody>
        </p:sp>
        <p:grpSp>
          <p:nvGrpSpPr>
            <p:cNvPr id="2375" name="Group 2374">
              <a:extLst>
                <a:ext uri="{FF2B5EF4-FFF2-40B4-BE49-F238E27FC236}">
                  <a16:creationId xmlns:a16="http://schemas.microsoft.com/office/drawing/2014/main" id="{1EA66744-F21B-2947-6581-F3888421C008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9003" y="204131"/>
              <a:ext cx="1063341" cy="378315"/>
              <a:chOff x="4870450" y="2990944"/>
              <a:chExt cx="2451384" cy="872153"/>
            </a:xfrm>
            <a:grpFill/>
          </p:grpSpPr>
          <p:sp>
            <p:nvSpPr>
              <p:cNvPr id="2376" name="Freeform 2375">
                <a:extLst>
                  <a:ext uri="{FF2B5EF4-FFF2-40B4-BE49-F238E27FC236}">
                    <a16:creationId xmlns:a16="http://schemas.microsoft.com/office/drawing/2014/main" id="{CFBEECBA-6599-5D92-9F8F-B971A820E52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2920" y="3177040"/>
                <a:ext cx="272091" cy="512682"/>
              </a:xfrm>
              <a:custGeom>
                <a:avLst/>
                <a:gdLst>
                  <a:gd name="csX0" fmla="*/ 272091 w 272091"/>
                  <a:gd name="csY0" fmla="*/ 357870 h 512682"/>
                  <a:gd name="csX1" fmla="*/ 272091 w 272091"/>
                  <a:gd name="csY1" fmla="*/ 154813 h 512682"/>
                  <a:gd name="csX2" fmla="*/ 131770 w 272091"/>
                  <a:gd name="csY2" fmla="*/ 0 h 512682"/>
                  <a:gd name="csX3" fmla="*/ 0 w 272091"/>
                  <a:gd name="csY3" fmla="*/ 0 h 512682"/>
                  <a:gd name="csX4" fmla="*/ 0 w 272091"/>
                  <a:gd name="csY4" fmla="*/ 512683 h 512682"/>
                  <a:gd name="csX5" fmla="*/ 131770 w 272091"/>
                  <a:gd name="csY5" fmla="*/ 512683 h 512682"/>
                  <a:gd name="csX6" fmla="*/ 272091 w 272091"/>
                  <a:gd name="csY6" fmla="*/ 357870 h 512682"/>
                  <a:gd name="csX7" fmla="*/ 88829 w 272091"/>
                  <a:gd name="csY7" fmla="*/ 440317 h 512682"/>
                  <a:gd name="csX8" fmla="*/ 88829 w 272091"/>
                  <a:gd name="csY8" fmla="*/ 72460 h 512682"/>
                  <a:gd name="csX9" fmla="*/ 119610 w 272091"/>
                  <a:gd name="csY9" fmla="*/ 72460 h 512682"/>
                  <a:gd name="csX10" fmla="*/ 183357 w 272091"/>
                  <a:gd name="csY10" fmla="*/ 144166 h 512682"/>
                  <a:gd name="csX11" fmla="*/ 183357 w 272091"/>
                  <a:gd name="csY11" fmla="*/ 368517 h 512682"/>
                  <a:gd name="csX12" fmla="*/ 119610 w 272091"/>
                  <a:gd name="csY12" fmla="*/ 440223 h 512682"/>
                  <a:gd name="csX13" fmla="*/ 88829 w 272091"/>
                  <a:gd name="csY13" fmla="*/ 44022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72091" h="512682">
                    <a:moveTo>
                      <a:pt x="272091" y="357870"/>
                    </a:moveTo>
                    <a:lnTo>
                      <a:pt x="272091" y="154813"/>
                    </a:lnTo>
                    <a:cubicBezTo>
                      <a:pt x="272091" y="49751"/>
                      <a:pt x="223449" y="0"/>
                      <a:pt x="131770" y="0"/>
                    </a:cubicBezTo>
                    <a:lnTo>
                      <a:pt x="0" y="0"/>
                    </a:lnTo>
                    <a:cubicBezTo>
                      <a:pt x="0" y="0"/>
                      <a:pt x="0" y="512683"/>
                      <a:pt x="0" y="512683"/>
                    </a:cubicBezTo>
                    <a:lnTo>
                      <a:pt x="131770" y="512683"/>
                    </a:lnTo>
                    <a:cubicBezTo>
                      <a:pt x="223449" y="512683"/>
                      <a:pt x="272091" y="463026"/>
                      <a:pt x="272091" y="357870"/>
                    </a:cubicBezTo>
                    <a:moveTo>
                      <a:pt x="88829" y="440317"/>
                    </a:moveTo>
                    <a:lnTo>
                      <a:pt x="88829" y="72460"/>
                    </a:lnTo>
                    <a:cubicBezTo>
                      <a:pt x="88829" y="72460"/>
                      <a:pt x="119610" y="72460"/>
                      <a:pt x="119610" y="72460"/>
                    </a:cubicBezTo>
                    <a:cubicBezTo>
                      <a:pt x="166827" y="72460"/>
                      <a:pt x="183357" y="90174"/>
                      <a:pt x="183357" y="144166"/>
                    </a:cubicBezTo>
                    <a:lnTo>
                      <a:pt x="183357" y="368517"/>
                    </a:lnTo>
                    <a:cubicBezTo>
                      <a:pt x="183357" y="422509"/>
                      <a:pt x="166922" y="440223"/>
                      <a:pt x="119610" y="440223"/>
                    </a:cubicBezTo>
                    <a:lnTo>
                      <a:pt x="88829" y="44022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7" name="Freeform 2376">
                <a:extLst>
                  <a:ext uri="{FF2B5EF4-FFF2-40B4-BE49-F238E27FC236}">
                    <a16:creationId xmlns:a16="http://schemas.microsoft.com/office/drawing/2014/main" id="{26E5596A-9DAA-B1A1-EFC9-5F2BFA7DC05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82252" y="3177040"/>
                <a:ext cx="300687" cy="512682"/>
              </a:xfrm>
              <a:custGeom>
                <a:avLst/>
                <a:gdLst>
                  <a:gd name="csX0" fmla="*/ 199033 w 300687"/>
                  <a:gd name="csY0" fmla="*/ 399046 h 512682"/>
                  <a:gd name="csX1" fmla="*/ 214804 w 300687"/>
                  <a:gd name="csY1" fmla="*/ 512683 h 512682"/>
                  <a:gd name="csX2" fmla="*/ 300687 w 300687"/>
                  <a:gd name="csY2" fmla="*/ 512683 h 512682"/>
                  <a:gd name="csX3" fmla="*/ 205493 w 300687"/>
                  <a:gd name="csY3" fmla="*/ 0 h 512682"/>
                  <a:gd name="csX4" fmla="*/ 95194 w 300687"/>
                  <a:gd name="csY4" fmla="*/ 0 h 512682"/>
                  <a:gd name="csX5" fmla="*/ 0 w 300687"/>
                  <a:gd name="csY5" fmla="*/ 512683 h 512682"/>
                  <a:gd name="csX6" fmla="*/ 85884 w 300687"/>
                  <a:gd name="csY6" fmla="*/ 512683 h 512682"/>
                  <a:gd name="csX7" fmla="*/ 101654 w 300687"/>
                  <a:gd name="csY7" fmla="*/ 399046 h 512682"/>
                  <a:gd name="csX8" fmla="*/ 199033 w 300687"/>
                  <a:gd name="csY8" fmla="*/ 399046 h 512682"/>
                  <a:gd name="csX9" fmla="*/ 149631 w 300687"/>
                  <a:gd name="csY9" fmla="*/ 102235 h 512682"/>
                  <a:gd name="csX10" fmla="*/ 151056 w 300687"/>
                  <a:gd name="csY10" fmla="*/ 102235 h 512682"/>
                  <a:gd name="csX11" fmla="*/ 186113 w 300687"/>
                  <a:gd name="csY11" fmla="*/ 322347 h 512682"/>
                  <a:gd name="csX12" fmla="*/ 114480 w 300687"/>
                  <a:gd name="csY12" fmla="*/ 322347 h 512682"/>
                  <a:gd name="csX13" fmla="*/ 149536 w 300687"/>
                  <a:gd name="csY13" fmla="*/ 102235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199033" y="399046"/>
                    </a:moveTo>
                    <a:lnTo>
                      <a:pt x="214804" y="512683"/>
                    </a:lnTo>
                    <a:lnTo>
                      <a:pt x="300687" y="512683"/>
                    </a:lnTo>
                    <a:cubicBezTo>
                      <a:pt x="300687" y="512683"/>
                      <a:pt x="205493" y="0"/>
                      <a:pt x="205493" y="0"/>
                    </a:cubicBez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lose/>
                    <a:moveTo>
                      <a:pt x="149631" y="102235"/>
                    </a:moveTo>
                    <a:lnTo>
                      <a:pt x="151056" y="102235"/>
                    </a:lnTo>
                    <a:cubicBezTo>
                      <a:pt x="151056" y="102235"/>
                      <a:pt x="186113" y="322347"/>
                      <a:pt x="186113" y="322347"/>
                    </a:cubicBezTo>
                    <a:lnTo>
                      <a:pt x="114480" y="322347"/>
                    </a:lnTo>
                    <a:cubicBezTo>
                      <a:pt x="114480" y="322347"/>
                      <a:pt x="149536" y="102235"/>
                      <a:pt x="149536" y="102235"/>
                    </a:cubicBez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8" name="Freeform 2377">
                <a:extLst>
                  <a:ext uri="{FF2B5EF4-FFF2-40B4-BE49-F238E27FC236}">
                    <a16:creationId xmlns:a16="http://schemas.microsoft.com/office/drawing/2014/main" id="{2445084A-7C64-9817-BACB-D8CF902AC0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30251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734 w 228389"/>
                  <a:gd name="csY1" fmla="*/ 435983 h 512682"/>
                  <a:gd name="csX2" fmla="*/ 88734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734" y="435983"/>
                    </a:lnTo>
                    <a:lnTo>
                      <a:pt x="88734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9" name="Freeform 2378">
                <a:extLst>
                  <a:ext uri="{FF2B5EF4-FFF2-40B4-BE49-F238E27FC236}">
                    <a16:creationId xmlns:a16="http://schemas.microsoft.com/office/drawing/2014/main" id="{5B0091AC-1610-8A97-0292-82E5419CAF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01583" y="3177040"/>
                <a:ext cx="228389" cy="512682"/>
              </a:xfrm>
              <a:custGeom>
                <a:avLst/>
                <a:gdLst>
                  <a:gd name="csX0" fmla="*/ 228389 w 228389"/>
                  <a:gd name="csY0" fmla="*/ 435983 h 512682"/>
                  <a:gd name="csX1" fmla="*/ 88829 w 228389"/>
                  <a:gd name="csY1" fmla="*/ 435983 h 512682"/>
                  <a:gd name="csX2" fmla="*/ 88829 w 228389"/>
                  <a:gd name="csY2" fmla="*/ 0 h 512682"/>
                  <a:gd name="csX3" fmla="*/ 0 w 228389"/>
                  <a:gd name="csY3" fmla="*/ 0 h 512682"/>
                  <a:gd name="csX4" fmla="*/ 0 w 228389"/>
                  <a:gd name="csY4" fmla="*/ 512683 h 512682"/>
                  <a:gd name="csX5" fmla="*/ 228389 w 228389"/>
                  <a:gd name="csY5" fmla="*/ 512683 h 512682"/>
                  <a:gd name="csX6" fmla="*/ 228389 w 228389"/>
                  <a:gd name="csY6" fmla="*/ 435983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8389" h="512682">
                    <a:moveTo>
                      <a:pt x="228389" y="435983"/>
                    </a:moveTo>
                    <a:lnTo>
                      <a:pt x="88829" y="435983"/>
                    </a:lnTo>
                    <a:lnTo>
                      <a:pt x="88829" y="0"/>
                    </a:lnTo>
                    <a:lnTo>
                      <a:pt x="0" y="0"/>
                    </a:lnTo>
                    <a:lnTo>
                      <a:pt x="0" y="512683"/>
                    </a:lnTo>
                    <a:lnTo>
                      <a:pt x="228389" y="512683"/>
                    </a:lnTo>
                    <a:lnTo>
                      <a:pt x="228389" y="435983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0" name="Freeform 2379">
                <a:extLst>
                  <a:ext uri="{FF2B5EF4-FFF2-40B4-BE49-F238E27FC236}">
                    <a16:creationId xmlns:a16="http://schemas.microsoft.com/office/drawing/2014/main" id="{764383A4-ED6C-1A27-BE34-B3E2642DF6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7238" y="3177040"/>
                <a:ext cx="300687" cy="512682"/>
              </a:xfrm>
              <a:custGeom>
                <a:avLst/>
                <a:gdLst>
                  <a:gd name="csX0" fmla="*/ 300687 w 300687"/>
                  <a:gd name="csY0" fmla="*/ 512683 h 512682"/>
                  <a:gd name="csX1" fmla="*/ 205493 w 300687"/>
                  <a:gd name="csY1" fmla="*/ 0 h 512682"/>
                  <a:gd name="csX2" fmla="*/ 95194 w 300687"/>
                  <a:gd name="csY2" fmla="*/ 0 h 512682"/>
                  <a:gd name="csX3" fmla="*/ 0 w 300687"/>
                  <a:gd name="csY3" fmla="*/ 512683 h 512682"/>
                  <a:gd name="csX4" fmla="*/ 85884 w 300687"/>
                  <a:gd name="csY4" fmla="*/ 512683 h 512682"/>
                  <a:gd name="csX5" fmla="*/ 101654 w 300687"/>
                  <a:gd name="csY5" fmla="*/ 399046 h 512682"/>
                  <a:gd name="csX6" fmla="*/ 199033 w 300687"/>
                  <a:gd name="csY6" fmla="*/ 399046 h 512682"/>
                  <a:gd name="csX7" fmla="*/ 214804 w 300687"/>
                  <a:gd name="csY7" fmla="*/ 512683 h 512682"/>
                  <a:gd name="csX8" fmla="*/ 300687 w 300687"/>
                  <a:gd name="csY8" fmla="*/ 512683 h 512682"/>
                  <a:gd name="csX9" fmla="*/ 114480 w 300687"/>
                  <a:gd name="csY9" fmla="*/ 322441 h 512682"/>
                  <a:gd name="csX10" fmla="*/ 149536 w 300687"/>
                  <a:gd name="csY10" fmla="*/ 102329 h 512682"/>
                  <a:gd name="csX11" fmla="*/ 150961 w 300687"/>
                  <a:gd name="csY11" fmla="*/ 102329 h 512682"/>
                  <a:gd name="csX12" fmla="*/ 186018 w 300687"/>
                  <a:gd name="csY12" fmla="*/ 322441 h 512682"/>
                  <a:gd name="csX13" fmla="*/ 114385 w 300687"/>
                  <a:gd name="csY13" fmla="*/ 322441 h 512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300687" h="512682">
                    <a:moveTo>
                      <a:pt x="300687" y="512683"/>
                    </a:moveTo>
                    <a:lnTo>
                      <a:pt x="205493" y="0"/>
                    </a:lnTo>
                    <a:lnTo>
                      <a:pt x="95194" y="0"/>
                    </a:lnTo>
                    <a:cubicBezTo>
                      <a:pt x="95194" y="0"/>
                      <a:pt x="0" y="512683"/>
                      <a:pt x="0" y="512683"/>
                    </a:cubicBezTo>
                    <a:lnTo>
                      <a:pt x="85884" y="512683"/>
                    </a:lnTo>
                    <a:cubicBezTo>
                      <a:pt x="85884" y="512683"/>
                      <a:pt x="101654" y="399046"/>
                      <a:pt x="101654" y="399046"/>
                    </a:cubicBezTo>
                    <a:lnTo>
                      <a:pt x="199033" y="399046"/>
                    </a:lnTo>
                    <a:cubicBezTo>
                      <a:pt x="199033" y="399046"/>
                      <a:pt x="214804" y="512683"/>
                      <a:pt x="214804" y="512683"/>
                    </a:cubicBezTo>
                    <a:lnTo>
                      <a:pt x="300687" y="512683"/>
                    </a:lnTo>
                    <a:close/>
                    <a:moveTo>
                      <a:pt x="114480" y="322441"/>
                    </a:moveTo>
                    <a:lnTo>
                      <a:pt x="149536" y="102329"/>
                    </a:lnTo>
                    <a:lnTo>
                      <a:pt x="150961" y="102329"/>
                    </a:lnTo>
                    <a:cubicBezTo>
                      <a:pt x="150961" y="102329"/>
                      <a:pt x="186018" y="322441"/>
                      <a:pt x="186018" y="322441"/>
                    </a:cubicBezTo>
                    <a:lnTo>
                      <a:pt x="114385" y="322441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1" name="Freeform 2380">
                <a:extLst>
                  <a:ext uri="{FF2B5EF4-FFF2-40B4-BE49-F238E27FC236}">
                    <a16:creationId xmlns:a16="http://schemas.microsoft.com/office/drawing/2014/main" id="{15B5CDCE-077B-D50A-2646-8A05BC43399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9301" y="3169973"/>
                <a:ext cx="273516" cy="526816"/>
              </a:xfrm>
              <a:custGeom>
                <a:avLst/>
                <a:gdLst>
                  <a:gd name="csX0" fmla="*/ 93199 w 273516"/>
                  <a:gd name="csY0" fmla="*/ 127111 h 526816"/>
                  <a:gd name="csX1" fmla="*/ 137566 w 273516"/>
                  <a:gd name="csY1" fmla="*/ 76700 h 526816"/>
                  <a:gd name="csX2" fmla="*/ 184783 w 273516"/>
                  <a:gd name="csY2" fmla="*/ 133518 h 526816"/>
                  <a:gd name="csX3" fmla="*/ 269241 w 273516"/>
                  <a:gd name="csY3" fmla="*/ 124284 h 526816"/>
                  <a:gd name="csX4" fmla="*/ 146116 w 273516"/>
                  <a:gd name="csY4" fmla="*/ 0 h 526816"/>
                  <a:gd name="csX5" fmla="*/ 8645 w 273516"/>
                  <a:gd name="csY5" fmla="*/ 127770 h 526816"/>
                  <a:gd name="csX6" fmla="*/ 189058 w 273516"/>
                  <a:gd name="csY6" fmla="*/ 403286 h 526816"/>
                  <a:gd name="csX7" fmla="*/ 137470 w 273516"/>
                  <a:gd name="csY7" fmla="*/ 450117 h 526816"/>
                  <a:gd name="csX8" fmla="*/ 84458 w 273516"/>
                  <a:gd name="csY8" fmla="*/ 372757 h 526816"/>
                  <a:gd name="csX9" fmla="*/ 0 w 273516"/>
                  <a:gd name="csY9" fmla="*/ 384818 h 526816"/>
                  <a:gd name="csX10" fmla="*/ 133195 w 273516"/>
                  <a:gd name="csY10" fmla="*/ 526816 h 526816"/>
                  <a:gd name="csX11" fmla="*/ 273516 w 273516"/>
                  <a:gd name="csY11" fmla="*/ 395466 h 526816"/>
                  <a:gd name="csX12" fmla="*/ 93104 w 273516"/>
                  <a:gd name="csY12" fmla="*/ 127016 h 526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73516" h="526816">
                    <a:moveTo>
                      <a:pt x="93199" y="127111"/>
                    </a:moveTo>
                    <a:cubicBezTo>
                      <a:pt x="93199" y="95168"/>
                      <a:pt x="108969" y="76700"/>
                      <a:pt x="137566" y="76700"/>
                    </a:cubicBezTo>
                    <a:cubicBezTo>
                      <a:pt x="157611" y="76700"/>
                      <a:pt x="181267" y="89515"/>
                      <a:pt x="184783" y="133518"/>
                    </a:cubicBezTo>
                    <a:lnTo>
                      <a:pt x="269241" y="124284"/>
                    </a:lnTo>
                    <a:cubicBezTo>
                      <a:pt x="261356" y="51824"/>
                      <a:pt x="218414" y="0"/>
                      <a:pt x="146116" y="0"/>
                    </a:cubicBezTo>
                    <a:cubicBezTo>
                      <a:pt x="58807" y="0"/>
                      <a:pt x="8645" y="46171"/>
                      <a:pt x="8645" y="127770"/>
                    </a:cubicBezTo>
                    <a:cubicBezTo>
                      <a:pt x="8645" y="274762"/>
                      <a:pt x="189058" y="301711"/>
                      <a:pt x="189058" y="403286"/>
                    </a:cubicBezTo>
                    <a:cubicBezTo>
                      <a:pt x="189058" y="433816"/>
                      <a:pt x="168347" y="450117"/>
                      <a:pt x="137470" y="450117"/>
                    </a:cubicBezTo>
                    <a:cubicBezTo>
                      <a:pt x="108874" y="450117"/>
                      <a:pt x="88068" y="424581"/>
                      <a:pt x="84458" y="372757"/>
                    </a:cubicBezTo>
                    <a:lnTo>
                      <a:pt x="0" y="384818"/>
                    </a:lnTo>
                    <a:cubicBezTo>
                      <a:pt x="3610" y="461518"/>
                      <a:pt x="50827" y="526816"/>
                      <a:pt x="133195" y="526816"/>
                    </a:cubicBezTo>
                    <a:cubicBezTo>
                      <a:pt x="216229" y="526816"/>
                      <a:pt x="273516" y="479986"/>
                      <a:pt x="273516" y="395466"/>
                    </a:cubicBezTo>
                    <a:cubicBezTo>
                      <a:pt x="273516" y="256294"/>
                      <a:pt x="93104" y="214364"/>
                      <a:pt x="93104" y="127016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2" name="Rectangle 2381">
                <a:extLst>
                  <a:ext uri="{FF2B5EF4-FFF2-40B4-BE49-F238E27FC236}">
                    <a16:creationId xmlns:a16="http://schemas.microsoft.com/office/drawing/2014/main" id="{44F3581C-27DA-FAD1-6E42-B26196122D1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70450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3" name="Freeform 2382">
                <a:extLst>
                  <a:ext uri="{FF2B5EF4-FFF2-40B4-BE49-F238E27FC236}">
                    <a16:creationId xmlns:a16="http://schemas.microsoft.com/office/drawing/2014/main" id="{000D390C-A08F-FA19-87D6-A010B41733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10256" y="3748802"/>
                <a:ext cx="59852" cy="112694"/>
              </a:xfrm>
              <a:custGeom>
                <a:avLst/>
                <a:gdLst>
                  <a:gd name="csX0" fmla="*/ 42182 w 59852"/>
                  <a:gd name="csY0" fmla="*/ 64450 h 112694"/>
                  <a:gd name="csX1" fmla="*/ 41897 w 59852"/>
                  <a:gd name="csY1" fmla="*/ 64450 h 112694"/>
                  <a:gd name="csX2" fmla="*/ 18146 w 59852"/>
                  <a:gd name="csY2" fmla="*/ 0 h 112694"/>
                  <a:gd name="csX3" fmla="*/ 0 w 59852"/>
                  <a:gd name="csY3" fmla="*/ 0 h 112694"/>
                  <a:gd name="csX4" fmla="*/ 0 w 59852"/>
                  <a:gd name="csY4" fmla="*/ 112694 h 112694"/>
                  <a:gd name="csX5" fmla="*/ 17671 w 59852"/>
                  <a:gd name="csY5" fmla="*/ 112694 h 112694"/>
                  <a:gd name="csX6" fmla="*/ 17671 w 59852"/>
                  <a:gd name="csY6" fmla="*/ 42307 h 112694"/>
                  <a:gd name="csX7" fmla="*/ 17956 w 59852"/>
                  <a:gd name="csY7" fmla="*/ 42307 h 112694"/>
                  <a:gd name="csX8" fmla="*/ 42847 w 59852"/>
                  <a:gd name="csY8" fmla="*/ 112694 h 112694"/>
                  <a:gd name="csX9" fmla="*/ 59852 w 59852"/>
                  <a:gd name="csY9" fmla="*/ 112694 h 112694"/>
                  <a:gd name="csX10" fmla="*/ 59852 w 59852"/>
                  <a:gd name="csY10" fmla="*/ 0 h 112694"/>
                  <a:gd name="csX11" fmla="*/ 42182 w 59852"/>
                  <a:gd name="csY11" fmla="*/ 0 h 112694"/>
                  <a:gd name="csX12" fmla="*/ 42182 w 59852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852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14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671" y="112694"/>
                    </a:lnTo>
                    <a:lnTo>
                      <a:pt x="17671" y="42307"/>
                    </a:lnTo>
                    <a:lnTo>
                      <a:pt x="17956" y="42307"/>
                    </a:lnTo>
                    <a:lnTo>
                      <a:pt x="42847" y="112694"/>
                    </a:lnTo>
                    <a:lnTo>
                      <a:pt x="59852" y="112694"/>
                    </a:lnTo>
                    <a:lnTo>
                      <a:pt x="59852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4" name="Freeform 2383">
                <a:extLst>
                  <a:ext uri="{FF2B5EF4-FFF2-40B4-BE49-F238E27FC236}">
                    <a16:creationId xmlns:a16="http://schemas.microsoft.com/office/drawing/2014/main" id="{99D24A4E-3254-4B62-0799-001FE756F9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8768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5" name="Freeform 2384">
                <a:extLst>
                  <a:ext uri="{FF2B5EF4-FFF2-40B4-BE49-F238E27FC236}">
                    <a16:creationId xmlns:a16="http://schemas.microsoft.com/office/drawing/2014/main" id="{B2F210A0-0F7E-89A5-3522-9F07D554AC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65112" y="3748802"/>
                <a:ext cx="54437" cy="112694"/>
              </a:xfrm>
              <a:custGeom>
                <a:avLst/>
                <a:gdLst>
                  <a:gd name="csX0" fmla="*/ 19571 w 54437"/>
                  <a:gd name="csY0" fmla="*/ 62754 h 112694"/>
                  <a:gd name="csX1" fmla="*/ 44747 w 54437"/>
                  <a:gd name="csY1" fmla="*/ 62754 h 112694"/>
                  <a:gd name="csX2" fmla="*/ 44747 w 54437"/>
                  <a:gd name="csY2" fmla="*/ 45888 h 112694"/>
                  <a:gd name="csX3" fmla="*/ 19571 w 54437"/>
                  <a:gd name="csY3" fmla="*/ 45888 h 112694"/>
                  <a:gd name="csX4" fmla="*/ 19571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571 w 54437"/>
                  <a:gd name="csY11" fmla="*/ 95828 h 112694"/>
                  <a:gd name="csX12" fmla="*/ 19571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6" name="Freeform 2385">
                <a:extLst>
                  <a:ext uri="{FF2B5EF4-FFF2-40B4-BE49-F238E27FC236}">
                    <a16:creationId xmlns:a16="http://schemas.microsoft.com/office/drawing/2014/main" id="{D2D0F295-BACB-69F8-FA8B-C60A66F7192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33705" y="3748802"/>
                <a:ext cx="63272" cy="112694"/>
              </a:xfrm>
              <a:custGeom>
                <a:avLst/>
                <a:gdLst>
                  <a:gd name="csX0" fmla="*/ 28026 w 63272"/>
                  <a:gd name="csY0" fmla="*/ 0 h 112694"/>
                  <a:gd name="csX1" fmla="*/ 0 w 63272"/>
                  <a:gd name="csY1" fmla="*/ 0 h 112694"/>
                  <a:gd name="csX2" fmla="*/ 0 w 63272"/>
                  <a:gd name="csY2" fmla="*/ 112694 h 112694"/>
                  <a:gd name="csX3" fmla="*/ 19476 w 63272"/>
                  <a:gd name="csY3" fmla="*/ 112694 h 112694"/>
                  <a:gd name="csX4" fmla="*/ 19476 w 63272"/>
                  <a:gd name="csY4" fmla="*/ 66523 h 112694"/>
                  <a:gd name="csX5" fmla="*/ 28026 w 63272"/>
                  <a:gd name="csY5" fmla="*/ 66523 h 112694"/>
                  <a:gd name="csX6" fmla="*/ 63273 w 63272"/>
                  <a:gd name="csY6" fmla="*/ 33262 h 112694"/>
                  <a:gd name="csX7" fmla="*/ 28026 w 63272"/>
                  <a:gd name="csY7" fmla="*/ 0 h 112694"/>
                  <a:gd name="csX8" fmla="*/ 27076 w 63272"/>
                  <a:gd name="csY8" fmla="*/ 50599 h 112694"/>
                  <a:gd name="csX9" fmla="*/ 19476 w 63272"/>
                  <a:gd name="csY9" fmla="*/ 50599 h 112694"/>
                  <a:gd name="csX10" fmla="*/ 19476 w 63272"/>
                  <a:gd name="csY10" fmla="*/ 15924 h 112694"/>
                  <a:gd name="csX11" fmla="*/ 27076 w 63272"/>
                  <a:gd name="csY11" fmla="*/ 15924 h 112694"/>
                  <a:gd name="csX12" fmla="*/ 43797 w 63272"/>
                  <a:gd name="csY12" fmla="*/ 33262 h 112694"/>
                  <a:gd name="csX13" fmla="*/ 27076 w 63272"/>
                  <a:gd name="csY13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3272" h="112694">
                    <a:moveTo>
                      <a:pt x="2802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6523"/>
                    </a:lnTo>
                    <a:cubicBezTo>
                      <a:pt x="19476" y="66523"/>
                      <a:pt x="28026" y="66523"/>
                      <a:pt x="28026" y="66523"/>
                    </a:cubicBezTo>
                    <a:cubicBezTo>
                      <a:pt x="52157" y="66523"/>
                      <a:pt x="63273" y="57289"/>
                      <a:pt x="63273" y="33262"/>
                    </a:cubicBezTo>
                    <a:cubicBezTo>
                      <a:pt x="63273" y="9234"/>
                      <a:pt x="52062" y="0"/>
                      <a:pt x="28026" y="0"/>
                    </a:cubicBezTo>
                    <a:moveTo>
                      <a:pt x="27076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7076" y="15924"/>
                    </a:lnTo>
                    <a:cubicBezTo>
                      <a:pt x="39807" y="15924"/>
                      <a:pt x="43797" y="19787"/>
                      <a:pt x="43797" y="33262"/>
                    </a:cubicBezTo>
                    <a:cubicBezTo>
                      <a:pt x="43797" y="46736"/>
                      <a:pt x="39902" y="50599"/>
                      <a:pt x="27076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7" name="Freeform 2386">
                <a:extLst>
                  <a:ext uri="{FF2B5EF4-FFF2-40B4-BE49-F238E27FC236}">
                    <a16:creationId xmlns:a16="http://schemas.microsoft.com/office/drawing/2014/main" id="{9151EF1F-8D8E-3466-D088-38200E182F2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11133" y="3748802"/>
                <a:ext cx="54532" cy="112694"/>
              </a:xfrm>
              <a:custGeom>
                <a:avLst/>
                <a:gdLst>
                  <a:gd name="csX0" fmla="*/ 19571 w 54532"/>
                  <a:gd name="csY0" fmla="*/ 62754 h 112694"/>
                  <a:gd name="csX1" fmla="*/ 44747 w 54532"/>
                  <a:gd name="csY1" fmla="*/ 62754 h 112694"/>
                  <a:gd name="csX2" fmla="*/ 44747 w 54532"/>
                  <a:gd name="csY2" fmla="*/ 45888 h 112694"/>
                  <a:gd name="csX3" fmla="*/ 19571 w 54532"/>
                  <a:gd name="csY3" fmla="*/ 45888 h 112694"/>
                  <a:gd name="csX4" fmla="*/ 19571 w 54532"/>
                  <a:gd name="csY4" fmla="*/ 16866 h 112694"/>
                  <a:gd name="csX5" fmla="*/ 52252 w 54532"/>
                  <a:gd name="csY5" fmla="*/ 16866 h 112694"/>
                  <a:gd name="csX6" fmla="*/ 52252 w 54532"/>
                  <a:gd name="csY6" fmla="*/ 0 h 112694"/>
                  <a:gd name="csX7" fmla="*/ 0 w 54532"/>
                  <a:gd name="csY7" fmla="*/ 0 h 112694"/>
                  <a:gd name="csX8" fmla="*/ 0 w 54532"/>
                  <a:gd name="csY8" fmla="*/ 112694 h 112694"/>
                  <a:gd name="csX9" fmla="*/ 54532 w 54532"/>
                  <a:gd name="csY9" fmla="*/ 112694 h 112694"/>
                  <a:gd name="csX10" fmla="*/ 54532 w 54532"/>
                  <a:gd name="csY10" fmla="*/ 95828 h 112694"/>
                  <a:gd name="csX11" fmla="*/ 19571 w 54532"/>
                  <a:gd name="csY11" fmla="*/ 95828 h 112694"/>
                  <a:gd name="csX12" fmla="*/ 19571 w 54532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532" h="112694">
                    <a:moveTo>
                      <a:pt x="19571" y="62754"/>
                    </a:moveTo>
                    <a:lnTo>
                      <a:pt x="44747" y="62754"/>
                    </a:lnTo>
                    <a:lnTo>
                      <a:pt x="44747" y="45888"/>
                    </a:lnTo>
                    <a:lnTo>
                      <a:pt x="19571" y="45888"/>
                    </a:lnTo>
                    <a:lnTo>
                      <a:pt x="19571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532" y="112694"/>
                    </a:lnTo>
                    <a:lnTo>
                      <a:pt x="54532" y="95828"/>
                    </a:lnTo>
                    <a:lnTo>
                      <a:pt x="19571" y="95828"/>
                    </a:lnTo>
                    <a:lnTo>
                      <a:pt x="19571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8" name="Freeform 2387">
                <a:extLst>
                  <a:ext uri="{FF2B5EF4-FFF2-40B4-BE49-F238E27FC236}">
                    <a16:creationId xmlns:a16="http://schemas.microsoft.com/office/drawing/2014/main" id="{1493BEB2-10F3-2ACE-3960-53334EA6B9E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79821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02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861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02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861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9" name="Freeform 2388">
                <a:extLst>
                  <a:ext uri="{FF2B5EF4-FFF2-40B4-BE49-F238E27FC236}">
                    <a16:creationId xmlns:a16="http://schemas.microsoft.com/office/drawing/2014/main" id="{F287C4E9-0181-49DE-C9CE-D7A7DD7445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357154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377 w 59852"/>
                  <a:gd name="csY7" fmla="*/ 81034 h 112694"/>
                  <a:gd name="csX8" fmla="*/ 26411 w 59852"/>
                  <a:gd name="csY8" fmla="*/ 96770 h 112694"/>
                  <a:gd name="csX9" fmla="*/ 19666 w 59852"/>
                  <a:gd name="csY9" fmla="*/ 96770 h 112694"/>
                  <a:gd name="csX10" fmla="*/ 19666 w 59852"/>
                  <a:gd name="csY10" fmla="*/ 15924 h 112694"/>
                  <a:gd name="csX11" fmla="*/ 26411 w 59852"/>
                  <a:gd name="csY11" fmla="*/ 15924 h 112694"/>
                  <a:gd name="csX12" fmla="*/ 40377 w 59852"/>
                  <a:gd name="csY12" fmla="*/ 31660 h 112694"/>
                  <a:gd name="csX13" fmla="*/ 40377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377" y="81034"/>
                    </a:moveTo>
                    <a:cubicBezTo>
                      <a:pt x="40377" y="92907"/>
                      <a:pt x="36766" y="96770"/>
                      <a:pt x="26411" y="96770"/>
                    </a:cubicBezTo>
                    <a:lnTo>
                      <a:pt x="19666" y="96770"/>
                    </a:lnTo>
                    <a:cubicBezTo>
                      <a:pt x="19666" y="96770"/>
                      <a:pt x="19666" y="15924"/>
                      <a:pt x="19666" y="15924"/>
                    </a:cubicBezTo>
                    <a:lnTo>
                      <a:pt x="26411" y="15924"/>
                    </a:lnTo>
                    <a:cubicBezTo>
                      <a:pt x="36766" y="15924"/>
                      <a:pt x="40377" y="19787"/>
                      <a:pt x="40377" y="31660"/>
                    </a:cubicBezTo>
                    <a:lnTo>
                      <a:pt x="40377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0" name="Freeform 2389">
                <a:extLst>
                  <a:ext uri="{FF2B5EF4-FFF2-40B4-BE49-F238E27FC236}">
                    <a16:creationId xmlns:a16="http://schemas.microsoft.com/office/drawing/2014/main" id="{14E7A745-0CB3-37F4-7C65-700BF686933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34678" y="3748802"/>
                <a:ext cx="54437" cy="112694"/>
              </a:xfrm>
              <a:custGeom>
                <a:avLst/>
                <a:gdLst>
                  <a:gd name="csX0" fmla="*/ 19476 w 54437"/>
                  <a:gd name="csY0" fmla="*/ 62754 h 112694"/>
                  <a:gd name="csX1" fmla="*/ 44652 w 54437"/>
                  <a:gd name="csY1" fmla="*/ 62754 h 112694"/>
                  <a:gd name="csX2" fmla="*/ 44652 w 54437"/>
                  <a:gd name="csY2" fmla="*/ 45888 h 112694"/>
                  <a:gd name="csX3" fmla="*/ 19476 w 54437"/>
                  <a:gd name="csY3" fmla="*/ 45888 h 112694"/>
                  <a:gd name="csX4" fmla="*/ 19476 w 54437"/>
                  <a:gd name="csY4" fmla="*/ 16866 h 112694"/>
                  <a:gd name="csX5" fmla="*/ 52252 w 54437"/>
                  <a:gd name="csY5" fmla="*/ 16866 h 112694"/>
                  <a:gd name="csX6" fmla="*/ 52252 w 54437"/>
                  <a:gd name="csY6" fmla="*/ 0 h 112694"/>
                  <a:gd name="csX7" fmla="*/ 0 w 54437"/>
                  <a:gd name="csY7" fmla="*/ 0 h 112694"/>
                  <a:gd name="csX8" fmla="*/ 0 w 54437"/>
                  <a:gd name="csY8" fmla="*/ 112694 h 112694"/>
                  <a:gd name="csX9" fmla="*/ 54437 w 54437"/>
                  <a:gd name="csY9" fmla="*/ 112694 h 112694"/>
                  <a:gd name="csX10" fmla="*/ 54437 w 54437"/>
                  <a:gd name="csY10" fmla="*/ 95828 h 112694"/>
                  <a:gd name="csX11" fmla="*/ 19476 w 54437"/>
                  <a:gd name="csY11" fmla="*/ 95828 h 112694"/>
                  <a:gd name="csX12" fmla="*/ 19476 w 54437"/>
                  <a:gd name="csY12" fmla="*/ 6275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4437" h="112694">
                    <a:moveTo>
                      <a:pt x="19476" y="62754"/>
                    </a:moveTo>
                    <a:lnTo>
                      <a:pt x="44652" y="62754"/>
                    </a:lnTo>
                    <a:lnTo>
                      <a:pt x="44652" y="45888"/>
                    </a:lnTo>
                    <a:lnTo>
                      <a:pt x="19476" y="45888"/>
                    </a:lnTo>
                    <a:lnTo>
                      <a:pt x="19476" y="16866"/>
                    </a:lnTo>
                    <a:lnTo>
                      <a:pt x="52252" y="16866"/>
                    </a:lnTo>
                    <a:lnTo>
                      <a:pt x="52252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54437" y="112694"/>
                    </a:lnTo>
                    <a:lnTo>
                      <a:pt x="54437" y="95828"/>
                    </a:lnTo>
                    <a:lnTo>
                      <a:pt x="19476" y="95828"/>
                    </a:lnTo>
                    <a:lnTo>
                      <a:pt x="19476" y="6275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1" name="Freeform 2390">
                <a:extLst>
                  <a:ext uri="{FF2B5EF4-FFF2-40B4-BE49-F238E27FC236}">
                    <a16:creationId xmlns:a16="http://schemas.microsoft.com/office/drawing/2014/main" id="{2B0B7EBD-9B3D-9BB8-CF1A-9FCF0C46A03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03270" y="3748802"/>
                <a:ext cx="59757" cy="112694"/>
              </a:xfrm>
              <a:custGeom>
                <a:avLst/>
                <a:gdLst>
                  <a:gd name="csX0" fmla="*/ 42182 w 59757"/>
                  <a:gd name="csY0" fmla="*/ 64450 h 112694"/>
                  <a:gd name="csX1" fmla="*/ 41897 w 59757"/>
                  <a:gd name="csY1" fmla="*/ 64450 h 112694"/>
                  <a:gd name="csX2" fmla="*/ 18051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7576 w 59757"/>
                  <a:gd name="csY5" fmla="*/ 112694 h 112694"/>
                  <a:gd name="csX6" fmla="*/ 17576 w 59757"/>
                  <a:gd name="csY6" fmla="*/ 42307 h 112694"/>
                  <a:gd name="csX7" fmla="*/ 17956 w 59757"/>
                  <a:gd name="csY7" fmla="*/ 42307 h 112694"/>
                  <a:gd name="csX8" fmla="*/ 4275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2182 w 59757"/>
                  <a:gd name="csY11" fmla="*/ 0 h 112694"/>
                  <a:gd name="csX12" fmla="*/ 42182 w 59757"/>
                  <a:gd name="csY12" fmla="*/ 6445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2182" y="64450"/>
                    </a:moveTo>
                    <a:lnTo>
                      <a:pt x="41897" y="64450"/>
                    </a:lnTo>
                    <a:lnTo>
                      <a:pt x="18051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7576" y="112694"/>
                    </a:lnTo>
                    <a:lnTo>
                      <a:pt x="17576" y="42307"/>
                    </a:lnTo>
                    <a:lnTo>
                      <a:pt x="17956" y="42307"/>
                    </a:lnTo>
                    <a:lnTo>
                      <a:pt x="4275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2182" y="0"/>
                    </a:lnTo>
                    <a:lnTo>
                      <a:pt x="42182" y="6445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2" name="Freeform 2391">
                <a:extLst>
                  <a:ext uri="{FF2B5EF4-FFF2-40B4-BE49-F238E27FC236}">
                    <a16:creationId xmlns:a16="http://schemas.microsoft.com/office/drawing/2014/main" id="{953974C5-3648-94EA-AB49-187C90B04C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73098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3" name="Freeform 2392">
                <a:extLst>
                  <a:ext uri="{FF2B5EF4-FFF2-40B4-BE49-F238E27FC236}">
                    <a16:creationId xmlns:a16="http://schemas.microsoft.com/office/drawing/2014/main" id="{D3CD4CAC-C99E-35C7-09E2-43AE8AC2429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9242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2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31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4" name="Freeform 2393">
                <a:extLst>
                  <a:ext uri="{FF2B5EF4-FFF2-40B4-BE49-F238E27FC236}">
                    <a16:creationId xmlns:a16="http://schemas.microsoft.com/office/drawing/2014/main" id="{D42C223F-F73C-07FF-FCBB-D176DE0B807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42870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5" name="Freeform 2394">
                <a:extLst>
                  <a:ext uri="{FF2B5EF4-FFF2-40B4-BE49-F238E27FC236}">
                    <a16:creationId xmlns:a16="http://schemas.microsoft.com/office/drawing/2014/main" id="{2673F7AE-D18D-C600-3FF1-87132011748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20393" y="3748802"/>
                <a:ext cx="59757" cy="112694"/>
              </a:xfrm>
              <a:custGeom>
                <a:avLst/>
                <a:gdLst>
                  <a:gd name="csX0" fmla="*/ 40282 w 59757"/>
                  <a:gd name="csY0" fmla="*/ 45888 h 112694"/>
                  <a:gd name="csX1" fmla="*/ 19476 w 59757"/>
                  <a:gd name="csY1" fmla="*/ 45888 h 112694"/>
                  <a:gd name="csX2" fmla="*/ 19476 w 59757"/>
                  <a:gd name="csY2" fmla="*/ 0 h 112694"/>
                  <a:gd name="csX3" fmla="*/ 0 w 59757"/>
                  <a:gd name="csY3" fmla="*/ 0 h 112694"/>
                  <a:gd name="csX4" fmla="*/ 0 w 59757"/>
                  <a:gd name="csY4" fmla="*/ 112694 h 112694"/>
                  <a:gd name="csX5" fmla="*/ 19476 w 59757"/>
                  <a:gd name="csY5" fmla="*/ 112694 h 112694"/>
                  <a:gd name="csX6" fmla="*/ 19476 w 59757"/>
                  <a:gd name="csY6" fmla="*/ 62754 h 112694"/>
                  <a:gd name="csX7" fmla="*/ 40282 w 59757"/>
                  <a:gd name="csY7" fmla="*/ 62754 h 112694"/>
                  <a:gd name="csX8" fmla="*/ 40282 w 59757"/>
                  <a:gd name="csY8" fmla="*/ 112694 h 112694"/>
                  <a:gd name="csX9" fmla="*/ 59757 w 59757"/>
                  <a:gd name="csY9" fmla="*/ 112694 h 112694"/>
                  <a:gd name="csX10" fmla="*/ 59757 w 59757"/>
                  <a:gd name="csY10" fmla="*/ 0 h 112694"/>
                  <a:gd name="csX11" fmla="*/ 40282 w 59757"/>
                  <a:gd name="csY11" fmla="*/ 0 h 112694"/>
                  <a:gd name="csX12" fmla="*/ 40282 w 59757"/>
                  <a:gd name="csY12" fmla="*/ 45888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59757" h="112694">
                    <a:moveTo>
                      <a:pt x="40282" y="45888"/>
                    </a:moveTo>
                    <a:lnTo>
                      <a:pt x="19476" y="45888"/>
                    </a:lnTo>
                    <a:lnTo>
                      <a:pt x="19476" y="0"/>
                    </a:lnTo>
                    <a:lnTo>
                      <a:pt x="0" y="0"/>
                    </a:lnTo>
                    <a:lnTo>
                      <a:pt x="0" y="112694"/>
                    </a:lnTo>
                    <a:lnTo>
                      <a:pt x="19476" y="112694"/>
                    </a:lnTo>
                    <a:lnTo>
                      <a:pt x="19476" y="62754"/>
                    </a:lnTo>
                    <a:lnTo>
                      <a:pt x="40282" y="62754"/>
                    </a:lnTo>
                    <a:lnTo>
                      <a:pt x="40282" y="112694"/>
                    </a:lnTo>
                    <a:lnTo>
                      <a:pt x="59757" y="112694"/>
                    </a:lnTo>
                    <a:lnTo>
                      <a:pt x="59757" y="0"/>
                    </a:lnTo>
                    <a:lnTo>
                      <a:pt x="40282" y="0"/>
                    </a:lnTo>
                    <a:lnTo>
                      <a:pt x="40282" y="4588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6" name="Freeform 2395">
                <a:extLst>
                  <a:ext uri="{FF2B5EF4-FFF2-40B4-BE49-F238E27FC236}">
                    <a16:creationId xmlns:a16="http://schemas.microsoft.com/office/drawing/2014/main" id="{7814DCA2-20D8-6A86-2DB0-FC1AC6733F0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97726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377 w 59852"/>
                  <a:gd name="csY7" fmla="*/ 86499 h 115897"/>
                  <a:gd name="csX8" fmla="*/ 30021 w 59852"/>
                  <a:gd name="csY8" fmla="*/ 99031 h 115897"/>
                  <a:gd name="csX9" fmla="*/ 19666 w 59852"/>
                  <a:gd name="csY9" fmla="*/ 86499 h 115897"/>
                  <a:gd name="csX10" fmla="*/ 19666 w 59852"/>
                  <a:gd name="csY10" fmla="*/ 29304 h 115897"/>
                  <a:gd name="csX11" fmla="*/ 30021 w 59852"/>
                  <a:gd name="csY11" fmla="*/ 16772 h 115897"/>
                  <a:gd name="csX12" fmla="*/ 40377 w 59852"/>
                  <a:gd name="csY12" fmla="*/ 29304 h 115897"/>
                  <a:gd name="csX13" fmla="*/ 40377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377" y="86499"/>
                    </a:moveTo>
                    <a:cubicBezTo>
                      <a:pt x="40377" y="94885"/>
                      <a:pt x="37907" y="99031"/>
                      <a:pt x="30021" y="99031"/>
                    </a:cubicBezTo>
                    <a:cubicBezTo>
                      <a:pt x="22136" y="99031"/>
                      <a:pt x="19666" y="94980"/>
                      <a:pt x="19666" y="86499"/>
                    </a:cubicBezTo>
                    <a:lnTo>
                      <a:pt x="19666" y="29304"/>
                    </a:lnTo>
                    <a:cubicBezTo>
                      <a:pt x="19666" y="20918"/>
                      <a:pt x="22136" y="16772"/>
                      <a:pt x="30021" y="16772"/>
                    </a:cubicBezTo>
                    <a:cubicBezTo>
                      <a:pt x="37907" y="16772"/>
                      <a:pt x="40377" y="20824"/>
                      <a:pt x="40377" y="29304"/>
                    </a:cubicBezTo>
                    <a:lnTo>
                      <a:pt x="40377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7" name="Freeform 2396">
                <a:extLst>
                  <a:ext uri="{FF2B5EF4-FFF2-40B4-BE49-F238E27FC236}">
                    <a16:creationId xmlns:a16="http://schemas.microsoft.com/office/drawing/2014/main" id="{C51191A0-61EF-1C85-5002-C3377C18EA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75250" y="3747200"/>
                <a:ext cx="59852" cy="115897"/>
              </a:xfrm>
              <a:custGeom>
                <a:avLst/>
                <a:gdLst>
                  <a:gd name="csX0" fmla="*/ 29926 w 59852"/>
                  <a:gd name="csY0" fmla="*/ 0 h 115897"/>
                  <a:gd name="csX1" fmla="*/ 0 w 59852"/>
                  <a:gd name="csY1" fmla="*/ 28927 h 115897"/>
                  <a:gd name="csX2" fmla="*/ 0 w 59852"/>
                  <a:gd name="csY2" fmla="*/ 86970 h 115897"/>
                  <a:gd name="csX3" fmla="*/ 29926 w 59852"/>
                  <a:gd name="csY3" fmla="*/ 115898 h 115897"/>
                  <a:gd name="csX4" fmla="*/ 59852 w 59852"/>
                  <a:gd name="csY4" fmla="*/ 86970 h 115897"/>
                  <a:gd name="csX5" fmla="*/ 59852 w 59852"/>
                  <a:gd name="csY5" fmla="*/ 28927 h 115897"/>
                  <a:gd name="csX6" fmla="*/ 29926 w 59852"/>
                  <a:gd name="csY6" fmla="*/ 0 h 115897"/>
                  <a:gd name="csX7" fmla="*/ 40282 w 59852"/>
                  <a:gd name="csY7" fmla="*/ 86499 h 115897"/>
                  <a:gd name="csX8" fmla="*/ 29926 w 59852"/>
                  <a:gd name="csY8" fmla="*/ 99031 h 115897"/>
                  <a:gd name="csX9" fmla="*/ 19571 w 59852"/>
                  <a:gd name="csY9" fmla="*/ 86499 h 115897"/>
                  <a:gd name="csX10" fmla="*/ 19571 w 59852"/>
                  <a:gd name="csY10" fmla="*/ 29304 h 115897"/>
                  <a:gd name="csX11" fmla="*/ 29926 w 59852"/>
                  <a:gd name="csY11" fmla="*/ 16772 h 115897"/>
                  <a:gd name="csX12" fmla="*/ 40282 w 59852"/>
                  <a:gd name="csY12" fmla="*/ 29304 h 115897"/>
                  <a:gd name="csX13" fmla="*/ 40282 w 59852"/>
                  <a:gd name="csY13" fmla="*/ 86499 h 115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5897">
                    <a:moveTo>
                      <a:pt x="29926" y="0"/>
                    </a:moveTo>
                    <a:cubicBezTo>
                      <a:pt x="9500" y="0"/>
                      <a:pt x="0" y="13003"/>
                      <a:pt x="0" y="28927"/>
                    </a:cubicBezTo>
                    <a:lnTo>
                      <a:pt x="0" y="86970"/>
                    </a:lnTo>
                    <a:cubicBezTo>
                      <a:pt x="0" y="102895"/>
                      <a:pt x="9405" y="115898"/>
                      <a:pt x="29926" y="115898"/>
                    </a:cubicBezTo>
                    <a:cubicBezTo>
                      <a:pt x="50447" y="115898"/>
                      <a:pt x="59852" y="102895"/>
                      <a:pt x="59852" y="86970"/>
                    </a:cubicBezTo>
                    <a:lnTo>
                      <a:pt x="59852" y="28927"/>
                    </a:lnTo>
                    <a:cubicBezTo>
                      <a:pt x="59852" y="13003"/>
                      <a:pt x="50447" y="0"/>
                      <a:pt x="29926" y="0"/>
                    </a:cubicBezTo>
                    <a:moveTo>
                      <a:pt x="40282" y="86499"/>
                    </a:moveTo>
                    <a:cubicBezTo>
                      <a:pt x="40282" y="94885"/>
                      <a:pt x="37717" y="99031"/>
                      <a:pt x="29926" y="99031"/>
                    </a:cubicBezTo>
                    <a:cubicBezTo>
                      <a:pt x="22041" y="99031"/>
                      <a:pt x="19571" y="94980"/>
                      <a:pt x="19571" y="86499"/>
                    </a:cubicBezTo>
                    <a:lnTo>
                      <a:pt x="19571" y="29304"/>
                    </a:lnTo>
                    <a:cubicBezTo>
                      <a:pt x="19571" y="20918"/>
                      <a:pt x="22041" y="16772"/>
                      <a:pt x="29926" y="16772"/>
                    </a:cubicBezTo>
                    <a:cubicBezTo>
                      <a:pt x="37812" y="16772"/>
                      <a:pt x="40282" y="20824"/>
                      <a:pt x="40282" y="29304"/>
                    </a:cubicBezTo>
                    <a:lnTo>
                      <a:pt x="40282" y="86499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8" name="Freeform 2397">
                <a:extLst>
                  <a:ext uri="{FF2B5EF4-FFF2-40B4-BE49-F238E27FC236}">
                    <a16:creationId xmlns:a16="http://schemas.microsoft.com/office/drawing/2014/main" id="{9256F41C-5371-8BE1-A993-C9F54189997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51728" y="3748802"/>
                <a:ext cx="50162" cy="112694"/>
              </a:xfrm>
              <a:custGeom>
                <a:avLst/>
                <a:gdLst>
                  <a:gd name="csX0" fmla="*/ 19476 w 50162"/>
                  <a:gd name="csY0" fmla="*/ 0 h 112694"/>
                  <a:gd name="csX1" fmla="*/ 0 w 50162"/>
                  <a:gd name="csY1" fmla="*/ 0 h 112694"/>
                  <a:gd name="csX2" fmla="*/ 0 w 50162"/>
                  <a:gd name="csY2" fmla="*/ 112694 h 112694"/>
                  <a:gd name="csX3" fmla="*/ 50162 w 50162"/>
                  <a:gd name="csY3" fmla="*/ 112694 h 112694"/>
                  <a:gd name="csX4" fmla="*/ 50162 w 50162"/>
                  <a:gd name="csY4" fmla="*/ 95828 h 112694"/>
                  <a:gd name="csX5" fmla="*/ 19476 w 50162"/>
                  <a:gd name="csY5" fmla="*/ 95828 h 112694"/>
                  <a:gd name="csX6" fmla="*/ 19476 w 50162"/>
                  <a:gd name="csY6" fmla="*/ 0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0162" h="112694">
                    <a:moveTo>
                      <a:pt x="194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50162" y="112694"/>
                    </a:lnTo>
                    <a:lnTo>
                      <a:pt x="50162" y="95828"/>
                    </a:lnTo>
                    <a:lnTo>
                      <a:pt x="19476" y="95828"/>
                    </a:lnTo>
                    <a:lnTo>
                      <a:pt x="19476" y="0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9" name="Freeform 2398">
                <a:extLst>
                  <a:ext uri="{FF2B5EF4-FFF2-40B4-BE49-F238E27FC236}">
                    <a16:creationId xmlns:a16="http://schemas.microsoft.com/office/drawing/2014/main" id="{247DB32A-1014-F8E0-DC66-B9B51011DD3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6256" y="3748802"/>
                <a:ext cx="59852" cy="112694"/>
              </a:xfrm>
              <a:custGeom>
                <a:avLst/>
                <a:gdLst>
                  <a:gd name="csX0" fmla="*/ 28976 w 59852"/>
                  <a:gd name="csY0" fmla="*/ 0 h 112694"/>
                  <a:gd name="csX1" fmla="*/ 0 w 59852"/>
                  <a:gd name="csY1" fmla="*/ 0 h 112694"/>
                  <a:gd name="csX2" fmla="*/ 0 w 59852"/>
                  <a:gd name="csY2" fmla="*/ 112694 h 112694"/>
                  <a:gd name="csX3" fmla="*/ 28976 w 59852"/>
                  <a:gd name="csY3" fmla="*/ 112694 h 112694"/>
                  <a:gd name="csX4" fmla="*/ 59852 w 59852"/>
                  <a:gd name="csY4" fmla="*/ 78679 h 112694"/>
                  <a:gd name="csX5" fmla="*/ 59852 w 59852"/>
                  <a:gd name="csY5" fmla="*/ 34016 h 112694"/>
                  <a:gd name="csX6" fmla="*/ 28976 w 59852"/>
                  <a:gd name="csY6" fmla="*/ 0 h 112694"/>
                  <a:gd name="csX7" fmla="*/ 40282 w 59852"/>
                  <a:gd name="csY7" fmla="*/ 81034 h 112694"/>
                  <a:gd name="csX8" fmla="*/ 26316 w 59852"/>
                  <a:gd name="csY8" fmla="*/ 96770 h 112694"/>
                  <a:gd name="csX9" fmla="*/ 19571 w 59852"/>
                  <a:gd name="csY9" fmla="*/ 96770 h 112694"/>
                  <a:gd name="csX10" fmla="*/ 19571 w 59852"/>
                  <a:gd name="csY10" fmla="*/ 15924 h 112694"/>
                  <a:gd name="csX11" fmla="*/ 26316 w 59852"/>
                  <a:gd name="csY11" fmla="*/ 15924 h 112694"/>
                  <a:gd name="csX12" fmla="*/ 40282 w 59852"/>
                  <a:gd name="csY12" fmla="*/ 31660 h 112694"/>
                  <a:gd name="csX13" fmla="*/ 40282 w 59852"/>
                  <a:gd name="csY13" fmla="*/ 81034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9852" h="112694">
                    <a:moveTo>
                      <a:pt x="28976" y="0"/>
                    </a:moveTo>
                    <a:lnTo>
                      <a:pt x="0" y="0"/>
                    </a:lnTo>
                    <a:lnTo>
                      <a:pt x="0" y="112694"/>
                    </a:lnTo>
                    <a:lnTo>
                      <a:pt x="28976" y="112694"/>
                    </a:lnTo>
                    <a:cubicBezTo>
                      <a:pt x="49117" y="112694"/>
                      <a:pt x="59852" y="101764"/>
                      <a:pt x="59852" y="78679"/>
                    </a:cubicBezTo>
                    <a:lnTo>
                      <a:pt x="59852" y="34016"/>
                    </a:lnTo>
                    <a:cubicBezTo>
                      <a:pt x="59852" y="10930"/>
                      <a:pt x="49117" y="0"/>
                      <a:pt x="28976" y="0"/>
                    </a:cubicBezTo>
                    <a:moveTo>
                      <a:pt x="40282" y="81034"/>
                    </a:moveTo>
                    <a:cubicBezTo>
                      <a:pt x="40282" y="92907"/>
                      <a:pt x="36672" y="96770"/>
                      <a:pt x="26316" y="96770"/>
                    </a:cubicBezTo>
                    <a:lnTo>
                      <a:pt x="19571" y="96770"/>
                    </a:lnTo>
                    <a:cubicBezTo>
                      <a:pt x="19571" y="96770"/>
                      <a:pt x="19571" y="15924"/>
                      <a:pt x="19571" y="15924"/>
                    </a:cubicBezTo>
                    <a:lnTo>
                      <a:pt x="26316" y="15924"/>
                    </a:lnTo>
                    <a:cubicBezTo>
                      <a:pt x="36672" y="15924"/>
                      <a:pt x="40282" y="19787"/>
                      <a:pt x="40282" y="31660"/>
                    </a:cubicBezTo>
                    <a:lnTo>
                      <a:pt x="40282" y="81034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0" name="Rectangle 2399">
                <a:extLst>
                  <a:ext uri="{FF2B5EF4-FFF2-40B4-BE49-F238E27FC236}">
                    <a16:creationId xmlns:a16="http://schemas.microsoft.com/office/drawing/2014/main" id="{C86F241E-705E-4456-FC5A-55536D8ED20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26345" y="3748802"/>
                <a:ext cx="19570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1" name="Freeform 2400">
                <a:extLst>
                  <a:ext uri="{FF2B5EF4-FFF2-40B4-BE49-F238E27FC236}">
                    <a16:creationId xmlns:a16="http://schemas.microsoft.com/office/drawing/2014/main" id="{79F7C9BC-01F8-FAA7-2DE3-A90E4AD33B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61116" y="3747200"/>
                <a:ext cx="60137" cy="115709"/>
              </a:xfrm>
              <a:custGeom>
                <a:avLst/>
                <a:gdLst>
                  <a:gd name="csX0" fmla="*/ 20521 w 60137"/>
                  <a:gd name="csY0" fmla="*/ 27985 h 115709"/>
                  <a:gd name="csX1" fmla="*/ 30306 w 60137"/>
                  <a:gd name="csY1" fmla="*/ 16866 h 115709"/>
                  <a:gd name="csX2" fmla="*/ 40662 w 60137"/>
                  <a:gd name="csY2" fmla="*/ 29398 h 115709"/>
                  <a:gd name="csX3" fmla="*/ 59282 w 60137"/>
                  <a:gd name="csY3" fmla="*/ 27325 h 115709"/>
                  <a:gd name="csX4" fmla="*/ 32206 w 60137"/>
                  <a:gd name="csY4" fmla="*/ 0 h 115709"/>
                  <a:gd name="csX5" fmla="*/ 1995 w 60137"/>
                  <a:gd name="csY5" fmla="*/ 28079 h 115709"/>
                  <a:gd name="csX6" fmla="*/ 41612 w 60137"/>
                  <a:gd name="csY6" fmla="*/ 88667 h 115709"/>
                  <a:gd name="csX7" fmla="*/ 30306 w 60137"/>
                  <a:gd name="csY7" fmla="*/ 98937 h 115709"/>
                  <a:gd name="csX8" fmla="*/ 18621 w 60137"/>
                  <a:gd name="csY8" fmla="*/ 81882 h 115709"/>
                  <a:gd name="csX9" fmla="*/ 0 w 60137"/>
                  <a:gd name="csY9" fmla="*/ 84521 h 115709"/>
                  <a:gd name="csX10" fmla="*/ 29261 w 60137"/>
                  <a:gd name="csY10" fmla="*/ 115709 h 115709"/>
                  <a:gd name="csX11" fmla="*/ 60137 w 60137"/>
                  <a:gd name="csY11" fmla="*/ 86876 h 115709"/>
                  <a:gd name="csX12" fmla="*/ 20521 w 60137"/>
                  <a:gd name="csY12" fmla="*/ 27891 h 115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137" h="115709">
                    <a:moveTo>
                      <a:pt x="20521" y="27985"/>
                    </a:moveTo>
                    <a:cubicBezTo>
                      <a:pt x="20521" y="20918"/>
                      <a:pt x="23941" y="16866"/>
                      <a:pt x="30306" y="16866"/>
                    </a:cubicBezTo>
                    <a:cubicBezTo>
                      <a:pt x="34676" y="16866"/>
                      <a:pt x="39902" y="19693"/>
                      <a:pt x="40662" y="29398"/>
                    </a:cubicBezTo>
                    <a:lnTo>
                      <a:pt x="59282" y="27325"/>
                    </a:lnTo>
                    <a:cubicBezTo>
                      <a:pt x="57572" y="11401"/>
                      <a:pt x="48072" y="0"/>
                      <a:pt x="32206" y="0"/>
                    </a:cubicBezTo>
                    <a:cubicBezTo>
                      <a:pt x="13015" y="0"/>
                      <a:pt x="1995" y="10176"/>
                      <a:pt x="1995" y="28079"/>
                    </a:cubicBezTo>
                    <a:cubicBezTo>
                      <a:pt x="1995" y="60399"/>
                      <a:pt x="41612" y="66335"/>
                      <a:pt x="41612" y="88667"/>
                    </a:cubicBezTo>
                    <a:cubicBezTo>
                      <a:pt x="41612" y="95357"/>
                      <a:pt x="37051" y="98937"/>
                      <a:pt x="30306" y="98937"/>
                    </a:cubicBezTo>
                    <a:cubicBezTo>
                      <a:pt x="24036" y="98937"/>
                      <a:pt x="19476" y="93284"/>
                      <a:pt x="18621" y="81882"/>
                    </a:cubicBezTo>
                    <a:lnTo>
                      <a:pt x="0" y="84521"/>
                    </a:lnTo>
                    <a:cubicBezTo>
                      <a:pt x="760" y="101387"/>
                      <a:pt x="11210" y="115709"/>
                      <a:pt x="29261" y="115709"/>
                    </a:cubicBezTo>
                    <a:cubicBezTo>
                      <a:pt x="47502" y="115709"/>
                      <a:pt x="60137" y="105439"/>
                      <a:pt x="60137" y="86876"/>
                    </a:cubicBezTo>
                    <a:cubicBezTo>
                      <a:pt x="60137" y="56253"/>
                      <a:pt x="20521" y="47113"/>
                      <a:pt x="20521" y="27891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2" name="Freeform 2401">
                <a:extLst>
                  <a:ext uri="{FF2B5EF4-FFF2-40B4-BE49-F238E27FC236}">
                    <a16:creationId xmlns:a16="http://schemas.microsoft.com/office/drawing/2014/main" id="{F1C580B3-3010-FC3C-F34A-129A140B58F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27239" y="3748802"/>
                <a:ext cx="57382" cy="112694"/>
              </a:xfrm>
              <a:custGeom>
                <a:avLst/>
                <a:gdLst>
                  <a:gd name="csX0" fmla="*/ 0 w 57382"/>
                  <a:gd name="csY0" fmla="*/ 16866 h 112694"/>
                  <a:gd name="csX1" fmla="*/ 18906 w 57382"/>
                  <a:gd name="csY1" fmla="*/ 16866 h 112694"/>
                  <a:gd name="csX2" fmla="*/ 18906 w 57382"/>
                  <a:gd name="csY2" fmla="*/ 112694 h 112694"/>
                  <a:gd name="csX3" fmla="*/ 38477 w 57382"/>
                  <a:gd name="csY3" fmla="*/ 112694 h 112694"/>
                  <a:gd name="csX4" fmla="*/ 38477 w 57382"/>
                  <a:gd name="csY4" fmla="*/ 16866 h 112694"/>
                  <a:gd name="csX5" fmla="*/ 57382 w 57382"/>
                  <a:gd name="csY5" fmla="*/ 16866 h 112694"/>
                  <a:gd name="csX6" fmla="*/ 57382 w 57382"/>
                  <a:gd name="csY6" fmla="*/ 0 h 112694"/>
                  <a:gd name="csX7" fmla="*/ 0 w 57382"/>
                  <a:gd name="csY7" fmla="*/ 0 h 112694"/>
                  <a:gd name="csX8" fmla="*/ 0 w 57382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382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477" y="112694"/>
                    </a:lnTo>
                    <a:lnTo>
                      <a:pt x="38477" y="16866"/>
                    </a:lnTo>
                    <a:lnTo>
                      <a:pt x="57382" y="16866"/>
                    </a:lnTo>
                    <a:lnTo>
                      <a:pt x="57382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3" name="Freeform 2402">
                <a:extLst>
                  <a:ext uri="{FF2B5EF4-FFF2-40B4-BE49-F238E27FC236}">
                    <a16:creationId xmlns:a16="http://schemas.microsoft.com/office/drawing/2014/main" id="{590B55C7-FBA5-5D7D-D517-9962C4C5BA6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94787" y="3748802"/>
                <a:ext cx="63367" cy="112694"/>
              </a:xfrm>
              <a:custGeom>
                <a:avLst/>
                <a:gdLst>
                  <a:gd name="csX0" fmla="*/ 60422 w 63367"/>
                  <a:gd name="csY0" fmla="*/ 33262 h 112694"/>
                  <a:gd name="csX1" fmla="*/ 27361 w 63367"/>
                  <a:gd name="csY1" fmla="*/ 0 h 112694"/>
                  <a:gd name="csX2" fmla="*/ 0 w 63367"/>
                  <a:gd name="csY2" fmla="*/ 0 h 112694"/>
                  <a:gd name="csX3" fmla="*/ 0 w 63367"/>
                  <a:gd name="csY3" fmla="*/ 112694 h 112694"/>
                  <a:gd name="csX4" fmla="*/ 19571 w 63367"/>
                  <a:gd name="csY4" fmla="*/ 112694 h 112694"/>
                  <a:gd name="csX5" fmla="*/ 19571 w 63367"/>
                  <a:gd name="csY5" fmla="*/ 66523 h 112694"/>
                  <a:gd name="csX6" fmla="*/ 29641 w 63367"/>
                  <a:gd name="csY6" fmla="*/ 66052 h 112694"/>
                  <a:gd name="csX7" fmla="*/ 43512 w 63367"/>
                  <a:gd name="csY7" fmla="*/ 112694 h 112694"/>
                  <a:gd name="csX8" fmla="*/ 63368 w 63367"/>
                  <a:gd name="csY8" fmla="*/ 112694 h 112694"/>
                  <a:gd name="csX9" fmla="*/ 46837 w 63367"/>
                  <a:gd name="csY9" fmla="*/ 61624 h 112694"/>
                  <a:gd name="csX10" fmla="*/ 60518 w 63367"/>
                  <a:gd name="csY10" fmla="*/ 33167 h 112694"/>
                  <a:gd name="csX11" fmla="*/ 26411 w 63367"/>
                  <a:gd name="csY11" fmla="*/ 50599 h 112694"/>
                  <a:gd name="csX12" fmla="*/ 19476 w 63367"/>
                  <a:gd name="csY12" fmla="*/ 50599 h 112694"/>
                  <a:gd name="csX13" fmla="*/ 19476 w 63367"/>
                  <a:gd name="csY13" fmla="*/ 15924 h 112694"/>
                  <a:gd name="csX14" fmla="*/ 26411 w 63367"/>
                  <a:gd name="csY14" fmla="*/ 15924 h 112694"/>
                  <a:gd name="csX15" fmla="*/ 40947 w 63367"/>
                  <a:gd name="csY15" fmla="*/ 33262 h 112694"/>
                  <a:gd name="csX16" fmla="*/ 26411 w 63367"/>
                  <a:gd name="csY16" fmla="*/ 50599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3367" h="112694">
                    <a:moveTo>
                      <a:pt x="60422" y="33262"/>
                    </a:moveTo>
                    <a:cubicBezTo>
                      <a:pt x="60422" y="9234"/>
                      <a:pt x="49212" y="0"/>
                      <a:pt x="27361" y="0"/>
                    </a:cubicBezTo>
                    <a:lnTo>
                      <a:pt x="0" y="0"/>
                    </a:lnTo>
                    <a:lnTo>
                      <a:pt x="0" y="112694"/>
                    </a:lnTo>
                    <a:lnTo>
                      <a:pt x="19571" y="112694"/>
                    </a:lnTo>
                    <a:lnTo>
                      <a:pt x="19571" y="66523"/>
                    </a:lnTo>
                    <a:cubicBezTo>
                      <a:pt x="22991" y="66523"/>
                      <a:pt x="27171" y="66335"/>
                      <a:pt x="29641" y="66052"/>
                    </a:cubicBezTo>
                    <a:lnTo>
                      <a:pt x="43512" y="112694"/>
                    </a:lnTo>
                    <a:lnTo>
                      <a:pt x="63368" y="112694"/>
                    </a:lnTo>
                    <a:cubicBezTo>
                      <a:pt x="63368" y="112694"/>
                      <a:pt x="46837" y="61624"/>
                      <a:pt x="46837" y="61624"/>
                    </a:cubicBezTo>
                    <a:cubicBezTo>
                      <a:pt x="53487" y="58608"/>
                      <a:pt x="60518" y="51353"/>
                      <a:pt x="60518" y="33167"/>
                    </a:cubicBezTo>
                    <a:moveTo>
                      <a:pt x="26411" y="50599"/>
                    </a:moveTo>
                    <a:lnTo>
                      <a:pt x="19476" y="50599"/>
                    </a:lnTo>
                    <a:cubicBezTo>
                      <a:pt x="19476" y="50599"/>
                      <a:pt x="19476" y="15924"/>
                      <a:pt x="19476" y="15924"/>
                    </a:cubicBezTo>
                    <a:lnTo>
                      <a:pt x="26411" y="15924"/>
                    </a:lnTo>
                    <a:cubicBezTo>
                      <a:pt x="36957" y="15924"/>
                      <a:pt x="40947" y="19787"/>
                      <a:pt x="40947" y="33262"/>
                    </a:cubicBezTo>
                    <a:cubicBezTo>
                      <a:pt x="40947" y="46736"/>
                      <a:pt x="37052" y="50599"/>
                      <a:pt x="26411" y="50599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4" name="Rectangle 2403">
                <a:extLst>
                  <a:ext uri="{FF2B5EF4-FFF2-40B4-BE49-F238E27FC236}">
                    <a16:creationId xmlns:a16="http://schemas.microsoft.com/office/drawing/2014/main" id="{7B804AAD-BB9B-E185-C8EA-6ADC3372377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74875" y="3748802"/>
                <a:ext cx="19475" cy="112694"/>
              </a:xfrm>
              <a:prstGeom prst="rect">
                <a:avLst/>
              </a:pr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5" name="Freeform 2404">
                <a:extLst>
                  <a:ext uri="{FF2B5EF4-FFF2-40B4-BE49-F238E27FC236}">
                    <a16:creationId xmlns:a16="http://schemas.microsoft.com/office/drawing/2014/main" id="{434FD5A0-195D-557B-8E9B-F28942EDEF1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14682" y="3746917"/>
                <a:ext cx="58902" cy="115992"/>
              </a:xfrm>
              <a:custGeom>
                <a:avLst/>
                <a:gdLst>
                  <a:gd name="csX0" fmla="*/ 29926 w 58902"/>
                  <a:gd name="csY0" fmla="*/ 283 h 115992"/>
                  <a:gd name="csX1" fmla="*/ 0 w 58902"/>
                  <a:gd name="csY1" fmla="*/ 29116 h 115992"/>
                  <a:gd name="csX2" fmla="*/ 0 w 58902"/>
                  <a:gd name="csY2" fmla="*/ 87159 h 115992"/>
                  <a:gd name="csX3" fmla="*/ 29926 w 58902"/>
                  <a:gd name="csY3" fmla="*/ 115992 h 115992"/>
                  <a:gd name="csX4" fmla="*/ 58902 w 58902"/>
                  <a:gd name="csY4" fmla="*/ 87159 h 115992"/>
                  <a:gd name="csX5" fmla="*/ 58902 w 58902"/>
                  <a:gd name="csY5" fmla="*/ 74156 h 115992"/>
                  <a:gd name="csX6" fmla="*/ 39332 w 58902"/>
                  <a:gd name="csY6" fmla="*/ 74156 h 115992"/>
                  <a:gd name="csX7" fmla="*/ 39332 w 58902"/>
                  <a:gd name="csY7" fmla="*/ 87724 h 115992"/>
                  <a:gd name="csX8" fmla="*/ 29926 w 58902"/>
                  <a:gd name="csY8" fmla="*/ 99126 h 115992"/>
                  <a:gd name="csX9" fmla="*/ 19571 w 58902"/>
                  <a:gd name="csY9" fmla="*/ 86594 h 115992"/>
                  <a:gd name="csX10" fmla="*/ 19571 w 58902"/>
                  <a:gd name="csY10" fmla="*/ 29398 h 115992"/>
                  <a:gd name="csX11" fmla="*/ 29926 w 58902"/>
                  <a:gd name="csY11" fmla="*/ 16866 h 115992"/>
                  <a:gd name="csX12" fmla="*/ 39332 w 58902"/>
                  <a:gd name="csY12" fmla="*/ 30435 h 115992"/>
                  <a:gd name="csX13" fmla="*/ 39332 w 58902"/>
                  <a:gd name="csY13" fmla="*/ 39198 h 115992"/>
                  <a:gd name="csX14" fmla="*/ 58902 w 58902"/>
                  <a:gd name="csY14" fmla="*/ 39198 h 115992"/>
                  <a:gd name="csX15" fmla="*/ 58902 w 58902"/>
                  <a:gd name="csY15" fmla="*/ 30906 h 115992"/>
                  <a:gd name="csX16" fmla="*/ 29926 w 58902"/>
                  <a:gd name="csY16" fmla="*/ 0 h 115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58902" h="115992">
                    <a:moveTo>
                      <a:pt x="29926" y="283"/>
                    </a:moveTo>
                    <a:cubicBezTo>
                      <a:pt x="9500" y="283"/>
                      <a:pt x="0" y="13286"/>
                      <a:pt x="0" y="29116"/>
                    </a:cubicBezTo>
                    <a:lnTo>
                      <a:pt x="0" y="87159"/>
                    </a:lnTo>
                    <a:cubicBezTo>
                      <a:pt x="0" y="103083"/>
                      <a:pt x="9405" y="115992"/>
                      <a:pt x="29926" y="115992"/>
                    </a:cubicBezTo>
                    <a:cubicBezTo>
                      <a:pt x="49402" y="115992"/>
                      <a:pt x="58902" y="103083"/>
                      <a:pt x="58902" y="87159"/>
                    </a:cubicBezTo>
                    <a:lnTo>
                      <a:pt x="58902" y="74156"/>
                    </a:lnTo>
                    <a:lnTo>
                      <a:pt x="39332" y="74156"/>
                    </a:lnTo>
                    <a:lnTo>
                      <a:pt x="39332" y="87724"/>
                    </a:lnTo>
                    <a:cubicBezTo>
                      <a:pt x="39332" y="95074"/>
                      <a:pt x="36957" y="99126"/>
                      <a:pt x="29926" y="99126"/>
                    </a:cubicBezTo>
                    <a:cubicBezTo>
                      <a:pt x="22041" y="99126"/>
                      <a:pt x="19571" y="95074"/>
                      <a:pt x="19571" y="86594"/>
                    </a:cubicBezTo>
                    <a:lnTo>
                      <a:pt x="19571" y="29398"/>
                    </a:lnTo>
                    <a:cubicBezTo>
                      <a:pt x="19571" y="20918"/>
                      <a:pt x="22136" y="16866"/>
                      <a:pt x="29926" y="16866"/>
                    </a:cubicBezTo>
                    <a:cubicBezTo>
                      <a:pt x="34961" y="16866"/>
                      <a:pt x="39332" y="20918"/>
                      <a:pt x="39332" y="30435"/>
                    </a:cubicBezTo>
                    <a:lnTo>
                      <a:pt x="39332" y="39198"/>
                    </a:lnTo>
                    <a:lnTo>
                      <a:pt x="58902" y="39198"/>
                    </a:lnTo>
                    <a:lnTo>
                      <a:pt x="58902" y="30906"/>
                    </a:lnTo>
                    <a:cubicBezTo>
                      <a:pt x="58902" y="14040"/>
                      <a:pt x="49402" y="0"/>
                      <a:pt x="29926" y="0"/>
                    </a:cubicBezTo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6" name="Freeform 2405">
                <a:extLst>
                  <a:ext uri="{FF2B5EF4-FFF2-40B4-BE49-F238E27FC236}">
                    <a16:creationId xmlns:a16="http://schemas.microsoft.com/office/drawing/2014/main" id="{D67D94AD-E367-C5FE-172A-B8A8F363D7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584604" y="3748802"/>
                <a:ext cx="57287" cy="112694"/>
              </a:xfrm>
              <a:custGeom>
                <a:avLst/>
                <a:gdLst>
                  <a:gd name="csX0" fmla="*/ 0 w 57287"/>
                  <a:gd name="csY0" fmla="*/ 16866 h 112694"/>
                  <a:gd name="csX1" fmla="*/ 18906 w 57287"/>
                  <a:gd name="csY1" fmla="*/ 16866 h 112694"/>
                  <a:gd name="csX2" fmla="*/ 18906 w 57287"/>
                  <a:gd name="csY2" fmla="*/ 112694 h 112694"/>
                  <a:gd name="csX3" fmla="*/ 38382 w 57287"/>
                  <a:gd name="csY3" fmla="*/ 112694 h 112694"/>
                  <a:gd name="csX4" fmla="*/ 38382 w 57287"/>
                  <a:gd name="csY4" fmla="*/ 16866 h 112694"/>
                  <a:gd name="csX5" fmla="*/ 57287 w 57287"/>
                  <a:gd name="csY5" fmla="*/ 16866 h 112694"/>
                  <a:gd name="csX6" fmla="*/ 57287 w 57287"/>
                  <a:gd name="csY6" fmla="*/ 0 h 112694"/>
                  <a:gd name="csX7" fmla="*/ 0 w 57287"/>
                  <a:gd name="csY7" fmla="*/ 0 h 112694"/>
                  <a:gd name="csX8" fmla="*/ 0 w 57287"/>
                  <a:gd name="csY8" fmla="*/ 16866 h 112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287" h="112694">
                    <a:moveTo>
                      <a:pt x="0" y="16866"/>
                    </a:moveTo>
                    <a:lnTo>
                      <a:pt x="18906" y="16866"/>
                    </a:lnTo>
                    <a:lnTo>
                      <a:pt x="18906" y="112694"/>
                    </a:lnTo>
                    <a:lnTo>
                      <a:pt x="38382" y="112694"/>
                    </a:lnTo>
                    <a:lnTo>
                      <a:pt x="38382" y="16866"/>
                    </a:lnTo>
                    <a:lnTo>
                      <a:pt x="57287" y="16866"/>
                    </a:lnTo>
                    <a:lnTo>
                      <a:pt x="57287" y="0"/>
                    </a:lnTo>
                    <a:lnTo>
                      <a:pt x="0" y="0"/>
                    </a:lnTo>
                    <a:lnTo>
                      <a:pt x="0" y="16866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7" name="Freeform 2406">
                <a:extLst>
                  <a:ext uri="{FF2B5EF4-FFF2-40B4-BE49-F238E27FC236}">
                    <a16:creationId xmlns:a16="http://schemas.microsoft.com/office/drawing/2014/main" id="{B3A2541F-C3C2-E79B-5F75-7FE9641F544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82553" y="2990944"/>
                <a:ext cx="639281" cy="797056"/>
              </a:xfrm>
              <a:custGeom>
                <a:avLst/>
                <a:gdLst>
                  <a:gd name="csX0" fmla="*/ 369565 w 639281"/>
                  <a:gd name="csY0" fmla="*/ 468114 h 797056"/>
                  <a:gd name="csX1" fmla="*/ 639281 w 639281"/>
                  <a:gd name="csY1" fmla="*/ 395654 h 797056"/>
                  <a:gd name="csX2" fmla="*/ 380776 w 639281"/>
                  <a:gd name="csY2" fmla="*/ 395654 h 797056"/>
                  <a:gd name="csX3" fmla="*/ 504376 w 639281"/>
                  <a:gd name="csY3" fmla="*/ 317635 h 797056"/>
                  <a:gd name="csX4" fmla="*/ 347049 w 639281"/>
                  <a:gd name="csY4" fmla="*/ 351085 h 797056"/>
                  <a:gd name="csX5" fmla="*/ 493165 w 639281"/>
                  <a:gd name="csY5" fmla="*/ 195047 h 797056"/>
                  <a:gd name="csX6" fmla="*/ 341444 w 639281"/>
                  <a:gd name="csY6" fmla="*/ 256388 h 797056"/>
                  <a:gd name="csX7" fmla="*/ 403291 w 639281"/>
                  <a:gd name="csY7" fmla="*/ 150479 h 797056"/>
                  <a:gd name="csX8" fmla="*/ 285297 w 639281"/>
                  <a:gd name="csY8" fmla="*/ 217379 h 797056"/>
                  <a:gd name="csX9" fmla="*/ 375170 w 639281"/>
                  <a:gd name="csY9" fmla="*/ 33450 h 797056"/>
                  <a:gd name="csX10" fmla="*/ 206538 w 639281"/>
                  <a:gd name="csY10" fmla="*/ 183929 h 797056"/>
                  <a:gd name="csX11" fmla="*/ 240265 w 639281"/>
                  <a:gd name="csY11" fmla="*/ 44569 h 797056"/>
                  <a:gd name="csX12" fmla="*/ 144691 w 639281"/>
                  <a:gd name="csY12" fmla="*/ 122588 h 797056"/>
                  <a:gd name="csX13" fmla="*/ 155901 w 639281"/>
                  <a:gd name="csY13" fmla="*/ 0 h 797056"/>
                  <a:gd name="csX14" fmla="*/ 66028 w 639281"/>
                  <a:gd name="csY14" fmla="*/ 100350 h 797056"/>
                  <a:gd name="csX15" fmla="*/ 49212 w 639281"/>
                  <a:gd name="csY15" fmla="*/ 44663 h 797056"/>
                  <a:gd name="csX16" fmla="*/ 0 w 639281"/>
                  <a:gd name="csY16" fmla="*/ 113259 h 797056"/>
                  <a:gd name="csX17" fmla="*/ 855 w 639281"/>
                  <a:gd name="csY17" fmla="*/ 113636 h 797056"/>
                  <a:gd name="csX18" fmla="*/ 120750 w 639281"/>
                  <a:gd name="csY18" fmla="*/ 192880 h 797056"/>
                  <a:gd name="csX19" fmla="*/ 189343 w 639281"/>
                  <a:gd name="csY19" fmla="*/ 321498 h 797056"/>
                  <a:gd name="csX20" fmla="*/ 249575 w 639281"/>
                  <a:gd name="csY20" fmla="*/ 339684 h 797056"/>
                  <a:gd name="csX21" fmla="*/ 250810 w 639281"/>
                  <a:gd name="csY21" fmla="*/ 378222 h 797056"/>
                  <a:gd name="csX22" fmla="*/ 250430 w 639281"/>
                  <a:gd name="csY22" fmla="*/ 409882 h 797056"/>
                  <a:gd name="csX23" fmla="*/ 258886 w 639281"/>
                  <a:gd name="csY23" fmla="*/ 442390 h 797056"/>
                  <a:gd name="csX24" fmla="*/ 270666 w 639281"/>
                  <a:gd name="csY24" fmla="*/ 464722 h 797056"/>
                  <a:gd name="csX25" fmla="*/ 268956 w 639281"/>
                  <a:gd name="csY25" fmla="*/ 509667 h 797056"/>
                  <a:gd name="csX26" fmla="*/ 278266 w 639281"/>
                  <a:gd name="csY26" fmla="*/ 565543 h 797056"/>
                  <a:gd name="csX27" fmla="*/ 214329 w 639281"/>
                  <a:gd name="csY27" fmla="*/ 602103 h 797056"/>
                  <a:gd name="csX28" fmla="*/ 93009 w 639281"/>
                  <a:gd name="csY28" fmla="*/ 703867 h 797056"/>
                  <a:gd name="csX29" fmla="*/ 90254 w 639281"/>
                  <a:gd name="csY29" fmla="*/ 783488 h 797056"/>
                  <a:gd name="csX30" fmla="*/ 155901 w 639281"/>
                  <a:gd name="csY30" fmla="*/ 696800 h 797056"/>
                  <a:gd name="csX31" fmla="*/ 212144 w 639281"/>
                  <a:gd name="csY31" fmla="*/ 780378 h 797056"/>
                  <a:gd name="csX32" fmla="*/ 234564 w 639281"/>
                  <a:gd name="csY32" fmla="*/ 713478 h 797056"/>
                  <a:gd name="csX33" fmla="*/ 313228 w 639281"/>
                  <a:gd name="csY33" fmla="*/ 797056 h 797056"/>
                  <a:gd name="csX34" fmla="*/ 279501 w 639281"/>
                  <a:gd name="csY34" fmla="*/ 652137 h 797056"/>
                  <a:gd name="csX35" fmla="*/ 386286 w 639281"/>
                  <a:gd name="csY35" fmla="*/ 719037 h 797056"/>
                  <a:gd name="csX36" fmla="*/ 335744 w 639281"/>
                  <a:gd name="csY36" fmla="*/ 607568 h 797056"/>
                  <a:gd name="csX37" fmla="*/ 521191 w 639281"/>
                  <a:gd name="csY37" fmla="*/ 674468 h 797056"/>
                  <a:gd name="csX38" fmla="*/ 386286 w 639281"/>
                  <a:gd name="csY38" fmla="*/ 535108 h 797056"/>
                  <a:gd name="csX39" fmla="*/ 538007 w 639281"/>
                  <a:gd name="csY39" fmla="*/ 529549 h 797056"/>
                  <a:gd name="csX40" fmla="*/ 369375 w 639281"/>
                  <a:gd name="csY40" fmla="*/ 468208 h 7970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639281" h="797056">
                    <a:moveTo>
                      <a:pt x="369565" y="468114"/>
                    </a:moveTo>
                    <a:lnTo>
                      <a:pt x="639281" y="395654"/>
                    </a:lnTo>
                    <a:lnTo>
                      <a:pt x="380776" y="395654"/>
                    </a:lnTo>
                    <a:cubicBezTo>
                      <a:pt x="380776" y="395654"/>
                      <a:pt x="504376" y="317635"/>
                      <a:pt x="504376" y="317635"/>
                    </a:cubicBezTo>
                    <a:lnTo>
                      <a:pt x="347049" y="351085"/>
                    </a:lnTo>
                    <a:lnTo>
                      <a:pt x="493165" y="195047"/>
                    </a:lnTo>
                    <a:lnTo>
                      <a:pt x="341444" y="256388"/>
                    </a:lnTo>
                    <a:lnTo>
                      <a:pt x="403291" y="150479"/>
                    </a:lnTo>
                    <a:lnTo>
                      <a:pt x="285297" y="217379"/>
                    </a:lnTo>
                    <a:lnTo>
                      <a:pt x="375170" y="33450"/>
                    </a:lnTo>
                    <a:lnTo>
                      <a:pt x="206538" y="183929"/>
                    </a:lnTo>
                    <a:lnTo>
                      <a:pt x="240265" y="44569"/>
                    </a:lnTo>
                    <a:lnTo>
                      <a:pt x="144691" y="122588"/>
                    </a:lnTo>
                    <a:lnTo>
                      <a:pt x="155901" y="0"/>
                    </a:lnTo>
                    <a:lnTo>
                      <a:pt x="66028" y="100350"/>
                    </a:lnTo>
                    <a:lnTo>
                      <a:pt x="49212" y="44663"/>
                    </a:lnTo>
                    <a:lnTo>
                      <a:pt x="0" y="113259"/>
                    </a:lnTo>
                    <a:cubicBezTo>
                      <a:pt x="0" y="113259"/>
                      <a:pt x="570" y="113448"/>
                      <a:pt x="855" y="113636"/>
                    </a:cubicBezTo>
                    <a:cubicBezTo>
                      <a:pt x="9595" y="112600"/>
                      <a:pt x="76098" y="125886"/>
                      <a:pt x="120750" y="192880"/>
                    </a:cubicBezTo>
                    <a:cubicBezTo>
                      <a:pt x="168822" y="265151"/>
                      <a:pt x="131580" y="301994"/>
                      <a:pt x="189343" y="321498"/>
                    </a:cubicBezTo>
                    <a:cubicBezTo>
                      <a:pt x="203498" y="326304"/>
                      <a:pt x="239885" y="333936"/>
                      <a:pt x="249575" y="339684"/>
                    </a:cubicBezTo>
                    <a:cubicBezTo>
                      <a:pt x="264586" y="348541"/>
                      <a:pt x="261641" y="365125"/>
                      <a:pt x="250810" y="378222"/>
                    </a:cubicBezTo>
                    <a:cubicBezTo>
                      <a:pt x="243115" y="387645"/>
                      <a:pt x="237890" y="398387"/>
                      <a:pt x="250430" y="409882"/>
                    </a:cubicBezTo>
                    <a:cubicBezTo>
                      <a:pt x="265536" y="423451"/>
                      <a:pt x="258601" y="433816"/>
                      <a:pt x="258886" y="442390"/>
                    </a:cubicBezTo>
                    <a:cubicBezTo>
                      <a:pt x="259075" y="448798"/>
                      <a:pt x="269336" y="447761"/>
                      <a:pt x="270666" y="464722"/>
                    </a:cubicBezTo>
                    <a:cubicBezTo>
                      <a:pt x="271616" y="476783"/>
                      <a:pt x="256890" y="493461"/>
                      <a:pt x="268956" y="509667"/>
                    </a:cubicBezTo>
                    <a:cubicBezTo>
                      <a:pt x="276746" y="520221"/>
                      <a:pt x="289382" y="543400"/>
                      <a:pt x="278266" y="565543"/>
                    </a:cubicBezTo>
                    <a:cubicBezTo>
                      <a:pt x="267531" y="587027"/>
                      <a:pt x="234660" y="596732"/>
                      <a:pt x="214329" y="602103"/>
                    </a:cubicBezTo>
                    <a:cubicBezTo>
                      <a:pt x="193998" y="607380"/>
                      <a:pt x="96809" y="643280"/>
                      <a:pt x="93009" y="703867"/>
                    </a:cubicBezTo>
                    <a:lnTo>
                      <a:pt x="90254" y="783488"/>
                    </a:lnTo>
                    <a:lnTo>
                      <a:pt x="155901" y="696800"/>
                    </a:lnTo>
                    <a:lnTo>
                      <a:pt x="212144" y="780378"/>
                    </a:lnTo>
                    <a:lnTo>
                      <a:pt x="234564" y="713478"/>
                    </a:lnTo>
                    <a:lnTo>
                      <a:pt x="313228" y="797056"/>
                    </a:lnTo>
                    <a:lnTo>
                      <a:pt x="279501" y="652137"/>
                    </a:lnTo>
                    <a:lnTo>
                      <a:pt x="386286" y="719037"/>
                    </a:lnTo>
                    <a:lnTo>
                      <a:pt x="335744" y="607568"/>
                    </a:lnTo>
                    <a:lnTo>
                      <a:pt x="521191" y="674468"/>
                    </a:lnTo>
                    <a:lnTo>
                      <a:pt x="386286" y="535108"/>
                    </a:lnTo>
                    <a:lnTo>
                      <a:pt x="538007" y="529549"/>
                    </a:lnTo>
                    <a:lnTo>
                      <a:pt x="369375" y="468208"/>
                    </a:lnTo>
                    <a:close/>
                  </a:path>
                </a:pathLst>
              </a:custGeom>
              <a:grpFill/>
              <a:ln w="94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2409" name="TextBox 2408">
            <a:extLst>
              <a:ext uri="{FF2B5EF4-FFF2-40B4-BE49-F238E27FC236}">
                <a16:creationId xmlns:a16="http://schemas.microsoft.com/office/drawing/2014/main" id="{0676E62B-8544-DDE3-3BE5-90A16509C7B6}"/>
              </a:ext>
            </a:extLst>
          </p:cNvPr>
          <p:cNvSpPr txBox="1"/>
          <p:nvPr/>
        </p:nvSpPr>
        <p:spPr>
          <a:xfrm>
            <a:off x="0" y="114392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can </a:t>
            </a:r>
            <a:r>
              <a:rPr lang="en" sz="1800" dirty="0">
                <a:solidFill>
                  <a:srgbClr val="FDB71B"/>
                </a:solidFill>
                <a:latin typeface="Arial"/>
                <a:ea typeface="Arial"/>
                <a:cs typeface="Arial"/>
                <a:sym typeface="Arial"/>
              </a:rPr>
              <a:t>resize</a:t>
            </a:r>
            <a:r>
              <a:rPr lang="en" sz="1800" dirty="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these logos without losing quality.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0426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>
          <a:extLst>
            <a:ext uri="{FF2B5EF4-FFF2-40B4-BE49-F238E27FC236}">
              <a16:creationId xmlns:a16="http://schemas.microsoft.com/office/drawing/2014/main" id="{97836911-357E-CFCD-E706-E0F2E776B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72">
            <a:extLst>
              <a:ext uri="{FF2B5EF4-FFF2-40B4-BE49-F238E27FC236}">
                <a16:creationId xmlns:a16="http://schemas.microsoft.com/office/drawing/2014/main" id="{ECF7773E-C2A4-2FFC-88E2-DEAC82971F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409575"/>
            <a:ext cx="12192000" cy="6429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>
              <a:spcBef>
                <a:spcPts val="0"/>
              </a:spcBef>
              <a:buClr>
                <a:srgbClr val="000000"/>
              </a:buClr>
              <a:buSzPts val="1100"/>
            </a:pPr>
            <a:r>
              <a:rPr lang="en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Graphic Elements</a:t>
            </a: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98;p4" title="Circle-Orange.png">
            <a:extLst>
              <a:ext uri="{FF2B5EF4-FFF2-40B4-BE49-F238E27FC236}">
                <a16:creationId xmlns:a16="http://schemas.microsoft.com/office/drawing/2014/main" id="{9449C0A2-6DA0-CD97-6BC7-EBC3A20A658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238" t="33322" r="45877" b="34192"/>
          <a:stretch>
            <a:fillRect/>
          </a:stretch>
        </p:blipFill>
        <p:spPr>
          <a:xfrm rot="5400000">
            <a:off x="2631912" y="2479714"/>
            <a:ext cx="1063871" cy="1053762"/>
          </a:xfrm>
          <a:prstGeom prst="cube">
            <a:avLst/>
          </a:prstGeom>
          <a:noFill/>
          <a:ln>
            <a:noFill/>
          </a:ln>
          <a:effectLst>
            <a:outerShdw blurRad="50800" dist="50800" dir="8909164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Google Shape;97;p4" title="Circle-bluegreen-blur.png">
            <a:extLst>
              <a:ext uri="{FF2B5EF4-FFF2-40B4-BE49-F238E27FC236}">
                <a16:creationId xmlns:a16="http://schemas.microsoft.com/office/drawing/2014/main" id="{52C0E4B2-A84F-BE24-6884-8DE8929484C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9077" t="24242" r="27063" b="21898"/>
          <a:stretch>
            <a:fillRect/>
          </a:stretch>
        </p:blipFill>
        <p:spPr>
          <a:xfrm rot="16200000" flipH="1" flipV="1">
            <a:off x="803211" y="2472989"/>
            <a:ext cx="1050421" cy="1053762"/>
          </a:xfrm>
          <a:prstGeom prst="cube">
            <a:avLst/>
          </a:prstGeom>
          <a:noFill/>
          <a:ln>
            <a:noFill/>
          </a:ln>
        </p:spPr>
      </p:pic>
      <p:pic>
        <p:nvPicPr>
          <p:cNvPr id="5" name="Picture 4" descr="A yellow circle with black background&#10;&#10;AI-generated content may be incorrect.">
            <a:extLst>
              <a:ext uri="{FF2B5EF4-FFF2-40B4-BE49-F238E27FC236}">
                <a16:creationId xmlns:a16="http://schemas.microsoft.com/office/drawing/2014/main" id="{75DC854E-AC33-0CD7-E4FF-416D9915D3AD}"/>
              </a:ext>
            </a:extLst>
          </p:cNvPr>
          <p:cNvPicPr/>
          <p:nvPr/>
        </p:nvPicPr>
        <p:blipFill>
          <a:blip r:embed="rId5"/>
          <a:srcRect l="1315" t="360" r="-129" b="192"/>
          <a:stretch>
            <a:fillRect/>
          </a:stretch>
        </p:blipFill>
        <p:spPr>
          <a:xfrm rot="10800000">
            <a:off x="669165" y="4081668"/>
            <a:ext cx="1541290" cy="1537250"/>
          </a:xfrm>
          <a:prstGeom prst="rect">
            <a:avLst/>
          </a:prstGeom>
        </p:spPr>
      </p:pic>
      <p:pic>
        <p:nvPicPr>
          <p:cNvPr id="8" name="Picture 7" descr="A blue circle in black background&#10;&#10;AI-generated content may be incorrect.">
            <a:extLst>
              <a:ext uri="{FF2B5EF4-FFF2-40B4-BE49-F238E27FC236}">
                <a16:creationId xmlns:a16="http://schemas.microsoft.com/office/drawing/2014/main" id="{51C07C17-30BA-DABA-5966-78AC959FC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8452" y="4010920"/>
            <a:ext cx="1653843" cy="1678745"/>
          </a:xfrm>
          <a:prstGeom prst="rect">
            <a:avLst/>
          </a:prstGeom>
        </p:spPr>
      </p:pic>
      <p:pic>
        <p:nvPicPr>
          <p:cNvPr id="9" name="Google Shape;98;p4" title="Circle-Orange.png">
            <a:extLst>
              <a:ext uri="{FF2B5EF4-FFF2-40B4-BE49-F238E27FC236}">
                <a16:creationId xmlns:a16="http://schemas.microsoft.com/office/drawing/2014/main" id="{B9ACFA17-7872-0AE4-596C-14FC0197A6E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0339" t="31620" r="20748" b="19932"/>
          <a:stretch>
            <a:fillRect/>
          </a:stretch>
        </p:blipFill>
        <p:spPr>
          <a:xfrm flipH="1">
            <a:off x="4877593" y="2474659"/>
            <a:ext cx="1218407" cy="1125376"/>
          </a:xfrm>
          <a:prstGeom prst="diagStripe">
            <a:avLst>
              <a:gd name="adj" fmla="val 49494"/>
            </a:avLst>
          </a:prstGeom>
          <a:noFill/>
          <a:ln>
            <a:noFill/>
          </a:ln>
          <a:effectLst/>
        </p:spPr>
      </p:pic>
      <p:pic>
        <p:nvPicPr>
          <p:cNvPr id="10" name="Google Shape;98;p4">
            <a:extLst>
              <a:ext uri="{FF2B5EF4-FFF2-40B4-BE49-F238E27FC236}">
                <a16:creationId xmlns:a16="http://schemas.microsoft.com/office/drawing/2014/main" id="{AD77F16A-96B8-9C3D-5C07-8998974B36E4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rcRect l="35647" t="26717" r="25088" b="17857"/>
          <a:stretch>
            <a:fillRect/>
          </a:stretch>
        </p:blipFill>
        <p:spPr>
          <a:xfrm flipH="1">
            <a:off x="6407395" y="2427286"/>
            <a:ext cx="1218407" cy="1125376"/>
          </a:xfrm>
          <a:prstGeom prst="diagStripe">
            <a:avLst>
              <a:gd name="adj" fmla="val 49494"/>
            </a:avLst>
          </a:prstGeom>
          <a:noFill/>
          <a:ln>
            <a:noFill/>
          </a:ln>
          <a:effectLst/>
        </p:spPr>
      </p:pic>
      <p:pic>
        <p:nvPicPr>
          <p:cNvPr id="11" name="Google Shape;98;p4" title="Circle-Orange.png">
            <a:extLst>
              <a:ext uri="{FF2B5EF4-FFF2-40B4-BE49-F238E27FC236}">
                <a16:creationId xmlns:a16="http://schemas.microsoft.com/office/drawing/2014/main" id="{8056652E-C2D2-E281-4D9D-ACAC172C1EE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0339" t="31620" r="20748" b="19932"/>
          <a:stretch>
            <a:fillRect/>
          </a:stretch>
        </p:blipFill>
        <p:spPr>
          <a:xfrm flipH="1">
            <a:off x="4825397" y="4227874"/>
            <a:ext cx="1452715" cy="1391044"/>
          </a:xfrm>
          <a:prstGeom prst="ellipse">
            <a:avLst/>
          </a:prstGeom>
          <a:noFill/>
          <a:ln>
            <a:noFill/>
          </a:ln>
          <a:effectLst/>
        </p:spPr>
      </p:pic>
      <p:pic>
        <p:nvPicPr>
          <p:cNvPr id="14" name="Google Shape;98;p4">
            <a:extLst>
              <a:ext uri="{FF2B5EF4-FFF2-40B4-BE49-F238E27FC236}">
                <a16:creationId xmlns:a16="http://schemas.microsoft.com/office/drawing/2014/main" id="{44505A3C-130E-20C8-D68F-A59152BA48A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rcRect l="24232" t="27399" r="32925" b="18288"/>
          <a:stretch>
            <a:fillRect/>
          </a:stretch>
        </p:blipFill>
        <p:spPr>
          <a:xfrm flipH="1">
            <a:off x="6412310" y="4184063"/>
            <a:ext cx="1452715" cy="1391044"/>
          </a:xfrm>
          <a:prstGeom prst="ellipse">
            <a:avLst/>
          </a:prstGeom>
          <a:noFill/>
          <a:ln>
            <a:noFill/>
          </a:ln>
          <a:effectLst/>
        </p:spPr>
      </p:pic>
      <p:pic>
        <p:nvPicPr>
          <p:cNvPr id="16" name="Google Shape;98;p4" title="Circle-Orange.png">
            <a:extLst>
              <a:ext uri="{FF2B5EF4-FFF2-40B4-BE49-F238E27FC236}">
                <a16:creationId xmlns:a16="http://schemas.microsoft.com/office/drawing/2014/main" id="{49357B5A-FA0E-8C1B-C87A-112EA597CDE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0339" t="31620" r="20748" b="19932"/>
          <a:stretch>
            <a:fillRect/>
          </a:stretch>
        </p:blipFill>
        <p:spPr>
          <a:xfrm flipH="1">
            <a:off x="8552826" y="2474659"/>
            <a:ext cx="1167118" cy="1078003"/>
          </a:xfrm>
          <a:prstGeom prst="rtTriangle">
            <a:avLst/>
          </a:prstGeom>
          <a:noFill/>
          <a:ln>
            <a:noFill/>
          </a:ln>
          <a:effectLst/>
        </p:spPr>
      </p:pic>
      <p:pic>
        <p:nvPicPr>
          <p:cNvPr id="17" name="Google Shape;98;p4">
            <a:extLst>
              <a:ext uri="{FF2B5EF4-FFF2-40B4-BE49-F238E27FC236}">
                <a16:creationId xmlns:a16="http://schemas.microsoft.com/office/drawing/2014/main" id="{B8530C95-32DB-DFC0-8988-E12643D3013A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rcRect l="35647" t="26717" r="25088" b="17857"/>
          <a:stretch>
            <a:fillRect/>
          </a:stretch>
        </p:blipFill>
        <p:spPr>
          <a:xfrm flipH="1">
            <a:off x="10440111" y="2427286"/>
            <a:ext cx="1203107" cy="1111245"/>
          </a:xfrm>
          <a:prstGeom prst="rtTriangle">
            <a:avLst/>
          </a:prstGeom>
          <a:noFill/>
          <a:ln>
            <a:noFill/>
          </a:ln>
          <a:effectLst/>
        </p:spPr>
      </p:pic>
      <p:pic>
        <p:nvPicPr>
          <p:cNvPr id="18" name="Google Shape;98;p4" title="Circle-Orange.png">
            <a:extLst>
              <a:ext uri="{FF2B5EF4-FFF2-40B4-BE49-F238E27FC236}">
                <a16:creationId xmlns:a16="http://schemas.microsoft.com/office/drawing/2014/main" id="{F8DB262C-1B4E-8E9E-D053-C56745F1BB3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0339" t="31620" r="20748" b="19932"/>
          <a:stretch>
            <a:fillRect/>
          </a:stretch>
        </p:blipFill>
        <p:spPr>
          <a:xfrm flipH="1">
            <a:off x="8317280" y="4349954"/>
            <a:ext cx="1582761" cy="1461910"/>
          </a:xfrm>
          <a:prstGeom prst="blockArc">
            <a:avLst/>
          </a:prstGeom>
          <a:noFill/>
          <a:ln>
            <a:noFill/>
          </a:ln>
          <a:effectLst/>
        </p:spPr>
      </p:pic>
      <p:pic>
        <p:nvPicPr>
          <p:cNvPr id="19" name="Google Shape;98;p4">
            <a:extLst>
              <a:ext uri="{FF2B5EF4-FFF2-40B4-BE49-F238E27FC236}">
                <a16:creationId xmlns:a16="http://schemas.microsoft.com/office/drawing/2014/main" id="{C8EF736B-8503-60D7-189B-B9FCA9A7615E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rcRect l="35647" t="26717" r="25088" b="17857"/>
          <a:stretch>
            <a:fillRect/>
          </a:stretch>
        </p:blipFill>
        <p:spPr>
          <a:xfrm flipH="1">
            <a:off x="10205040" y="4347872"/>
            <a:ext cx="1582760" cy="1461910"/>
          </a:xfrm>
          <a:prstGeom prst="blockArc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831630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67310B-DDBF-485D-305C-957ED03E2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08903-4676-C54F-95DB-1C4E1486E023}" type="slidenum">
              <a:rPr lang="en-US" smtClean="0"/>
              <a:pPr/>
              <a:t>43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6BBB2F-6BE9-FAEF-9CBD-079AC98B02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fld id="{46FF8701-4B37-8D48-886C-51B8DBD6C1E0}" type="datetime1">
              <a:rPr lang="en-US" smtClean="0"/>
              <a:pPr/>
              <a:t>6/23/2026</a:t>
            </a:fld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45D9A30-A39E-4962-A115-AABC4A2FA7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8109982"/>
              </p:ext>
            </p:extLst>
          </p:nvPr>
        </p:nvGraphicFramePr>
        <p:xfrm>
          <a:off x="728870" y="1755087"/>
          <a:ext cx="3054625" cy="4089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BD730EA-86C6-6A8C-47BD-2A4C768A62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6124884"/>
              </p:ext>
            </p:extLst>
          </p:nvPr>
        </p:nvGraphicFramePr>
        <p:xfrm>
          <a:off x="4253949" y="1755087"/>
          <a:ext cx="3472068" cy="4168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Google Shape;2204;p72">
            <a:extLst>
              <a:ext uri="{FF2B5EF4-FFF2-40B4-BE49-F238E27FC236}">
                <a16:creationId xmlns:a16="http://schemas.microsoft.com/office/drawing/2014/main" id="{07CEDAB7-5009-54AE-F5B0-8E974C1E297B}"/>
              </a:ext>
            </a:extLst>
          </p:cNvPr>
          <p:cNvSpPr txBox="1">
            <a:spLocks/>
          </p:cNvSpPr>
          <p:nvPr/>
        </p:nvSpPr>
        <p:spPr>
          <a:xfrm>
            <a:off x="0" y="419735"/>
            <a:ext cx="12192000" cy="6429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</a:pPr>
            <a:r>
              <a:rPr lang="en-US" dirty="0">
                <a:solidFill>
                  <a:srgbClr val="1F1B4F"/>
                </a:solidFill>
                <a:latin typeface="Arial"/>
                <a:ea typeface="Arial"/>
                <a:cs typeface="Arial"/>
                <a:sym typeface="Arial"/>
              </a:rPr>
              <a:t>Charts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0256EC-70E0-12C5-E499-5FFE1E8EF740}"/>
              </a:ext>
            </a:extLst>
          </p:cNvPr>
          <p:cNvSpPr txBox="1"/>
          <p:nvPr/>
        </p:nvSpPr>
        <p:spPr>
          <a:xfrm>
            <a:off x="0" y="115408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dirty="0">
                <a:solidFill>
                  <a:srgbClr val="1F1B4F"/>
                </a:solidFill>
                <a:latin typeface="Arial"/>
                <a:ea typeface="Arial"/>
                <a:cs typeface="Arial"/>
                <a:sym typeface="Arial"/>
              </a:rPr>
              <a:t>You can </a:t>
            </a:r>
            <a:r>
              <a:rPr lang="en" sz="1800" dirty="0">
                <a:solidFill>
                  <a:srgbClr val="009794"/>
                </a:solidFill>
                <a:latin typeface="Arial"/>
                <a:ea typeface="Arial"/>
                <a:cs typeface="Arial"/>
                <a:sym typeface="Arial"/>
              </a:rPr>
              <a:t>input </a:t>
            </a:r>
            <a:r>
              <a:rPr lang="en" sz="1800" dirty="0">
                <a:solidFill>
                  <a:srgbClr val="1F1B4F"/>
                </a:solidFill>
                <a:latin typeface="Arial"/>
                <a:ea typeface="Arial"/>
                <a:cs typeface="Arial"/>
                <a:sym typeface="Arial"/>
              </a:rPr>
              <a:t>your data. </a:t>
            </a:r>
            <a:endParaRPr lang="en-US" dirty="0">
              <a:solidFill>
                <a:srgbClr val="1F1B4F"/>
              </a:solidFill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AAE9104-8A98-58E1-B2F9-8412CD795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5715828"/>
              </p:ext>
            </p:extLst>
          </p:nvPr>
        </p:nvGraphicFramePr>
        <p:xfrm>
          <a:off x="8186087" y="1944223"/>
          <a:ext cx="3167713" cy="3018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000830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90">
          <a:extLst>
            <a:ext uri="{FF2B5EF4-FFF2-40B4-BE49-F238E27FC236}">
              <a16:creationId xmlns:a16="http://schemas.microsoft.com/office/drawing/2014/main" id="{47A47638-4735-284E-0232-2EA5364C9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7D4F347-5AEB-2B9D-8130-BDA19C5E7BF8}"/>
              </a:ext>
            </a:extLst>
          </p:cNvPr>
          <p:cNvGrpSpPr/>
          <p:nvPr/>
        </p:nvGrpSpPr>
        <p:grpSpPr>
          <a:xfrm>
            <a:off x="1001036" y="2110740"/>
            <a:ext cx="10189928" cy="3944706"/>
            <a:chOff x="539058" y="1562100"/>
            <a:chExt cx="10189928" cy="3944706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E21C042-99CC-F2A6-11B9-0DD14B776B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80863" y="4677107"/>
              <a:ext cx="746729" cy="746729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8ECBE62-D8E5-38AA-9576-799FA2530D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9058" y="4677107"/>
              <a:ext cx="746729" cy="746729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890A2683-8AC6-223C-F7BA-5EE570C0B2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982257" y="2673732"/>
              <a:ext cx="746729" cy="746729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867884F5-7EBB-8CAA-8C69-3709DE953B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043361" y="2673732"/>
              <a:ext cx="746729" cy="746729"/>
            </a:xfrm>
            <a:prstGeom prst="rect">
              <a:avLst/>
            </a:prstGeom>
          </p:spPr>
        </p:pic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4511F9C4-E1D5-CBC3-30D4-DF02B3E33A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04465" y="2673732"/>
              <a:ext cx="746729" cy="746729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B8381680-392D-7181-31E7-CB9F413602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65569" y="2673732"/>
              <a:ext cx="746729" cy="746729"/>
            </a:xfrm>
            <a:prstGeom prst="rect">
              <a:avLst/>
            </a:prstGeom>
          </p:spPr>
        </p:pic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190027AB-E809-74BA-A949-85CB507B3C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20846" y="2673732"/>
              <a:ext cx="746729" cy="746729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8F9C7AF1-2DEC-A8F1-C6DB-83807292DF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253592" y="2673732"/>
              <a:ext cx="746729" cy="746729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FED5B121-EFAB-9C87-6228-B0589F2681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308869" y="2673732"/>
              <a:ext cx="746729" cy="746729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A1B1A3AD-CBB3-9EB7-79B7-BEFFE00072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382882" y="2673732"/>
              <a:ext cx="746729" cy="746729"/>
            </a:xfrm>
            <a:prstGeom prst="rect">
              <a:avLst/>
            </a:prstGeom>
          </p:spPr>
        </p:pic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D02B9A50-1B7C-71BE-791D-4EFE5E53B87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464487" y="2673732"/>
              <a:ext cx="746729" cy="746729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B1CDFA5C-4338-5059-1852-FE71D86CF47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480863" y="2673732"/>
              <a:ext cx="746729" cy="746729"/>
            </a:xfrm>
            <a:prstGeom prst="rect">
              <a:avLst/>
            </a:prstGeom>
          </p:spPr>
        </p:pic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B5EA00F8-888C-A7E0-1E4F-22C46B3F02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39058" y="2673732"/>
              <a:ext cx="746729" cy="746729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BE185349-FC69-0760-3608-DB82F4B76AA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043361" y="4672206"/>
              <a:ext cx="746729" cy="746729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C5EBF768-E0AA-B7D6-A215-40AF75B9FA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104465" y="4672206"/>
              <a:ext cx="746729" cy="746729"/>
            </a:xfrm>
            <a:prstGeom prst="rect">
              <a:avLst/>
            </a:prstGeom>
          </p:spPr>
        </p:pic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C84843AF-7913-66E3-4B03-A575588877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165569" y="4672206"/>
              <a:ext cx="746729" cy="746729"/>
            </a:xfrm>
            <a:prstGeom prst="rect">
              <a:avLst/>
            </a:prstGeom>
          </p:spPr>
        </p:pic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AC636463-1C3A-2B42-9D2C-73363EF48B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220846" y="4672206"/>
              <a:ext cx="746729" cy="746729"/>
            </a:xfrm>
            <a:prstGeom prst="rect">
              <a:avLst/>
            </a:prstGeom>
          </p:spPr>
        </p:pic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47EBF543-58B4-E2B5-6703-5F79271787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5253592" y="4672206"/>
              <a:ext cx="746729" cy="746729"/>
            </a:xfrm>
            <a:prstGeom prst="rect">
              <a:avLst/>
            </a:prstGeom>
          </p:spPr>
        </p:pic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680299B2-DFF2-E27E-A021-0FD74B7F57D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4308869" y="4672206"/>
              <a:ext cx="746729" cy="746729"/>
            </a:xfrm>
            <a:prstGeom prst="rect">
              <a:avLst/>
            </a:prstGeom>
          </p:spPr>
        </p:pic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27C7EF8F-EA51-4663-1191-A3DDFE37A75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3382882" y="4672206"/>
              <a:ext cx="746729" cy="746729"/>
            </a:xfrm>
            <a:prstGeom prst="rect">
              <a:avLst/>
            </a:prstGeom>
          </p:spPr>
        </p:pic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514A9290-5680-3695-43CA-F37B24A043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2464487" y="4672206"/>
              <a:ext cx="746729" cy="746729"/>
            </a:xfrm>
            <a:prstGeom prst="rect">
              <a:avLst/>
            </a:prstGeom>
          </p:spPr>
        </p:pic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D94380B6-80CB-7C7C-CB75-AB8E8224859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9982257" y="4760077"/>
              <a:ext cx="746729" cy="746729"/>
            </a:xfrm>
            <a:prstGeom prst="rect">
              <a:avLst/>
            </a:prstGeom>
          </p:spPr>
        </p:pic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6B24AFEF-622B-746D-DD5D-205AEEB83CA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9982257" y="3590329"/>
              <a:ext cx="746729" cy="746729"/>
            </a:xfrm>
            <a:prstGeom prst="rect">
              <a:avLst/>
            </a:prstGeom>
          </p:spPr>
        </p:pic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CB12C808-98EC-1FCB-9EBE-93A52284C6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9043361" y="3590329"/>
              <a:ext cx="746729" cy="746729"/>
            </a:xfrm>
            <a:prstGeom prst="rect">
              <a:avLst/>
            </a:prstGeom>
          </p:spPr>
        </p:pic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71F5BA86-2978-7AE1-91B0-1F43D194D8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8104465" y="3590329"/>
              <a:ext cx="746729" cy="746729"/>
            </a:xfrm>
            <a:prstGeom prst="rect">
              <a:avLst/>
            </a:prstGeom>
          </p:spPr>
        </p:pic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5A5E94AA-15FB-F676-E97A-A871E6A9B3E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7165569" y="3590329"/>
              <a:ext cx="746729" cy="746729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CA36B594-2948-A568-DFCA-7B481E91CBC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6220846" y="3590329"/>
              <a:ext cx="746729" cy="746729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5457AB98-2995-DB2E-3669-B06D72E3AA6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5253592" y="3590329"/>
              <a:ext cx="746729" cy="746729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AB042E98-3442-BF0A-7E9D-98F94BBDCBD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4308869" y="3590329"/>
              <a:ext cx="746729" cy="746729"/>
            </a:xfrm>
            <a:prstGeom prst="rect">
              <a:avLst/>
            </a:prstGeom>
          </p:spPr>
        </p:pic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978BD814-4075-0FE7-4FCF-CFB62FAEEC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3382882" y="3590329"/>
              <a:ext cx="746729" cy="746729"/>
            </a:xfrm>
            <a:prstGeom prst="rect">
              <a:avLst/>
            </a:prstGeom>
          </p:spPr>
        </p:pic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AD8AEF19-B715-ADB7-BDEA-45CDD19068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2464487" y="3590329"/>
              <a:ext cx="746729" cy="746729"/>
            </a:xfrm>
            <a:prstGeom prst="rect">
              <a:avLst/>
            </a:prstGeom>
          </p:spPr>
        </p:pic>
        <p:pic>
          <p:nvPicPr>
            <p:cNvPr id="68" name="Graphic 67">
              <a:extLst>
                <a:ext uri="{FF2B5EF4-FFF2-40B4-BE49-F238E27FC236}">
                  <a16:creationId xmlns:a16="http://schemas.microsoft.com/office/drawing/2014/main" id="{F4E0B4A5-624A-4903-CE3D-BA9FE85DD2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1480863" y="3590329"/>
              <a:ext cx="746729" cy="746729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C2F68F4F-2674-E1C2-B901-071FE2693B0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539058" y="3590329"/>
              <a:ext cx="746729" cy="746729"/>
            </a:xfrm>
            <a:prstGeom prst="rect">
              <a:avLst/>
            </a:prstGeom>
          </p:spPr>
        </p:pic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50863EDC-46D3-18CA-7422-8C4CDA81A7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9982257" y="1562100"/>
              <a:ext cx="746729" cy="746729"/>
            </a:xfrm>
            <a:prstGeom prst="rect">
              <a:avLst/>
            </a:prstGeom>
          </p:spPr>
        </p:pic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8135EB38-B316-A8E6-7473-DE8B101875F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9043361" y="1562100"/>
              <a:ext cx="746729" cy="746729"/>
            </a:xfrm>
            <a:prstGeom prst="rect">
              <a:avLst/>
            </a:prstGeom>
          </p:spPr>
        </p:pic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639CE45D-939D-6F9F-D2BF-7EF5DF81A9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>
              <a:off x="8104465" y="1562100"/>
              <a:ext cx="746729" cy="746729"/>
            </a:xfrm>
            <a:prstGeom prst="rect">
              <a:avLst/>
            </a:prstGeom>
          </p:spPr>
        </p:pic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321A02A9-DD12-7303-A889-D70639C345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7165569" y="1562100"/>
              <a:ext cx="746729" cy="746729"/>
            </a:xfrm>
            <a:prstGeom prst="rect">
              <a:avLst/>
            </a:prstGeom>
          </p:spPr>
        </p:pic>
        <p:pic>
          <p:nvPicPr>
            <p:cNvPr id="75" name="Graphic 74">
              <a:extLst>
                <a:ext uri="{FF2B5EF4-FFF2-40B4-BE49-F238E27FC236}">
                  <a16:creationId xmlns:a16="http://schemas.microsoft.com/office/drawing/2014/main" id="{E09E6633-3041-DE20-FE5F-3AE8B86257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>
              <a:off x="6220846" y="1562100"/>
              <a:ext cx="746729" cy="746729"/>
            </a:xfrm>
            <a:prstGeom prst="rect">
              <a:avLst/>
            </a:prstGeom>
          </p:spPr>
        </p:pic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32E76F68-76EC-924E-BDAB-6295524AFD0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>
              <a:off x="5253592" y="1562100"/>
              <a:ext cx="746729" cy="746729"/>
            </a:xfrm>
            <a:prstGeom prst="rect">
              <a:avLst/>
            </a:prstGeom>
          </p:spPr>
        </p:pic>
        <p:pic>
          <p:nvPicPr>
            <p:cNvPr id="77" name="Graphic 76">
              <a:extLst>
                <a:ext uri="{FF2B5EF4-FFF2-40B4-BE49-F238E27FC236}">
                  <a16:creationId xmlns:a16="http://schemas.microsoft.com/office/drawing/2014/main" id="{87B2B8A0-1C65-26F2-304F-B912E82B1C6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4308869" y="1562100"/>
              <a:ext cx="746729" cy="746729"/>
            </a:xfrm>
            <a:prstGeom prst="rect">
              <a:avLst/>
            </a:prstGeom>
          </p:spPr>
        </p:pic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767A48BF-8D8E-0A79-C47D-28E2044E2E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>
              <a:off x="3382882" y="1562100"/>
              <a:ext cx="746729" cy="746729"/>
            </a:xfrm>
            <a:prstGeom prst="rect">
              <a:avLst/>
            </a:prstGeom>
          </p:spPr>
        </p:pic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731D382F-C860-0113-C7C3-C1FE1D42CD1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>
              <a:off x="2464487" y="1562100"/>
              <a:ext cx="746729" cy="746729"/>
            </a:xfrm>
            <a:prstGeom prst="rect">
              <a:avLst/>
            </a:prstGeom>
          </p:spPr>
        </p:pic>
        <p:pic>
          <p:nvPicPr>
            <p:cNvPr id="80" name="Graphic 79">
              <a:extLst>
                <a:ext uri="{FF2B5EF4-FFF2-40B4-BE49-F238E27FC236}">
                  <a16:creationId xmlns:a16="http://schemas.microsoft.com/office/drawing/2014/main" id="{A8CE26D0-4604-4307-7D66-4C439ECC7CC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>
              <a:off x="1480863" y="1562100"/>
              <a:ext cx="746729" cy="746729"/>
            </a:xfrm>
            <a:prstGeom prst="rect">
              <a:avLst/>
            </a:prstGeom>
          </p:spPr>
        </p:pic>
        <p:pic>
          <p:nvPicPr>
            <p:cNvPr id="81" name="Graphic 80">
              <a:extLst>
                <a:ext uri="{FF2B5EF4-FFF2-40B4-BE49-F238E27FC236}">
                  <a16:creationId xmlns:a16="http://schemas.microsoft.com/office/drawing/2014/main" id="{10CEA4C2-2C91-AAB5-49A0-39AC9A99D6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p:blipFill>
          <p:spPr>
            <a:xfrm>
              <a:off x="539058" y="1562100"/>
              <a:ext cx="746729" cy="746729"/>
            </a:xfrm>
            <a:prstGeom prst="rect">
              <a:avLst/>
            </a:prstGeom>
          </p:spPr>
        </p:pic>
      </p:grpSp>
      <p:sp>
        <p:nvSpPr>
          <p:cNvPr id="82" name="Google Shape;2204;p72">
            <a:extLst>
              <a:ext uri="{FF2B5EF4-FFF2-40B4-BE49-F238E27FC236}">
                <a16:creationId xmlns:a16="http://schemas.microsoft.com/office/drawing/2014/main" id="{E2D6040D-DD65-7268-B2D7-414E5B5594AA}"/>
              </a:ext>
            </a:extLst>
          </p:cNvPr>
          <p:cNvSpPr txBox="1">
            <a:spLocks/>
          </p:cNvSpPr>
          <p:nvPr/>
        </p:nvSpPr>
        <p:spPr>
          <a:xfrm>
            <a:off x="0" y="409575"/>
            <a:ext cx="12192000" cy="6429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</a:pPr>
            <a:r>
              <a:rPr lang="en-US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Icons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81AD0BB-87FD-AC48-AA74-E7EA5D811449}"/>
              </a:ext>
            </a:extLst>
          </p:cNvPr>
          <p:cNvSpPr txBox="1"/>
          <p:nvPr/>
        </p:nvSpPr>
        <p:spPr>
          <a:xfrm>
            <a:off x="0" y="114392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can </a:t>
            </a:r>
            <a:r>
              <a:rPr lang="en" sz="1800" dirty="0">
                <a:solidFill>
                  <a:srgbClr val="FDB71B"/>
                </a:solidFill>
                <a:latin typeface="Arial"/>
                <a:ea typeface="Arial"/>
                <a:cs typeface="Arial"/>
                <a:sym typeface="Arial"/>
              </a:rPr>
              <a:t>resize</a:t>
            </a:r>
            <a:r>
              <a:rPr lang="en" sz="1800" dirty="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these icons without losing quality.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9109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41A5DD0-0EAA-476D-6515-F77C644C71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48612" y="5219841"/>
            <a:ext cx="772085" cy="77208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25F84EC-007E-B5E8-7519-C1CFA82EEF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7635" y="5219841"/>
            <a:ext cx="772085" cy="77208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5163067-2244-9507-A620-2FAE1C2B6A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97623" y="5219841"/>
            <a:ext cx="772085" cy="77208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BFD8B01-5F40-B511-2E5B-262413CBE5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50086" y="5219841"/>
            <a:ext cx="772085" cy="77208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837E047-D445-CC3D-3186-91FC3458C4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09218" y="5219841"/>
            <a:ext cx="772085" cy="77208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DCADD04-D7E3-C13F-5F56-70373457E9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86885" y="5219841"/>
            <a:ext cx="772085" cy="77208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05E0A0B-9304-EC9C-816F-A1BD50A232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5304" y="5219841"/>
            <a:ext cx="772085" cy="77208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6B60F5E-2298-E298-A6D6-3C4F4BFEDA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75463" y="5219841"/>
            <a:ext cx="772085" cy="77208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8025105-8BD3-26AB-C900-30F1C58805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35005" y="5219841"/>
            <a:ext cx="772085" cy="77208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86A46D5-9407-0109-DA3B-A1BFD2FA29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39363" y="5219841"/>
            <a:ext cx="772085" cy="77208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68D3E21-DA30-3AD0-C034-4651E57C6C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445160" y="5219841"/>
            <a:ext cx="772085" cy="77208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16ACE0C-4685-0CE2-DCA3-ED37F8DA47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45160" y="3202735"/>
            <a:ext cx="772085" cy="77208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A7909B92-86E5-8A8F-7FA6-EEC2236295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97623" y="3202735"/>
            <a:ext cx="772085" cy="77208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2F1EB65-D266-EDB9-956F-3FA15883D0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550086" y="3202735"/>
            <a:ext cx="772085" cy="77208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859D404-5978-B8D9-5286-35517213FE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09218" y="3202735"/>
            <a:ext cx="772085" cy="77208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3B69E69-A20C-C3A6-A351-974B0D6795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86885" y="3202735"/>
            <a:ext cx="772085" cy="77208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FA70411E-33ED-DB7A-2DFF-98F0380A89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05304" y="3202735"/>
            <a:ext cx="772085" cy="77208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B30EF220-A89C-D5E2-6B0F-6FA46BEFDA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775463" y="3202735"/>
            <a:ext cx="772085" cy="77208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B5C2DCB-2B5F-7261-6533-367551D41F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835005" y="3202735"/>
            <a:ext cx="772085" cy="772085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54A58AF-7FBA-B6FC-5A47-A77E28789F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939363" y="3202735"/>
            <a:ext cx="772085" cy="77208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7D3FA9CB-3C74-282D-3F52-61B8B9B58B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948612" y="3202735"/>
            <a:ext cx="772085" cy="77208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F33B5028-1949-9516-FE1C-D19AE5B867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87635" y="3202735"/>
            <a:ext cx="772085" cy="77208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093C64CB-7F59-A32F-A816-D8517EC280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445160" y="4173770"/>
            <a:ext cx="772085" cy="772085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262982D9-1D62-2102-4366-0BF9BC3C8F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497623" y="4173770"/>
            <a:ext cx="772085" cy="77208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0E4405EF-0ECB-2DCB-AF12-942A3CD373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550086" y="4173770"/>
            <a:ext cx="772085" cy="772085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E78651EE-2625-6429-438F-AAB8843FC6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609218" y="4173770"/>
            <a:ext cx="772085" cy="77208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9387F7A6-09B9-9B13-B3E3-9478AF4F41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686885" y="4173770"/>
            <a:ext cx="772085" cy="772085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01CABB80-0BED-EE38-2202-5FD9681D94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705304" y="4173770"/>
            <a:ext cx="772085" cy="772085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07DF8701-7163-41DC-129B-5AD1308F31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775463" y="4173770"/>
            <a:ext cx="772085" cy="772085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3A0DEAB2-CA82-4992-9025-72A23A5CF6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835005" y="4173770"/>
            <a:ext cx="772085" cy="772085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D89C27A-D5A7-DA77-3DD1-14DD268D32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939363" y="4173770"/>
            <a:ext cx="772085" cy="772085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AF9A7A5B-3C5E-2A12-49F8-0B6F92C62E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948612" y="4173770"/>
            <a:ext cx="772085" cy="772085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1CF69B97-8181-0CDE-1F76-96285D8269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87635" y="4173770"/>
            <a:ext cx="772085" cy="772085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1E0E3F39-D583-6A14-0555-648E15FBFF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0445160" y="2147150"/>
            <a:ext cx="772085" cy="772085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84DA29A5-C340-B645-9B54-2EC3CFA89A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9497623" y="2147150"/>
            <a:ext cx="772085" cy="772085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8918C24B-8580-8184-8FEA-23EA20778F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8550086" y="2147150"/>
            <a:ext cx="772085" cy="772085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AB22D65A-4C80-4846-F744-8275113882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09218" y="2147150"/>
            <a:ext cx="772085" cy="772085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D0E286B5-9FCD-FDE2-4202-034CB399DF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686885" y="2147150"/>
            <a:ext cx="772085" cy="772085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D01FB59D-8E8C-6DC9-AF89-B85B7E4DFA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705304" y="2147150"/>
            <a:ext cx="772085" cy="772085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14282B16-F1DE-EA8D-57AB-0BF9EDBC9B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4775463" y="2147150"/>
            <a:ext cx="772085" cy="772085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3953624C-2706-62C2-002F-250AF99378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835005" y="2147150"/>
            <a:ext cx="772085" cy="772085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418286E1-250B-FCA3-FC42-E1898103B7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2939363" y="2147150"/>
            <a:ext cx="772085" cy="772085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A1FEF8EC-0BB9-C46E-0779-0D9438BE3B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948612" y="2147150"/>
            <a:ext cx="772085" cy="772085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1F24C870-1F32-D520-317F-537A76B5D5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987635" y="2147149"/>
            <a:ext cx="772085" cy="772085"/>
          </a:xfrm>
          <a:prstGeom prst="rect">
            <a:avLst/>
          </a:prstGeom>
        </p:spPr>
      </p:pic>
      <p:sp>
        <p:nvSpPr>
          <p:cNvPr id="50" name="Google Shape;2204;p72">
            <a:extLst>
              <a:ext uri="{FF2B5EF4-FFF2-40B4-BE49-F238E27FC236}">
                <a16:creationId xmlns:a16="http://schemas.microsoft.com/office/drawing/2014/main" id="{24D70ECE-416D-1BD1-0249-FD066D0CD9B2}"/>
              </a:ext>
            </a:extLst>
          </p:cNvPr>
          <p:cNvSpPr txBox="1">
            <a:spLocks/>
          </p:cNvSpPr>
          <p:nvPr/>
        </p:nvSpPr>
        <p:spPr>
          <a:xfrm>
            <a:off x="0" y="409575"/>
            <a:ext cx="12192000" cy="6429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</a:pPr>
            <a:r>
              <a:rPr lang="en-US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Icons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90751D-6F22-D83E-7D68-B30BB880A438}"/>
              </a:ext>
            </a:extLst>
          </p:cNvPr>
          <p:cNvSpPr txBox="1"/>
          <p:nvPr/>
        </p:nvSpPr>
        <p:spPr>
          <a:xfrm>
            <a:off x="0" y="114392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can </a:t>
            </a:r>
            <a:r>
              <a:rPr lang="en" sz="1800" dirty="0">
                <a:solidFill>
                  <a:srgbClr val="FDB71B"/>
                </a:solidFill>
                <a:latin typeface="Arial"/>
                <a:ea typeface="Arial"/>
                <a:cs typeface="Arial"/>
                <a:sym typeface="Arial"/>
              </a:rPr>
              <a:t>resize</a:t>
            </a:r>
            <a:r>
              <a:rPr lang="en" sz="1800" dirty="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these icons without losing quality.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3190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B708DE6-23BC-9712-CBDA-076833EB7F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40010" y="5210646"/>
            <a:ext cx="746729" cy="746729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632ACD9-378E-7E00-4682-5C1FE96AEF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1989" y="5210646"/>
            <a:ext cx="746729" cy="74672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2EF20A0-5704-6685-593F-615587F1C7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70726" y="3201801"/>
            <a:ext cx="746729" cy="7467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8E92669-A2A8-6A82-0865-4BAA6F5F68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9289" y="3201801"/>
            <a:ext cx="746729" cy="74672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7052BA7-EA2A-07D6-BFFF-575B00A779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81268" y="3201801"/>
            <a:ext cx="746729" cy="74672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71866EA-5FC1-58A5-A748-A4DE0C7F86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33247" y="3201801"/>
            <a:ext cx="746729" cy="74672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9BA999B-F1C0-7AE8-46D8-D1516B9B22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85225" y="3201801"/>
            <a:ext cx="746729" cy="74672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4359EE3-F6A1-2183-8F67-3F46C737F4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37204" y="3201801"/>
            <a:ext cx="746729" cy="74672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2E2A173-75DC-7E8D-9A77-3F8BA46ED2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89182" y="3201801"/>
            <a:ext cx="746729" cy="74672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CC511B4-6826-9CB1-CDA2-DAB8B3F8ED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41161" y="3201801"/>
            <a:ext cx="746729" cy="74672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96EAC68-F44A-8005-6ABC-8B77B02158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93139" y="3201801"/>
            <a:ext cx="746729" cy="74672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7561E0D-C4F6-253D-2AA3-59D9102F9A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40010" y="3201801"/>
            <a:ext cx="746729" cy="74672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BEFF98F8-0DF5-EBDD-A804-8667C8BB47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1989" y="3201801"/>
            <a:ext cx="746729" cy="74672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2A56C4E-2BAB-6C48-3450-C917A47C34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29289" y="5210646"/>
            <a:ext cx="746729" cy="74672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3DE82596-7303-CB70-89F9-5C153822ED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81268" y="5210646"/>
            <a:ext cx="746729" cy="74672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DE82FD48-150F-3C42-765F-AFE945E65C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633247" y="5210646"/>
            <a:ext cx="746729" cy="74672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8C7CFD7E-38EE-FA20-FA98-E3CBA21F5E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85225" y="5210646"/>
            <a:ext cx="746729" cy="74672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61523241-27C2-C44A-CE56-0C06192C62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737204" y="5210646"/>
            <a:ext cx="746729" cy="746729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15CAA80E-5A4E-A76B-3774-674E4246A2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789182" y="5210646"/>
            <a:ext cx="746729" cy="746729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CFF7E6C3-05FA-1EA2-8BDD-1BE4A227D3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841161" y="5210646"/>
            <a:ext cx="746729" cy="746729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44850185-CDDB-4220-245F-F1555929A3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893139" y="5210646"/>
            <a:ext cx="746729" cy="746729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4B55EB09-E764-95EF-E29F-86A59F3C65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470726" y="5210646"/>
            <a:ext cx="746729" cy="746729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2530042-53E1-B1D2-B616-170AAEE98F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470726" y="4148989"/>
            <a:ext cx="746729" cy="746729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6B5C1975-94AB-F01E-F4D1-B401F926D5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529289" y="4148989"/>
            <a:ext cx="746729" cy="746729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6827AAD4-5D57-DA1A-982F-6FC761926E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581268" y="4148989"/>
            <a:ext cx="746729" cy="746729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24A396A8-7908-439A-B8F7-049DD78E3E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633247" y="4148989"/>
            <a:ext cx="746729" cy="746729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8893A7CB-7BEF-5332-8F09-0F5DA30DB9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685225" y="4148989"/>
            <a:ext cx="746729" cy="746729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756ECD73-5445-8E8F-8CA9-D9C2B13F34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737204" y="4148989"/>
            <a:ext cx="746729" cy="746729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FDB21E77-17B3-2FB5-99C5-844F635C8A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789182" y="4148989"/>
            <a:ext cx="746729" cy="746729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EB87771E-DF1C-B5BC-23C3-37D8902944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841161" y="4148989"/>
            <a:ext cx="746729" cy="746729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501994A3-ED86-AF79-3709-AA1879940A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893139" y="4148989"/>
            <a:ext cx="746729" cy="74672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7EAC0468-F6FB-AD52-6D2E-7DC76E4DA7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940010" y="4148989"/>
            <a:ext cx="746729" cy="746729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09233BDF-FF04-A9A6-33A7-B0E02B9844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91989" y="4148989"/>
            <a:ext cx="746729" cy="746729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45E54128-CC0C-F3D8-B51B-E0C4676D54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0477310" y="2161410"/>
            <a:ext cx="746729" cy="746729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091CA32A-C4C2-E953-4293-5117D38375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9529289" y="2161410"/>
            <a:ext cx="746729" cy="746729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7BF3DF12-430D-1672-CE8E-EEFC857B0D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8581268" y="2161410"/>
            <a:ext cx="746729" cy="746729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8ACA8E80-18F1-184B-ABE3-BC4EF1FFAF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33247" y="2161410"/>
            <a:ext cx="746729" cy="746729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D72BDB73-4EF3-D67F-C2C7-D3094CA544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685225" y="2161410"/>
            <a:ext cx="746729" cy="746729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21876B4A-430C-1B83-B7F8-1986482E35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737204" y="2161410"/>
            <a:ext cx="746729" cy="746729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82450F8B-9897-675A-6DA9-FEC4FFD9BE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4789182" y="2161410"/>
            <a:ext cx="746729" cy="746729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5AF2999C-93E0-CCC9-32A8-49A9326E93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841161" y="2161410"/>
            <a:ext cx="746729" cy="746729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CBCE6C34-1723-101B-6908-A75D055AF3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2893139" y="2161410"/>
            <a:ext cx="746729" cy="746729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32D9BCDA-4705-F14A-79EC-E2A5E1F24F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940010" y="2161410"/>
            <a:ext cx="746729" cy="746729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FD9D843D-550D-3442-D691-B638E59C02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991989" y="2161410"/>
            <a:ext cx="746729" cy="746729"/>
          </a:xfrm>
          <a:prstGeom prst="rect">
            <a:avLst/>
          </a:prstGeom>
        </p:spPr>
      </p:pic>
      <p:sp>
        <p:nvSpPr>
          <p:cNvPr id="49" name="Google Shape;2204;p72">
            <a:extLst>
              <a:ext uri="{FF2B5EF4-FFF2-40B4-BE49-F238E27FC236}">
                <a16:creationId xmlns:a16="http://schemas.microsoft.com/office/drawing/2014/main" id="{24A39ED9-F3CA-2795-E840-93CBA10761E9}"/>
              </a:ext>
            </a:extLst>
          </p:cNvPr>
          <p:cNvSpPr txBox="1">
            <a:spLocks/>
          </p:cNvSpPr>
          <p:nvPr/>
        </p:nvSpPr>
        <p:spPr>
          <a:xfrm>
            <a:off x="0" y="409575"/>
            <a:ext cx="12192000" cy="6429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</a:pPr>
            <a:r>
              <a:rPr lang="en-US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Icons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915E25-4E84-2A5B-B409-2D01797A317A}"/>
              </a:ext>
            </a:extLst>
          </p:cNvPr>
          <p:cNvSpPr txBox="1"/>
          <p:nvPr/>
        </p:nvSpPr>
        <p:spPr>
          <a:xfrm>
            <a:off x="0" y="114392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can </a:t>
            </a:r>
            <a:r>
              <a:rPr lang="en" sz="1800" dirty="0">
                <a:solidFill>
                  <a:srgbClr val="FDB71B"/>
                </a:solidFill>
                <a:latin typeface="Arial"/>
                <a:ea typeface="Arial"/>
                <a:cs typeface="Arial"/>
                <a:sym typeface="Arial"/>
              </a:rPr>
              <a:t>resize</a:t>
            </a:r>
            <a:r>
              <a:rPr lang="en" sz="1800" dirty="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these icons without losing quality.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7278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319F9C08-6B23-F890-7399-952D9070CC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55914" y="5217752"/>
            <a:ext cx="746729" cy="74672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503DB80-428F-2B1D-719A-93C451F75F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2018" y="5217752"/>
            <a:ext cx="746729" cy="7467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BA10D71-92FB-7F84-8C10-7D8F4B65EE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43673" y="3235250"/>
            <a:ext cx="746729" cy="74672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BC076FF-01FC-1D95-CDE1-03BFDE4F32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35295" y="3235250"/>
            <a:ext cx="746729" cy="74672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7AE642F-3D97-5335-ACA9-6C3E5BB377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89891" y="3235250"/>
            <a:ext cx="746729" cy="74672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671B03B-3CAC-C128-7ED6-42E09DA2FD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44486" y="3235250"/>
            <a:ext cx="746729" cy="74672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EC84A34-2264-7949-64B4-9C3ED10D25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99082" y="3235250"/>
            <a:ext cx="746729" cy="74672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3D0055CA-CB13-784B-1D65-AF9F52392F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53677" y="3235250"/>
            <a:ext cx="746729" cy="74672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0596950-968B-4283-F258-81C5B8D4A4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08272" y="3235250"/>
            <a:ext cx="746729" cy="74672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70FED9F-8128-70BD-9FCF-0E566760E9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62868" y="3235250"/>
            <a:ext cx="746729" cy="74672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074C065-49E8-D1F1-F659-A1084B174F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17463" y="3235250"/>
            <a:ext cx="746729" cy="74672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0BF564DE-0A4F-7F3D-BA85-DBFFF3D14C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55914" y="3235250"/>
            <a:ext cx="746729" cy="74672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F14F9F47-FFD0-3006-6EFB-1180CDFF51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2018" y="3235250"/>
            <a:ext cx="746729" cy="74672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63D41E1-A740-17F3-0874-AB6E730FA3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35295" y="5217752"/>
            <a:ext cx="746729" cy="74672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53451DE-C683-230B-6025-4D0AC66A58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89891" y="5217752"/>
            <a:ext cx="746729" cy="74672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A2A5FA5-D5C5-2AEF-52B8-74CDD55FDE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644486" y="5217752"/>
            <a:ext cx="746729" cy="74672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4853DF9-5E71-5B22-CC33-EFA670BA78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99082" y="5217752"/>
            <a:ext cx="746729" cy="746729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286723B1-4CF7-CF7C-9EA9-D3ACBE73E9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753677" y="5217752"/>
            <a:ext cx="746729" cy="746729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C83BAE10-0215-486C-4455-2A8219643B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808272" y="5217752"/>
            <a:ext cx="746729" cy="746729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7AFC2D4A-DD6C-9FC7-B600-9C4B7946F2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862868" y="5217752"/>
            <a:ext cx="746729" cy="746729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A13E0292-455D-C3B2-CA84-B5DFE6802F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917463" y="5217752"/>
            <a:ext cx="746729" cy="746729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E83CB8B-2332-8938-6BA6-32793B2BAC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443673" y="5217752"/>
            <a:ext cx="746729" cy="746729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D86434A-3514-6514-CEDA-763CFF4A59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443673" y="4129487"/>
            <a:ext cx="746729" cy="746729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2AD63333-22E8-A7F6-DBCD-31A2ACCF79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535295" y="4129487"/>
            <a:ext cx="746729" cy="746729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509F5007-B34A-88B9-D031-21B06981FA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589891" y="4129487"/>
            <a:ext cx="746729" cy="746729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CEE7B4D8-A79A-D398-A53D-49B6E4DE84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644486" y="4129487"/>
            <a:ext cx="746729" cy="746729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F84625B5-7161-D9A9-7383-58CDCEB5C9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699082" y="4129487"/>
            <a:ext cx="746729" cy="746729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9B6BBEC9-4132-33CB-FBEA-47DCDEC97D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753677" y="4129487"/>
            <a:ext cx="746729" cy="746729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AA1240E3-223F-DCD0-2C94-DF61C48B57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808272" y="4129487"/>
            <a:ext cx="746729" cy="746729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35AFE497-CD07-938F-7FF6-2560701BC0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862868" y="4129487"/>
            <a:ext cx="746729" cy="74672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C955D41F-F88F-973B-CB30-261CAEF976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917463" y="4129487"/>
            <a:ext cx="746729" cy="746729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F9C833EF-AE93-BF72-3262-026F7C4F74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955914" y="4129487"/>
            <a:ext cx="746729" cy="746729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DFF8CDA6-2A65-244A-A194-1B9A2E0490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012018" y="4129487"/>
            <a:ext cx="746729" cy="746729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C8CB215C-F44E-AB1F-B2CF-DDFA57D546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0433253" y="2146987"/>
            <a:ext cx="746729" cy="746729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F109B5BD-D713-A4D0-5A52-6198B8850B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9535295" y="2146987"/>
            <a:ext cx="746729" cy="746729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52814628-886B-7F8B-44F7-C9E0BA0916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8589891" y="2146987"/>
            <a:ext cx="746729" cy="746729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7DE4F701-BD29-4522-BC90-27D1AC6473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644486" y="2146987"/>
            <a:ext cx="746729" cy="746729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801D88CA-625E-D3C0-A670-93344F8EF6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699082" y="2146987"/>
            <a:ext cx="746729" cy="746729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36E7C413-8B91-A7AA-CFF7-EE51156ABD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753677" y="2146987"/>
            <a:ext cx="746729" cy="746729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885CB40C-1F9F-6BE5-08E3-129770EA75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4808272" y="2146987"/>
            <a:ext cx="746729" cy="746729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2B370962-E621-4A38-919B-92E1B42FB7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862868" y="2146987"/>
            <a:ext cx="746729" cy="746729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6DD6CD1D-E8CA-8E9F-AE90-2B5A59EB12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2917463" y="2146987"/>
            <a:ext cx="746729" cy="746729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E6AB2C51-3FF0-0FEA-654D-DAE357F976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955914" y="2146987"/>
            <a:ext cx="746729" cy="746729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5A180DCB-F58B-7748-F16F-E5209A629E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012018" y="2146987"/>
            <a:ext cx="746729" cy="746729"/>
          </a:xfrm>
          <a:prstGeom prst="rect">
            <a:avLst/>
          </a:prstGeom>
        </p:spPr>
      </p:pic>
      <p:sp>
        <p:nvSpPr>
          <p:cNvPr id="50" name="Google Shape;2204;p72">
            <a:extLst>
              <a:ext uri="{FF2B5EF4-FFF2-40B4-BE49-F238E27FC236}">
                <a16:creationId xmlns:a16="http://schemas.microsoft.com/office/drawing/2014/main" id="{5F674422-A2A4-FC3C-C5F1-F52FED0C5EB3}"/>
              </a:ext>
            </a:extLst>
          </p:cNvPr>
          <p:cNvSpPr txBox="1">
            <a:spLocks/>
          </p:cNvSpPr>
          <p:nvPr/>
        </p:nvSpPr>
        <p:spPr>
          <a:xfrm>
            <a:off x="0" y="419735"/>
            <a:ext cx="12192000" cy="6429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</a:pPr>
            <a:r>
              <a:rPr lang="en-US" dirty="0">
                <a:solidFill>
                  <a:srgbClr val="1F1B4F"/>
                </a:solidFill>
                <a:latin typeface="Arial"/>
                <a:ea typeface="Arial"/>
                <a:cs typeface="Arial"/>
                <a:sym typeface="Arial"/>
              </a:rPr>
              <a:t>Icons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3D44C0-CB6F-443D-8414-1C9A94CF10B8}"/>
              </a:ext>
            </a:extLst>
          </p:cNvPr>
          <p:cNvSpPr txBox="1"/>
          <p:nvPr/>
        </p:nvSpPr>
        <p:spPr>
          <a:xfrm>
            <a:off x="0" y="114392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dirty="0">
                <a:solidFill>
                  <a:srgbClr val="1F1B4F"/>
                </a:solidFill>
                <a:latin typeface="Arial"/>
                <a:ea typeface="Arial"/>
                <a:cs typeface="Arial"/>
                <a:sym typeface="Arial"/>
              </a:rPr>
              <a:t>You can </a:t>
            </a:r>
            <a:r>
              <a:rPr lang="en" sz="1800" dirty="0">
                <a:solidFill>
                  <a:srgbClr val="009794"/>
                </a:solidFill>
                <a:latin typeface="Arial"/>
                <a:ea typeface="Arial"/>
                <a:cs typeface="Arial"/>
                <a:sym typeface="Arial"/>
              </a:rPr>
              <a:t>resize</a:t>
            </a:r>
            <a:r>
              <a:rPr lang="en" sz="1800" dirty="0">
                <a:solidFill>
                  <a:srgbClr val="1F1B4F"/>
                </a:solidFill>
                <a:latin typeface="Arial"/>
                <a:ea typeface="Arial"/>
                <a:cs typeface="Arial"/>
                <a:sym typeface="Arial"/>
              </a:rPr>
              <a:t> these icons without losing quality. </a:t>
            </a:r>
            <a:endParaRPr lang="en-US" dirty="0">
              <a:solidFill>
                <a:srgbClr val="1F1B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9716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54B47-B5EF-ABE2-104D-26E2B6402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2204;p72">
            <a:extLst>
              <a:ext uri="{FF2B5EF4-FFF2-40B4-BE49-F238E27FC236}">
                <a16:creationId xmlns:a16="http://schemas.microsoft.com/office/drawing/2014/main" id="{799D018C-D71A-5A36-8638-BAADEC6C5B57}"/>
              </a:ext>
            </a:extLst>
          </p:cNvPr>
          <p:cNvSpPr txBox="1">
            <a:spLocks/>
          </p:cNvSpPr>
          <p:nvPr/>
        </p:nvSpPr>
        <p:spPr>
          <a:xfrm>
            <a:off x="0" y="419735"/>
            <a:ext cx="12192000" cy="6429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</a:pPr>
            <a:r>
              <a:rPr lang="en-US" dirty="0">
                <a:solidFill>
                  <a:srgbClr val="1F1B4F"/>
                </a:solidFill>
                <a:latin typeface="Arial"/>
                <a:ea typeface="Arial"/>
                <a:cs typeface="Arial"/>
                <a:sym typeface="Arial"/>
              </a:rPr>
              <a:t>Icons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B7781B7-6E0A-E012-F70A-415D200AC092}"/>
              </a:ext>
            </a:extLst>
          </p:cNvPr>
          <p:cNvGrpSpPr/>
          <p:nvPr/>
        </p:nvGrpSpPr>
        <p:grpSpPr>
          <a:xfrm>
            <a:off x="995810" y="2138197"/>
            <a:ext cx="10200380" cy="3827760"/>
            <a:chOff x="985649" y="2138197"/>
            <a:chExt cx="10200380" cy="3827760"/>
          </a:xfrm>
        </p:grpSpPr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C7E1F958-693D-DF77-A7D5-0ED8214F512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34140" y="5219228"/>
              <a:ext cx="746729" cy="746729"/>
            </a:xfrm>
            <a:prstGeom prst="rect">
              <a:avLst/>
            </a:prstGeom>
          </p:spPr>
        </p:pic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6EA11487-EF40-6DE7-259C-0C458A91D8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5649" y="5219228"/>
              <a:ext cx="746729" cy="746729"/>
            </a:xfrm>
            <a:prstGeom prst="rect">
              <a:avLst/>
            </a:prstGeom>
          </p:spPr>
        </p:pic>
        <p:pic>
          <p:nvPicPr>
            <p:cNvPr id="99" name="Graphic 98">
              <a:extLst>
                <a:ext uri="{FF2B5EF4-FFF2-40B4-BE49-F238E27FC236}">
                  <a16:creationId xmlns:a16="http://schemas.microsoft.com/office/drawing/2014/main" id="{DCD466F7-84AD-5D36-8F3D-CF51FB0C8B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439300" y="3217477"/>
              <a:ext cx="746729" cy="746729"/>
            </a:xfrm>
            <a:prstGeom prst="rect">
              <a:avLst/>
            </a:prstGeom>
          </p:spPr>
        </p:pic>
        <p:pic>
          <p:nvPicPr>
            <p:cNvPr id="100" name="Graphic 99">
              <a:extLst>
                <a:ext uri="{FF2B5EF4-FFF2-40B4-BE49-F238E27FC236}">
                  <a16:creationId xmlns:a16="http://schemas.microsoft.com/office/drawing/2014/main" id="{75ADB7BB-0494-3397-1638-18E6AB0A9F7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539583" y="3217477"/>
              <a:ext cx="746729" cy="746729"/>
            </a:xfrm>
            <a:prstGeom prst="rect">
              <a:avLst/>
            </a:prstGeom>
          </p:spPr>
        </p:pic>
        <p:pic>
          <p:nvPicPr>
            <p:cNvPr id="101" name="Graphic 100">
              <a:extLst>
                <a:ext uri="{FF2B5EF4-FFF2-40B4-BE49-F238E27FC236}">
                  <a16:creationId xmlns:a16="http://schemas.microsoft.com/office/drawing/2014/main" id="{65FED64B-ECE4-1C8F-EA67-8984CC36D1D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91086" y="3217477"/>
              <a:ext cx="746729" cy="746729"/>
            </a:xfrm>
            <a:prstGeom prst="rect">
              <a:avLst/>
            </a:prstGeom>
          </p:spPr>
        </p:pic>
        <p:pic>
          <p:nvPicPr>
            <p:cNvPr id="102" name="Graphic 101">
              <a:extLst>
                <a:ext uri="{FF2B5EF4-FFF2-40B4-BE49-F238E27FC236}">
                  <a16:creationId xmlns:a16="http://schemas.microsoft.com/office/drawing/2014/main" id="{393D24DD-30AC-0721-B297-D912CE096C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42597" y="3217477"/>
              <a:ext cx="746729" cy="746729"/>
            </a:xfrm>
            <a:prstGeom prst="rect">
              <a:avLst/>
            </a:prstGeom>
          </p:spPr>
        </p:pic>
        <p:pic>
          <p:nvPicPr>
            <p:cNvPr id="103" name="Graphic 102">
              <a:extLst>
                <a:ext uri="{FF2B5EF4-FFF2-40B4-BE49-F238E27FC236}">
                  <a16:creationId xmlns:a16="http://schemas.microsoft.com/office/drawing/2014/main" id="{4BC369BB-2EB5-51EB-94AA-617F1A8B15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694108" y="3217477"/>
              <a:ext cx="746729" cy="746729"/>
            </a:xfrm>
            <a:prstGeom prst="rect">
              <a:avLst/>
            </a:prstGeom>
          </p:spPr>
        </p:pic>
        <p:pic>
          <p:nvPicPr>
            <p:cNvPr id="104" name="Graphic 103">
              <a:extLst>
                <a:ext uri="{FF2B5EF4-FFF2-40B4-BE49-F238E27FC236}">
                  <a16:creationId xmlns:a16="http://schemas.microsoft.com/office/drawing/2014/main" id="{8A4F0D57-2269-DD55-58F1-C70008D2A4E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745807" y="3217477"/>
              <a:ext cx="746729" cy="746729"/>
            </a:xfrm>
            <a:prstGeom prst="rect">
              <a:avLst/>
            </a:prstGeom>
          </p:spPr>
        </p:pic>
        <p:pic>
          <p:nvPicPr>
            <p:cNvPr id="105" name="Graphic 104">
              <a:extLst>
                <a:ext uri="{FF2B5EF4-FFF2-40B4-BE49-F238E27FC236}">
                  <a16:creationId xmlns:a16="http://schemas.microsoft.com/office/drawing/2014/main" id="{9ADC74D3-F096-18DF-FC27-A21135CB2B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97129" y="3217477"/>
              <a:ext cx="746729" cy="746729"/>
            </a:xfrm>
            <a:prstGeom prst="rect">
              <a:avLst/>
            </a:prstGeom>
          </p:spPr>
        </p:pic>
        <p:pic>
          <p:nvPicPr>
            <p:cNvPr id="106" name="Graphic 105">
              <a:extLst>
                <a:ext uri="{FF2B5EF4-FFF2-40B4-BE49-F238E27FC236}">
                  <a16:creationId xmlns:a16="http://schemas.microsoft.com/office/drawing/2014/main" id="{C73988A6-60EB-E7AC-6887-382EF9E916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847920" y="3217477"/>
              <a:ext cx="746729" cy="746729"/>
            </a:xfrm>
            <a:prstGeom prst="rect">
              <a:avLst/>
            </a:prstGeom>
          </p:spPr>
        </p:pic>
        <p:pic>
          <p:nvPicPr>
            <p:cNvPr id="107" name="Graphic 106">
              <a:extLst>
                <a:ext uri="{FF2B5EF4-FFF2-40B4-BE49-F238E27FC236}">
                  <a16:creationId xmlns:a16="http://schemas.microsoft.com/office/drawing/2014/main" id="{930333BF-A011-1936-70C0-744606B987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898522" y="3217477"/>
              <a:ext cx="746729" cy="746729"/>
            </a:xfrm>
            <a:prstGeom prst="rect">
              <a:avLst/>
            </a:prstGeom>
          </p:spPr>
        </p:pic>
        <p:pic>
          <p:nvPicPr>
            <p:cNvPr id="108" name="Graphic 107">
              <a:extLst>
                <a:ext uri="{FF2B5EF4-FFF2-40B4-BE49-F238E27FC236}">
                  <a16:creationId xmlns:a16="http://schemas.microsoft.com/office/drawing/2014/main" id="{B6C30C72-001C-DB24-AC67-8F485745F8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934140" y="3217477"/>
              <a:ext cx="746729" cy="746729"/>
            </a:xfrm>
            <a:prstGeom prst="rect">
              <a:avLst/>
            </a:prstGeom>
          </p:spPr>
        </p:pic>
        <p:pic>
          <p:nvPicPr>
            <p:cNvPr id="109" name="Graphic 108">
              <a:extLst>
                <a:ext uri="{FF2B5EF4-FFF2-40B4-BE49-F238E27FC236}">
                  <a16:creationId xmlns:a16="http://schemas.microsoft.com/office/drawing/2014/main" id="{4544DF5B-8585-472F-03BD-8448220780F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85649" y="3217477"/>
              <a:ext cx="746729" cy="746729"/>
            </a:xfrm>
            <a:prstGeom prst="rect">
              <a:avLst/>
            </a:prstGeom>
          </p:spPr>
        </p:pic>
        <p:pic>
          <p:nvPicPr>
            <p:cNvPr id="110" name="Graphic 109">
              <a:extLst>
                <a:ext uri="{FF2B5EF4-FFF2-40B4-BE49-F238E27FC236}">
                  <a16:creationId xmlns:a16="http://schemas.microsoft.com/office/drawing/2014/main" id="{55944035-D6AE-C8CE-AD0E-0660A7CEDE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9539583" y="5219228"/>
              <a:ext cx="746729" cy="746729"/>
            </a:xfrm>
            <a:prstGeom prst="rect">
              <a:avLst/>
            </a:prstGeom>
          </p:spPr>
        </p:pic>
        <p:pic>
          <p:nvPicPr>
            <p:cNvPr id="111" name="Graphic 110">
              <a:extLst>
                <a:ext uri="{FF2B5EF4-FFF2-40B4-BE49-F238E27FC236}">
                  <a16:creationId xmlns:a16="http://schemas.microsoft.com/office/drawing/2014/main" id="{2693FF26-2CB7-6FB6-B5B0-4D56E607EE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591086" y="5219228"/>
              <a:ext cx="746729" cy="746729"/>
            </a:xfrm>
            <a:prstGeom prst="rect">
              <a:avLst/>
            </a:prstGeom>
          </p:spPr>
        </p:pic>
        <p:pic>
          <p:nvPicPr>
            <p:cNvPr id="112" name="Graphic 111">
              <a:extLst>
                <a:ext uri="{FF2B5EF4-FFF2-40B4-BE49-F238E27FC236}">
                  <a16:creationId xmlns:a16="http://schemas.microsoft.com/office/drawing/2014/main" id="{3F57814B-BCF7-9ABC-C0FD-95D98725C7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642597" y="5219228"/>
              <a:ext cx="746729" cy="746729"/>
            </a:xfrm>
            <a:prstGeom prst="rect">
              <a:avLst/>
            </a:prstGeom>
          </p:spPr>
        </p:pic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43D73C35-E9CC-B3D4-A483-655F7596BB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694108" y="5219228"/>
              <a:ext cx="746729" cy="746729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D944C4EC-AF68-458F-C403-D2EE5237E8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745807" y="5219228"/>
              <a:ext cx="746729" cy="746729"/>
            </a:xfrm>
            <a:prstGeom prst="rect">
              <a:avLst/>
            </a:prstGeom>
          </p:spPr>
        </p:pic>
        <p:pic>
          <p:nvPicPr>
            <p:cNvPr id="115" name="Graphic 114">
              <a:extLst>
                <a:ext uri="{FF2B5EF4-FFF2-40B4-BE49-F238E27FC236}">
                  <a16:creationId xmlns:a16="http://schemas.microsoft.com/office/drawing/2014/main" id="{809A7B61-68CA-E7DA-FC37-4593FCD00A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797129" y="5219228"/>
              <a:ext cx="746729" cy="746729"/>
            </a:xfrm>
            <a:prstGeom prst="rect">
              <a:avLst/>
            </a:prstGeom>
          </p:spPr>
        </p:pic>
        <p:pic>
          <p:nvPicPr>
            <p:cNvPr id="116" name="Graphic 115">
              <a:extLst>
                <a:ext uri="{FF2B5EF4-FFF2-40B4-BE49-F238E27FC236}">
                  <a16:creationId xmlns:a16="http://schemas.microsoft.com/office/drawing/2014/main" id="{F086D9AC-73E0-7AAD-7DFF-EF3E6C3A74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847920" y="5219228"/>
              <a:ext cx="746729" cy="746729"/>
            </a:xfrm>
            <a:prstGeom prst="rect">
              <a:avLst/>
            </a:prstGeom>
          </p:spPr>
        </p:pic>
        <p:pic>
          <p:nvPicPr>
            <p:cNvPr id="117" name="Graphic 116">
              <a:extLst>
                <a:ext uri="{FF2B5EF4-FFF2-40B4-BE49-F238E27FC236}">
                  <a16:creationId xmlns:a16="http://schemas.microsoft.com/office/drawing/2014/main" id="{534E047E-B693-FCD8-80FB-3E8DD1FC2B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2898522" y="5219228"/>
              <a:ext cx="746729" cy="746729"/>
            </a:xfrm>
            <a:prstGeom prst="rect">
              <a:avLst/>
            </a:prstGeom>
          </p:spPr>
        </p:pic>
        <p:pic>
          <p:nvPicPr>
            <p:cNvPr id="118" name="Graphic 117">
              <a:extLst>
                <a:ext uri="{FF2B5EF4-FFF2-40B4-BE49-F238E27FC236}">
                  <a16:creationId xmlns:a16="http://schemas.microsoft.com/office/drawing/2014/main" id="{16CF8B52-191A-5698-E40C-B0F07372970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0439300" y="5219228"/>
              <a:ext cx="746729" cy="746729"/>
            </a:xfrm>
            <a:prstGeom prst="rect">
              <a:avLst/>
            </a:prstGeom>
          </p:spPr>
        </p:pic>
        <p:pic>
          <p:nvPicPr>
            <p:cNvPr id="119" name="Graphic 118">
              <a:extLst>
                <a:ext uri="{FF2B5EF4-FFF2-40B4-BE49-F238E27FC236}">
                  <a16:creationId xmlns:a16="http://schemas.microsoft.com/office/drawing/2014/main" id="{DA97950F-17E0-2BD2-BEB8-D747C296B7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0439300" y="4139948"/>
              <a:ext cx="746729" cy="746729"/>
            </a:xfrm>
            <a:prstGeom prst="rect">
              <a:avLst/>
            </a:prstGeom>
          </p:spPr>
        </p:pic>
        <p:pic>
          <p:nvPicPr>
            <p:cNvPr id="120" name="Graphic 119">
              <a:extLst>
                <a:ext uri="{FF2B5EF4-FFF2-40B4-BE49-F238E27FC236}">
                  <a16:creationId xmlns:a16="http://schemas.microsoft.com/office/drawing/2014/main" id="{BBE0EB5B-5163-2411-B08E-13536A7A6B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9539583" y="4139948"/>
              <a:ext cx="746729" cy="746729"/>
            </a:xfrm>
            <a:prstGeom prst="rect">
              <a:avLst/>
            </a:prstGeom>
          </p:spPr>
        </p:pic>
        <p:pic>
          <p:nvPicPr>
            <p:cNvPr id="121" name="Graphic 120">
              <a:extLst>
                <a:ext uri="{FF2B5EF4-FFF2-40B4-BE49-F238E27FC236}">
                  <a16:creationId xmlns:a16="http://schemas.microsoft.com/office/drawing/2014/main" id="{E640E3AF-916B-A049-3337-503F058FCE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8591086" y="4139948"/>
              <a:ext cx="746729" cy="746729"/>
            </a:xfrm>
            <a:prstGeom prst="rect">
              <a:avLst/>
            </a:prstGeom>
          </p:spPr>
        </p:pic>
        <p:pic>
          <p:nvPicPr>
            <p:cNvPr id="122" name="Graphic 121">
              <a:extLst>
                <a:ext uri="{FF2B5EF4-FFF2-40B4-BE49-F238E27FC236}">
                  <a16:creationId xmlns:a16="http://schemas.microsoft.com/office/drawing/2014/main" id="{C22E6715-F229-2B93-6EA9-AAF3514AD3A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7642597" y="4139948"/>
              <a:ext cx="746729" cy="746729"/>
            </a:xfrm>
            <a:prstGeom prst="rect">
              <a:avLst/>
            </a:prstGeom>
          </p:spPr>
        </p:pic>
        <p:pic>
          <p:nvPicPr>
            <p:cNvPr id="123" name="Graphic 122">
              <a:extLst>
                <a:ext uri="{FF2B5EF4-FFF2-40B4-BE49-F238E27FC236}">
                  <a16:creationId xmlns:a16="http://schemas.microsoft.com/office/drawing/2014/main" id="{6E443C0D-D4AE-552D-3900-C61167D279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6694108" y="4139948"/>
              <a:ext cx="746729" cy="746729"/>
            </a:xfrm>
            <a:prstGeom prst="rect">
              <a:avLst/>
            </a:prstGeom>
          </p:spPr>
        </p:pic>
        <p:pic>
          <p:nvPicPr>
            <p:cNvPr id="124" name="Graphic 123">
              <a:extLst>
                <a:ext uri="{FF2B5EF4-FFF2-40B4-BE49-F238E27FC236}">
                  <a16:creationId xmlns:a16="http://schemas.microsoft.com/office/drawing/2014/main" id="{D7B8E51A-C31D-9D3C-88A8-4A2B8E68AD6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745807" y="4139948"/>
              <a:ext cx="746729" cy="746729"/>
            </a:xfrm>
            <a:prstGeom prst="rect">
              <a:avLst/>
            </a:prstGeom>
          </p:spPr>
        </p:pic>
        <p:pic>
          <p:nvPicPr>
            <p:cNvPr id="125" name="Graphic 124">
              <a:extLst>
                <a:ext uri="{FF2B5EF4-FFF2-40B4-BE49-F238E27FC236}">
                  <a16:creationId xmlns:a16="http://schemas.microsoft.com/office/drawing/2014/main" id="{F63C6283-9361-3D23-A5E8-64710CFD84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4797129" y="4139948"/>
              <a:ext cx="746729" cy="746729"/>
            </a:xfrm>
            <a:prstGeom prst="rect">
              <a:avLst/>
            </a:prstGeom>
          </p:spPr>
        </p:pic>
        <p:pic>
          <p:nvPicPr>
            <p:cNvPr id="126" name="Graphic 125">
              <a:extLst>
                <a:ext uri="{FF2B5EF4-FFF2-40B4-BE49-F238E27FC236}">
                  <a16:creationId xmlns:a16="http://schemas.microsoft.com/office/drawing/2014/main" id="{73DBEBEF-14EF-54FF-18E1-474D05911D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3847920" y="4139948"/>
              <a:ext cx="746729" cy="746729"/>
            </a:xfrm>
            <a:prstGeom prst="rect">
              <a:avLst/>
            </a:prstGeom>
          </p:spPr>
        </p:pic>
        <p:pic>
          <p:nvPicPr>
            <p:cNvPr id="127" name="Graphic 126">
              <a:extLst>
                <a:ext uri="{FF2B5EF4-FFF2-40B4-BE49-F238E27FC236}">
                  <a16:creationId xmlns:a16="http://schemas.microsoft.com/office/drawing/2014/main" id="{218C4E8B-0FC5-9146-A62B-408D8DBBAB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2898522" y="4139948"/>
              <a:ext cx="746729" cy="746729"/>
            </a:xfrm>
            <a:prstGeom prst="rect">
              <a:avLst/>
            </a:prstGeom>
          </p:spPr>
        </p:pic>
        <p:pic>
          <p:nvPicPr>
            <p:cNvPr id="128" name="Graphic 127">
              <a:extLst>
                <a:ext uri="{FF2B5EF4-FFF2-40B4-BE49-F238E27FC236}">
                  <a16:creationId xmlns:a16="http://schemas.microsoft.com/office/drawing/2014/main" id="{4CED2F04-ADE3-B5D3-A098-BFFCF2081FA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1934140" y="4139948"/>
              <a:ext cx="746729" cy="746729"/>
            </a:xfrm>
            <a:prstGeom prst="rect">
              <a:avLst/>
            </a:prstGeom>
          </p:spPr>
        </p:pic>
        <p:pic>
          <p:nvPicPr>
            <p:cNvPr id="129" name="Graphic 128">
              <a:extLst>
                <a:ext uri="{FF2B5EF4-FFF2-40B4-BE49-F238E27FC236}">
                  <a16:creationId xmlns:a16="http://schemas.microsoft.com/office/drawing/2014/main" id="{12452E5B-14EC-6486-414C-77FB5A42B87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985649" y="4139948"/>
              <a:ext cx="746729" cy="746729"/>
            </a:xfrm>
            <a:prstGeom prst="rect">
              <a:avLst/>
            </a:prstGeom>
          </p:spPr>
        </p:pic>
        <p:pic>
          <p:nvPicPr>
            <p:cNvPr id="130" name="Graphic 129">
              <a:extLst>
                <a:ext uri="{FF2B5EF4-FFF2-40B4-BE49-F238E27FC236}">
                  <a16:creationId xmlns:a16="http://schemas.microsoft.com/office/drawing/2014/main" id="{19C49435-11CB-7EB0-407F-F8BB6A0CF0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0439299" y="2138197"/>
              <a:ext cx="746729" cy="746729"/>
            </a:xfrm>
            <a:prstGeom prst="rect">
              <a:avLst/>
            </a:prstGeom>
          </p:spPr>
        </p:pic>
        <p:pic>
          <p:nvPicPr>
            <p:cNvPr id="132" name="Graphic 131">
              <a:extLst>
                <a:ext uri="{FF2B5EF4-FFF2-40B4-BE49-F238E27FC236}">
                  <a16:creationId xmlns:a16="http://schemas.microsoft.com/office/drawing/2014/main" id="{B491F0BA-C94E-EBDA-3829-8CABBD0FD8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9539583" y="2138197"/>
              <a:ext cx="746729" cy="746729"/>
            </a:xfrm>
            <a:prstGeom prst="rect">
              <a:avLst/>
            </a:prstGeom>
          </p:spPr>
        </p:pic>
        <p:pic>
          <p:nvPicPr>
            <p:cNvPr id="133" name="Graphic 132">
              <a:extLst>
                <a:ext uri="{FF2B5EF4-FFF2-40B4-BE49-F238E27FC236}">
                  <a16:creationId xmlns:a16="http://schemas.microsoft.com/office/drawing/2014/main" id="{4F0C99A5-9045-90BF-2069-8B869093ED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8591086" y="2138197"/>
              <a:ext cx="746729" cy="746729"/>
            </a:xfrm>
            <a:prstGeom prst="rect">
              <a:avLst/>
            </a:prstGeom>
          </p:spPr>
        </p:pic>
        <p:pic>
          <p:nvPicPr>
            <p:cNvPr id="134" name="Graphic 133">
              <a:extLst>
                <a:ext uri="{FF2B5EF4-FFF2-40B4-BE49-F238E27FC236}">
                  <a16:creationId xmlns:a16="http://schemas.microsoft.com/office/drawing/2014/main" id="{C2DEDE99-E7EA-09D2-C3E4-28DABA4167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>
              <a:off x="7642597" y="2138197"/>
              <a:ext cx="746729" cy="746729"/>
            </a:xfrm>
            <a:prstGeom prst="rect">
              <a:avLst/>
            </a:prstGeom>
          </p:spPr>
        </p:pic>
        <p:pic>
          <p:nvPicPr>
            <p:cNvPr id="135" name="Graphic 134">
              <a:extLst>
                <a:ext uri="{FF2B5EF4-FFF2-40B4-BE49-F238E27FC236}">
                  <a16:creationId xmlns:a16="http://schemas.microsoft.com/office/drawing/2014/main" id="{B6ED0405-F153-6F92-010F-A00BF93C4A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6694108" y="2138197"/>
              <a:ext cx="746729" cy="746729"/>
            </a:xfrm>
            <a:prstGeom prst="rect">
              <a:avLst/>
            </a:prstGeom>
          </p:spPr>
        </p:pic>
        <p:pic>
          <p:nvPicPr>
            <p:cNvPr id="136" name="Graphic 135">
              <a:extLst>
                <a:ext uri="{FF2B5EF4-FFF2-40B4-BE49-F238E27FC236}">
                  <a16:creationId xmlns:a16="http://schemas.microsoft.com/office/drawing/2014/main" id="{B93847E7-8523-10EF-6A11-7CD8D59A133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>
              <a:off x="5745807" y="2138197"/>
              <a:ext cx="746729" cy="746729"/>
            </a:xfrm>
            <a:prstGeom prst="rect">
              <a:avLst/>
            </a:prstGeom>
          </p:spPr>
        </p:pic>
        <p:pic>
          <p:nvPicPr>
            <p:cNvPr id="137" name="Graphic 136">
              <a:extLst>
                <a:ext uri="{FF2B5EF4-FFF2-40B4-BE49-F238E27FC236}">
                  <a16:creationId xmlns:a16="http://schemas.microsoft.com/office/drawing/2014/main" id="{B56F2546-281D-18BB-99C0-85002040FC8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>
              <a:off x="4797129" y="2138197"/>
              <a:ext cx="746729" cy="746729"/>
            </a:xfrm>
            <a:prstGeom prst="rect">
              <a:avLst/>
            </a:prstGeom>
          </p:spPr>
        </p:pic>
        <p:pic>
          <p:nvPicPr>
            <p:cNvPr id="138" name="Graphic 137">
              <a:extLst>
                <a:ext uri="{FF2B5EF4-FFF2-40B4-BE49-F238E27FC236}">
                  <a16:creationId xmlns:a16="http://schemas.microsoft.com/office/drawing/2014/main" id="{99BF6EC3-D22C-7384-5222-C9CD6E2EA1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3847920" y="2138197"/>
              <a:ext cx="746729" cy="746729"/>
            </a:xfrm>
            <a:prstGeom prst="rect">
              <a:avLst/>
            </a:prstGeom>
          </p:spPr>
        </p:pic>
        <p:pic>
          <p:nvPicPr>
            <p:cNvPr id="139" name="Graphic 138">
              <a:extLst>
                <a:ext uri="{FF2B5EF4-FFF2-40B4-BE49-F238E27FC236}">
                  <a16:creationId xmlns:a16="http://schemas.microsoft.com/office/drawing/2014/main" id="{5F55846C-3796-5DDD-D2B4-4C742CB419B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>
              <a:off x="2898522" y="2138197"/>
              <a:ext cx="746729" cy="746729"/>
            </a:xfrm>
            <a:prstGeom prst="rect">
              <a:avLst/>
            </a:prstGeom>
          </p:spPr>
        </p:pic>
        <p:pic>
          <p:nvPicPr>
            <p:cNvPr id="140" name="Graphic 139">
              <a:extLst>
                <a:ext uri="{FF2B5EF4-FFF2-40B4-BE49-F238E27FC236}">
                  <a16:creationId xmlns:a16="http://schemas.microsoft.com/office/drawing/2014/main" id="{7060930A-F1E2-0EA2-88FD-D75EF32CB35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>
              <a:off x="1934140" y="2138197"/>
              <a:ext cx="746729" cy="746729"/>
            </a:xfrm>
            <a:prstGeom prst="rect">
              <a:avLst/>
            </a:prstGeom>
          </p:spPr>
        </p:pic>
        <p:pic>
          <p:nvPicPr>
            <p:cNvPr id="141" name="Graphic 140">
              <a:extLst>
                <a:ext uri="{FF2B5EF4-FFF2-40B4-BE49-F238E27FC236}">
                  <a16:creationId xmlns:a16="http://schemas.microsoft.com/office/drawing/2014/main" id="{7800EE2D-AEA7-0433-A058-2D93BAB4098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>
              <a:off x="985649" y="2138197"/>
              <a:ext cx="746729" cy="746729"/>
            </a:xfrm>
            <a:prstGeom prst="rect">
              <a:avLst/>
            </a:prstGeom>
          </p:spPr>
        </p:pic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3099C26E-E997-6FAF-1BE6-2E36D174529A}"/>
              </a:ext>
            </a:extLst>
          </p:cNvPr>
          <p:cNvSpPr txBox="1"/>
          <p:nvPr/>
        </p:nvSpPr>
        <p:spPr>
          <a:xfrm>
            <a:off x="0" y="114392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dirty="0">
                <a:solidFill>
                  <a:srgbClr val="1F1B4F"/>
                </a:solidFill>
                <a:latin typeface="Arial"/>
                <a:ea typeface="Arial"/>
                <a:cs typeface="Arial"/>
                <a:sym typeface="Arial"/>
              </a:rPr>
              <a:t>You can </a:t>
            </a:r>
            <a:r>
              <a:rPr lang="en" sz="1800" dirty="0">
                <a:solidFill>
                  <a:srgbClr val="009794"/>
                </a:solidFill>
                <a:latin typeface="Arial"/>
                <a:ea typeface="Arial"/>
                <a:cs typeface="Arial"/>
                <a:sym typeface="Arial"/>
              </a:rPr>
              <a:t>resize</a:t>
            </a:r>
            <a:r>
              <a:rPr lang="en" sz="1800" dirty="0">
                <a:solidFill>
                  <a:srgbClr val="1F1B4F"/>
                </a:solidFill>
                <a:latin typeface="Arial"/>
                <a:ea typeface="Arial"/>
                <a:cs typeface="Arial"/>
                <a:sym typeface="Arial"/>
              </a:rPr>
              <a:t> these icons without losing quality. </a:t>
            </a:r>
            <a:endParaRPr lang="en-US" dirty="0">
              <a:solidFill>
                <a:srgbClr val="1F1B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1248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5F18EB5F-BBE5-1D28-8D00-821793893F1B}"/>
              </a:ext>
            </a:extLst>
          </p:cNvPr>
          <p:cNvGrpSpPr/>
          <p:nvPr/>
        </p:nvGrpSpPr>
        <p:grpSpPr>
          <a:xfrm>
            <a:off x="4790995" y="2214089"/>
            <a:ext cx="2024792" cy="3848042"/>
            <a:chOff x="851632" y="627965"/>
            <a:chExt cx="2935814" cy="5579407"/>
          </a:xfrm>
        </p:grpSpPr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F9D1E07-3198-47BB-0D95-327D1E1E2029}"/>
                </a:ext>
              </a:extLst>
            </p:cNvPr>
            <p:cNvSpPr/>
            <p:nvPr/>
          </p:nvSpPr>
          <p:spPr>
            <a:xfrm>
              <a:off x="851632" y="627965"/>
              <a:ext cx="2935814" cy="5579407"/>
            </a:xfrm>
            <a:custGeom>
              <a:avLst/>
              <a:gdLst>
                <a:gd name="csX0" fmla="*/ 2226299 w 2226299"/>
                <a:gd name="csY0" fmla="*/ 1307695 h 4231000"/>
                <a:gd name="csX1" fmla="*/ 2226299 w 2226299"/>
                <a:gd name="csY1" fmla="*/ 1022587 h 4231000"/>
                <a:gd name="csX2" fmla="*/ 2205404 w 2226299"/>
                <a:gd name="csY2" fmla="*/ 996927 h 4231000"/>
                <a:gd name="csX3" fmla="*/ 2205404 w 2226299"/>
                <a:gd name="csY3" fmla="*/ 362087 h 4231000"/>
                <a:gd name="csX4" fmla="*/ 1843535 w 2226299"/>
                <a:gd name="csY4" fmla="*/ 0 h 4231000"/>
                <a:gd name="csX5" fmla="*/ 382764 w 2226299"/>
                <a:gd name="csY5" fmla="*/ 0 h 4231000"/>
                <a:gd name="csX6" fmla="*/ 20895 w 2226299"/>
                <a:gd name="csY6" fmla="*/ 362087 h 4231000"/>
                <a:gd name="csX7" fmla="*/ 20895 w 2226299"/>
                <a:gd name="csY7" fmla="*/ 1133779 h 4231000"/>
                <a:gd name="csX8" fmla="*/ 0 w 2226299"/>
                <a:gd name="csY8" fmla="*/ 1159439 h 4231000"/>
                <a:gd name="csX9" fmla="*/ 0 w 2226299"/>
                <a:gd name="csY9" fmla="*/ 1444547 h 4231000"/>
                <a:gd name="csX10" fmla="*/ 20895 w 2226299"/>
                <a:gd name="csY10" fmla="*/ 1470206 h 4231000"/>
                <a:gd name="csX11" fmla="*/ 20895 w 2226299"/>
                <a:gd name="csY11" fmla="*/ 3868914 h 4231000"/>
                <a:gd name="csX12" fmla="*/ 382764 w 2226299"/>
                <a:gd name="csY12" fmla="*/ 4231001 h 4231000"/>
                <a:gd name="csX13" fmla="*/ 1843535 w 2226299"/>
                <a:gd name="csY13" fmla="*/ 4231001 h 4231000"/>
                <a:gd name="csX14" fmla="*/ 2205404 w 2226299"/>
                <a:gd name="csY14" fmla="*/ 3868914 h 4231000"/>
                <a:gd name="csX15" fmla="*/ 2205404 w 2226299"/>
                <a:gd name="csY15" fmla="*/ 1957741 h 4231000"/>
                <a:gd name="csX16" fmla="*/ 2226299 w 2226299"/>
                <a:gd name="csY16" fmla="*/ 1932081 h 4231000"/>
                <a:gd name="csX17" fmla="*/ 2226299 w 2226299"/>
                <a:gd name="csY17" fmla="*/ 1470206 h 4231000"/>
                <a:gd name="csX18" fmla="*/ 2205404 w 2226299"/>
                <a:gd name="csY18" fmla="*/ 1444547 h 4231000"/>
                <a:gd name="csX19" fmla="*/ 2205404 w 2226299"/>
                <a:gd name="csY19" fmla="*/ 1333355 h 4231000"/>
                <a:gd name="csX20" fmla="*/ 2226299 w 2226299"/>
                <a:gd name="csY20" fmla="*/ 1307695 h 4231000"/>
                <a:gd name="csX21" fmla="*/ 2161714 w 2226299"/>
                <a:gd name="csY21" fmla="*/ 3869864 h 4231000"/>
                <a:gd name="csX22" fmla="*/ 1844485 w 2226299"/>
                <a:gd name="csY22" fmla="*/ 4187284 h 4231000"/>
                <a:gd name="csX23" fmla="*/ 382764 w 2226299"/>
                <a:gd name="csY23" fmla="*/ 4187284 h 4231000"/>
                <a:gd name="csX24" fmla="*/ 65535 w 2226299"/>
                <a:gd name="csY24" fmla="*/ 3869864 h 4231000"/>
                <a:gd name="csX25" fmla="*/ 65535 w 2226299"/>
                <a:gd name="csY25" fmla="*/ 362087 h 4231000"/>
                <a:gd name="csX26" fmla="*/ 382764 w 2226299"/>
                <a:gd name="csY26" fmla="*/ 44667 h 4231000"/>
                <a:gd name="csX27" fmla="*/ 1843535 w 2226299"/>
                <a:gd name="csY27" fmla="*/ 44667 h 4231000"/>
                <a:gd name="csX28" fmla="*/ 2160764 w 2226299"/>
                <a:gd name="csY28" fmla="*/ 362087 h 4231000"/>
                <a:gd name="csX29" fmla="*/ 2160764 w 2226299"/>
                <a:gd name="csY29" fmla="*/ 3869864 h 4231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2226299" h="4231000">
                  <a:moveTo>
                    <a:pt x="2226299" y="1307695"/>
                  </a:moveTo>
                  <a:lnTo>
                    <a:pt x="2226299" y="1022587"/>
                  </a:lnTo>
                  <a:cubicBezTo>
                    <a:pt x="2226299" y="1010232"/>
                    <a:pt x="2217751" y="999778"/>
                    <a:pt x="2205404" y="996927"/>
                  </a:cubicBezTo>
                  <a:lnTo>
                    <a:pt x="2205404" y="362087"/>
                  </a:lnTo>
                  <a:cubicBezTo>
                    <a:pt x="2205404" y="162511"/>
                    <a:pt x="2042991" y="0"/>
                    <a:pt x="1843535" y="0"/>
                  </a:cubicBezTo>
                  <a:lnTo>
                    <a:pt x="382764" y="0"/>
                  </a:lnTo>
                  <a:cubicBezTo>
                    <a:pt x="183309" y="0"/>
                    <a:pt x="20895" y="162511"/>
                    <a:pt x="20895" y="362087"/>
                  </a:cubicBezTo>
                  <a:lnTo>
                    <a:pt x="20895" y="1133779"/>
                  </a:lnTo>
                  <a:cubicBezTo>
                    <a:pt x="9498" y="1136630"/>
                    <a:pt x="0" y="1147084"/>
                    <a:pt x="0" y="1159439"/>
                  </a:cubicBezTo>
                  <a:lnTo>
                    <a:pt x="0" y="1444547"/>
                  </a:lnTo>
                  <a:cubicBezTo>
                    <a:pt x="0" y="1456901"/>
                    <a:pt x="8548" y="1467355"/>
                    <a:pt x="20895" y="1470206"/>
                  </a:cubicBezTo>
                  <a:lnTo>
                    <a:pt x="20895" y="3868914"/>
                  </a:lnTo>
                  <a:cubicBezTo>
                    <a:pt x="20895" y="4068489"/>
                    <a:pt x="183309" y="4231001"/>
                    <a:pt x="382764" y="4231001"/>
                  </a:cubicBezTo>
                  <a:lnTo>
                    <a:pt x="1843535" y="4231001"/>
                  </a:lnTo>
                  <a:cubicBezTo>
                    <a:pt x="2042991" y="4231001"/>
                    <a:pt x="2205404" y="4068489"/>
                    <a:pt x="2205404" y="3868914"/>
                  </a:cubicBezTo>
                  <a:lnTo>
                    <a:pt x="2205404" y="1957741"/>
                  </a:lnTo>
                  <a:cubicBezTo>
                    <a:pt x="2216801" y="1954890"/>
                    <a:pt x="2226299" y="1944436"/>
                    <a:pt x="2226299" y="1932081"/>
                  </a:cubicBezTo>
                  <a:lnTo>
                    <a:pt x="2226299" y="1470206"/>
                  </a:lnTo>
                  <a:cubicBezTo>
                    <a:pt x="2226299" y="1457852"/>
                    <a:pt x="2217751" y="1447398"/>
                    <a:pt x="2205404" y="1444547"/>
                  </a:cubicBezTo>
                  <a:lnTo>
                    <a:pt x="2205404" y="1333355"/>
                  </a:lnTo>
                  <a:cubicBezTo>
                    <a:pt x="2216801" y="1330503"/>
                    <a:pt x="2226299" y="1320049"/>
                    <a:pt x="2226299" y="1307695"/>
                  </a:cubicBezTo>
                  <a:close/>
                  <a:moveTo>
                    <a:pt x="2161714" y="3869864"/>
                  </a:moveTo>
                  <a:cubicBezTo>
                    <a:pt x="2161714" y="4044730"/>
                    <a:pt x="2019246" y="4187284"/>
                    <a:pt x="1844485" y="4187284"/>
                  </a:cubicBezTo>
                  <a:lnTo>
                    <a:pt x="382764" y="4187284"/>
                  </a:lnTo>
                  <a:cubicBezTo>
                    <a:pt x="208003" y="4187284"/>
                    <a:pt x="65535" y="4044730"/>
                    <a:pt x="65535" y="3869864"/>
                  </a:cubicBezTo>
                  <a:lnTo>
                    <a:pt x="65535" y="362087"/>
                  </a:lnTo>
                  <a:cubicBezTo>
                    <a:pt x="65535" y="187221"/>
                    <a:pt x="208003" y="44667"/>
                    <a:pt x="382764" y="44667"/>
                  </a:cubicBezTo>
                  <a:lnTo>
                    <a:pt x="1843535" y="44667"/>
                  </a:lnTo>
                  <a:cubicBezTo>
                    <a:pt x="2018296" y="44667"/>
                    <a:pt x="2160764" y="187221"/>
                    <a:pt x="2160764" y="362087"/>
                  </a:cubicBezTo>
                  <a:lnTo>
                    <a:pt x="2160764" y="3869864"/>
                  </a:lnTo>
                  <a:close/>
                </a:path>
              </a:pathLst>
            </a:custGeom>
            <a:solidFill>
              <a:schemeClr val="bg1"/>
            </a:solidFill>
            <a:ln w="948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41594462-66A9-38D3-88F9-00F710F13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9941" r="30832"/>
            <a:stretch>
              <a:fillRect/>
            </a:stretch>
          </p:blipFill>
          <p:spPr>
            <a:xfrm>
              <a:off x="1040563" y="817509"/>
              <a:ext cx="2550425" cy="5234074"/>
            </a:xfrm>
            <a:prstGeom prst="roundRect">
              <a:avLst>
                <a:gd name="adj" fmla="val 12118"/>
              </a:avLst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A02CD70-EDE0-7D94-BAEB-08C71818CAAA}"/>
              </a:ext>
            </a:extLst>
          </p:cNvPr>
          <p:cNvGrpSpPr/>
          <p:nvPr/>
        </p:nvGrpSpPr>
        <p:grpSpPr>
          <a:xfrm>
            <a:off x="7276764" y="2992431"/>
            <a:ext cx="4024269" cy="3069700"/>
            <a:chOff x="2941746" y="1588667"/>
            <a:chExt cx="3576272" cy="2727969"/>
          </a:xfrm>
        </p:grpSpPr>
        <p:grpSp>
          <p:nvGrpSpPr>
            <p:cNvPr id="2" name="Google Shape;2117;p64">
              <a:extLst>
                <a:ext uri="{FF2B5EF4-FFF2-40B4-BE49-F238E27FC236}">
                  <a16:creationId xmlns:a16="http://schemas.microsoft.com/office/drawing/2014/main" id="{5C45FFB5-4CDA-CAFE-B11F-85B0938E70A5}"/>
                </a:ext>
              </a:extLst>
            </p:cNvPr>
            <p:cNvGrpSpPr/>
            <p:nvPr/>
          </p:nvGrpSpPr>
          <p:grpSpPr>
            <a:xfrm>
              <a:off x="2941746" y="1588667"/>
              <a:ext cx="3576272" cy="2727969"/>
              <a:chOff x="238125" y="1973675"/>
              <a:chExt cx="2558775" cy="1951825"/>
            </a:xfrm>
            <a:solidFill>
              <a:schemeClr val="bg1"/>
            </a:solidFill>
          </p:grpSpPr>
          <p:sp>
            <p:nvSpPr>
              <p:cNvPr id="4" name="Google Shape;2119;p64">
                <a:extLst>
                  <a:ext uri="{FF2B5EF4-FFF2-40B4-BE49-F238E27FC236}">
                    <a16:creationId xmlns:a16="http://schemas.microsoft.com/office/drawing/2014/main" id="{D584CE8D-A848-EA61-3367-3364FB0AF639}"/>
                  </a:ext>
                </a:extLst>
              </p:cNvPr>
              <p:cNvSpPr/>
              <p:nvPr/>
            </p:nvSpPr>
            <p:spPr>
              <a:xfrm>
                <a:off x="1075325" y="3589700"/>
                <a:ext cx="884075" cy="335800"/>
              </a:xfrm>
              <a:custGeom>
                <a:avLst/>
                <a:gdLst/>
                <a:ahLst/>
                <a:cxnLst/>
                <a:rect l="l" t="t" r="r" b="b"/>
                <a:pathLst>
                  <a:path w="35363" h="13432" extrusionOk="0">
                    <a:moveTo>
                      <a:pt x="28176" y="0"/>
                    </a:moveTo>
                    <a:cubicBezTo>
                      <a:pt x="28078" y="0"/>
                      <a:pt x="27996" y="34"/>
                      <a:pt x="27932" y="102"/>
                    </a:cubicBezTo>
                    <a:cubicBezTo>
                      <a:pt x="27790" y="253"/>
                      <a:pt x="27790" y="509"/>
                      <a:pt x="27932" y="1118"/>
                    </a:cubicBezTo>
                    <a:cubicBezTo>
                      <a:pt x="27985" y="1344"/>
                      <a:pt x="28047" y="1651"/>
                      <a:pt x="28119" y="2009"/>
                    </a:cubicBezTo>
                    <a:cubicBezTo>
                      <a:pt x="28420" y="3516"/>
                      <a:pt x="28876" y="5791"/>
                      <a:pt x="29651" y="7179"/>
                    </a:cubicBezTo>
                    <a:cubicBezTo>
                      <a:pt x="30394" y="8514"/>
                      <a:pt x="31835" y="9775"/>
                      <a:pt x="32886" y="10698"/>
                    </a:cubicBezTo>
                    <a:cubicBezTo>
                      <a:pt x="33194" y="10968"/>
                      <a:pt x="33463" y="11203"/>
                      <a:pt x="33660" y="11396"/>
                    </a:cubicBezTo>
                    <a:cubicBezTo>
                      <a:pt x="34197" y="11917"/>
                      <a:pt x="34530" y="12027"/>
                      <a:pt x="34711" y="12085"/>
                    </a:cubicBezTo>
                    <a:cubicBezTo>
                      <a:pt x="34724" y="12089"/>
                      <a:pt x="34738" y="12094"/>
                      <a:pt x="34750" y="12098"/>
                    </a:cubicBezTo>
                    <a:cubicBezTo>
                      <a:pt x="34781" y="12255"/>
                      <a:pt x="34798" y="12433"/>
                      <a:pt x="34708" y="12569"/>
                    </a:cubicBezTo>
                    <a:cubicBezTo>
                      <a:pt x="34621" y="12698"/>
                      <a:pt x="34443" y="12789"/>
                      <a:pt x="34176" y="12841"/>
                    </a:cubicBezTo>
                    <a:cubicBezTo>
                      <a:pt x="33894" y="12897"/>
                      <a:pt x="33576" y="12915"/>
                      <a:pt x="33188" y="12915"/>
                    </a:cubicBezTo>
                    <a:cubicBezTo>
                      <a:pt x="32866" y="12915"/>
                      <a:pt x="32496" y="12902"/>
                      <a:pt x="32057" y="12888"/>
                    </a:cubicBezTo>
                    <a:cubicBezTo>
                      <a:pt x="31412" y="12865"/>
                      <a:pt x="30607" y="12837"/>
                      <a:pt x="29586" y="12837"/>
                    </a:cubicBezTo>
                    <a:lnTo>
                      <a:pt x="8800" y="12837"/>
                    </a:lnTo>
                    <a:cubicBezTo>
                      <a:pt x="7800" y="12837"/>
                      <a:pt x="6833" y="12841"/>
                      <a:pt x="5939" y="12847"/>
                    </a:cubicBezTo>
                    <a:cubicBezTo>
                      <a:pt x="5199" y="12851"/>
                      <a:pt x="4507" y="12855"/>
                      <a:pt x="3887" y="12855"/>
                    </a:cubicBezTo>
                    <a:cubicBezTo>
                      <a:pt x="3179" y="12855"/>
                      <a:pt x="2567" y="12850"/>
                      <a:pt x="2090" y="12837"/>
                    </a:cubicBezTo>
                    <a:lnTo>
                      <a:pt x="1783" y="12828"/>
                    </a:lnTo>
                    <a:cubicBezTo>
                      <a:pt x="706" y="12798"/>
                      <a:pt x="700" y="12793"/>
                      <a:pt x="570" y="12668"/>
                    </a:cubicBezTo>
                    <a:cubicBezTo>
                      <a:pt x="526" y="12627"/>
                      <a:pt x="520" y="12598"/>
                      <a:pt x="520" y="12571"/>
                    </a:cubicBezTo>
                    <a:cubicBezTo>
                      <a:pt x="520" y="12511"/>
                      <a:pt x="556" y="12333"/>
                      <a:pt x="912" y="11971"/>
                    </a:cubicBezTo>
                    <a:cubicBezTo>
                      <a:pt x="1108" y="11772"/>
                      <a:pt x="1452" y="11550"/>
                      <a:pt x="1848" y="11293"/>
                    </a:cubicBezTo>
                    <a:cubicBezTo>
                      <a:pt x="2410" y="10928"/>
                      <a:pt x="3111" y="10473"/>
                      <a:pt x="3670" y="9890"/>
                    </a:cubicBezTo>
                    <a:lnTo>
                      <a:pt x="4006" y="9544"/>
                    </a:lnTo>
                    <a:cubicBezTo>
                      <a:pt x="4870" y="8657"/>
                      <a:pt x="5947" y="7555"/>
                      <a:pt x="6528" y="6084"/>
                    </a:cubicBezTo>
                    <a:cubicBezTo>
                      <a:pt x="7009" y="4866"/>
                      <a:pt x="7250" y="2705"/>
                      <a:pt x="7410" y="1274"/>
                    </a:cubicBezTo>
                    <a:cubicBezTo>
                      <a:pt x="7465" y="775"/>
                      <a:pt x="7515" y="343"/>
                      <a:pt x="7558" y="87"/>
                    </a:cubicBezTo>
                    <a:lnTo>
                      <a:pt x="7048" y="0"/>
                    </a:lnTo>
                    <a:cubicBezTo>
                      <a:pt x="7002" y="269"/>
                      <a:pt x="6956" y="688"/>
                      <a:pt x="6896" y="1217"/>
                    </a:cubicBezTo>
                    <a:cubicBezTo>
                      <a:pt x="6739" y="2621"/>
                      <a:pt x="6503" y="4741"/>
                      <a:pt x="6047" y="5895"/>
                    </a:cubicBezTo>
                    <a:cubicBezTo>
                      <a:pt x="5506" y="7268"/>
                      <a:pt x="4512" y="8286"/>
                      <a:pt x="3637" y="9183"/>
                    </a:cubicBezTo>
                    <a:lnTo>
                      <a:pt x="3298" y="9533"/>
                    </a:lnTo>
                    <a:cubicBezTo>
                      <a:pt x="2779" y="10073"/>
                      <a:pt x="2136" y="10490"/>
                      <a:pt x="1568" y="10859"/>
                    </a:cubicBezTo>
                    <a:cubicBezTo>
                      <a:pt x="1145" y="11133"/>
                      <a:pt x="780" y="11369"/>
                      <a:pt x="546" y="11608"/>
                    </a:cubicBezTo>
                    <a:cubicBezTo>
                      <a:pt x="172" y="11988"/>
                      <a:pt x="0" y="12296"/>
                      <a:pt x="5" y="12578"/>
                    </a:cubicBezTo>
                    <a:cubicBezTo>
                      <a:pt x="6" y="12752"/>
                      <a:pt x="78" y="12911"/>
                      <a:pt x="211" y="13040"/>
                    </a:cubicBezTo>
                    <a:cubicBezTo>
                      <a:pt x="492" y="13309"/>
                      <a:pt x="611" y="13312"/>
                      <a:pt x="1770" y="13345"/>
                    </a:cubicBezTo>
                    <a:lnTo>
                      <a:pt x="2075" y="13354"/>
                    </a:lnTo>
                    <a:cubicBezTo>
                      <a:pt x="2547" y="13367"/>
                      <a:pt x="3149" y="13372"/>
                      <a:pt x="3843" y="13372"/>
                    </a:cubicBezTo>
                    <a:cubicBezTo>
                      <a:pt x="4476" y="13372"/>
                      <a:pt x="5185" y="13368"/>
                      <a:pt x="5944" y="13364"/>
                    </a:cubicBezTo>
                    <a:cubicBezTo>
                      <a:pt x="6836" y="13358"/>
                      <a:pt x="7802" y="13354"/>
                      <a:pt x="8802" y="13354"/>
                    </a:cubicBezTo>
                    <a:lnTo>
                      <a:pt x="29586" y="13354"/>
                    </a:lnTo>
                    <a:cubicBezTo>
                      <a:pt x="30598" y="13354"/>
                      <a:pt x="31397" y="13381"/>
                      <a:pt x="32040" y="13403"/>
                    </a:cubicBezTo>
                    <a:cubicBezTo>
                      <a:pt x="32484" y="13420"/>
                      <a:pt x="32860" y="13432"/>
                      <a:pt x="33192" y="13432"/>
                    </a:cubicBezTo>
                    <a:cubicBezTo>
                      <a:pt x="33609" y="13432"/>
                      <a:pt x="33956" y="13412"/>
                      <a:pt x="34274" y="13348"/>
                    </a:cubicBezTo>
                    <a:cubicBezTo>
                      <a:pt x="34682" y="13269"/>
                      <a:pt x="34972" y="13103"/>
                      <a:pt x="35137" y="12856"/>
                    </a:cubicBezTo>
                    <a:cubicBezTo>
                      <a:pt x="35363" y="12517"/>
                      <a:pt x="35282" y="12127"/>
                      <a:pt x="35252" y="11980"/>
                    </a:cubicBezTo>
                    <a:cubicBezTo>
                      <a:pt x="35195" y="11701"/>
                      <a:pt x="35007" y="11639"/>
                      <a:pt x="34871" y="11593"/>
                    </a:cubicBezTo>
                    <a:cubicBezTo>
                      <a:pt x="34721" y="11545"/>
                      <a:pt x="34470" y="11463"/>
                      <a:pt x="34019" y="11025"/>
                    </a:cubicBezTo>
                    <a:cubicBezTo>
                      <a:pt x="33815" y="10828"/>
                      <a:pt x="33540" y="10585"/>
                      <a:pt x="33225" y="10309"/>
                    </a:cubicBezTo>
                    <a:cubicBezTo>
                      <a:pt x="32202" y="9412"/>
                      <a:pt x="30800" y="8183"/>
                      <a:pt x="30101" y="6928"/>
                    </a:cubicBezTo>
                    <a:cubicBezTo>
                      <a:pt x="29367" y="5611"/>
                      <a:pt x="28902" y="3294"/>
                      <a:pt x="28625" y="1909"/>
                    </a:cubicBezTo>
                    <a:cubicBezTo>
                      <a:pt x="28552" y="1542"/>
                      <a:pt x="28489" y="1231"/>
                      <a:pt x="28435" y="1000"/>
                    </a:cubicBezTo>
                    <a:cubicBezTo>
                      <a:pt x="28376" y="749"/>
                      <a:pt x="28353" y="598"/>
                      <a:pt x="28346" y="510"/>
                    </a:cubicBezTo>
                    <a:cubicBezTo>
                      <a:pt x="28373" y="500"/>
                      <a:pt x="28400" y="486"/>
                      <a:pt x="28422" y="468"/>
                    </a:cubicBezTo>
                    <a:lnTo>
                      <a:pt x="28537" y="268"/>
                    </a:lnTo>
                    <a:lnTo>
                      <a:pt x="28247" y="234"/>
                    </a:lnTo>
                    <a:lnTo>
                      <a:pt x="28111" y="56"/>
                    </a:lnTo>
                    <a:cubicBezTo>
                      <a:pt x="28153" y="24"/>
                      <a:pt x="28202" y="8"/>
                      <a:pt x="28254" y="8"/>
                    </a:cubicBezTo>
                    <a:cubicBezTo>
                      <a:pt x="28256" y="8"/>
                      <a:pt x="28258" y="8"/>
                      <a:pt x="28261" y="8"/>
                    </a:cubicBezTo>
                    <a:cubicBezTo>
                      <a:pt x="28231" y="3"/>
                      <a:pt x="28203" y="0"/>
                      <a:pt x="28176" y="0"/>
                    </a:cubicBezTo>
                    <a:close/>
                  </a:path>
                </a:pathLst>
              </a:custGeom>
              <a:grpFill/>
              <a:ln w="28575">
                <a:solidFill>
                  <a:schemeClr val="bg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" name="Google Shape;2120;p64">
                <a:extLst>
                  <a:ext uri="{FF2B5EF4-FFF2-40B4-BE49-F238E27FC236}">
                    <a16:creationId xmlns:a16="http://schemas.microsoft.com/office/drawing/2014/main" id="{4C03443E-AC6C-5FE5-3D09-1704F41AA391}"/>
                  </a:ext>
                </a:extLst>
              </p:cNvPr>
              <p:cNvSpPr/>
              <p:nvPr/>
            </p:nvSpPr>
            <p:spPr>
              <a:xfrm>
                <a:off x="238125" y="1973675"/>
                <a:ext cx="2558775" cy="1623600"/>
              </a:xfrm>
              <a:custGeom>
                <a:avLst/>
                <a:gdLst/>
                <a:ahLst/>
                <a:cxnLst/>
                <a:rect l="l" t="t" r="r" b="b"/>
                <a:pathLst>
                  <a:path w="102351" h="64944" extrusionOk="0">
                    <a:moveTo>
                      <a:pt x="99608" y="516"/>
                    </a:moveTo>
                    <a:cubicBezTo>
                      <a:pt x="100838" y="516"/>
                      <a:pt x="101835" y="1513"/>
                      <a:pt x="101835" y="2744"/>
                    </a:cubicBezTo>
                    <a:lnTo>
                      <a:pt x="101835" y="62200"/>
                    </a:lnTo>
                    <a:cubicBezTo>
                      <a:pt x="101833" y="63429"/>
                      <a:pt x="100836" y="64425"/>
                      <a:pt x="99608" y="64426"/>
                    </a:cubicBezTo>
                    <a:lnTo>
                      <a:pt x="2743" y="64426"/>
                    </a:lnTo>
                    <a:cubicBezTo>
                      <a:pt x="1514" y="64425"/>
                      <a:pt x="519" y="63429"/>
                      <a:pt x="517" y="62200"/>
                    </a:cubicBezTo>
                    <a:lnTo>
                      <a:pt x="517" y="2744"/>
                    </a:lnTo>
                    <a:cubicBezTo>
                      <a:pt x="519" y="1515"/>
                      <a:pt x="1514" y="518"/>
                      <a:pt x="2743" y="516"/>
                    </a:cubicBezTo>
                    <a:close/>
                    <a:moveTo>
                      <a:pt x="2743" y="1"/>
                    </a:moveTo>
                    <a:cubicBezTo>
                      <a:pt x="1230" y="1"/>
                      <a:pt x="0" y="1229"/>
                      <a:pt x="0" y="2744"/>
                    </a:cubicBezTo>
                    <a:lnTo>
                      <a:pt x="0" y="62200"/>
                    </a:lnTo>
                    <a:cubicBezTo>
                      <a:pt x="0" y="63713"/>
                      <a:pt x="1230" y="64943"/>
                      <a:pt x="2743" y="64943"/>
                    </a:cubicBezTo>
                    <a:lnTo>
                      <a:pt x="99608" y="64943"/>
                    </a:lnTo>
                    <a:cubicBezTo>
                      <a:pt x="101120" y="64943"/>
                      <a:pt x="102351" y="63713"/>
                      <a:pt x="102351" y="62200"/>
                    </a:cubicBezTo>
                    <a:lnTo>
                      <a:pt x="102351" y="2744"/>
                    </a:lnTo>
                    <a:cubicBezTo>
                      <a:pt x="102351" y="1228"/>
                      <a:pt x="101123" y="1"/>
                      <a:pt x="99608" y="1"/>
                    </a:cubicBezTo>
                    <a:close/>
                  </a:path>
                </a:pathLst>
              </a:custGeom>
              <a:grpFill/>
              <a:ln w="41275">
                <a:solidFill>
                  <a:schemeClr val="bg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" name="Google Shape;2122;p64">
                <a:extLst>
                  <a:ext uri="{FF2B5EF4-FFF2-40B4-BE49-F238E27FC236}">
                    <a16:creationId xmlns:a16="http://schemas.microsoft.com/office/drawing/2014/main" id="{1F1501CE-C9A1-85E6-1DAB-98D9B9D5C541}"/>
                  </a:ext>
                </a:extLst>
              </p:cNvPr>
              <p:cNvSpPr/>
              <p:nvPr/>
            </p:nvSpPr>
            <p:spPr>
              <a:xfrm>
                <a:off x="1091150" y="3888075"/>
                <a:ext cx="8568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273" h="1" extrusionOk="0">
                    <a:moveTo>
                      <a:pt x="1" y="0"/>
                    </a:moveTo>
                    <a:lnTo>
                      <a:pt x="34272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66" name="Picture 65" descr="A grey background with white text&#10;&#10;AI-generated content may be incorrect.">
              <a:extLst>
                <a:ext uri="{FF2B5EF4-FFF2-40B4-BE49-F238E27FC236}">
                  <a16:creationId xmlns:a16="http://schemas.microsoft.com/office/drawing/2014/main" id="{5A59B7D4-2249-EFC4-36C9-C881BEBF1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73930" y="1702331"/>
              <a:ext cx="3324904" cy="2040535"/>
            </a:xfrm>
            <a:prstGeom prst="roundRect">
              <a:avLst>
                <a:gd name="adj" fmla="val 4161"/>
              </a:avLst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C1EC172-BE9A-B6A3-A78C-C552E6A5218A}"/>
              </a:ext>
            </a:extLst>
          </p:cNvPr>
          <p:cNvGrpSpPr/>
          <p:nvPr/>
        </p:nvGrpSpPr>
        <p:grpSpPr>
          <a:xfrm>
            <a:off x="1299031" y="1862366"/>
            <a:ext cx="3030987" cy="4158661"/>
            <a:chOff x="7718031" y="2319019"/>
            <a:chExt cx="2335101" cy="3203872"/>
          </a:xfrm>
        </p:grpSpPr>
        <p:grpSp>
          <p:nvGrpSpPr>
            <p:cNvPr id="48" name="Google Shape;2131;p65">
              <a:extLst>
                <a:ext uri="{FF2B5EF4-FFF2-40B4-BE49-F238E27FC236}">
                  <a16:creationId xmlns:a16="http://schemas.microsoft.com/office/drawing/2014/main" id="{281CBAAE-98A7-C7FE-301B-E3B3CC11AAFE}"/>
                </a:ext>
              </a:extLst>
            </p:cNvPr>
            <p:cNvGrpSpPr/>
            <p:nvPr/>
          </p:nvGrpSpPr>
          <p:grpSpPr>
            <a:xfrm>
              <a:off x="7718031" y="2319019"/>
              <a:ext cx="2335101" cy="3203872"/>
              <a:chOff x="3779900" y="1733725"/>
              <a:chExt cx="1636950" cy="2245975"/>
            </a:xfrm>
            <a:solidFill>
              <a:schemeClr val="bg1"/>
            </a:solidFill>
          </p:grpSpPr>
          <p:sp>
            <p:nvSpPr>
              <p:cNvPr id="49" name="Google Shape;2132;p65">
                <a:extLst>
                  <a:ext uri="{FF2B5EF4-FFF2-40B4-BE49-F238E27FC236}">
                    <a16:creationId xmlns:a16="http://schemas.microsoft.com/office/drawing/2014/main" id="{6F7B7EF6-465F-6DE1-FE64-2FBDB0F35B64}"/>
                  </a:ext>
                </a:extLst>
              </p:cNvPr>
              <p:cNvSpPr/>
              <p:nvPr/>
            </p:nvSpPr>
            <p:spPr>
              <a:xfrm>
                <a:off x="3779900" y="1733725"/>
                <a:ext cx="1636950" cy="2245975"/>
              </a:xfrm>
              <a:custGeom>
                <a:avLst/>
                <a:gdLst/>
                <a:ahLst/>
                <a:cxnLst/>
                <a:rect l="l" t="t" r="r" b="b"/>
                <a:pathLst>
                  <a:path w="65478" h="89839" extrusionOk="0">
                    <a:moveTo>
                      <a:pt x="62073" y="519"/>
                    </a:moveTo>
                    <a:cubicBezTo>
                      <a:pt x="63667" y="519"/>
                      <a:pt x="64960" y="1813"/>
                      <a:pt x="64960" y="3407"/>
                    </a:cubicBezTo>
                    <a:lnTo>
                      <a:pt x="64960" y="86431"/>
                    </a:lnTo>
                    <a:cubicBezTo>
                      <a:pt x="64960" y="88023"/>
                      <a:pt x="63664" y="89320"/>
                      <a:pt x="62071" y="89320"/>
                    </a:cubicBezTo>
                    <a:lnTo>
                      <a:pt x="3407" y="89320"/>
                    </a:lnTo>
                    <a:cubicBezTo>
                      <a:pt x="1814" y="89320"/>
                      <a:pt x="518" y="88023"/>
                      <a:pt x="518" y="86431"/>
                    </a:cubicBezTo>
                    <a:lnTo>
                      <a:pt x="518" y="3407"/>
                    </a:lnTo>
                    <a:cubicBezTo>
                      <a:pt x="518" y="1815"/>
                      <a:pt x="1814" y="519"/>
                      <a:pt x="3407" y="519"/>
                    </a:cubicBezTo>
                    <a:lnTo>
                      <a:pt x="62071" y="519"/>
                    </a:lnTo>
                    <a:cubicBezTo>
                      <a:pt x="62071" y="519"/>
                      <a:pt x="62072" y="519"/>
                      <a:pt x="62073" y="519"/>
                    </a:cubicBezTo>
                    <a:close/>
                    <a:moveTo>
                      <a:pt x="3407" y="0"/>
                    </a:moveTo>
                    <a:cubicBezTo>
                      <a:pt x="1528" y="0"/>
                      <a:pt x="1" y="1528"/>
                      <a:pt x="1" y="3407"/>
                    </a:cubicBezTo>
                    <a:lnTo>
                      <a:pt x="1" y="86431"/>
                    </a:lnTo>
                    <a:cubicBezTo>
                      <a:pt x="1" y="88309"/>
                      <a:pt x="1528" y="89838"/>
                      <a:pt x="3407" y="89838"/>
                    </a:cubicBezTo>
                    <a:lnTo>
                      <a:pt x="62071" y="89838"/>
                    </a:lnTo>
                    <a:cubicBezTo>
                      <a:pt x="63950" y="89838"/>
                      <a:pt x="65477" y="88309"/>
                      <a:pt x="65477" y="86431"/>
                    </a:cubicBezTo>
                    <a:lnTo>
                      <a:pt x="65477" y="3407"/>
                    </a:lnTo>
                    <a:cubicBezTo>
                      <a:pt x="65477" y="1525"/>
                      <a:pt x="63953" y="0"/>
                      <a:pt x="62071" y="0"/>
                    </a:cubicBezTo>
                    <a:close/>
                  </a:path>
                </a:pathLst>
              </a:custGeom>
              <a:grpFill/>
              <a:ln w="25400">
                <a:solidFill>
                  <a:schemeClr val="bg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133;p65">
                <a:extLst>
                  <a:ext uri="{FF2B5EF4-FFF2-40B4-BE49-F238E27FC236}">
                    <a16:creationId xmlns:a16="http://schemas.microsoft.com/office/drawing/2014/main" id="{957996C6-0E49-6394-DDC2-7F4D6A8A545B}"/>
                  </a:ext>
                </a:extLst>
              </p:cNvPr>
              <p:cNvSpPr/>
              <p:nvPr/>
            </p:nvSpPr>
            <p:spPr>
              <a:xfrm>
                <a:off x="4579775" y="1823025"/>
                <a:ext cx="38700" cy="38650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1546" extrusionOk="0">
                    <a:moveTo>
                      <a:pt x="0" y="803"/>
                    </a:moveTo>
                    <a:lnTo>
                      <a:pt x="0" y="803"/>
                    </a:lnTo>
                    <a:cubicBezTo>
                      <a:pt x="0" y="501"/>
                      <a:pt x="181" y="230"/>
                      <a:pt x="459" y="115"/>
                    </a:cubicBezTo>
                    <a:cubicBezTo>
                      <a:pt x="737" y="0"/>
                      <a:pt x="1057" y="63"/>
                      <a:pt x="1271" y="277"/>
                    </a:cubicBezTo>
                    <a:cubicBezTo>
                      <a:pt x="1483" y="489"/>
                      <a:pt x="1547" y="809"/>
                      <a:pt x="1432" y="1087"/>
                    </a:cubicBezTo>
                    <a:cubicBezTo>
                      <a:pt x="1317" y="1365"/>
                      <a:pt x="1045" y="1546"/>
                      <a:pt x="745" y="1546"/>
                    </a:cubicBezTo>
                    <a:cubicBezTo>
                      <a:pt x="334" y="1546"/>
                      <a:pt x="0" y="1214"/>
                      <a:pt x="0" y="8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135;p65">
                <a:extLst>
                  <a:ext uri="{FF2B5EF4-FFF2-40B4-BE49-F238E27FC236}">
                    <a16:creationId xmlns:a16="http://schemas.microsoft.com/office/drawing/2014/main" id="{0E33B125-C8C3-1AF7-24A2-181476134159}"/>
                  </a:ext>
                </a:extLst>
              </p:cNvPr>
              <p:cNvSpPr/>
              <p:nvPr/>
            </p:nvSpPr>
            <p:spPr>
              <a:xfrm>
                <a:off x="4536425" y="3828600"/>
                <a:ext cx="124775" cy="79200"/>
              </a:xfrm>
              <a:custGeom>
                <a:avLst/>
                <a:gdLst/>
                <a:ahLst/>
                <a:cxnLst/>
                <a:rect l="l" t="t" r="r" b="b"/>
                <a:pathLst>
                  <a:path w="4991" h="3168" extrusionOk="0">
                    <a:moveTo>
                      <a:pt x="3389" y="519"/>
                    </a:moveTo>
                    <a:cubicBezTo>
                      <a:pt x="3977" y="519"/>
                      <a:pt x="4455" y="996"/>
                      <a:pt x="4455" y="1583"/>
                    </a:cubicBezTo>
                    <a:cubicBezTo>
                      <a:pt x="4455" y="2172"/>
                      <a:pt x="3977" y="2649"/>
                      <a:pt x="3389" y="2649"/>
                    </a:cubicBezTo>
                    <a:lnTo>
                      <a:pt x="1567" y="2649"/>
                    </a:lnTo>
                    <a:cubicBezTo>
                      <a:pt x="978" y="2649"/>
                      <a:pt x="501" y="2172"/>
                      <a:pt x="501" y="1583"/>
                    </a:cubicBezTo>
                    <a:cubicBezTo>
                      <a:pt x="501" y="996"/>
                      <a:pt x="978" y="519"/>
                      <a:pt x="1567" y="519"/>
                    </a:cubicBezTo>
                    <a:close/>
                    <a:moveTo>
                      <a:pt x="3406" y="0"/>
                    </a:moveTo>
                    <a:cubicBezTo>
                      <a:pt x="3400" y="0"/>
                      <a:pt x="3395" y="0"/>
                      <a:pt x="3389" y="0"/>
                    </a:cubicBezTo>
                    <a:lnTo>
                      <a:pt x="1567" y="0"/>
                    </a:lnTo>
                    <a:cubicBezTo>
                      <a:pt x="700" y="11"/>
                      <a:pt x="0" y="716"/>
                      <a:pt x="0" y="1585"/>
                    </a:cubicBezTo>
                    <a:cubicBezTo>
                      <a:pt x="0" y="2452"/>
                      <a:pt x="700" y="3159"/>
                      <a:pt x="1567" y="3168"/>
                    </a:cubicBezTo>
                    <a:lnTo>
                      <a:pt x="3389" y="3168"/>
                    </a:lnTo>
                    <a:cubicBezTo>
                      <a:pt x="3396" y="3168"/>
                      <a:pt x="3402" y="3168"/>
                      <a:pt x="3408" y="3168"/>
                    </a:cubicBezTo>
                    <a:cubicBezTo>
                      <a:pt x="4280" y="3168"/>
                      <a:pt x="4990" y="2459"/>
                      <a:pt x="4990" y="1585"/>
                    </a:cubicBezTo>
                    <a:cubicBezTo>
                      <a:pt x="4990" y="708"/>
                      <a:pt x="4279" y="0"/>
                      <a:pt x="340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68" name="Picture 67" descr="A grey background with white text&#10;&#10;AI-generated content may be incorrect.">
              <a:extLst>
                <a:ext uri="{FF2B5EF4-FFF2-40B4-BE49-F238E27FC236}">
                  <a16:creationId xmlns:a16="http://schemas.microsoft.com/office/drawing/2014/main" id="{54115F5E-5A2E-F4CC-3C62-B191E1BE1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000" r="24963"/>
            <a:stretch>
              <a:fillRect/>
            </a:stretch>
          </p:blipFill>
          <p:spPr>
            <a:xfrm>
              <a:off x="7813695" y="2589990"/>
              <a:ext cx="2145468" cy="2662224"/>
            </a:xfrm>
            <a:prstGeom prst="roundRect">
              <a:avLst>
                <a:gd name="adj" fmla="val 4161"/>
              </a:avLst>
            </a:prstGeom>
          </p:spPr>
        </p:pic>
      </p:grpSp>
      <p:sp>
        <p:nvSpPr>
          <p:cNvPr id="70" name="Google Shape;2204;p72">
            <a:extLst>
              <a:ext uri="{FF2B5EF4-FFF2-40B4-BE49-F238E27FC236}">
                <a16:creationId xmlns:a16="http://schemas.microsoft.com/office/drawing/2014/main" id="{E9133B1C-11B5-244E-D2F9-FB24CC674375}"/>
              </a:ext>
            </a:extLst>
          </p:cNvPr>
          <p:cNvSpPr txBox="1">
            <a:spLocks/>
          </p:cNvSpPr>
          <p:nvPr/>
        </p:nvSpPr>
        <p:spPr>
          <a:xfrm>
            <a:off x="0" y="409575"/>
            <a:ext cx="12192000" cy="6429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</a:pPr>
            <a:r>
              <a:rPr lang="en-US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Devices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110532-9B7A-B402-EC16-9277558C1EAA}"/>
              </a:ext>
            </a:extLst>
          </p:cNvPr>
          <p:cNvSpPr txBox="1"/>
          <p:nvPr/>
        </p:nvSpPr>
        <p:spPr>
          <a:xfrm>
            <a:off x="0" y="114392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can </a:t>
            </a:r>
            <a:r>
              <a:rPr lang="en" sz="1800" dirty="0">
                <a:solidFill>
                  <a:srgbClr val="FDB71B"/>
                </a:solidFill>
                <a:latin typeface="Arial"/>
                <a:ea typeface="Arial"/>
                <a:cs typeface="Arial"/>
                <a:sym typeface="Arial"/>
              </a:rPr>
              <a:t>replace</a:t>
            </a:r>
            <a:r>
              <a:rPr lang="en" sz="1800" dirty="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image. </a:t>
            </a: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90">
          <a:extLst>
            <a:ext uri="{FF2B5EF4-FFF2-40B4-BE49-F238E27FC236}">
              <a16:creationId xmlns:a16="http://schemas.microsoft.com/office/drawing/2014/main" id="{08885EAA-8A8A-8A9D-B19D-48D565527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D6E4E2E-51F6-35EF-D259-9AE0D897B210}"/>
              </a:ext>
            </a:extLst>
          </p:cNvPr>
          <p:cNvGrpSpPr/>
          <p:nvPr/>
        </p:nvGrpSpPr>
        <p:grpSpPr>
          <a:xfrm>
            <a:off x="7087097" y="2789695"/>
            <a:ext cx="4429684" cy="3319744"/>
            <a:chOff x="996992" y="1454811"/>
            <a:chExt cx="5202307" cy="3787120"/>
          </a:xfrm>
        </p:grpSpPr>
        <p:pic>
          <p:nvPicPr>
            <p:cNvPr id="3" name="Picture 2" descr="A computer with a black screen&#10;&#10;AI-generated content may be incorrect.">
              <a:extLst>
                <a:ext uri="{FF2B5EF4-FFF2-40B4-BE49-F238E27FC236}">
                  <a16:creationId xmlns:a16="http://schemas.microsoft.com/office/drawing/2014/main" id="{8185503F-5A1C-A7F7-E41D-276535AE0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992" y="1454811"/>
              <a:ext cx="5202307" cy="3787120"/>
            </a:xfrm>
            <a:prstGeom prst="rect">
              <a:avLst/>
            </a:prstGeom>
          </p:spPr>
        </p:pic>
        <p:pic>
          <p:nvPicPr>
            <p:cNvPr id="6" name="Picture 5" descr="A grey background with white text&#10;&#10;AI-generated content may be incorrect.">
              <a:extLst>
                <a:ext uri="{FF2B5EF4-FFF2-40B4-BE49-F238E27FC236}">
                  <a16:creationId xmlns:a16="http://schemas.microsoft.com/office/drawing/2014/main" id="{3A5E4B0D-AE44-C6B8-B000-16BC6710D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5311" y="1684982"/>
              <a:ext cx="4118298" cy="2773603"/>
            </a:xfrm>
            <a:prstGeom prst="roundRect">
              <a:avLst>
                <a:gd name="adj" fmla="val 0"/>
              </a:avLst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90B557D-3F37-E4BF-6653-6FA50EF7F940}"/>
              </a:ext>
            </a:extLst>
          </p:cNvPr>
          <p:cNvGrpSpPr/>
          <p:nvPr/>
        </p:nvGrpSpPr>
        <p:grpSpPr>
          <a:xfrm>
            <a:off x="4531699" y="2177549"/>
            <a:ext cx="2225481" cy="3931889"/>
            <a:chOff x="6398223" y="1756506"/>
            <a:chExt cx="2143540" cy="3787119"/>
          </a:xfrm>
        </p:grpSpPr>
        <p:pic>
          <p:nvPicPr>
            <p:cNvPr id="5" name="Picture 4" descr="A close-up of a cell phone&#10;&#10;AI-generated content may be incorrect.">
              <a:extLst>
                <a:ext uri="{FF2B5EF4-FFF2-40B4-BE49-F238E27FC236}">
                  <a16:creationId xmlns:a16="http://schemas.microsoft.com/office/drawing/2014/main" id="{BB293128-66D2-EE52-3950-5A40B1C02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869" t="7431" r="7702" b="8788"/>
            <a:stretch>
              <a:fillRect/>
            </a:stretch>
          </p:blipFill>
          <p:spPr>
            <a:xfrm>
              <a:off x="6398223" y="1756506"/>
              <a:ext cx="2143540" cy="378711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647D4E5-EC3E-E4A5-7696-A1199CF88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9941" r="30832"/>
            <a:stretch>
              <a:fillRect/>
            </a:stretch>
          </p:blipFill>
          <p:spPr>
            <a:xfrm>
              <a:off x="6624858" y="1913860"/>
              <a:ext cx="1764230" cy="3561907"/>
            </a:xfrm>
            <a:prstGeom prst="roundRect">
              <a:avLst>
                <a:gd name="adj" fmla="val 9681"/>
              </a:avLst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34F4DCB-775E-89A6-CD75-F0735088AA77}"/>
              </a:ext>
            </a:extLst>
          </p:cNvPr>
          <p:cNvGrpSpPr/>
          <p:nvPr/>
        </p:nvGrpSpPr>
        <p:grpSpPr>
          <a:xfrm>
            <a:off x="1160197" y="1634135"/>
            <a:ext cx="3036248" cy="4475304"/>
            <a:chOff x="1098939" y="309965"/>
            <a:chExt cx="3653876" cy="5385661"/>
          </a:xfrm>
        </p:grpSpPr>
        <p:pic>
          <p:nvPicPr>
            <p:cNvPr id="11" name="Picture 10" descr="A close-up of a cell phone&#10;&#10;AI-generated content may be incorrect.">
              <a:extLst>
                <a:ext uri="{FF2B5EF4-FFF2-40B4-BE49-F238E27FC236}">
                  <a16:creationId xmlns:a16="http://schemas.microsoft.com/office/drawing/2014/main" id="{25A0777C-FDB2-CF44-DA9B-8DC9B4D5E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8939" y="309965"/>
              <a:ext cx="3653876" cy="538566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8D0689D-3D09-9583-5C91-8BBADEA11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9941" r="30832"/>
            <a:stretch>
              <a:fillRect/>
            </a:stretch>
          </p:blipFill>
          <p:spPr>
            <a:xfrm>
              <a:off x="1327360" y="631545"/>
              <a:ext cx="3205894" cy="4723119"/>
            </a:xfrm>
            <a:prstGeom prst="roundRect">
              <a:avLst>
                <a:gd name="adj" fmla="val 0"/>
              </a:avLst>
            </a:prstGeom>
          </p:spPr>
        </p:pic>
      </p:grpSp>
      <p:sp>
        <p:nvSpPr>
          <p:cNvPr id="31" name="Google Shape;2204;p72">
            <a:extLst>
              <a:ext uri="{FF2B5EF4-FFF2-40B4-BE49-F238E27FC236}">
                <a16:creationId xmlns:a16="http://schemas.microsoft.com/office/drawing/2014/main" id="{8CA79A11-359B-9FAA-4DA6-52ED80979FC7}"/>
              </a:ext>
            </a:extLst>
          </p:cNvPr>
          <p:cNvSpPr txBox="1">
            <a:spLocks/>
          </p:cNvSpPr>
          <p:nvPr/>
        </p:nvSpPr>
        <p:spPr>
          <a:xfrm>
            <a:off x="0" y="409575"/>
            <a:ext cx="12192000" cy="6429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0000"/>
              </a:buClr>
              <a:buSzPts val="1100"/>
            </a:pPr>
            <a:r>
              <a:rPr lang="en-US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Devices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B9894C-869B-0424-60D5-784CDAA18A49}"/>
              </a:ext>
            </a:extLst>
          </p:cNvPr>
          <p:cNvSpPr txBox="1"/>
          <p:nvPr/>
        </p:nvSpPr>
        <p:spPr>
          <a:xfrm>
            <a:off x="0" y="114392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can </a:t>
            </a:r>
            <a:r>
              <a:rPr lang="en" sz="1800" dirty="0">
                <a:solidFill>
                  <a:srgbClr val="FDB71B"/>
                </a:solidFill>
                <a:latin typeface="Arial"/>
                <a:ea typeface="Arial"/>
                <a:cs typeface="Arial"/>
                <a:sym typeface="Arial"/>
              </a:rPr>
              <a:t>replace</a:t>
            </a:r>
            <a:r>
              <a:rPr lang="en" sz="1800" dirty="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image.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728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F1A4F"/>
      </a:accent1>
      <a:accent2>
        <a:srgbClr val="009693"/>
      </a:accent2>
      <a:accent3>
        <a:srgbClr val="336094"/>
      </a:accent3>
      <a:accent4>
        <a:srgbClr val="FCB61B"/>
      </a:accent4>
      <a:accent5>
        <a:srgbClr val="A3CE5F"/>
      </a:accent5>
      <a:accent6>
        <a:srgbClr val="72C496"/>
      </a:accent6>
      <a:hlink>
        <a:srgbClr val="009693"/>
      </a:hlink>
      <a:folHlink>
        <a:srgbClr val="00969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997</TotalTime>
  <Words>504</Words>
  <Application>Microsoft Office PowerPoint</Application>
  <PresentationFormat>Widescreen</PresentationFormat>
  <Paragraphs>145</Paragraphs>
  <Slides>50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Colors used</vt:lpstr>
      <vt:lpstr>Logos</vt:lpstr>
      <vt:lpstr>Graphic Elements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Chau, Jason</dc:creator>
  <cp:lastModifiedBy>Chau, Jason</cp:lastModifiedBy>
  <cp:revision>19</cp:revision>
  <dcterms:created xsi:type="dcterms:W3CDTF">2025-11-19T14:15:09Z</dcterms:created>
  <dcterms:modified xsi:type="dcterms:W3CDTF">2026-06-23T20:50:38Z</dcterms:modified>
</cp:coreProperties>
</file>