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4" autoAdjust="0"/>
    <p:restoredTop sz="94660"/>
  </p:normalViewPr>
  <p:slideViewPr>
    <p:cSldViewPr snapToGrid="0">
      <p:cViewPr varScale="1">
        <p:scale>
          <a:sx n="75" d="100"/>
          <a:sy n="75" d="100"/>
        </p:scale>
        <p:origin x="53" y="120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8804C-4BE3-849F-069B-43CB8FE10C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9F46ED-A78D-BAEB-CB81-8D30CCAEC5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F2A1C2-E8BE-DECE-84F9-A784E42C8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CD716-8F82-46DA-BD28-5D5D1A42E152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35B09C-B63B-ED77-3FB5-685BA640D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6AA17-290A-D44D-C3D8-8941B1375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3626-0230-4C3D-903E-D7E2A07EE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355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5BAF9-A605-4D75-7310-1C66D827F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0CF25-5D22-4873-9737-5897443F1A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87495-6179-6DFF-EE28-F2863CE53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CD716-8F82-46DA-BD28-5D5D1A42E152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A7B3E-6C85-90F0-FCA9-892E3E7E0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6074AA-B25D-E21D-CF75-EF8A16D95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3626-0230-4C3D-903E-D7E2A07EE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359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B4214-BB38-5414-D188-DE5224CA6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AFE8B0-0F7A-1043-851A-EEE3BCFDE4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24DB57-148A-41BA-325A-304395310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CD716-8F82-46DA-BD28-5D5D1A42E152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17A39-3BC9-FED4-5F37-8EDB0281F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2DBFF-2B75-ABEE-9669-BD4D644B5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3626-0230-4C3D-903E-D7E2A07EE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032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94DD8-B604-FD26-4D23-7B22BF5AC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598DA8-A7E1-382E-51D7-317B7B4834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B0B366-8D3F-499B-0FE6-B95DD1A252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BE625C-FD5D-3D9D-C9E7-85AE698F4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CD716-8F82-46DA-BD28-5D5D1A42E152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3D864-9075-B302-6282-DDA9BDD5B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4CF4B1-0A0C-277C-6277-1A59F5F3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3626-0230-4C3D-903E-D7E2A07EE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519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D2470-AF81-4E27-F3C5-8F2188C51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46DE37-A83C-D7F3-BABF-E87A727D7E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DD1512-1C55-BE87-2893-9EC84F067C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B7F3DA-95FC-3086-71DA-E54591F7A9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EE4008-E9B4-FA11-6305-5F159EB0B2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32CC91-6F6D-30F1-6848-9831952F1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CD716-8F82-46DA-BD28-5D5D1A42E152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9279CC-3144-F12F-F55A-D479525D4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F994F3-25D3-90A8-0626-FCB8FC566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3626-0230-4C3D-903E-D7E2A07EE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43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CFF06-F90D-E377-ED64-D3AD09FF1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B72DB8-376B-5B4B-D21A-5044BF36B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CD716-8F82-46DA-BD28-5D5D1A42E152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BCD678-342C-3002-6367-20F5DDA48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9DFB81-8D6C-6E95-01AA-359587028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3626-0230-4C3D-903E-D7E2A07EE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950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9CADB2-9183-AF4C-DE8C-EDEF17070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CD716-8F82-46DA-BD28-5D5D1A42E152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127E57-2ACA-7B04-D298-FCD44BA46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DD0BCE-9997-6589-D93A-FB926500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3626-0230-4C3D-903E-D7E2A07EE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126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15E5A-5AD2-5918-AB8C-7F6673553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D61FB-BE24-B69E-6F6B-1261F504A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9A5764-0A91-15B0-8E0B-B2C33CFDC4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D5F555-20C7-0B1B-3327-752371D5E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CD716-8F82-46DA-BD28-5D5D1A42E152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803760-A10D-8667-A2E1-4902DF0C8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DE7434-43AD-5ED8-937B-D8D42BA69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3626-0230-4C3D-903E-D7E2A07EE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916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BB35B-5920-AB89-D7D9-D3493CF60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6A5676-C41F-37C0-8F19-1C9F552714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891F84-3371-4675-1AE1-3E97391B7D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FE690F-7809-F9F7-1AB0-45FBB79F2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CD716-8F82-46DA-BD28-5D5D1A42E152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B8499-3B6F-47DA-5072-24B437284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C8497F-9788-0FE3-3C43-5AD956DCD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3626-0230-4C3D-903E-D7E2A07EE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803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0B3B9-B787-8256-9731-82582B79B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A6AEB7-8A30-814F-5D29-85259D736F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80AC58-C09F-D703-F4BA-67C7A3A34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CD716-8F82-46DA-BD28-5D5D1A42E152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CF1F21-8684-E6C9-20FE-8C588111E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F9C0B-75A2-DD2F-B0E1-06A79B6EC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3626-0230-4C3D-903E-D7E2A07EE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366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67693F-BD02-253E-69EA-86008D395D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CBAC18-DE12-017F-ACE9-BD85187B9F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699A5D-78E1-A781-AFD8-239D70A64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CD716-8F82-46DA-BD28-5D5D1A42E152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BAE402-75E1-1911-BBCE-CA7DA32A3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AE6F2D-C790-A2B5-98EA-3885D287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3626-0230-4C3D-903E-D7E2A07EE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448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6905A9-14D9-BD55-6F39-1C69DB006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C18E85-4E0E-FC81-C30D-994864DBB1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3AF115-D1EA-5A4D-8C24-83743B7E11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4CD716-8F82-46DA-BD28-5D5D1A42E152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7C3B-4D8E-A306-B572-126A8CE3A5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9174F-146F-BE03-FA61-DAAC53B72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D33626-0230-4C3D-903E-D7E2A07EE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605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27912-4DA5-6161-CFFA-344B6B5CBD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4DAC9E-0835-2BF9-6604-A10AB98445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C6688D-3525-059F-AB67-263323CFE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087" y="487425"/>
            <a:ext cx="9525825" cy="5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04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DAA6C16-BF9B-4A3E-BC70-EE6015D4F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2E1EA4-6DDE-53A2-C6CE-9F024028B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69978"/>
            <a:ext cx="4391024" cy="1173700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Desktop Safety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4003137-5355-6B20-1BF0-C1F4161128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78" r="1" b="11304"/>
          <a:stretch>
            <a:fillRect/>
          </a:stretch>
        </p:blipFill>
        <p:spPr>
          <a:xfrm>
            <a:off x="6" y="-1"/>
            <a:ext cx="6000749" cy="3911828"/>
          </a:xfrm>
          <a:custGeom>
            <a:avLst/>
            <a:gdLst/>
            <a:ahLst/>
            <a:cxnLst/>
            <a:rect l="l" t="t" r="r" b="b"/>
            <a:pathLst>
              <a:path w="6000749" h="3911828">
                <a:moveTo>
                  <a:pt x="0" y="0"/>
                </a:moveTo>
                <a:lnTo>
                  <a:pt x="6000749" y="0"/>
                </a:lnTo>
                <a:lnTo>
                  <a:pt x="6000749" y="3767827"/>
                </a:lnTo>
                <a:lnTo>
                  <a:pt x="5572124" y="3740378"/>
                </a:lnTo>
                <a:lnTo>
                  <a:pt x="0" y="3911828"/>
                </a:ln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4DFCBA-38B7-C86C-00A6-141A12885C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" b="6066"/>
          <a:stretch>
            <a:fillRect/>
          </a:stretch>
        </p:blipFill>
        <p:spPr>
          <a:xfrm>
            <a:off x="6191245" y="-1"/>
            <a:ext cx="6000750" cy="3988028"/>
          </a:xfrm>
          <a:custGeom>
            <a:avLst/>
            <a:gdLst/>
            <a:ahLst/>
            <a:cxnLst/>
            <a:rect l="l" t="t" r="r" b="b"/>
            <a:pathLst>
              <a:path w="6000750" h="3988028">
                <a:moveTo>
                  <a:pt x="0" y="0"/>
                </a:moveTo>
                <a:lnTo>
                  <a:pt x="6000750" y="0"/>
                </a:lnTo>
                <a:lnTo>
                  <a:pt x="6000750" y="797153"/>
                </a:lnTo>
                <a:lnTo>
                  <a:pt x="6000750" y="2634343"/>
                </a:lnTo>
                <a:lnTo>
                  <a:pt x="6000750" y="3911828"/>
                </a:lnTo>
                <a:lnTo>
                  <a:pt x="3248025" y="3988028"/>
                </a:lnTo>
                <a:lnTo>
                  <a:pt x="0" y="3780026"/>
                </a:lnTo>
                <a:close/>
              </a:path>
            </a:pathLst>
          </a:cu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4AE1828-51FD-4AD7-BCF6-9AF5C696C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542C7CD-02BE-4ADE-8D2F-DFB759D71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40A04EE-8E37-4C28-B09B-A9593A4AAB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4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94686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2BA2BD9-7B54-4190-8F06-3EF3658A0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E0F1B78-4B26-F939-2E70-5B9C31052D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79" cy="6857988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4350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B911B-308E-2C6A-FEA2-135C47F74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you need an Ergonomic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51629-CB2B-5813-EDF2-BABEC8AEE5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GO to the MCOE.org website:</a:t>
            </a:r>
          </a:p>
          <a:p>
            <a:r>
              <a:rPr lang="en-US" dirty="0"/>
              <a:t>On the MCOE website, go to the department.</a:t>
            </a:r>
          </a:p>
          <a:p>
            <a:r>
              <a:rPr lang="en-US" dirty="0"/>
              <a:t>Human Resources</a:t>
            </a:r>
          </a:p>
          <a:p>
            <a:r>
              <a:rPr lang="en-US" dirty="0"/>
              <a:t>Employee Safety</a:t>
            </a:r>
          </a:p>
          <a:p>
            <a:r>
              <a:rPr lang="en-US" dirty="0"/>
              <a:t>Scroll down to Ergonomic Evaluation and fill out the form. It’s best to upload a picture of your current workstation. </a:t>
            </a:r>
          </a:p>
        </p:txBody>
      </p:sp>
    </p:spTree>
    <p:extLst>
      <p:ext uri="{BB962C8B-B14F-4D97-AF65-F5344CB8AC3E}">
        <p14:creationId xmlns:p14="http://schemas.microsoft.com/office/powerpoint/2010/main" val="2679066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52</Words>
  <Application>Microsoft Office PowerPoint</Application>
  <PresentationFormat>Widescreen</PresentationFormat>
  <Paragraphs>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Desktop Safety</vt:lpstr>
      <vt:lpstr>PowerPoint Presentation</vt:lpstr>
      <vt:lpstr>If you need an Ergonomic Evaluation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 Shepheard</dc:creator>
  <cp:lastModifiedBy>Robert Shepheard</cp:lastModifiedBy>
  <cp:revision>1</cp:revision>
  <dcterms:created xsi:type="dcterms:W3CDTF">2026-07-20T18:41:16Z</dcterms:created>
  <dcterms:modified xsi:type="dcterms:W3CDTF">2026-07-20T18:56:24Z</dcterms:modified>
</cp:coreProperties>
</file>