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 id="2147483696" r:id="rId5"/>
  </p:sldMasterIdLst>
  <p:notesMasterIdLst>
    <p:notesMasterId r:id="rId36"/>
  </p:notesMasterIdLst>
  <p:sldIdLst>
    <p:sldId id="3362" r:id="rId6"/>
    <p:sldId id="6447" r:id="rId7"/>
    <p:sldId id="6446" r:id="rId8"/>
    <p:sldId id="6411" r:id="rId9"/>
    <p:sldId id="6413" r:id="rId10"/>
    <p:sldId id="6412" r:id="rId11"/>
    <p:sldId id="6415" r:id="rId12"/>
    <p:sldId id="6414" r:id="rId13"/>
    <p:sldId id="6416" r:id="rId14"/>
    <p:sldId id="6418" r:id="rId15"/>
    <p:sldId id="6419" r:id="rId16"/>
    <p:sldId id="6421" r:id="rId17"/>
    <p:sldId id="6420" r:id="rId18"/>
    <p:sldId id="6422" r:id="rId19"/>
    <p:sldId id="6448" r:id="rId20"/>
    <p:sldId id="6449" r:id="rId21"/>
    <p:sldId id="6450" r:id="rId22"/>
    <p:sldId id="6441" r:id="rId23"/>
    <p:sldId id="6424" r:id="rId24"/>
    <p:sldId id="6438" r:id="rId25"/>
    <p:sldId id="6427" r:id="rId26"/>
    <p:sldId id="6429" r:id="rId27"/>
    <p:sldId id="6431" r:id="rId28"/>
    <p:sldId id="6432" r:id="rId29"/>
    <p:sldId id="6410" r:id="rId30"/>
    <p:sldId id="6428" r:id="rId31"/>
    <p:sldId id="6433" r:id="rId32"/>
    <p:sldId id="6435" r:id="rId33"/>
    <p:sldId id="6434" r:id="rId34"/>
    <p:sldId id="6437" r:id="rId3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3C"/>
    <a:srgbClr val="730B2D"/>
    <a:srgbClr val="FFFFFF"/>
    <a:srgbClr val="75B755"/>
    <a:srgbClr val="057DB1"/>
    <a:srgbClr val="FAF2B8"/>
    <a:srgbClr val="016C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097FA8-9769-4A47-B509-CBFAD6951FEB}" v="437" dt="2026-07-17T16:06:47.7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6" d="100"/>
          <a:sy n="116" d="100"/>
        </p:scale>
        <p:origin x="2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weigart, Jennifer" userId="S::sweigartj@fultonschools.org::5cb2ec6a-81d1-41bc-9632-2141b4ee6615" providerId="AD" clId="Web-{077DDBC7-02D8-E811-FCEB-4AD5B3BB14E7}"/>
    <pc:docChg chg="modSld">
      <pc:chgData name="Sweigart, Jennifer" userId="S::sweigartj@fultonschools.org::5cb2ec6a-81d1-41bc-9632-2141b4ee6615" providerId="AD" clId="Web-{077DDBC7-02D8-E811-FCEB-4AD5B3BB14E7}" dt="2026-07-13T20:56:56.541" v="1027" actId="20577"/>
      <pc:docMkLst>
        <pc:docMk/>
      </pc:docMkLst>
      <pc:sldChg chg="addSp delSp modSp">
        <pc:chgData name="Sweigart, Jennifer" userId="S::sweigartj@fultonschools.org::5cb2ec6a-81d1-41bc-9632-2141b4ee6615" providerId="AD" clId="Web-{077DDBC7-02D8-E811-FCEB-4AD5B3BB14E7}" dt="2026-07-13T20:56:12.369" v="1022"/>
        <pc:sldMkLst>
          <pc:docMk/>
          <pc:sldMk cId="71115494" sldId="6410"/>
        </pc:sldMkLst>
        <pc:picChg chg="add mod ord">
          <ac:chgData name="Sweigart, Jennifer" userId="S::sweigartj@fultonschools.org::5cb2ec6a-81d1-41bc-9632-2141b4ee6615" providerId="AD" clId="Web-{077DDBC7-02D8-E811-FCEB-4AD5B3BB14E7}" dt="2026-07-13T20:56:12.369" v="1022"/>
          <ac:picMkLst>
            <pc:docMk/>
            <pc:sldMk cId="71115494" sldId="6410"/>
            <ac:picMk id="2" creationId="{57916BB1-8B6F-A971-F2C3-5F9829A8E79A}"/>
          </ac:picMkLst>
        </pc:picChg>
      </pc:sldChg>
      <pc:sldChg chg="addSp delSp modSp addAnim">
        <pc:chgData name="Sweigart, Jennifer" userId="S::sweigartj@fultonschools.org::5cb2ec6a-81d1-41bc-9632-2141b4ee6615" providerId="AD" clId="Web-{077DDBC7-02D8-E811-FCEB-4AD5B3BB14E7}" dt="2026-07-13T20:39:48.148" v="56" actId="20577"/>
        <pc:sldMkLst>
          <pc:docMk/>
          <pc:sldMk cId="3931744325" sldId="6419"/>
        </pc:sldMkLst>
        <pc:spChg chg="mod">
          <ac:chgData name="Sweigart, Jennifer" userId="S::sweigartj@fultonschools.org::5cb2ec6a-81d1-41bc-9632-2141b4ee6615" providerId="AD" clId="Web-{077DDBC7-02D8-E811-FCEB-4AD5B3BB14E7}" dt="2026-07-13T20:39:48.148" v="56" actId="20577"/>
          <ac:spMkLst>
            <pc:docMk/>
            <pc:sldMk cId="3931744325" sldId="6419"/>
            <ac:spMk id="5" creationId="{59CD6DD6-BB07-E7B6-8632-98FA6EDEA68D}"/>
          </ac:spMkLst>
        </pc:spChg>
        <pc:spChg chg="mod">
          <ac:chgData name="Sweigart, Jennifer" userId="S::sweigartj@fultonschools.org::5cb2ec6a-81d1-41bc-9632-2141b4ee6615" providerId="AD" clId="Web-{077DDBC7-02D8-E811-FCEB-4AD5B3BB14E7}" dt="2026-07-13T20:37:29.898" v="41" actId="1076"/>
          <ac:spMkLst>
            <pc:docMk/>
            <pc:sldMk cId="3931744325" sldId="6419"/>
            <ac:spMk id="9" creationId="{A7FCB8DD-DB0A-800C-C26C-DF58C91EC5C6}"/>
          </ac:spMkLst>
        </pc:spChg>
        <pc:graphicFrameChg chg="mod modGraphic">
          <ac:chgData name="Sweigart, Jennifer" userId="S::sweigartj@fultonschools.org::5cb2ec6a-81d1-41bc-9632-2141b4ee6615" providerId="AD" clId="Web-{077DDBC7-02D8-E811-FCEB-4AD5B3BB14E7}" dt="2026-07-13T20:37:16.054" v="38" actId="1076"/>
          <ac:graphicFrameMkLst>
            <pc:docMk/>
            <pc:sldMk cId="3931744325" sldId="6419"/>
            <ac:graphicFrameMk id="6" creationId="{2FD200CC-931B-46DF-152C-D323099A8701}"/>
          </ac:graphicFrameMkLst>
        </pc:graphicFrameChg>
        <pc:picChg chg="add mod">
          <ac:chgData name="Sweigart, Jennifer" userId="S::sweigartj@fultonschools.org::5cb2ec6a-81d1-41bc-9632-2141b4ee6615" providerId="AD" clId="Web-{077DDBC7-02D8-E811-FCEB-4AD5B3BB14E7}" dt="2026-07-13T20:37:21.601" v="39" actId="1076"/>
          <ac:picMkLst>
            <pc:docMk/>
            <pc:sldMk cId="3931744325" sldId="6419"/>
            <ac:picMk id="2" creationId="{22C9949A-5CAA-EAD8-80D8-F7B1041D4D74}"/>
          </ac:picMkLst>
        </pc:picChg>
        <pc:picChg chg="add mod">
          <ac:chgData name="Sweigart, Jennifer" userId="S::sweigartj@fultonschools.org::5cb2ec6a-81d1-41bc-9632-2141b4ee6615" providerId="AD" clId="Web-{077DDBC7-02D8-E811-FCEB-4AD5B3BB14E7}" dt="2026-07-13T20:37:25.257" v="40" actId="1076"/>
          <ac:picMkLst>
            <pc:docMk/>
            <pc:sldMk cId="3931744325" sldId="6419"/>
            <ac:picMk id="3" creationId="{4FECA3B3-99E3-1CFE-9B4F-C6BD2548EBB3}"/>
          </ac:picMkLst>
        </pc:picChg>
        <pc:picChg chg="add mod">
          <ac:chgData name="Sweigart, Jennifer" userId="S::sweigartj@fultonschools.org::5cb2ec6a-81d1-41bc-9632-2141b4ee6615" providerId="AD" clId="Web-{077DDBC7-02D8-E811-FCEB-4AD5B3BB14E7}" dt="2026-07-13T20:39:10.695" v="52" actId="1076"/>
          <ac:picMkLst>
            <pc:docMk/>
            <pc:sldMk cId="3931744325" sldId="6419"/>
            <ac:picMk id="8" creationId="{4774EB29-A668-F1AC-A632-90F71E845825}"/>
          </ac:picMkLst>
        </pc:picChg>
        <pc:picChg chg="add mod">
          <ac:chgData name="Sweigart, Jennifer" userId="S::sweigartj@fultonschools.org::5cb2ec6a-81d1-41bc-9632-2141b4ee6615" providerId="AD" clId="Web-{077DDBC7-02D8-E811-FCEB-4AD5B3BB14E7}" dt="2026-07-13T20:39:31.398" v="55" actId="1076"/>
          <ac:picMkLst>
            <pc:docMk/>
            <pc:sldMk cId="3931744325" sldId="6419"/>
            <ac:picMk id="11" creationId="{39C9E3BB-534B-1F9B-365B-21D7460F1D8A}"/>
          </ac:picMkLst>
        </pc:picChg>
        <pc:picChg chg="add mod">
          <ac:chgData name="Sweigart, Jennifer" userId="S::sweigartj@fultonschools.org::5cb2ec6a-81d1-41bc-9632-2141b4ee6615" providerId="AD" clId="Web-{077DDBC7-02D8-E811-FCEB-4AD5B3BB14E7}" dt="2026-07-13T20:39:23.695" v="54" actId="1076"/>
          <ac:picMkLst>
            <pc:docMk/>
            <pc:sldMk cId="3931744325" sldId="6419"/>
            <ac:picMk id="12" creationId="{E2CB5472-7E0B-5249-78ED-D89C8E36DF9E}"/>
          </ac:picMkLst>
        </pc:picChg>
      </pc:sldChg>
      <pc:sldChg chg="modSp">
        <pc:chgData name="Sweigart, Jennifer" userId="S::sweigartj@fultonschools.org::5cb2ec6a-81d1-41bc-9632-2141b4ee6615" providerId="AD" clId="Web-{077DDBC7-02D8-E811-FCEB-4AD5B3BB14E7}" dt="2026-07-13T20:41:35.961" v="156"/>
        <pc:sldMkLst>
          <pc:docMk/>
          <pc:sldMk cId="345309278" sldId="6422"/>
        </pc:sldMkLst>
        <pc:graphicFrameChg chg="mod modGraphic">
          <ac:chgData name="Sweigart, Jennifer" userId="S::sweigartj@fultonschools.org::5cb2ec6a-81d1-41bc-9632-2141b4ee6615" providerId="AD" clId="Web-{077DDBC7-02D8-E811-FCEB-4AD5B3BB14E7}" dt="2026-07-13T20:41:35.961" v="156"/>
          <ac:graphicFrameMkLst>
            <pc:docMk/>
            <pc:sldMk cId="345309278" sldId="6422"/>
            <ac:graphicFrameMk id="6" creationId="{C04D1424-D542-9AC7-0BD4-443B92AE5890}"/>
          </ac:graphicFrameMkLst>
        </pc:graphicFrameChg>
      </pc:sldChg>
      <pc:sldChg chg="addSp delSp modSp">
        <pc:chgData name="Sweigart, Jennifer" userId="S::sweigartj@fultonschools.org::5cb2ec6a-81d1-41bc-9632-2141b4ee6615" providerId="AD" clId="Web-{077DDBC7-02D8-E811-FCEB-4AD5B3BB14E7}" dt="2026-07-13T20:56:28.931" v="1026" actId="1076"/>
        <pc:sldMkLst>
          <pc:docMk/>
          <pc:sldMk cId="391281225" sldId="6429"/>
        </pc:sldMkLst>
        <pc:picChg chg="add mod">
          <ac:chgData name="Sweigart, Jennifer" userId="S::sweigartj@fultonschools.org::5cb2ec6a-81d1-41bc-9632-2141b4ee6615" providerId="AD" clId="Web-{077DDBC7-02D8-E811-FCEB-4AD5B3BB14E7}" dt="2026-07-13T20:56:28.931" v="1026" actId="1076"/>
          <ac:picMkLst>
            <pc:docMk/>
            <pc:sldMk cId="391281225" sldId="6429"/>
            <ac:picMk id="4" creationId="{85C97BE9-8A1E-805B-988D-56224CFB8E20}"/>
          </ac:picMkLst>
        </pc:picChg>
      </pc:sldChg>
    </pc:docChg>
  </pc:docChgLst>
  <pc:docChgLst>
    <pc:chgData name="Sweigart, Jennifer" userId="S::sweigartj@fultonschools.org::5cb2ec6a-81d1-41bc-9632-2141b4ee6615" providerId="AD" clId="Web-{722F8E7B-9506-1518-B27D-2479B875F763}"/>
    <pc:docChg chg="modSld">
      <pc:chgData name="Sweigart, Jennifer" userId="S::sweigartj@fultonschools.org::5cb2ec6a-81d1-41bc-9632-2141b4ee6615" providerId="AD" clId="Web-{722F8E7B-9506-1518-B27D-2479B875F763}" dt="2026-07-14T20:29:03.738" v="75"/>
      <pc:docMkLst>
        <pc:docMk/>
      </pc:docMkLst>
    </pc:docChg>
  </pc:docChgLst>
  <pc:docChgLst>
    <pc:chgData name="Sweigart, Jennifer" userId="5cb2ec6a-81d1-41bc-9632-2141b4ee6615" providerId="ADAL" clId="{8CABC9AF-6A4D-4198-B779-C5F27B4F19CC}"/>
    <pc:docChg chg="undo custSel addSld delSld modSld sldOrd">
      <pc:chgData name="Sweigart, Jennifer" userId="5cb2ec6a-81d1-41bc-9632-2141b4ee6615" providerId="ADAL" clId="{8CABC9AF-6A4D-4198-B779-C5F27B4F19CC}" dt="2026-07-17T16:06:47.702" v="643" actId="2696"/>
      <pc:docMkLst>
        <pc:docMk/>
      </pc:docMkLst>
      <pc:sldChg chg="addSp delSp modSp del mod">
        <pc:chgData name="Sweigart, Jennifer" userId="5cb2ec6a-81d1-41bc-9632-2141b4ee6615" providerId="ADAL" clId="{8CABC9AF-6A4D-4198-B779-C5F27B4F19CC}" dt="2026-07-17T15:44:55.984" v="223" actId="2696"/>
        <pc:sldMkLst>
          <pc:docMk/>
          <pc:sldMk cId="2978196642" sldId="3353"/>
        </pc:sldMkLst>
        <pc:spChg chg="add del mod">
          <ac:chgData name="Sweigart, Jennifer" userId="5cb2ec6a-81d1-41bc-9632-2141b4ee6615" providerId="ADAL" clId="{8CABC9AF-6A4D-4198-B779-C5F27B4F19CC}" dt="2026-07-17T15:44:40.372" v="220" actId="478"/>
          <ac:spMkLst>
            <pc:docMk/>
            <pc:sldMk cId="2978196642" sldId="3353"/>
            <ac:spMk id="5" creationId="{E7F4A66C-3CAF-171B-21CA-CF889A32FF3C}"/>
          </ac:spMkLst>
        </pc:spChg>
        <pc:spChg chg="del mod">
          <ac:chgData name="Sweigart, Jennifer" userId="5cb2ec6a-81d1-41bc-9632-2141b4ee6615" providerId="ADAL" clId="{8CABC9AF-6A4D-4198-B779-C5F27B4F19CC}" dt="2026-07-17T15:44:43.365" v="221" actId="478"/>
          <ac:spMkLst>
            <pc:docMk/>
            <pc:sldMk cId="2978196642" sldId="3353"/>
            <ac:spMk id="9" creationId="{68C01B63-01A6-7C55-A6F2-6CF729CE179E}"/>
          </ac:spMkLst>
        </pc:spChg>
        <pc:spChg chg="del">
          <ac:chgData name="Sweigart, Jennifer" userId="5cb2ec6a-81d1-41bc-9632-2141b4ee6615" providerId="ADAL" clId="{8CABC9AF-6A4D-4198-B779-C5F27B4F19CC}" dt="2026-07-17T15:44:37.395" v="219" actId="478"/>
          <ac:spMkLst>
            <pc:docMk/>
            <pc:sldMk cId="2978196642" sldId="3353"/>
            <ac:spMk id="10" creationId="{37AB1D71-F5C2-E0A2-253A-9EF1E449C979}"/>
          </ac:spMkLst>
        </pc:spChg>
        <pc:picChg chg="del">
          <ac:chgData name="Sweigart, Jennifer" userId="5cb2ec6a-81d1-41bc-9632-2141b4ee6615" providerId="ADAL" clId="{8CABC9AF-6A4D-4198-B779-C5F27B4F19CC}" dt="2026-07-17T15:44:35.382" v="218" actId="478"/>
          <ac:picMkLst>
            <pc:docMk/>
            <pc:sldMk cId="2978196642" sldId="3353"/>
            <ac:picMk id="7" creationId="{E06E079A-C6E9-BB3D-A31C-7F0057DCF9AE}"/>
          </ac:picMkLst>
        </pc:picChg>
      </pc:sldChg>
      <pc:sldChg chg="modSp mod">
        <pc:chgData name="Sweigart, Jennifer" userId="5cb2ec6a-81d1-41bc-9632-2141b4ee6615" providerId="ADAL" clId="{8CABC9AF-6A4D-4198-B779-C5F27B4F19CC}" dt="2026-07-13T18:49:06.428" v="8" actId="20577"/>
        <pc:sldMkLst>
          <pc:docMk/>
          <pc:sldMk cId="3220633860" sldId="3362"/>
        </pc:sldMkLst>
        <pc:spChg chg="mod">
          <ac:chgData name="Sweigart, Jennifer" userId="5cb2ec6a-81d1-41bc-9632-2141b4ee6615" providerId="ADAL" clId="{8CABC9AF-6A4D-4198-B779-C5F27B4F19CC}" dt="2026-07-13T18:49:06.428" v="8" actId="20577"/>
          <ac:spMkLst>
            <pc:docMk/>
            <pc:sldMk cId="3220633860" sldId="3362"/>
            <ac:spMk id="2" creationId="{536AF8D4-208A-251A-DC08-08F94E5B8C6A}"/>
          </ac:spMkLst>
        </pc:spChg>
      </pc:sldChg>
      <pc:sldChg chg="addSp delSp modSp mod delAnim modAnim">
        <pc:chgData name="Sweigart, Jennifer" userId="5cb2ec6a-81d1-41bc-9632-2141b4ee6615" providerId="ADAL" clId="{8CABC9AF-6A4D-4198-B779-C5F27B4F19CC}" dt="2026-07-17T16:01:58.856" v="631" actId="13926"/>
        <pc:sldMkLst>
          <pc:docMk/>
          <pc:sldMk cId="2032713385" sldId="6414"/>
        </pc:sldMkLst>
        <pc:spChg chg="mod">
          <ac:chgData name="Sweigart, Jennifer" userId="5cb2ec6a-81d1-41bc-9632-2141b4ee6615" providerId="ADAL" clId="{8CABC9AF-6A4D-4198-B779-C5F27B4F19CC}" dt="2026-07-17T16:01:58.856" v="631" actId="13926"/>
          <ac:spMkLst>
            <pc:docMk/>
            <pc:sldMk cId="2032713385" sldId="6414"/>
            <ac:spMk id="5" creationId="{59CD6DD6-BB07-E7B6-8632-98FA6EDEA68D}"/>
          </ac:spMkLst>
        </pc:spChg>
        <pc:spChg chg="add mod">
          <ac:chgData name="Sweigart, Jennifer" userId="5cb2ec6a-81d1-41bc-9632-2141b4ee6615" providerId="ADAL" clId="{8CABC9AF-6A4D-4198-B779-C5F27B4F19CC}" dt="2026-07-13T19:02:38.341" v="98" actId="1076"/>
          <ac:spMkLst>
            <pc:docMk/>
            <pc:sldMk cId="2032713385" sldId="6414"/>
            <ac:spMk id="8" creationId="{34CC1161-BB7F-B808-6AD7-9745D2075986}"/>
          </ac:spMkLst>
        </pc:spChg>
        <pc:picChg chg="add mod">
          <ac:chgData name="Sweigart, Jennifer" userId="5cb2ec6a-81d1-41bc-9632-2141b4ee6615" providerId="ADAL" clId="{8CABC9AF-6A4D-4198-B779-C5F27B4F19CC}" dt="2026-07-13T18:53:50.562" v="75" actId="14100"/>
          <ac:picMkLst>
            <pc:docMk/>
            <pc:sldMk cId="2032713385" sldId="6414"/>
            <ac:picMk id="4" creationId="{D9BC0E38-3953-85C2-6D87-D59FEEB55804}"/>
          </ac:picMkLst>
        </pc:picChg>
        <pc:picChg chg="add mod">
          <ac:chgData name="Sweigart, Jennifer" userId="5cb2ec6a-81d1-41bc-9632-2141b4ee6615" providerId="ADAL" clId="{8CABC9AF-6A4D-4198-B779-C5F27B4F19CC}" dt="2026-07-13T18:55:21.770" v="83" actId="1076"/>
          <ac:picMkLst>
            <pc:docMk/>
            <pc:sldMk cId="2032713385" sldId="6414"/>
            <ac:picMk id="7" creationId="{02D3EE1D-832F-B598-E5BA-9EC63C3CB5BF}"/>
          </ac:picMkLst>
        </pc:picChg>
        <pc:picChg chg="mod">
          <ac:chgData name="Sweigart, Jennifer" userId="5cb2ec6a-81d1-41bc-9632-2141b4ee6615" providerId="ADAL" clId="{8CABC9AF-6A4D-4198-B779-C5F27B4F19CC}" dt="2026-07-13T18:55:28.598" v="85" actId="1076"/>
          <ac:picMkLst>
            <pc:docMk/>
            <pc:sldMk cId="2032713385" sldId="6414"/>
            <ac:picMk id="9" creationId="{6D0FBEBB-B9B1-9EB4-5F73-81D9CE1CDA2E}"/>
          </ac:picMkLst>
        </pc:picChg>
        <pc:picChg chg="mod">
          <ac:chgData name="Sweigart, Jennifer" userId="5cb2ec6a-81d1-41bc-9632-2141b4ee6615" providerId="ADAL" clId="{8CABC9AF-6A4D-4198-B779-C5F27B4F19CC}" dt="2026-07-13T18:55:32.377" v="87" actId="1076"/>
          <ac:picMkLst>
            <pc:docMk/>
            <pc:sldMk cId="2032713385" sldId="6414"/>
            <ac:picMk id="10" creationId="{98F02857-D249-6EFD-8B49-9A2469465A2B}"/>
          </ac:picMkLst>
        </pc:picChg>
        <pc:picChg chg="mod">
          <ac:chgData name="Sweigart, Jennifer" userId="5cb2ec6a-81d1-41bc-9632-2141b4ee6615" providerId="ADAL" clId="{8CABC9AF-6A4D-4198-B779-C5F27B4F19CC}" dt="2026-07-13T18:55:20.009" v="82" actId="1076"/>
          <ac:picMkLst>
            <pc:docMk/>
            <pc:sldMk cId="2032713385" sldId="6414"/>
            <ac:picMk id="11" creationId="{D661155C-71E0-0027-FC6C-E802A8200675}"/>
          </ac:picMkLst>
        </pc:picChg>
        <pc:picChg chg="mod">
          <ac:chgData name="Sweigart, Jennifer" userId="5cb2ec6a-81d1-41bc-9632-2141b4ee6615" providerId="ADAL" clId="{8CABC9AF-6A4D-4198-B779-C5F27B4F19CC}" dt="2026-07-13T18:55:30.257" v="86" actId="1076"/>
          <ac:picMkLst>
            <pc:docMk/>
            <pc:sldMk cId="2032713385" sldId="6414"/>
            <ac:picMk id="13" creationId="{C6A75C29-D2A9-F170-B84C-D5D26F5D0B04}"/>
          </ac:picMkLst>
        </pc:picChg>
      </pc:sldChg>
      <pc:sldChg chg="delSp modSp mod">
        <pc:chgData name="Sweigart, Jennifer" userId="5cb2ec6a-81d1-41bc-9632-2141b4ee6615" providerId="ADAL" clId="{8CABC9AF-6A4D-4198-B779-C5F27B4F19CC}" dt="2026-07-17T16:02:05.479" v="632" actId="13926"/>
        <pc:sldMkLst>
          <pc:docMk/>
          <pc:sldMk cId="109558425" sldId="6416"/>
        </pc:sldMkLst>
        <pc:spChg chg="mod">
          <ac:chgData name="Sweigart, Jennifer" userId="5cb2ec6a-81d1-41bc-9632-2141b4ee6615" providerId="ADAL" clId="{8CABC9AF-6A4D-4198-B779-C5F27B4F19CC}" dt="2026-07-13T19:01:53.482" v="95" actId="1076"/>
          <ac:spMkLst>
            <pc:docMk/>
            <pc:sldMk cId="109558425" sldId="6416"/>
            <ac:spMk id="3" creationId="{73289FA3-7F73-2166-B996-6F35BCC9BD6C}"/>
          </ac:spMkLst>
        </pc:spChg>
        <pc:spChg chg="mod">
          <ac:chgData name="Sweigart, Jennifer" userId="5cb2ec6a-81d1-41bc-9632-2141b4ee6615" providerId="ADAL" clId="{8CABC9AF-6A4D-4198-B779-C5F27B4F19CC}" dt="2026-07-17T16:02:05.479" v="632" actId="13926"/>
          <ac:spMkLst>
            <pc:docMk/>
            <pc:sldMk cId="109558425" sldId="6416"/>
            <ac:spMk id="5" creationId="{59CD6DD6-BB07-E7B6-8632-98FA6EDEA68D}"/>
          </ac:spMkLst>
        </pc:spChg>
        <pc:grpChg chg="mod">
          <ac:chgData name="Sweigart, Jennifer" userId="5cb2ec6a-81d1-41bc-9632-2141b4ee6615" providerId="ADAL" clId="{8CABC9AF-6A4D-4198-B779-C5F27B4F19CC}" dt="2026-07-13T18:56:17.960" v="88" actId="1076"/>
          <ac:grpSpMkLst>
            <pc:docMk/>
            <pc:sldMk cId="109558425" sldId="6416"/>
            <ac:grpSpMk id="14" creationId="{FE16F01B-C730-E99E-C1B3-9ABA3D5519A0}"/>
          </ac:grpSpMkLst>
        </pc:grpChg>
        <pc:picChg chg="mod">
          <ac:chgData name="Sweigart, Jennifer" userId="5cb2ec6a-81d1-41bc-9632-2141b4ee6615" providerId="ADAL" clId="{8CABC9AF-6A4D-4198-B779-C5F27B4F19CC}" dt="2026-07-13T19:01:49.324" v="94" actId="1076"/>
          <ac:picMkLst>
            <pc:docMk/>
            <pc:sldMk cId="109558425" sldId="6416"/>
            <ac:picMk id="4" creationId="{E19C1D3C-DA7D-AB73-90B6-D6B9B755F407}"/>
          </ac:picMkLst>
        </pc:picChg>
      </pc:sldChg>
      <pc:sldChg chg="modSp mod">
        <pc:chgData name="Sweigart, Jennifer" userId="5cb2ec6a-81d1-41bc-9632-2141b4ee6615" providerId="ADAL" clId="{8CABC9AF-6A4D-4198-B779-C5F27B4F19CC}" dt="2026-07-17T16:02:13.190" v="633" actId="13926"/>
        <pc:sldMkLst>
          <pc:docMk/>
          <pc:sldMk cId="4156760052" sldId="6418"/>
        </pc:sldMkLst>
        <pc:spChg chg="mod">
          <ac:chgData name="Sweigart, Jennifer" userId="5cb2ec6a-81d1-41bc-9632-2141b4ee6615" providerId="ADAL" clId="{8CABC9AF-6A4D-4198-B779-C5F27B4F19CC}" dt="2026-07-17T16:02:13.190" v="633" actId="13926"/>
          <ac:spMkLst>
            <pc:docMk/>
            <pc:sldMk cId="4156760052" sldId="6418"/>
            <ac:spMk id="5" creationId="{59CD6DD6-BB07-E7B6-8632-98FA6EDEA68D}"/>
          </ac:spMkLst>
        </pc:spChg>
        <pc:graphicFrameChg chg="modGraphic">
          <ac:chgData name="Sweigart, Jennifer" userId="5cb2ec6a-81d1-41bc-9632-2141b4ee6615" providerId="ADAL" clId="{8CABC9AF-6A4D-4198-B779-C5F27B4F19CC}" dt="2026-07-13T19:06:17.980" v="205" actId="20577"/>
          <ac:graphicFrameMkLst>
            <pc:docMk/>
            <pc:sldMk cId="4156760052" sldId="6418"/>
            <ac:graphicFrameMk id="9" creationId="{533607D8-5BB7-CBFD-4E42-2C704B357DA4}"/>
          </ac:graphicFrameMkLst>
        </pc:graphicFrameChg>
      </pc:sldChg>
      <pc:sldChg chg="modSp mod">
        <pc:chgData name="Sweigart, Jennifer" userId="5cb2ec6a-81d1-41bc-9632-2141b4ee6615" providerId="ADAL" clId="{8CABC9AF-6A4D-4198-B779-C5F27B4F19CC}" dt="2026-07-17T16:03:20.370" v="638" actId="13926"/>
        <pc:sldMkLst>
          <pc:docMk/>
          <pc:sldMk cId="3931744325" sldId="6419"/>
        </pc:sldMkLst>
        <pc:spChg chg="mod">
          <ac:chgData name="Sweigart, Jennifer" userId="5cb2ec6a-81d1-41bc-9632-2141b4ee6615" providerId="ADAL" clId="{8CABC9AF-6A4D-4198-B779-C5F27B4F19CC}" dt="2026-07-17T16:02:36.047" v="634" actId="13926"/>
          <ac:spMkLst>
            <pc:docMk/>
            <pc:sldMk cId="3931744325" sldId="6419"/>
            <ac:spMk id="5" creationId="{59CD6DD6-BB07-E7B6-8632-98FA6EDEA68D}"/>
          </ac:spMkLst>
        </pc:spChg>
        <pc:spChg chg="mod">
          <ac:chgData name="Sweigart, Jennifer" userId="5cb2ec6a-81d1-41bc-9632-2141b4ee6615" providerId="ADAL" clId="{8CABC9AF-6A4D-4198-B779-C5F27B4F19CC}" dt="2026-07-17T16:03:20.370" v="638" actId="13926"/>
          <ac:spMkLst>
            <pc:docMk/>
            <pc:sldMk cId="3931744325" sldId="6419"/>
            <ac:spMk id="9" creationId="{A7FCB8DD-DB0A-800C-C26C-DF58C91EC5C6}"/>
          </ac:spMkLst>
        </pc:spChg>
        <pc:graphicFrameChg chg="modGraphic">
          <ac:chgData name="Sweigart, Jennifer" userId="5cb2ec6a-81d1-41bc-9632-2141b4ee6615" providerId="ADAL" clId="{8CABC9AF-6A4D-4198-B779-C5F27B4F19CC}" dt="2026-07-17T16:03:08.323" v="637" actId="113"/>
          <ac:graphicFrameMkLst>
            <pc:docMk/>
            <pc:sldMk cId="3931744325" sldId="6419"/>
            <ac:graphicFrameMk id="6" creationId="{2FD200CC-931B-46DF-152C-D323099A8701}"/>
          </ac:graphicFrameMkLst>
        </pc:graphicFrameChg>
      </pc:sldChg>
      <pc:sldChg chg="addSp modSp mod modAnim">
        <pc:chgData name="Sweigart, Jennifer" userId="5cb2ec6a-81d1-41bc-9632-2141b4ee6615" providerId="ADAL" clId="{8CABC9AF-6A4D-4198-B779-C5F27B4F19CC}" dt="2026-07-17T16:03:59.183" v="640" actId="1076"/>
        <pc:sldMkLst>
          <pc:docMk/>
          <pc:sldMk cId="4053486145" sldId="6420"/>
        </pc:sldMkLst>
        <pc:picChg chg="add mod">
          <ac:chgData name="Sweigart, Jennifer" userId="5cb2ec6a-81d1-41bc-9632-2141b4ee6615" providerId="ADAL" clId="{8CABC9AF-6A4D-4198-B779-C5F27B4F19CC}" dt="2026-07-17T16:03:59.183" v="640" actId="1076"/>
          <ac:picMkLst>
            <pc:docMk/>
            <pc:sldMk cId="4053486145" sldId="6420"/>
            <ac:picMk id="2" creationId="{81B16A6D-B0EA-40E3-5969-381D23E6D84D}"/>
          </ac:picMkLst>
        </pc:picChg>
      </pc:sldChg>
      <pc:sldChg chg="addSp modSp mod">
        <pc:chgData name="Sweigart, Jennifer" userId="5cb2ec6a-81d1-41bc-9632-2141b4ee6615" providerId="ADAL" clId="{8CABC9AF-6A4D-4198-B779-C5F27B4F19CC}" dt="2026-07-17T15:47:32.328" v="228" actId="1076"/>
        <pc:sldMkLst>
          <pc:docMk/>
          <pc:sldMk cId="3162155604" sldId="6421"/>
        </pc:sldMkLst>
        <pc:picChg chg="mod modCrop">
          <ac:chgData name="Sweigart, Jennifer" userId="5cb2ec6a-81d1-41bc-9632-2141b4ee6615" providerId="ADAL" clId="{8CABC9AF-6A4D-4198-B779-C5F27B4F19CC}" dt="2026-07-17T15:47:05.509" v="224" actId="732"/>
          <ac:picMkLst>
            <pc:docMk/>
            <pc:sldMk cId="3162155604" sldId="6421"/>
            <ac:picMk id="3" creationId="{A217BBBA-A618-133B-284E-5BC8EFFBF32F}"/>
          </ac:picMkLst>
        </pc:picChg>
        <pc:picChg chg="add mod">
          <ac:chgData name="Sweigart, Jennifer" userId="5cb2ec6a-81d1-41bc-9632-2141b4ee6615" providerId="ADAL" clId="{8CABC9AF-6A4D-4198-B779-C5F27B4F19CC}" dt="2026-07-17T15:47:32.328" v="228" actId="1076"/>
          <ac:picMkLst>
            <pc:docMk/>
            <pc:sldMk cId="3162155604" sldId="6421"/>
            <ac:picMk id="4" creationId="{A83C477A-3F37-85B7-4274-8D9BAD52E867}"/>
          </ac:picMkLst>
        </pc:picChg>
      </pc:sldChg>
      <pc:sldChg chg="modSp mod">
        <pc:chgData name="Sweigart, Jennifer" userId="5cb2ec6a-81d1-41bc-9632-2141b4ee6615" providerId="ADAL" clId="{8CABC9AF-6A4D-4198-B779-C5F27B4F19CC}" dt="2026-07-17T15:51:33.136" v="471" actId="20577"/>
        <pc:sldMkLst>
          <pc:docMk/>
          <pc:sldMk cId="345309278" sldId="6422"/>
        </pc:sldMkLst>
        <pc:graphicFrameChg chg="mod modGraphic">
          <ac:chgData name="Sweigart, Jennifer" userId="5cb2ec6a-81d1-41bc-9632-2141b4ee6615" providerId="ADAL" clId="{8CABC9AF-6A4D-4198-B779-C5F27B4F19CC}" dt="2026-07-17T15:51:33.136" v="471" actId="20577"/>
          <ac:graphicFrameMkLst>
            <pc:docMk/>
            <pc:sldMk cId="345309278" sldId="6422"/>
            <ac:graphicFrameMk id="6" creationId="{C04D1424-D542-9AC7-0BD4-443B92AE5890}"/>
          </ac:graphicFrameMkLst>
        </pc:graphicFrameChg>
      </pc:sldChg>
      <pc:sldChg chg="modSp del mod">
        <pc:chgData name="Sweigart, Jennifer" userId="5cb2ec6a-81d1-41bc-9632-2141b4ee6615" providerId="ADAL" clId="{8CABC9AF-6A4D-4198-B779-C5F27B4F19CC}" dt="2026-07-17T15:59:21.371" v="629" actId="2696"/>
        <pc:sldMkLst>
          <pc:docMk/>
          <pc:sldMk cId="3255499180" sldId="6423"/>
        </pc:sldMkLst>
        <pc:graphicFrameChg chg="modGraphic">
          <ac:chgData name="Sweigart, Jennifer" userId="5cb2ec6a-81d1-41bc-9632-2141b4ee6615" providerId="ADAL" clId="{8CABC9AF-6A4D-4198-B779-C5F27B4F19CC}" dt="2026-07-17T15:48:59.272" v="314" actId="20577"/>
          <ac:graphicFrameMkLst>
            <pc:docMk/>
            <pc:sldMk cId="3255499180" sldId="6423"/>
            <ac:graphicFrameMk id="6" creationId="{2FF003D4-50A9-EA03-4837-A104C98A0401}"/>
          </ac:graphicFrameMkLst>
        </pc:graphicFrameChg>
      </pc:sldChg>
      <pc:sldChg chg="del">
        <pc:chgData name="Sweigart, Jennifer" userId="5cb2ec6a-81d1-41bc-9632-2141b4ee6615" providerId="ADAL" clId="{8CABC9AF-6A4D-4198-B779-C5F27B4F19CC}" dt="2026-07-17T16:06:47.702" v="643" actId="2696"/>
        <pc:sldMkLst>
          <pc:docMk/>
          <pc:sldMk cId="2979063728" sldId="6445"/>
        </pc:sldMkLst>
      </pc:sldChg>
      <pc:sldChg chg="modSp add mod ord">
        <pc:chgData name="Sweigart, Jennifer" userId="5cb2ec6a-81d1-41bc-9632-2141b4ee6615" providerId="ADAL" clId="{8CABC9AF-6A4D-4198-B779-C5F27B4F19CC}" dt="2026-07-13T18:51:35.897" v="70" actId="14100"/>
        <pc:sldMkLst>
          <pc:docMk/>
          <pc:sldMk cId="2033711594" sldId="6446"/>
        </pc:sldMkLst>
        <pc:spChg chg="mod">
          <ac:chgData name="Sweigart, Jennifer" userId="5cb2ec6a-81d1-41bc-9632-2141b4ee6615" providerId="ADAL" clId="{8CABC9AF-6A4D-4198-B779-C5F27B4F19CC}" dt="2026-07-13T18:51:35.897" v="70" actId="14100"/>
          <ac:spMkLst>
            <pc:docMk/>
            <pc:sldMk cId="2033711594" sldId="6446"/>
            <ac:spMk id="2" creationId="{BAD0B2BA-D0CA-20D8-936B-E81EC295E8BD}"/>
          </ac:spMkLst>
        </pc:spChg>
      </pc:sldChg>
      <pc:sldChg chg="add">
        <pc:chgData name="Sweigart, Jennifer" userId="5cb2ec6a-81d1-41bc-9632-2141b4ee6615" providerId="ADAL" clId="{8CABC9AF-6A4D-4198-B779-C5F27B4F19CC}" dt="2026-07-17T15:44:53.141" v="222"/>
        <pc:sldMkLst>
          <pc:docMk/>
          <pc:sldMk cId="3678481799" sldId="6447"/>
        </pc:sldMkLst>
      </pc:sldChg>
      <pc:sldChg chg="addSp delSp modSp add mod ord">
        <pc:chgData name="Sweigart, Jennifer" userId="5cb2ec6a-81d1-41bc-9632-2141b4ee6615" providerId="ADAL" clId="{8CABC9AF-6A4D-4198-B779-C5F27B4F19CC}" dt="2026-07-17T15:55:15.072" v="497" actId="20577"/>
        <pc:sldMkLst>
          <pc:docMk/>
          <pc:sldMk cId="232226969" sldId="6448"/>
        </pc:sldMkLst>
        <pc:spChg chg="mod">
          <ac:chgData name="Sweigart, Jennifer" userId="5cb2ec6a-81d1-41bc-9632-2141b4ee6615" providerId="ADAL" clId="{8CABC9AF-6A4D-4198-B779-C5F27B4F19CC}" dt="2026-07-17T15:54:43.143" v="483" actId="1076"/>
          <ac:spMkLst>
            <pc:docMk/>
            <pc:sldMk cId="232226969" sldId="6448"/>
            <ac:spMk id="13" creationId="{BF153462-26C1-97FC-B438-D12C878B96B8}"/>
          </ac:spMkLst>
        </pc:spChg>
        <pc:graphicFrameChg chg="modGraphic">
          <ac:chgData name="Sweigart, Jennifer" userId="5cb2ec6a-81d1-41bc-9632-2141b4ee6615" providerId="ADAL" clId="{8CABC9AF-6A4D-4198-B779-C5F27B4F19CC}" dt="2026-07-17T15:55:15.072" v="497" actId="20577"/>
          <ac:graphicFrameMkLst>
            <pc:docMk/>
            <pc:sldMk cId="232226969" sldId="6448"/>
            <ac:graphicFrameMk id="4" creationId="{BA143B7E-64E8-2F92-4CA1-EB323420EE98}"/>
          </ac:graphicFrameMkLst>
        </pc:graphicFrameChg>
        <pc:picChg chg="mod">
          <ac:chgData name="Sweigart, Jennifer" userId="5cb2ec6a-81d1-41bc-9632-2141b4ee6615" providerId="ADAL" clId="{8CABC9AF-6A4D-4198-B779-C5F27B4F19CC}" dt="2026-07-17T15:54:39.836" v="482" actId="1076"/>
          <ac:picMkLst>
            <pc:docMk/>
            <pc:sldMk cId="232226969" sldId="6448"/>
            <ac:picMk id="3" creationId="{BD163D09-E28E-AF80-446A-37A7BDA883DA}"/>
          </ac:picMkLst>
        </pc:picChg>
        <pc:picChg chg="add mod">
          <ac:chgData name="Sweigart, Jennifer" userId="5cb2ec6a-81d1-41bc-9632-2141b4ee6615" providerId="ADAL" clId="{8CABC9AF-6A4D-4198-B779-C5F27B4F19CC}" dt="2026-07-17T15:54:36.928" v="481" actId="1076"/>
          <ac:picMkLst>
            <pc:docMk/>
            <pc:sldMk cId="232226969" sldId="6448"/>
            <ac:picMk id="6" creationId="{AB419A9B-82A5-7DE0-215D-E1B49D3BF945}"/>
          </ac:picMkLst>
        </pc:picChg>
        <pc:picChg chg="del">
          <ac:chgData name="Sweigart, Jennifer" userId="5cb2ec6a-81d1-41bc-9632-2141b4ee6615" providerId="ADAL" clId="{8CABC9AF-6A4D-4198-B779-C5F27B4F19CC}" dt="2026-07-17T15:54:14.229" v="475" actId="478"/>
          <ac:picMkLst>
            <pc:docMk/>
            <pc:sldMk cId="232226969" sldId="6448"/>
            <ac:picMk id="7" creationId="{8D99E5F9-5D6E-FD1A-8C54-BF3B47532292}"/>
          </ac:picMkLst>
        </pc:picChg>
      </pc:sldChg>
      <pc:sldChg chg="modSp add mod ord">
        <pc:chgData name="Sweigart, Jennifer" userId="5cb2ec6a-81d1-41bc-9632-2141b4ee6615" providerId="ADAL" clId="{8CABC9AF-6A4D-4198-B779-C5F27B4F19CC}" dt="2026-07-17T15:59:04.559" v="628" actId="20577"/>
        <pc:sldMkLst>
          <pc:docMk/>
          <pc:sldMk cId="4044325925" sldId="6449"/>
        </pc:sldMkLst>
        <pc:graphicFrameChg chg="mod modGraphic">
          <ac:chgData name="Sweigart, Jennifer" userId="5cb2ec6a-81d1-41bc-9632-2141b4ee6615" providerId="ADAL" clId="{8CABC9AF-6A4D-4198-B779-C5F27B4F19CC}" dt="2026-07-17T15:59:04.559" v="628" actId="20577"/>
          <ac:graphicFrameMkLst>
            <pc:docMk/>
            <pc:sldMk cId="4044325925" sldId="6449"/>
            <ac:graphicFrameMk id="3" creationId="{D5321E86-F44E-6184-9A8B-47E858572E14}"/>
          </ac:graphicFrameMkLst>
        </pc:graphicFrameChg>
      </pc:sldChg>
      <pc:sldChg chg="add ord">
        <pc:chgData name="Sweigart, Jennifer" userId="5cb2ec6a-81d1-41bc-9632-2141b4ee6615" providerId="ADAL" clId="{8CABC9AF-6A4D-4198-B779-C5F27B4F19CC}" dt="2026-07-17T16:05:02.524" v="642"/>
        <pc:sldMkLst>
          <pc:docMk/>
          <pc:sldMk cId="3483904724" sldId="6450"/>
        </pc:sldMkLst>
      </pc:sldChg>
    </pc:docChg>
  </pc:docChgLst>
  <pc:docChgLst>
    <pc:chgData name="Sweigart, Jennifer" userId="S::sweigartj@fultonschools.org::5cb2ec6a-81d1-41bc-9632-2141b4ee6615" providerId="AD" clId="Web-{02849A6E-D858-3323-2E4A-0239E11670D4}"/>
    <pc:docChg chg="sldOrd">
      <pc:chgData name="Sweigart, Jennifer" userId="S::sweigartj@fultonschools.org::5cb2ec6a-81d1-41bc-9632-2141b4ee6615" providerId="AD" clId="Web-{02849A6E-D858-3323-2E4A-0239E11670D4}" dt="2026-07-15T14:49:53.646" v="0"/>
      <pc:docMkLst>
        <pc:docMk/>
      </pc:docMkLst>
      <pc:sldChg chg="ord">
        <pc:chgData name="Sweigart, Jennifer" userId="S::sweigartj@fultonschools.org::5cb2ec6a-81d1-41bc-9632-2141b4ee6615" providerId="AD" clId="Web-{02849A6E-D858-3323-2E4A-0239E11670D4}" dt="2026-07-15T14:49:53.646" v="0"/>
        <pc:sldMkLst>
          <pc:docMk/>
          <pc:sldMk cId="960452685" sldId="643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77FB9DF-0955-4384-948D-3E4FF1C59867}" type="datetimeFigureOut">
              <a:rPr lang="en-US" smtClean="0"/>
              <a:t>7/17/2026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DA58160-6843-484C-9D1F-3E93C8663A58}" type="slidenum">
              <a:rPr lang="en-US" smtClean="0"/>
              <a:t>‹#›</a:t>
            </a:fld>
            <a:endParaRPr lang="en-US"/>
          </a:p>
        </p:txBody>
      </p:sp>
    </p:spTree>
    <p:extLst>
      <p:ext uri="{BB962C8B-B14F-4D97-AF65-F5344CB8AC3E}">
        <p14:creationId xmlns:p14="http://schemas.microsoft.com/office/powerpoint/2010/main" val="1076072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err="1"/>
              <a:t>sweigart</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117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D376F-B393-49DA-8A4E-D8B2E44310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4741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r>
              <a:rPr lang="en-US">
                <a:cs typeface="Calibri"/>
              </a:rPr>
              <a:t>Add in "The Goal of today is to understand the Assessment Portfolio for FCS!  You may not know all of this, but will at least have heard most of this information." </a:t>
            </a: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9953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492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r>
              <a:rPr lang="en-US" err="1">
                <a:cs typeface="Calibri"/>
              </a:rPr>
              <a:t>sweigart</a:t>
            </a:r>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2046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r>
              <a:rPr lang="en-US" err="1">
                <a:cs typeface="Calibri"/>
              </a:rPr>
              <a:t>edmonds</a:t>
            </a:r>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1883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pPr>
              <a:defRPr/>
            </a:pPr>
            <a:r>
              <a:rPr lang="en-US">
                <a:latin typeface="Calibri"/>
                <a:cs typeface="Calibri"/>
              </a:rPr>
              <a:t>Add QR code to link board policy and our website.  Add a table to for assessments and notes</a:t>
            </a:r>
          </a:p>
          <a:p>
            <a:pPr>
              <a:defRPr/>
            </a:pPr>
            <a:endParaRPr lang="en-US">
              <a:latin typeface="Calibri"/>
              <a:cs typeface="Calibri"/>
            </a:endParaRPr>
          </a:p>
          <a:p>
            <a:pPr marL="0" marR="0" lvl="0" indent="0" algn="l" defTabSz="914400">
              <a:lnSpc>
                <a:spcPct val="100000"/>
              </a:lnSpc>
              <a:spcBef>
                <a:spcPts val="0"/>
              </a:spcBef>
              <a:spcAft>
                <a:spcPts val="0"/>
              </a:spcAft>
              <a:buClrTx/>
              <a:buSzTx/>
              <a:buFontTx/>
              <a:buNone/>
              <a:tabLst/>
              <a:defRPr/>
            </a:pPr>
            <a:r>
              <a:rPr lang="en-US">
                <a:latin typeface="Calibri"/>
                <a:cs typeface="Calibri"/>
              </a:rPr>
              <a:t>Purpose</a:t>
            </a:r>
            <a:r>
              <a:rPr lang="en-US"/>
              <a:t> of standardized assessments is to evaluate learning at the end of the instruction (end of year or program) to determine if a student has achieved proficiency on required skills and concepts </a:t>
            </a:r>
          </a:p>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4891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Purpose of universal screening and diagnostic assessments is to …..</a:t>
            </a:r>
          </a:p>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0754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Purpose of universal screening and diagnostic assessments is to …..</a:t>
            </a:r>
          </a:p>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7582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endParaRPr lang="en-US" b="1">
              <a:solidFill>
                <a:srgbClr val="FF0000"/>
              </a:solidFill>
              <a:highlight>
                <a:srgbClr val="FFFF00"/>
              </a:highlight>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0563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2895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9159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8015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B2549-7D60-A2E5-F2DB-101EA4BCF7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8F3210-D70A-DE34-B9EE-A12A94C663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05FA58-4ED5-065B-2B11-B234693C57C1}"/>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4AF356B8-7A9C-7B19-0154-73A4377FF1C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013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5943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edmonds</a:t>
            </a:r>
            <a:endParaRPr lang="en-US"/>
          </a:p>
        </p:txBody>
      </p:sp>
      <p:sp>
        <p:nvSpPr>
          <p:cNvPr id="4" name="Slide Number Placeholder 3"/>
          <p:cNvSpPr>
            <a:spLocks noGrp="1"/>
          </p:cNvSpPr>
          <p:nvPr>
            <p:ph type="sldNum" sz="quarter" idx="5"/>
          </p:nvPr>
        </p:nvSpPr>
        <p:spPr/>
        <p:txBody>
          <a:bodyPr/>
          <a:lstStyle/>
          <a:p>
            <a:fld id="{FDA58160-6843-484C-9D1F-3E93C8663A58}" type="slidenum">
              <a:rPr lang="en-US" smtClean="0"/>
              <a:t>18</a:t>
            </a:fld>
            <a:endParaRPr lang="en-US"/>
          </a:p>
        </p:txBody>
      </p:sp>
    </p:spTree>
    <p:extLst>
      <p:ext uri="{BB962C8B-B14F-4D97-AF65-F5344CB8AC3E}">
        <p14:creationId xmlns:p14="http://schemas.microsoft.com/office/powerpoint/2010/main" val="1760943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r>
              <a:rPr lang="en-US">
                <a:cs typeface="Calibri"/>
              </a:rPr>
              <a:t>worthy</a:t>
            </a: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7036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r>
              <a:rPr lang="en-US">
                <a:ea typeface="Calibri"/>
                <a:cs typeface="Calibri"/>
              </a:rPr>
              <a:t>Give one minutes to log in to ClassLink and find/access Illuminate app </a:t>
            </a:r>
          </a:p>
          <a:p>
            <a:r>
              <a:rPr lang="en-US">
                <a:cs typeface="Calibri"/>
              </a:rPr>
              <a:t>Share uses of Illuminate</a:t>
            </a:r>
          </a:p>
          <a:p>
            <a:pPr marL="171450" indent="-171450">
              <a:buFontTx/>
              <a:buChar char="-"/>
            </a:pPr>
            <a:r>
              <a:rPr lang="en-US">
                <a:cs typeface="Calibri"/>
              </a:rPr>
              <a:t>Access and administer district created unit assessments (summative assessments) for specific grades/contents  </a:t>
            </a:r>
          </a:p>
          <a:p>
            <a:pPr marL="171450" indent="-171450">
              <a:buFontTx/>
              <a:buChar char="-"/>
            </a:pPr>
            <a:r>
              <a:rPr lang="en-US">
                <a:cs typeface="Calibri"/>
              </a:rPr>
              <a:t>Create additional assessments (</a:t>
            </a:r>
            <a:r>
              <a:rPr lang="en-US" err="1">
                <a:cs typeface="Calibri"/>
              </a:rPr>
              <a:t>summatives</a:t>
            </a:r>
            <a:r>
              <a:rPr lang="en-US">
                <a:cs typeface="Calibri"/>
              </a:rPr>
              <a:t> and formatives) for use throughout the year </a:t>
            </a:r>
          </a:p>
          <a:p>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59251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r>
              <a:rPr lang="en-US">
                <a:cs typeface="Calibri"/>
              </a:rPr>
              <a:t>worthy</a:t>
            </a: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23565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r>
              <a:rPr lang="en-US"/>
              <a:t>Explain how calendar is divided by content/student groups and organized by weeks</a:t>
            </a:r>
          </a:p>
          <a:p>
            <a:r>
              <a:rPr lang="en-US"/>
              <a:t>Explain testing window, can administer assessment before window if students are ready, must test by Friday of the assessment window week  </a:t>
            </a:r>
            <a:endParaRPr lang="en-US">
              <a:cs typeface="Calibri"/>
            </a:endParaRPr>
          </a:p>
          <a:p>
            <a:r>
              <a:rPr lang="en-US"/>
              <a:t>Calendar for each content matches the content pacing guides </a:t>
            </a:r>
            <a:endParaRPr lang="en-US">
              <a:cs typeface="Calibri"/>
            </a:endParaRPr>
          </a:p>
          <a:p>
            <a:r>
              <a:rPr lang="en-US"/>
              <a:t>IF ON THE CALENDAR IT IS REQUIRED. Other assessments that can be given as options but these are REQUIRED</a:t>
            </a:r>
            <a:endParaRPr lang="en-US">
              <a:cs typeface="Calibri"/>
            </a:endParaRPr>
          </a:p>
          <a:p>
            <a:endParaRPr lang="en-US">
              <a:cs typeface="Calibri"/>
            </a:endParaRPr>
          </a:p>
          <a:p>
            <a:r>
              <a:rPr lang="en-US">
                <a:cs typeface="Calibri"/>
              </a:rPr>
              <a:t>Print out assessment </a:t>
            </a:r>
          </a:p>
          <a:p>
            <a:r>
              <a:rPr lang="en-US">
                <a:cs typeface="Calibri"/>
              </a:rPr>
              <a:t>ES- K-2 and 3-5</a:t>
            </a:r>
          </a:p>
          <a:p>
            <a:endParaRPr lang="en-US">
              <a:cs typeface="Calibri"/>
            </a:endParaRPr>
          </a:p>
          <a:p>
            <a:pPr marL="171450" indent="-171450">
              <a:buFont typeface="Arial"/>
              <a:buChar char="•"/>
            </a:pPr>
            <a:r>
              <a:rPr lang="en-US">
                <a:cs typeface="Calibri"/>
              </a:rPr>
              <a:t>Bring highlighters </a:t>
            </a:r>
          </a:p>
          <a:p>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1364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Walk through steps and give a minute to navigate to Employee Hub </a:t>
            </a:r>
          </a:p>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2052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Walk through steps and give a minute to navigate to </a:t>
            </a:r>
          </a:p>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3272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r>
              <a:rPr lang="en-US"/>
              <a:t>Worthy</a:t>
            </a:r>
          </a:p>
          <a:p>
            <a:r>
              <a:rPr lang="en-US"/>
              <a:t>Give a few minutes to look at the assessment calendar</a:t>
            </a:r>
          </a:p>
          <a:p>
            <a:r>
              <a:rPr lang="en-US"/>
              <a:t>Share one thing they notice Ask any questions</a:t>
            </a:r>
          </a:p>
          <a:p>
            <a:r>
              <a:rPr lang="en-US"/>
              <a:t> </a:t>
            </a:r>
          </a:p>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4379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r>
              <a:rPr lang="en-US">
                <a:cs typeface="Calibri"/>
              </a:rPr>
              <a:t>Sweigart</a:t>
            </a: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5808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8246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9589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80480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8AF5-3066-7343-8AC7-84ECE01B0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775EF-99FF-9F37-7FEE-2CB23BC368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D096-EFFD-A677-8D5A-4A6502C29F2C}"/>
              </a:ext>
            </a:extLst>
          </p:cNvPr>
          <p:cNvSpPr>
            <a:spLocks noGrp="1"/>
          </p:cNvSpPr>
          <p:nvPr>
            <p:ph type="body" idx="1"/>
          </p:nvPr>
        </p:nvSpPr>
        <p:spPr/>
        <p:txBody>
          <a:bodyPr/>
          <a:lstStyle/>
          <a:p>
            <a:r>
              <a:rPr lang="en-US" err="1">
                <a:cs typeface="Calibri"/>
              </a:rPr>
              <a:t>sweigart</a:t>
            </a:r>
            <a:endParaRPr lang="en-US">
              <a:cs typeface="Calibri"/>
            </a:endParaRPr>
          </a:p>
        </p:txBody>
      </p:sp>
      <p:sp>
        <p:nvSpPr>
          <p:cNvPr id="4" name="Slide Number Placeholder 3">
            <a:extLst>
              <a:ext uri="{FF2B5EF4-FFF2-40B4-BE49-F238E27FC236}">
                <a16:creationId xmlns:a16="http://schemas.microsoft.com/office/drawing/2014/main" id="{562F64F4-BBB9-C5FE-835E-8E6AD8AE7A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CB5A3-A174-4284-AC25-5A82B7159A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77376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ntro">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533400"/>
            <a:ext cx="12192000" cy="4419600"/>
          </a:xfrm>
        </p:spPr>
        <p:txBody>
          <a:bodyPr/>
          <a:lstStyle/>
          <a:p>
            <a:r>
              <a:rPr lang="en-US"/>
              <a:t>Click icon to add picture</a:t>
            </a:r>
          </a:p>
        </p:txBody>
      </p:sp>
      <p:sp>
        <p:nvSpPr>
          <p:cNvPr id="26" name="Slide Number Placeholder 25"/>
          <p:cNvSpPr>
            <a:spLocks noGrp="1"/>
          </p:cNvSpPr>
          <p:nvPr>
            <p:ph type="sldNum" sz="quarter" idx="17"/>
          </p:nvPr>
        </p:nvSpPr>
        <p:spPr/>
        <p:txBody>
          <a:bodyPr/>
          <a:lstStyle>
            <a:lvl1pPr>
              <a:defRPr>
                <a:solidFill>
                  <a:schemeClr val="bg1"/>
                </a:solidFill>
              </a:defRPr>
            </a:lvl1pPr>
          </a:lstStyle>
          <a:p>
            <a:fld id="{0A1E7EEA-A383-4F8B-AE1D-512D4BC0722D}" type="slidenum">
              <a:rPr lang="en-US" smtClean="0"/>
              <a:t>‹#›</a:t>
            </a:fld>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097" y="5076100"/>
            <a:ext cx="2236304" cy="1163155"/>
          </a:xfrm>
          <a:prstGeom prst="rect">
            <a:avLst/>
          </a:prstGeom>
        </p:spPr>
      </p:pic>
      <p:sp>
        <p:nvSpPr>
          <p:cNvPr id="4" name="Text Placeholder 3"/>
          <p:cNvSpPr>
            <a:spLocks noGrp="1"/>
          </p:cNvSpPr>
          <p:nvPr>
            <p:ph type="body" sz="quarter" idx="18"/>
          </p:nvPr>
        </p:nvSpPr>
        <p:spPr>
          <a:xfrm>
            <a:off x="4876800" y="5257800"/>
            <a:ext cx="6705600" cy="838200"/>
          </a:xfr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Click to edit Master text styles</a:t>
            </a:r>
          </a:p>
        </p:txBody>
      </p:sp>
    </p:spTree>
    <p:extLst>
      <p:ext uri="{BB962C8B-B14F-4D97-AF65-F5344CB8AC3E}">
        <p14:creationId xmlns:p14="http://schemas.microsoft.com/office/powerpoint/2010/main" val="2049963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336798" y="3752893"/>
            <a:ext cx="7518400" cy="1177925"/>
          </a:xfrm>
        </p:spPr>
        <p:txBody>
          <a:bodyPr>
            <a:normAutofit/>
          </a:bodyPr>
          <a:lstStyle>
            <a:lvl1pPr marL="0" indent="0" algn="ctr">
              <a:spcBef>
                <a:spcPts val="0"/>
              </a:spcBef>
              <a:buNone/>
              <a:defRPr sz="24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6" name="Rectangle 15"/>
          <p:cNvSpPr/>
          <p:nvPr/>
        </p:nvSpPr>
        <p:spPr>
          <a:xfrm>
            <a:off x="0" y="0"/>
            <a:ext cx="12191999" cy="1149436"/>
          </a:xfrm>
          <a:prstGeom prst="rect">
            <a:avLst/>
          </a:prstGeom>
          <a:solidFill>
            <a:srgbClr val="004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lide Number Placeholder 18"/>
          <p:cNvSpPr>
            <a:spLocks noGrp="1"/>
          </p:cNvSpPr>
          <p:nvPr>
            <p:ph type="sldNum" sz="quarter" idx="12"/>
          </p:nvPr>
        </p:nvSpPr>
        <p:spPr/>
        <p:txBody>
          <a:bodyPr/>
          <a:lstStyle>
            <a:lvl1pPr>
              <a:defRPr>
                <a:solidFill>
                  <a:schemeClr val="bg1"/>
                </a:solidFill>
              </a:defRPr>
            </a:lvl1pPr>
          </a:lstStyle>
          <a:p>
            <a:fld id="{0A1E7EEA-A383-4F8B-AE1D-512D4BC0722D}" type="slidenum">
              <a:rPr lang="en-US" smtClean="0"/>
              <a:t>‹#›</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28600"/>
            <a:ext cx="1524000" cy="724019"/>
          </a:xfrm>
          <a:prstGeom prst="rect">
            <a:avLst/>
          </a:prstGeom>
        </p:spPr>
      </p:pic>
      <p:sp>
        <p:nvSpPr>
          <p:cNvPr id="2" name="Title 1"/>
          <p:cNvSpPr>
            <a:spLocks noGrp="1"/>
          </p:cNvSpPr>
          <p:nvPr>
            <p:ph type="ctrTitle"/>
          </p:nvPr>
        </p:nvSpPr>
        <p:spPr>
          <a:xfrm>
            <a:off x="2057399" y="2800393"/>
            <a:ext cx="8077199" cy="952500"/>
          </a:xfrm>
        </p:spPr>
        <p:txBody>
          <a:bodyPr>
            <a:noAutofit/>
          </a:bodyPr>
          <a:lstStyle>
            <a:lvl1pPr algn="ctr">
              <a:defRPr sz="5000"/>
            </a:lvl1pPr>
          </a:lstStyle>
          <a:p>
            <a:r>
              <a:rPr lang="en-US"/>
              <a:t>Click to edit Master title style</a:t>
            </a:r>
          </a:p>
        </p:txBody>
      </p:sp>
    </p:spTree>
    <p:extLst>
      <p:ext uri="{BB962C8B-B14F-4D97-AF65-F5344CB8AC3E}">
        <p14:creationId xmlns:p14="http://schemas.microsoft.com/office/powerpoint/2010/main" val="3188879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98" y="1400364"/>
            <a:ext cx="10972800" cy="474327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p:nvSpPr>
        <p:spPr>
          <a:xfrm>
            <a:off x="0" y="0"/>
            <a:ext cx="12191999" cy="1149436"/>
          </a:xfrm>
          <a:prstGeom prst="rect">
            <a:avLst/>
          </a:prstGeom>
          <a:solidFill>
            <a:srgbClr val="004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2"/>
          </p:nvPr>
        </p:nvSpPr>
        <p:spPr/>
        <p:txBody>
          <a:bodyPr/>
          <a:lstStyle>
            <a:lvl1pPr>
              <a:defRPr>
                <a:solidFill>
                  <a:schemeClr val="bg1"/>
                </a:solidFill>
              </a:defRPr>
            </a:lvl1pPr>
          </a:lstStyle>
          <a:p>
            <a:fld id="{0A1E7EEA-A383-4F8B-AE1D-512D4BC0722D}" type="slidenum">
              <a:rPr lang="en-US" smtClean="0"/>
              <a:t>‹#›</a:t>
            </a:fld>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12708"/>
            <a:ext cx="1524000" cy="724019"/>
          </a:xfrm>
          <a:prstGeom prst="rect">
            <a:avLst/>
          </a:prstGeom>
        </p:spPr>
      </p:pic>
      <p:sp>
        <p:nvSpPr>
          <p:cNvPr id="2" name="Title 1"/>
          <p:cNvSpPr>
            <a:spLocks noGrp="1"/>
          </p:cNvSpPr>
          <p:nvPr>
            <p:ph type="title"/>
          </p:nvPr>
        </p:nvSpPr>
        <p:spPr>
          <a:xfrm>
            <a:off x="4648199" y="250927"/>
            <a:ext cx="7513655" cy="685800"/>
          </a:xfrm>
        </p:spPr>
        <p:txBody>
          <a:bodyPr>
            <a:noAutofit/>
          </a:bodyPr>
          <a:lstStyle>
            <a:lvl1pPr>
              <a:defRPr sz="4400"/>
            </a:lvl1pPr>
          </a:lstStyle>
          <a:p>
            <a:r>
              <a:rPr lang="en-US"/>
              <a:t>Click to edit Master title style</a:t>
            </a:r>
          </a:p>
        </p:txBody>
      </p:sp>
    </p:spTree>
    <p:extLst>
      <p:ext uri="{BB962C8B-B14F-4D97-AF65-F5344CB8AC3E}">
        <p14:creationId xmlns:p14="http://schemas.microsoft.com/office/powerpoint/2010/main" val="2776419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599" y="1411400"/>
            <a:ext cx="5384800" cy="47472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599" y="1402310"/>
            <a:ext cx="5384800" cy="47472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p:nvSpPr>
        <p:spPr>
          <a:xfrm>
            <a:off x="0" y="0"/>
            <a:ext cx="12191999" cy="1149436"/>
          </a:xfrm>
          <a:prstGeom prst="rect">
            <a:avLst/>
          </a:prstGeom>
          <a:solidFill>
            <a:srgbClr val="004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6"/>
          <p:cNvSpPr>
            <a:spLocks noGrp="1"/>
          </p:cNvSpPr>
          <p:nvPr>
            <p:ph type="sldNum" sz="quarter" idx="12"/>
          </p:nvPr>
        </p:nvSpPr>
        <p:spPr/>
        <p:txBody>
          <a:bodyPr/>
          <a:lstStyle>
            <a:lvl1pPr>
              <a:defRPr>
                <a:solidFill>
                  <a:schemeClr val="bg1"/>
                </a:solidFill>
              </a:defRPr>
            </a:lvl1pPr>
          </a:lstStyle>
          <a:p>
            <a:fld id="{0A1E7EEA-A383-4F8B-AE1D-512D4BC0722D}" type="slidenum">
              <a:rPr lang="en-US" smtClean="0"/>
              <a:t>‹#›</a:t>
            </a:fld>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12708"/>
            <a:ext cx="1524000" cy="724019"/>
          </a:xfrm>
          <a:prstGeom prst="rect">
            <a:avLst/>
          </a:prstGeom>
        </p:spPr>
      </p:pic>
      <p:sp>
        <p:nvSpPr>
          <p:cNvPr id="2" name="Title 1"/>
          <p:cNvSpPr>
            <a:spLocks noGrp="1"/>
          </p:cNvSpPr>
          <p:nvPr>
            <p:ph type="title"/>
          </p:nvPr>
        </p:nvSpPr>
        <p:spPr>
          <a:xfrm>
            <a:off x="4800600" y="252874"/>
            <a:ext cx="7391399" cy="685800"/>
          </a:xfrm>
        </p:spPr>
        <p:txBody>
          <a:bodyPr/>
          <a:lstStyle/>
          <a:p>
            <a:r>
              <a:rPr lang="en-US"/>
              <a:t>Click to edit Master title style</a:t>
            </a:r>
          </a:p>
        </p:txBody>
      </p:sp>
    </p:spTree>
    <p:extLst>
      <p:ext uri="{BB962C8B-B14F-4D97-AF65-F5344CB8AC3E}">
        <p14:creationId xmlns:p14="http://schemas.microsoft.com/office/powerpoint/2010/main" val="1813117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9" name="Rectangle 8"/>
          <p:cNvSpPr/>
          <p:nvPr/>
        </p:nvSpPr>
        <p:spPr>
          <a:xfrm>
            <a:off x="0" y="0"/>
            <a:ext cx="12191999" cy="1149436"/>
          </a:xfrm>
          <a:prstGeom prst="rect">
            <a:avLst/>
          </a:prstGeom>
          <a:solidFill>
            <a:srgbClr val="004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13"/>
          <p:cNvSpPr>
            <a:spLocks noGrp="1"/>
          </p:cNvSpPr>
          <p:nvPr>
            <p:ph type="sldNum" sz="quarter" idx="12"/>
          </p:nvPr>
        </p:nvSpPr>
        <p:spPr/>
        <p:txBody>
          <a:bodyPr/>
          <a:lstStyle>
            <a:lvl1pPr>
              <a:defRPr>
                <a:solidFill>
                  <a:schemeClr val="bg1"/>
                </a:solidFill>
              </a:defRPr>
            </a:lvl1pPr>
          </a:lstStyle>
          <a:p>
            <a:fld id="{0A1E7EEA-A383-4F8B-AE1D-512D4BC0722D}" type="slidenum">
              <a:rPr lang="en-US" smtClean="0"/>
              <a:t>‹#›</a:t>
            </a:fld>
            <a:endParaRPr lang="en-US"/>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12708"/>
            <a:ext cx="1524000" cy="724019"/>
          </a:xfrm>
          <a:prstGeom prst="rect">
            <a:avLst/>
          </a:prstGeom>
        </p:spPr>
      </p:pic>
      <p:sp>
        <p:nvSpPr>
          <p:cNvPr id="7" name="Title 1"/>
          <p:cNvSpPr>
            <a:spLocks noGrp="1"/>
          </p:cNvSpPr>
          <p:nvPr>
            <p:ph type="title"/>
          </p:nvPr>
        </p:nvSpPr>
        <p:spPr>
          <a:xfrm>
            <a:off x="4800600" y="252874"/>
            <a:ext cx="7391399" cy="685800"/>
          </a:xfrm>
        </p:spPr>
        <p:txBody>
          <a:bodyPr/>
          <a:lstStyle/>
          <a:p>
            <a:r>
              <a:rPr lang="en-US"/>
              <a:t>Click to edit Master title style</a:t>
            </a:r>
          </a:p>
        </p:txBody>
      </p:sp>
    </p:spTree>
    <p:extLst>
      <p:ext uri="{BB962C8B-B14F-4D97-AF65-F5344CB8AC3E}">
        <p14:creationId xmlns:p14="http://schemas.microsoft.com/office/powerpoint/2010/main" val="3366593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447800"/>
            <a:ext cx="7120467"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p:nvSpPr>
        <p:spPr>
          <a:xfrm>
            <a:off x="0" y="0"/>
            <a:ext cx="12191999" cy="1149436"/>
          </a:xfrm>
          <a:prstGeom prst="rect">
            <a:avLst/>
          </a:prstGeom>
          <a:solidFill>
            <a:srgbClr val="004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ate Placeholder 14"/>
          <p:cNvSpPr>
            <a:spLocks noGrp="1"/>
          </p:cNvSpPr>
          <p:nvPr>
            <p:ph type="dt" sz="half" idx="10"/>
          </p:nvPr>
        </p:nvSpPr>
        <p:spPr/>
        <p:txBody>
          <a:bodyPr/>
          <a:lstStyle>
            <a:lvl1pPr>
              <a:defRPr>
                <a:solidFill>
                  <a:schemeClr val="bg1"/>
                </a:solidFill>
              </a:defRPr>
            </a:lvl1pPr>
          </a:lstStyle>
          <a:p>
            <a:fld id="{46263129-F6C3-459B-91A2-143BEBCDA498}" type="datetimeFigureOut">
              <a:rPr lang="en-US" smtClean="0"/>
              <a:t>7/17/2026</a:t>
            </a:fld>
            <a:endParaRPr lang="en-US"/>
          </a:p>
        </p:txBody>
      </p:sp>
      <p:sp>
        <p:nvSpPr>
          <p:cNvPr id="17" name="Slide Number Placeholder 16"/>
          <p:cNvSpPr>
            <a:spLocks noGrp="1"/>
          </p:cNvSpPr>
          <p:nvPr>
            <p:ph type="sldNum" sz="quarter" idx="12"/>
          </p:nvPr>
        </p:nvSpPr>
        <p:spPr/>
        <p:txBody>
          <a:bodyPr/>
          <a:lstStyle>
            <a:lvl1pPr>
              <a:defRPr>
                <a:solidFill>
                  <a:schemeClr val="bg1"/>
                </a:solidFill>
              </a:defRPr>
            </a:lvl1pPr>
          </a:lstStyle>
          <a:p>
            <a:fld id="{0A1E7EEA-A383-4F8B-AE1D-512D4BC0722D}" type="slidenum">
              <a:rPr lang="en-US" smtClean="0"/>
              <a:t>‹#›</a:t>
            </a:fld>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12708"/>
            <a:ext cx="1524000" cy="724019"/>
          </a:xfrm>
          <a:prstGeom prst="rect">
            <a:avLst/>
          </a:prstGeom>
        </p:spPr>
      </p:pic>
      <p:sp>
        <p:nvSpPr>
          <p:cNvPr id="11" name="Title 1"/>
          <p:cNvSpPr txBox="1">
            <a:spLocks/>
          </p:cNvSpPr>
          <p:nvPr/>
        </p:nvSpPr>
        <p:spPr>
          <a:xfrm>
            <a:off x="4800600" y="252874"/>
            <a:ext cx="7391399" cy="685800"/>
          </a:xfrm>
          <a:prstGeom prst="rect">
            <a:avLst/>
          </a:prstGeom>
        </p:spPr>
        <p:txBody>
          <a:bodyPr vert="horz" lIns="91440" tIns="45720" rIns="91440" bIns="45720" rtlCol="0" anchor="ctr">
            <a:normAutofit fontScale="92500" lnSpcReduction="10000"/>
          </a:bodyPr>
          <a:lstStyle>
            <a:lvl1pPr algn="l" defTabSz="914400" rtl="0" eaLnBrk="1" latinLnBrk="0" hangingPunct="1">
              <a:spcBef>
                <a:spcPct val="0"/>
              </a:spcBef>
              <a:buNone/>
              <a:defRPr sz="4400" b="1" kern="1200">
                <a:solidFill>
                  <a:srgbClr val="C99F41"/>
                </a:solidFill>
                <a:latin typeface="+mj-lt"/>
                <a:ea typeface="+mj-ea"/>
                <a:cs typeface="+mj-cs"/>
              </a:defRPr>
            </a:lvl1pPr>
          </a:lstStyle>
          <a:p>
            <a:r>
              <a:rPr lang="en-US"/>
              <a:t>Click to edit Master title style</a:t>
            </a:r>
          </a:p>
        </p:txBody>
      </p:sp>
      <p:sp>
        <p:nvSpPr>
          <p:cNvPr id="13" name="Picture Placeholder 2"/>
          <p:cNvSpPr>
            <a:spLocks noGrp="1"/>
          </p:cNvSpPr>
          <p:nvPr>
            <p:ph type="pic" idx="13"/>
          </p:nvPr>
        </p:nvSpPr>
        <p:spPr>
          <a:xfrm>
            <a:off x="304800" y="1447800"/>
            <a:ext cx="4191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230524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16523" y="1441379"/>
            <a:ext cx="11582399" cy="405787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438399" y="5684837"/>
            <a:ext cx="7315200" cy="485933"/>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Rectangle 14"/>
          <p:cNvSpPr/>
          <p:nvPr/>
        </p:nvSpPr>
        <p:spPr>
          <a:xfrm>
            <a:off x="0" y="0"/>
            <a:ext cx="12191999" cy="1149436"/>
          </a:xfrm>
          <a:prstGeom prst="rect">
            <a:avLst/>
          </a:prstGeom>
          <a:solidFill>
            <a:srgbClr val="004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lide Number Placeholder 20"/>
          <p:cNvSpPr>
            <a:spLocks noGrp="1"/>
          </p:cNvSpPr>
          <p:nvPr>
            <p:ph type="sldNum" sz="quarter" idx="12"/>
          </p:nvPr>
        </p:nvSpPr>
        <p:spPr/>
        <p:txBody>
          <a:bodyPr/>
          <a:lstStyle>
            <a:lvl1pPr>
              <a:defRPr>
                <a:solidFill>
                  <a:schemeClr val="bg1"/>
                </a:solidFill>
              </a:defRPr>
            </a:lvl1pPr>
          </a:lstStyle>
          <a:p>
            <a:fld id="{0A1E7EEA-A383-4F8B-AE1D-512D4BC0722D}" type="slidenum">
              <a:rPr lang="en-US" smtClean="0"/>
              <a:t>‹#›</a:t>
            </a:fld>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12708"/>
            <a:ext cx="1524000" cy="724019"/>
          </a:xfrm>
          <a:prstGeom prst="rect">
            <a:avLst/>
          </a:prstGeom>
        </p:spPr>
      </p:pic>
      <p:sp>
        <p:nvSpPr>
          <p:cNvPr id="11" name="Title 1"/>
          <p:cNvSpPr>
            <a:spLocks noGrp="1"/>
          </p:cNvSpPr>
          <p:nvPr>
            <p:ph type="title"/>
          </p:nvPr>
        </p:nvSpPr>
        <p:spPr>
          <a:xfrm>
            <a:off x="4800600" y="252874"/>
            <a:ext cx="7391399" cy="685800"/>
          </a:xfrm>
        </p:spPr>
        <p:txBody>
          <a:bodyPr/>
          <a:lstStyle/>
          <a:p>
            <a:r>
              <a:rPr lang="en-US"/>
              <a:t>Click to edit Master title style</a:t>
            </a:r>
          </a:p>
        </p:txBody>
      </p:sp>
    </p:spTree>
    <p:extLst>
      <p:ext uri="{BB962C8B-B14F-4D97-AF65-F5344CB8AC3E}">
        <p14:creationId xmlns:p14="http://schemas.microsoft.com/office/powerpoint/2010/main" val="1597288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5393586-C26F-B78F-621B-8FA4A874950D}"/>
              </a:ext>
            </a:extLst>
          </p:cNvPr>
          <p:cNvSpPr>
            <a:spLocks noGrp="1"/>
          </p:cNvSpPr>
          <p:nvPr>
            <p:ph type="sldNum" sz="quarter" idx="12"/>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pic>
        <p:nvPicPr>
          <p:cNvPr id="2" name="Picture 1" descr="A black and white logo&#10;&#10;Description automatically generated">
            <a:extLst>
              <a:ext uri="{FF2B5EF4-FFF2-40B4-BE49-F238E27FC236}">
                <a16:creationId xmlns:a16="http://schemas.microsoft.com/office/drawing/2014/main" id="{94FE62CF-15C2-FE58-F167-70F6A05DC7B5}"/>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7126798" y="5029002"/>
            <a:ext cx="2734834" cy="1299777"/>
          </a:xfrm>
          <a:prstGeom prst="rect">
            <a:avLst/>
          </a:prstGeom>
        </p:spPr>
      </p:pic>
      <p:pic>
        <p:nvPicPr>
          <p:cNvPr id="5" name="Picture 4" descr="A group of people smiling and holding diploma&#10;&#10;Description automatically generated">
            <a:extLst>
              <a:ext uri="{FF2B5EF4-FFF2-40B4-BE49-F238E27FC236}">
                <a16:creationId xmlns:a16="http://schemas.microsoft.com/office/drawing/2014/main" id="{AE7D4C00-ABC3-A8EF-2A47-0D151344E9A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9605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B9100A-92AA-68E3-5EE6-D0CC123548FB}"/>
              </a:ext>
            </a:extLst>
          </p:cNvPr>
          <p:cNvSpPr>
            <a:spLocks noGrp="1"/>
          </p:cNvSpPr>
          <p:nvPr>
            <p:ph sz="half" idx="1" hasCustomPrompt="1"/>
          </p:nvPr>
        </p:nvSpPr>
        <p:spPr>
          <a:xfrm>
            <a:off x="741951" y="1635844"/>
            <a:ext cx="9133936" cy="4351338"/>
          </a:xfrm>
        </p:spPr>
        <p:txBody>
          <a:bodyPr/>
          <a:lstStyle>
            <a:lvl1pPr>
              <a:lnSpc>
                <a:spcPct val="100000"/>
              </a:lnSpc>
              <a:spcBef>
                <a:spcPts val="600"/>
              </a:spcBef>
              <a:defRPr sz="2800"/>
            </a:lvl1pPr>
            <a:lvl2pPr marL="685800" indent="-228600">
              <a:lnSpc>
                <a:spcPct val="100000"/>
              </a:lnSpc>
              <a:spcBef>
                <a:spcPts val="600"/>
              </a:spcBef>
              <a:spcAft>
                <a:spcPts val="0"/>
              </a:spcAft>
              <a:buFont typeface="Calibri" panose="020F0502020204030204" pitchFamily="34" charset="0"/>
              <a:buChar char="–"/>
              <a:defRPr/>
            </a:lvl2pPr>
            <a:lvl3pPr marL="1143000" indent="-228600">
              <a:lnSpc>
                <a:spcPct val="100000"/>
              </a:lnSpc>
              <a:spcBef>
                <a:spcPts val="0"/>
              </a:spcBef>
              <a:buFont typeface="Wingdings" panose="05000000000000000000" pitchFamily="2" charset="2"/>
              <a:buChar char="§"/>
              <a:defRPr/>
            </a:lvl3pPr>
            <a:lvl4pPr>
              <a:lnSpc>
                <a:spcPct val="100000"/>
              </a:lnSpc>
              <a:spcBef>
                <a:spcPts val="0"/>
              </a:spcBef>
              <a:defRPr/>
            </a:lvl4pPr>
            <a:lvl5pPr>
              <a:lnSpc>
                <a:spcPct val="100000"/>
              </a:lnSpc>
              <a:spcBef>
                <a:spcPts val="0"/>
              </a:spcBef>
              <a:defRPr/>
            </a:lvl5pPr>
          </a:lstStyle>
          <a:p>
            <a:pPr lvl="0"/>
            <a:r>
              <a:rPr lang="en-US"/>
              <a:t>Click to add text (Calibri 28 pt. </a:t>
            </a:r>
            <a:r>
              <a:rPr lang="en-US" err="1"/>
              <a:t>unbold</a:t>
            </a:r>
            <a:r>
              <a:rPr lang="en-US"/>
              <a:t>)</a:t>
            </a:r>
          </a:p>
          <a:p>
            <a:pPr lvl="1"/>
            <a:r>
              <a:rPr lang="en-US"/>
              <a:t>Second level</a:t>
            </a:r>
          </a:p>
          <a:p>
            <a:pPr lvl="1"/>
            <a:endParaRPr lang="en-US"/>
          </a:p>
        </p:txBody>
      </p:sp>
      <p:sp>
        <p:nvSpPr>
          <p:cNvPr id="8" name="Slide Number Placeholder 5">
            <a:extLst>
              <a:ext uri="{FF2B5EF4-FFF2-40B4-BE49-F238E27FC236}">
                <a16:creationId xmlns:a16="http://schemas.microsoft.com/office/drawing/2014/main" id="{2C4A5A01-C8F8-2AF4-E0ED-010E9A259429}"/>
              </a:ext>
            </a:extLst>
          </p:cNvPr>
          <p:cNvSpPr>
            <a:spLocks noGrp="1"/>
          </p:cNvSpPr>
          <p:nvPr>
            <p:ph type="sldNum" sz="quarter" idx="4"/>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sp>
        <p:nvSpPr>
          <p:cNvPr id="13" name="Text Placeholder 12">
            <a:extLst>
              <a:ext uri="{FF2B5EF4-FFF2-40B4-BE49-F238E27FC236}">
                <a16:creationId xmlns:a16="http://schemas.microsoft.com/office/drawing/2014/main" id="{867DDCA2-23E4-E554-1803-AFC079202A46}"/>
              </a:ext>
            </a:extLst>
          </p:cNvPr>
          <p:cNvSpPr>
            <a:spLocks noGrp="1"/>
          </p:cNvSpPr>
          <p:nvPr>
            <p:ph type="body" sz="quarter" idx="10" hasCustomPrompt="1"/>
          </p:nvPr>
        </p:nvSpPr>
        <p:spPr>
          <a:xfrm>
            <a:off x="603850" y="543014"/>
            <a:ext cx="9376912" cy="750888"/>
          </a:xfrm>
        </p:spPr>
        <p:txBody>
          <a:bodyPr>
            <a:normAutofit/>
          </a:bodyPr>
          <a:lstStyle>
            <a:lvl1pPr marL="0" indent="0">
              <a:buNone/>
              <a:defRPr sz="4200" b="1">
                <a:solidFill>
                  <a:srgbClr val="C2A104"/>
                </a:solidFill>
              </a:defRPr>
            </a:lvl1pPr>
            <a:lvl5pPr marL="1828800" indent="0">
              <a:buNone/>
              <a:defRPr/>
            </a:lvl5pPr>
          </a:lstStyle>
          <a:p>
            <a:pPr lvl="0"/>
            <a:r>
              <a:rPr lang="en-US"/>
              <a:t>HEADER IN ALL CAPS (Calibri 42pt bold)</a:t>
            </a:r>
          </a:p>
        </p:txBody>
      </p:sp>
    </p:spTree>
    <p:extLst>
      <p:ext uri="{BB962C8B-B14F-4D97-AF65-F5344CB8AC3E}">
        <p14:creationId xmlns:p14="http://schemas.microsoft.com/office/powerpoint/2010/main" val="3713692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5393586-C26F-B78F-621B-8FA4A874950D}"/>
              </a:ext>
            </a:extLst>
          </p:cNvPr>
          <p:cNvSpPr>
            <a:spLocks noGrp="1"/>
          </p:cNvSpPr>
          <p:nvPr>
            <p:ph type="sldNum" sz="quarter" idx="12"/>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pic>
        <p:nvPicPr>
          <p:cNvPr id="2" name="Picture 1" descr="A black and white logo&#10;&#10;Description automatically generated">
            <a:extLst>
              <a:ext uri="{FF2B5EF4-FFF2-40B4-BE49-F238E27FC236}">
                <a16:creationId xmlns:a16="http://schemas.microsoft.com/office/drawing/2014/main" id="{94FE62CF-15C2-FE58-F167-70F6A05DC7B5}"/>
              </a:ext>
            </a:extLst>
          </p:cNvPr>
          <p:cNvPicPr/>
          <p:nvPr userDrawn="1"/>
        </p:nvPicPr>
        <p:blipFill>
          <a:blip r:embed="rId2">
            <a:extLst>
              <a:ext uri="{28A0092B-C50C-407E-A947-70E740481C1C}">
                <a14:useLocalDpi xmlns:a14="http://schemas.microsoft.com/office/drawing/2010/main" val="0"/>
              </a:ext>
            </a:extLst>
          </a:blip>
          <a:stretch>
            <a:fillRect/>
          </a:stretch>
        </p:blipFill>
        <p:spPr>
          <a:xfrm>
            <a:off x="7126798" y="5029002"/>
            <a:ext cx="2734834" cy="1299777"/>
          </a:xfrm>
          <a:prstGeom prst="rect">
            <a:avLst/>
          </a:prstGeom>
        </p:spPr>
      </p:pic>
      <p:pic>
        <p:nvPicPr>
          <p:cNvPr id="5" name="Picture 4" descr="A group of people smiling and holding diploma&#10;&#10;Description automatically generated">
            <a:extLst>
              <a:ext uri="{FF2B5EF4-FFF2-40B4-BE49-F238E27FC236}">
                <a16:creationId xmlns:a16="http://schemas.microsoft.com/office/drawing/2014/main" id="{AE7D4C00-ABC3-A8EF-2A47-0D151344E9A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10910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B9100A-92AA-68E3-5EE6-D0CC123548FB}"/>
              </a:ext>
            </a:extLst>
          </p:cNvPr>
          <p:cNvSpPr>
            <a:spLocks noGrp="1"/>
          </p:cNvSpPr>
          <p:nvPr>
            <p:ph sz="half" idx="1" hasCustomPrompt="1"/>
          </p:nvPr>
        </p:nvSpPr>
        <p:spPr>
          <a:xfrm>
            <a:off x="741951" y="1635844"/>
            <a:ext cx="9133936" cy="4351338"/>
          </a:xfrm>
        </p:spPr>
        <p:txBody>
          <a:bodyPr/>
          <a:lstStyle>
            <a:lvl1pPr>
              <a:lnSpc>
                <a:spcPct val="100000"/>
              </a:lnSpc>
              <a:spcBef>
                <a:spcPts val="600"/>
              </a:spcBef>
              <a:defRPr sz="2800"/>
            </a:lvl1pPr>
            <a:lvl2pPr marL="685800" indent="-228600">
              <a:lnSpc>
                <a:spcPct val="100000"/>
              </a:lnSpc>
              <a:spcBef>
                <a:spcPts val="600"/>
              </a:spcBef>
              <a:spcAft>
                <a:spcPts val="0"/>
              </a:spcAft>
              <a:buFont typeface="Calibri" panose="020F0502020204030204" pitchFamily="34" charset="0"/>
              <a:buChar char="–"/>
              <a:defRPr/>
            </a:lvl2pPr>
            <a:lvl3pPr marL="1143000" indent="-228600">
              <a:lnSpc>
                <a:spcPct val="100000"/>
              </a:lnSpc>
              <a:spcBef>
                <a:spcPts val="0"/>
              </a:spcBef>
              <a:buFont typeface="Wingdings" panose="05000000000000000000" pitchFamily="2" charset="2"/>
              <a:buChar char="§"/>
              <a:defRPr/>
            </a:lvl3pPr>
            <a:lvl4pPr>
              <a:lnSpc>
                <a:spcPct val="100000"/>
              </a:lnSpc>
              <a:spcBef>
                <a:spcPts val="0"/>
              </a:spcBef>
              <a:defRPr/>
            </a:lvl4pPr>
            <a:lvl5pPr>
              <a:lnSpc>
                <a:spcPct val="100000"/>
              </a:lnSpc>
              <a:spcBef>
                <a:spcPts val="0"/>
              </a:spcBef>
              <a:defRPr/>
            </a:lvl5pPr>
          </a:lstStyle>
          <a:p>
            <a:pPr lvl="0"/>
            <a:r>
              <a:rPr lang="en-US"/>
              <a:t>Click to add text (Calibri 28 pt. </a:t>
            </a:r>
            <a:r>
              <a:rPr lang="en-US" err="1"/>
              <a:t>unbold</a:t>
            </a:r>
            <a:r>
              <a:rPr lang="en-US"/>
              <a:t>)</a:t>
            </a:r>
          </a:p>
          <a:p>
            <a:pPr lvl="1"/>
            <a:r>
              <a:rPr lang="en-US"/>
              <a:t>Second level</a:t>
            </a:r>
          </a:p>
          <a:p>
            <a:pPr lvl="1"/>
            <a:endParaRPr lang="en-US"/>
          </a:p>
        </p:txBody>
      </p:sp>
      <p:sp>
        <p:nvSpPr>
          <p:cNvPr id="8" name="Slide Number Placeholder 5">
            <a:extLst>
              <a:ext uri="{FF2B5EF4-FFF2-40B4-BE49-F238E27FC236}">
                <a16:creationId xmlns:a16="http://schemas.microsoft.com/office/drawing/2014/main" id="{2C4A5A01-C8F8-2AF4-E0ED-010E9A259429}"/>
              </a:ext>
            </a:extLst>
          </p:cNvPr>
          <p:cNvSpPr>
            <a:spLocks noGrp="1"/>
          </p:cNvSpPr>
          <p:nvPr>
            <p:ph type="sldNum" sz="quarter" idx="4"/>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sp>
        <p:nvSpPr>
          <p:cNvPr id="13" name="Text Placeholder 12">
            <a:extLst>
              <a:ext uri="{FF2B5EF4-FFF2-40B4-BE49-F238E27FC236}">
                <a16:creationId xmlns:a16="http://schemas.microsoft.com/office/drawing/2014/main" id="{867DDCA2-23E4-E554-1803-AFC079202A46}"/>
              </a:ext>
            </a:extLst>
          </p:cNvPr>
          <p:cNvSpPr>
            <a:spLocks noGrp="1"/>
          </p:cNvSpPr>
          <p:nvPr>
            <p:ph type="body" sz="quarter" idx="10" hasCustomPrompt="1"/>
          </p:nvPr>
        </p:nvSpPr>
        <p:spPr>
          <a:xfrm>
            <a:off x="603850" y="543014"/>
            <a:ext cx="9376912" cy="750888"/>
          </a:xfrm>
        </p:spPr>
        <p:txBody>
          <a:bodyPr>
            <a:normAutofit/>
          </a:bodyPr>
          <a:lstStyle>
            <a:lvl1pPr marL="0" indent="0">
              <a:buNone/>
              <a:defRPr sz="4200" b="1">
                <a:solidFill>
                  <a:srgbClr val="C2A104"/>
                </a:solidFill>
              </a:defRPr>
            </a:lvl1pPr>
            <a:lvl5pPr marL="1828800" indent="0">
              <a:buNone/>
              <a:defRPr/>
            </a:lvl5pPr>
          </a:lstStyle>
          <a:p>
            <a:pPr lvl="0"/>
            <a:r>
              <a:rPr lang="en-US"/>
              <a:t>HEADER IN ALL CAPS (Calibri 42pt bold)</a:t>
            </a:r>
          </a:p>
        </p:txBody>
      </p:sp>
    </p:spTree>
    <p:extLst>
      <p:ext uri="{BB962C8B-B14F-4D97-AF65-F5344CB8AC3E}">
        <p14:creationId xmlns:p14="http://schemas.microsoft.com/office/powerpoint/2010/main" val="186384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395C1-F692-A961-8B2C-566E3EF9FC6B}"/>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BEE0F36-A7BE-D6B5-4B34-24E07C6C8D2F}"/>
              </a:ext>
            </a:extLst>
          </p:cNvPr>
          <p:cNvSpPr>
            <a:spLocks noGrp="1"/>
          </p:cNvSpPr>
          <p:nvPr>
            <p:ph type="sldNum" sz="quarter" idx="10"/>
          </p:nvPr>
        </p:nvSpPr>
        <p:spPr/>
        <p:txBody>
          <a:bodyPr/>
          <a:lstStyle/>
          <a:p>
            <a:fld id="{24147ACD-457C-4CFD-A092-0D72A6518171}" type="slidenum">
              <a:rPr lang="en-US" smtClean="0"/>
              <a:pPr/>
              <a:t>‹#›</a:t>
            </a:fld>
            <a:endParaRPr lang="en-US"/>
          </a:p>
        </p:txBody>
      </p:sp>
      <p:sp>
        <p:nvSpPr>
          <p:cNvPr id="5" name="Picture Placeholder 4">
            <a:extLst>
              <a:ext uri="{FF2B5EF4-FFF2-40B4-BE49-F238E27FC236}">
                <a16:creationId xmlns:a16="http://schemas.microsoft.com/office/drawing/2014/main" id="{E8E02523-083A-C9CA-EC00-3CB0963E4D9B}"/>
              </a:ext>
            </a:extLst>
          </p:cNvPr>
          <p:cNvSpPr>
            <a:spLocks noGrp="1"/>
          </p:cNvSpPr>
          <p:nvPr>
            <p:ph type="pic" sz="quarter" idx="11"/>
          </p:nvPr>
        </p:nvSpPr>
        <p:spPr>
          <a:xfrm>
            <a:off x="7047781" y="2639682"/>
            <a:ext cx="5120640" cy="5120640"/>
          </a:xfrm>
          <a:prstGeom prst="ellipse">
            <a:avLst/>
          </a:prstGeom>
        </p:spPr>
        <p:txBody>
          <a:bodyPr/>
          <a:lstStyle/>
          <a:p>
            <a:endParaRPr lang="en-US"/>
          </a:p>
        </p:txBody>
      </p:sp>
    </p:spTree>
    <p:extLst>
      <p:ext uri="{BB962C8B-B14F-4D97-AF65-F5344CB8AC3E}">
        <p14:creationId xmlns:p14="http://schemas.microsoft.com/office/powerpoint/2010/main" val="3610488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B9100A-92AA-68E3-5EE6-D0CC123548FB}"/>
              </a:ext>
            </a:extLst>
          </p:cNvPr>
          <p:cNvSpPr>
            <a:spLocks noGrp="1"/>
          </p:cNvSpPr>
          <p:nvPr>
            <p:ph sz="half" idx="1" hasCustomPrompt="1"/>
          </p:nvPr>
        </p:nvSpPr>
        <p:spPr>
          <a:xfrm>
            <a:off x="741951" y="1635844"/>
            <a:ext cx="9133936" cy="4351338"/>
          </a:xfrm>
        </p:spPr>
        <p:txBody>
          <a:bodyPr/>
          <a:lstStyle>
            <a:lvl1pPr>
              <a:defRPr/>
            </a:lvl1pPr>
          </a:lstStyle>
          <a:p>
            <a:pPr lvl="0"/>
            <a:r>
              <a:rPr lang="en-US"/>
              <a:t>Click to add text (Calibri 26 pt. </a:t>
            </a:r>
            <a:r>
              <a:rPr lang="en-US" err="1"/>
              <a:t>unbold</a:t>
            </a:r>
            <a:r>
              <a:rPr lang="en-US"/>
              <a: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2C4A5A01-C8F8-2AF4-E0ED-010E9A259429}"/>
              </a:ext>
            </a:extLst>
          </p:cNvPr>
          <p:cNvSpPr>
            <a:spLocks noGrp="1"/>
          </p:cNvSpPr>
          <p:nvPr>
            <p:ph type="sldNum" sz="quarter" idx="4"/>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sp>
        <p:nvSpPr>
          <p:cNvPr id="13" name="Text Placeholder 12">
            <a:extLst>
              <a:ext uri="{FF2B5EF4-FFF2-40B4-BE49-F238E27FC236}">
                <a16:creationId xmlns:a16="http://schemas.microsoft.com/office/drawing/2014/main" id="{867DDCA2-23E4-E554-1803-AFC079202A46}"/>
              </a:ext>
            </a:extLst>
          </p:cNvPr>
          <p:cNvSpPr>
            <a:spLocks noGrp="1"/>
          </p:cNvSpPr>
          <p:nvPr>
            <p:ph type="body" sz="quarter" idx="10" hasCustomPrompt="1"/>
          </p:nvPr>
        </p:nvSpPr>
        <p:spPr>
          <a:xfrm>
            <a:off x="603850" y="543014"/>
            <a:ext cx="9376912" cy="750888"/>
          </a:xfrm>
        </p:spPr>
        <p:txBody>
          <a:bodyPr>
            <a:normAutofit/>
          </a:bodyPr>
          <a:lstStyle>
            <a:lvl1pPr marL="0" indent="0">
              <a:buNone/>
              <a:defRPr sz="4200" b="1">
                <a:solidFill>
                  <a:srgbClr val="BF9000"/>
                </a:solidFill>
              </a:defRPr>
            </a:lvl1pPr>
            <a:lvl5pPr marL="1828800" indent="0">
              <a:buNone/>
              <a:defRPr/>
            </a:lvl5pPr>
          </a:lstStyle>
          <a:p>
            <a:pPr lvl="0"/>
            <a:r>
              <a:rPr lang="en-US"/>
              <a:t>HEADER IN ALL CAPS (Calibri 42pt bold)</a:t>
            </a:r>
          </a:p>
        </p:txBody>
      </p:sp>
    </p:spTree>
    <p:extLst>
      <p:ext uri="{BB962C8B-B14F-4D97-AF65-F5344CB8AC3E}">
        <p14:creationId xmlns:p14="http://schemas.microsoft.com/office/powerpoint/2010/main" val="3915410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A03DF8-29F1-4332-8245-72FD6E19DC6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DC6D990B-8AD2-BADC-B423-25E29F21159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5">
            <a:extLst>
              <a:ext uri="{FF2B5EF4-FFF2-40B4-BE49-F238E27FC236}">
                <a16:creationId xmlns:a16="http://schemas.microsoft.com/office/drawing/2014/main" id="{B094DCF8-D4CB-E4DB-31E5-4962DC066985}"/>
              </a:ext>
            </a:extLst>
          </p:cNvPr>
          <p:cNvSpPr>
            <a:spLocks noGrp="1"/>
          </p:cNvSpPr>
          <p:nvPr>
            <p:ph type="sldNum" sz="quarter" idx="4"/>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spTree>
    <p:extLst>
      <p:ext uri="{BB962C8B-B14F-4D97-AF65-F5344CB8AC3E}">
        <p14:creationId xmlns:p14="http://schemas.microsoft.com/office/powerpoint/2010/main" val="1823093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C58B3-3E03-E6F6-346F-4AE2A5F382E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2584C7-F80D-3B36-79A6-45CAAA1818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F3CD36-91A9-8253-0293-C8F8827B62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991627-22C0-DECB-8BA6-3C1BCBEA8A09}"/>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C50D96CC-2E9A-52D2-DF44-8239B925290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8" name="Slide Number Placeholder 5">
            <a:extLst>
              <a:ext uri="{FF2B5EF4-FFF2-40B4-BE49-F238E27FC236}">
                <a16:creationId xmlns:a16="http://schemas.microsoft.com/office/drawing/2014/main" id="{632DDAD5-F8EF-6CCE-7AB7-C14697D74E06}"/>
              </a:ext>
            </a:extLst>
          </p:cNvPr>
          <p:cNvSpPr>
            <a:spLocks noGrp="1"/>
          </p:cNvSpPr>
          <p:nvPr>
            <p:ph type="sldNum" sz="quarter" idx="4"/>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spTree>
    <p:extLst>
      <p:ext uri="{BB962C8B-B14F-4D97-AF65-F5344CB8AC3E}">
        <p14:creationId xmlns:p14="http://schemas.microsoft.com/office/powerpoint/2010/main" val="2689877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AB27B-30F0-AAA8-3493-B26DAD3281D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D5731AC-46DF-0331-0FF8-33D224D818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A452184-B6B6-932F-C2DA-47CC238D9C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AD8181-CA5C-6BE2-F3D0-24C9BC4DEF5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CDA9D9D-D855-5515-4A8D-84C2D6A908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8" name="Slide Number Placeholder 5">
            <a:extLst>
              <a:ext uri="{FF2B5EF4-FFF2-40B4-BE49-F238E27FC236}">
                <a16:creationId xmlns:a16="http://schemas.microsoft.com/office/drawing/2014/main" id="{B547425F-2743-EEBE-F102-97C35F2ECC91}"/>
              </a:ext>
            </a:extLst>
          </p:cNvPr>
          <p:cNvSpPr>
            <a:spLocks noGrp="1"/>
          </p:cNvSpPr>
          <p:nvPr>
            <p:ph type="sldNum" sz="quarter" idx="4"/>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spTree>
    <p:extLst>
      <p:ext uri="{BB962C8B-B14F-4D97-AF65-F5344CB8AC3E}">
        <p14:creationId xmlns:p14="http://schemas.microsoft.com/office/powerpoint/2010/main" val="3465529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E69B9-DD06-1265-CDE3-05AFB85C5096}"/>
              </a:ext>
            </a:extLst>
          </p:cNvPr>
          <p:cNvSpPr>
            <a:spLocks noGrp="1"/>
          </p:cNvSpPr>
          <p:nvPr>
            <p:ph type="title"/>
          </p:nvPr>
        </p:nvSpPr>
        <p:spPr>
          <a:xfrm>
            <a:off x="603849" y="365125"/>
            <a:ext cx="8962845"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F525E1-8A9D-0B72-ACC9-07B5776549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4994E-3E69-567E-F640-A4FCF5E8FA9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798C2F8-D5A9-601C-CC1D-B16CEC24E7F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5">
            <a:extLst>
              <a:ext uri="{FF2B5EF4-FFF2-40B4-BE49-F238E27FC236}">
                <a16:creationId xmlns:a16="http://schemas.microsoft.com/office/drawing/2014/main" id="{0293B615-D346-281F-E291-5AFF212D3768}"/>
              </a:ext>
            </a:extLst>
          </p:cNvPr>
          <p:cNvSpPr>
            <a:spLocks noGrp="1"/>
          </p:cNvSpPr>
          <p:nvPr>
            <p:ph type="sldNum" sz="quarter" idx="4"/>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spTree>
    <p:extLst>
      <p:ext uri="{BB962C8B-B14F-4D97-AF65-F5344CB8AC3E}">
        <p14:creationId xmlns:p14="http://schemas.microsoft.com/office/powerpoint/2010/main" val="25725616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A7396A-5A29-D905-D1C4-7AAE20969D6A}"/>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37F87E-49D9-2A3F-7628-13B3F72CE3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EFE503-2736-1369-F5F1-86314F8A5B59}"/>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CB0DD7AF-72F5-784F-CD5B-A44E55C13C5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5">
            <a:extLst>
              <a:ext uri="{FF2B5EF4-FFF2-40B4-BE49-F238E27FC236}">
                <a16:creationId xmlns:a16="http://schemas.microsoft.com/office/drawing/2014/main" id="{B80C9888-86A0-AD44-8D38-2CA85CDA8EBA}"/>
              </a:ext>
            </a:extLst>
          </p:cNvPr>
          <p:cNvSpPr>
            <a:spLocks noGrp="1"/>
          </p:cNvSpPr>
          <p:nvPr>
            <p:ph type="sldNum" sz="quarter" idx="4"/>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spTree>
    <p:extLst>
      <p:ext uri="{BB962C8B-B14F-4D97-AF65-F5344CB8AC3E}">
        <p14:creationId xmlns:p14="http://schemas.microsoft.com/office/powerpoint/2010/main" val="20495019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2_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603849" y="365125"/>
            <a:ext cx="8962845" cy="1325563"/>
          </a:xfrm>
          <a:prstGeom prst="rect">
            <a:avLst/>
          </a:prstGeom>
        </p:spPr>
        <p:txBody>
          <a:bodyPr lIns="0" tIns="0" rIns="0" bIns="0"/>
          <a:lstStyle>
            <a:lvl1pPr>
              <a:defRPr sz="3600" b="0" i="0">
                <a:solidFill>
                  <a:schemeClr val="bg1"/>
                </a:solidFill>
                <a:latin typeface="Calibri"/>
                <a:cs typeface="Calibri"/>
              </a:defRPr>
            </a:lvl1pPr>
          </a:lstStyle>
          <a:p>
            <a:endParaRPr/>
          </a:p>
        </p:txBody>
      </p:sp>
      <p:sp>
        <p:nvSpPr>
          <p:cNvPr id="3" name="Holder 3"/>
          <p:cNvSpPr>
            <a:spLocks noGrp="1"/>
          </p:cNvSpPr>
          <p:nvPr>
            <p:ph sz="half" idx="2"/>
          </p:nvPr>
        </p:nvSpPr>
        <p:spPr>
          <a:xfrm>
            <a:off x="688337" y="1361508"/>
            <a:ext cx="4789170" cy="4646295"/>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4" name="Holder 4"/>
          <p:cNvSpPr>
            <a:spLocks noGrp="1"/>
          </p:cNvSpPr>
          <p:nvPr>
            <p:ph sz="half" idx="3"/>
          </p:nvPr>
        </p:nvSpPr>
        <p:spPr>
          <a:xfrm>
            <a:off x="6479538" y="1337952"/>
            <a:ext cx="4742815" cy="4072890"/>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5" name="Holder 5"/>
          <p:cNvSpPr>
            <a:spLocks noGrp="1"/>
          </p:cNvSpPr>
          <p:nvPr>
            <p:ph type="ftr" sz="quarter" idx="5"/>
          </p:nvPr>
        </p:nvSpPr>
        <p:spPr>
          <a:xfrm>
            <a:off x="4038600" y="6356350"/>
            <a:ext cx="4114800" cy="365125"/>
          </a:xfrm>
          <a:prstGeom prst="rect">
            <a:avLst/>
          </a:prstGeom>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838200" y="6356350"/>
            <a:ext cx="2743200" cy="365125"/>
          </a:xfrm>
          <a:prstGeom prst="rect">
            <a:avLst/>
          </a:prstGeom>
        </p:spPr>
        <p:txBody>
          <a:bodyPr lIns="0" tIns="0" rIns="0" bIns="0"/>
          <a:lstStyle>
            <a:lvl1pPr algn="l">
              <a:defRPr>
                <a:solidFill>
                  <a:schemeClr val="tx1">
                    <a:tint val="75000"/>
                  </a:schemeClr>
                </a:solidFill>
              </a:defRPr>
            </a:lvl1pPr>
          </a:lstStyle>
          <a:p>
            <a:endParaRPr lang="en-US"/>
          </a:p>
        </p:txBody>
      </p:sp>
      <p:sp>
        <p:nvSpPr>
          <p:cNvPr id="8" name="Slide Number Placeholder 5">
            <a:extLst>
              <a:ext uri="{FF2B5EF4-FFF2-40B4-BE49-F238E27FC236}">
                <a16:creationId xmlns:a16="http://schemas.microsoft.com/office/drawing/2014/main" id="{A0B51986-11AB-14B8-AE15-F9670DA86772}"/>
              </a:ext>
            </a:extLst>
          </p:cNvPr>
          <p:cNvSpPr>
            <a:spLocks noGrp="1"/>
          </p:cNvSpPr>
          <p:nvPr>
            <p:ph type="sldNum" sz="quarter" idx="4"/>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spTree>
    <p:extLst>
      <p:ext uri="{BB962C8B-B14F-4D97-AF65-F5344CB8AC3E}">
        <p14:creationId xmlns:p14="http://schemas.microsoft.com/office/powerpoint/2010/main" val="2028333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6AD0B-4BEF-E527-CF83-82D9358C2D3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81A1DF6-781D-8CD5-B7E5-2AFED96A81C4}"/>
              </a:ext>
            </a:extLst>
          </p:cNvPr>
          <p:cNvSpPr>
            <a:spLocks noGrp="1"/>
          </p:cNvSpPr>
          <p:nvPr>
            <p:ph type="sldNum" sz="quarter" idx="10"/>
          </p:nvPr>
        </p:nvSpPr>
        <p:spPr/>
        <p:txBody>
          <a:bodyPr/>
          <a:lstStyle/>
          <a:p>
            <a:fld id="{24147ACD-457C-4CFD-A092-0D72A6518171}" type="slidenum">
              <a:rPr lang="en-US" smtClean="0"/>
              <a:pPr/>
              <a:t>‹#›</a:t>
            </a:fld>
            <a:endParaRPr lang="en-US"/>
          </a:p>
        </p:txBody>
      </p:sp>
    </p:spTree>
    <p:extLst>
      <p:ext uri="{BB962C8B-B14F-4D97-AF65-F5344CB8AC3E}">
        <p14:creationId xmlns:p14="http://schemas.microsoft.com/office/powerpoint/2010/main" val="26292877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7/17/2026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18572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88980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w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6" Type="http://schemas.openxmlformats.org/officeDocument/2006/relationships/image" Target="../media/image6.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image" Target="../media/image4.png"/><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99" y="1434232"/>
            <a:ext cx="10972800" cy="6858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598" y="2120032"/>
            <a:ext cx="10972800" cy="38401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63129-F6C3-459B-91A2-143BEBCDA498}" type="datetimeFigureOut">
              <a:rPr lang="en-US" smtClean="0"/>
              <a:t>7/17/2026</a:t>
            </a:fld>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1E7EEA-A383-4F8B-AE1D-512D4BC0722D}" type="slidenum">
              <a:rPr lang="en-US" smtClean="0"/>
              <a:t>‹#›</a:t>
            </a:fld>
            <a:endParaRPr lang="en-US"/>
          </a:p>
        </p:txBody>
      </p:sp>
      <p:pic>
        <p:nvPicPr>
          <p:cNvPr id="30" name="Picture 29" descr="FC Logo white.wmf"/>
          <p:cNvPicPr>
            <a:picLocks noChangeAspect="1"/>
          </p:cNvPicPr>
          <p:nvPr/>
        </p:nvPicPr>
        <p:blipFill>
          <a:blip r:embed="rId11" cstate="print"/>
          <a:stretch>
            <a:fillRect/>
          </a:stretch>
        </p:blipFill>
        <p:spPr>
          <a:xfrm>
            <a:off x="609600" y="296048"/>
            <a:ext cx="1727200" cy="618353"/>
          </a:xfrm>
          <a:prstGeom prst="rect">
            <a:avLst/>
          </a:prstGeom>
          <a:effectLst/>
        </p:spPr>
      </p:pic>
      <p:sp>
        <p:nvSpPr>
          <p:cNvPr id="8" name="Rectangle 7"/>
          <p:cNvSpPr/>
          <p:nvPr/>
        </p:nvSpPr>
        <p:spPr>
          <a:xfrm>
            <a:off x="-2" y="6354764"/>
            <a:ext cx="12192000" cy="503236"/>
          </a:xfrm>
          <a:prstGeom prst="rect">
            <a:avLst/>
          </a:prstGeom>
          <a:solidFill>
            <a:srgbClr val="C99F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lide Number Placeholder 5"/>
          <p:cNvSpPr txBox="1">
            <a:spLocks/>
          </p:cNvSpPr>
          <p:nvPr/>
        </p:nvSpPr>
        <p:spPr>
          <a:xfrm>
            <a:off x="8890000" y="6411515"/>
            <a:ext cx="2692398" cy="309961"/>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1200"/>
          </a:p>
        </p:txBody>
      </p:sp>
    </p:spTree>
    <p:extLst>
      <p:ext uri="{BB962C8B-B14F-4D97-AF65-F5344CB8AC3E}">
        <p14:creationId xmlns:p14="http://schemas.microsoft.com/office/powerpoint/2010/main" val="4223329568"/>
      </p:ext>
    </p:extLst>
  </p:cSld>
  <p:clrMap bg1="lt1" tx1="dk1" bg2="lt2" tx2="dk2" accent1="accent1" accent2="accent2" accent3="accent3" accent4="accent4" accent5="accent5" accent6="accent6" hlink="hlink" folHlink="folHlink"/>
  <p:sldLayoutIdLst>
    <p:sldLayoutId id="2147483688" r:id="rId1"/>
    <p:sldLayoutId id="2147483686" r:id="rId2"/>
    <p:sldLayoutId id="2147483690" r:id="rId3"/>
    <p:sldLayoutId id="2147483691" r:id="rId4"/>
    <p:sldLayoutId id="2147483692" r:id="rId5"/>
    <p:sldLayoutId id="2147483693" r:id="rId6"/>
    <p:sldLayoutId id="2147483694" r:id="rId7"/>
    <p:sldLayoutId id="2147483695" r:id="rId8"/>
    <p:sldLayoutId id="2147483710" r:id="rId9"/>
  </p:sldLayoutIdLst>
  <p:txStyles>
    <p:titleStyle>
      <a:lvl1pPr algn="l" defTabSz="914400" rtl="0" eaLnBrk="1" latinLnBrk="0" hangingPunct="1">
        <a:spcBef>
          <a:spcPct val="0"/>
        </a:spcBef>
        <a:buNone/>
        <a:defRPr sz="4400" b="1" kern="1200">
          <a:solidFill>
            <a:srgbClr val="C99F4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AB13D4-13B7-1FE2-B104-0BBB780C8ABA}"/>
              </a:ext>
            </a:extLst>
          </p:cNvPr>
          <p:cNvSpPr>
            <a:spLocks noGrp="1" noRot="1" noMove="1" noResize="1" noEditPoints="1" noAdjustHandles="1" noChangeArrowheads="1" noChangeShapeType="1"/>
          </p:cNvSpPr>
          <p:nvPr>
            <p:ph type="body" idx="1"/>
          </p:nvPr>
        </p:nvSpPr>
        <p:spPr>
          <a:xfrm>
            <a:off x="603850" y="1825624"/>
            <a:ext cx="10567358" cy="483396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19B7E335-DFB6-5314-5CE9-6427E4974372}"/>
              </a:ext>
            </a:extLst>
          </p:cNvPr>
          <p:cNvSpPr>
            <a:spLocks noGrp="1"/>
          </p:cNvSpPr>
          <p:nvPr>
            <p:ph type="sldNum" sz="quarter" idx="4"/>
          </p:nvPr>
        </p:nvSpPr>
        <p:spPr>
          <a:xfrm>
            <a:off x="10662249" y="6553200"/>
            <a:ext cx="1439263" cy="238125"/>
          </a:xfrm>
          <a:prstGeom prst="rect">
            <a:avLst/>
          </a:prstGeom>
        </p:spPr>
        <p:txBody>
          <a:bodyPr/>
          <a:lstStyle>
            <a:lvl1pPr algn="r">
              <a:defRPr sz="1000"/>
            </a:lvl1pPr>
          </a:lstStyle>
          <a:p>
            <a:fld id="{24147ACD-457C-4CFD-A092-0D72A6518171}" type="slidenum">
              <a:rPr lang="en-US" smtClean="0"/>
              <a:pPr/>
              <a:t>‹#›</a:t>
            </a:fld>
            <a:endParaRPr lang="en-US"/>
          </a:p>
        </p:txBody>
      </p:sp>
      <p:sp>
        <p:nvSpPr>
          <p:cNvPr id="17" name="Title Placeholder 16">
            <a:extLst>
              <a:ext uri="{FF2B5EF4-FFF2-40B4-BE49-F238E27FC236}">
                <a16:creationId xmlns:a16="http://schemas.microsoft.com/office/drawing/2014/main" id="{60470E64-1624-C1BC-7FD4-95CF5BDB4AB1}"/>
              </a:ext>
            </a:extLst>
          </p:cNvPr>
          <p:cNvSpPr>
            <a:spLocks noGrp="1" noRot="1" noMove="1" noResize="1" noEditPoints="1" noAdjustHandles="1" noChangeArrowheads="1" noChangeShapeType="1"/>
          </p:cNvSpPr>
          <p:nvPr>
            <p:ph type="title"/>
          </p:nvPr>
        </p:nvSpPr>
        <p:spPr>
          <a:xfrm>
            <a:off x="517585" y="587439"/>
            <a:ext cx="10749950" cy="582979"/>
          </a:xfrm>
          <a:prstGeom prst="rect">
            <a:avLst/>
          </a:prstGeom>
        </p:spPr>
        <p:txBody>
          <a:bodyPr vert="horz" lIns="91440" tIns="45720" rIns="91440" bIns="45720" rtlCol="0" anchor="t">
            <a:normAutofit/>
          </a:bodyPr>
          <a:lstStyle/>
          <a:p>
            <a:r>
              <a:rPr lang="en-US"/>
              <a:t>Click to edit header</a:t>
            </a:r>
          </a:p>
        </p:txBody>
      </p:sp>
      <p:pic>
        <p:nvPicPr>
          <p:cNvPr id="12" name="Picture 11" descr="A black and white logo&#10;&#10;Description automatically generated">
            <a:extLst>
              <a:ext uri="{FF2B5EF4-FFF2-40B4-BE49-F238E27FC236}">
                <a16:creationId xmlns:a16="http://schemas.microsoft.com/office/drawing/2014/main" id="{271B9275-4012-265C-9C85-C2B140379950}"/>
              </a:ext>
            </a:extLst>
          </p:cNvPr>
          <p:cNvPicPr/>
          <p:nvPr userDrawn="1"/>
        </p:nvPicPr>
        <p:blipFill>
          <a:blip r:embed="rId15">
            <a:extLst>
              <a:ext uri="{28A0092B-C50C-407E-A947-70E740481C1C}">
                <a14:useLocalDpi xmlns:a14="http://schemas.microsoft.com/office/drawing/2010/main" val="0"/>
              </a:ext>
            </a:extLst>
          </a:blip>
          <a:stretch>
            <a:fillRect/>
          </a:stretch>
        </p:blipFill>
        <p:spPr>
          <a:xfrm>
            <a:off x="10171233" y="565371"/>
            <a:ext cx="982032" cy="474651"/>
          </a:xfrm>
          <a:prstGeom prst="rect">
            <a:avLst/>
          </a:prstGeom>
        </p:spPr>
      </p:pic>
      <p:pic>
        <p:nvPicPr>
          <p:cNvPr id="9" name="Picture 8" descr="A green and white rectangular object&#10;&#10;Description automatically generated">
            <a:extLst>
              <a:ext uri="{FF2B5EF4-FFF2-40B4-BE49-F238E27FC236}">
                <a16:creationId xmlns:a16="http://schemas.microsoft.com/office/drawing/2014/main" id="{E3C03496-CB11-018D-BEB7-0221DCC543E2}"/>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8305948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hf hdr="0" ftr="0" dt="0"/>
  <p:txStyles>
    <p:titleStyle>
      <a:lvl1pPr algn="l" defTabSz="914400" rtl="0" eaLnBrk="1" latinLnBrk="0" hangingPunct="1">
        <a:lnSpc>
          <a:spcPct val="90000"/>
        </a:lnSpc>
        <a:spcBef>
          <a:spcPct val="0"/>
        </a:spcBef>
        <a:buNone/>
        <a:defRPr sz="4200" b="1" kern="1200">
          <a:solidFill>
            <a:srgbClr val="BF9000"/>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tinyurl.com/FCSNTC2026" TargetMode="Externa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8" Type="http://schemas.openxmlformats.org/officeDocument/2006/relationships/hyperlink" Target="mailto:sweigartj@fultonschools.org" TargetMode="External"/><Relationship Id="rId13" Type="http://schemas.openxmlformats.org/officeDocument/2006/relationships/image" Target="../media/image13.jpeg"/><Relationship Id="rId18" Type="http://schemas.openxmlformats.org/officeDocument/2006/relationships/image" Target="../media/image17.jpeg"/><Relationship Id="rId3" Type="http://schemas.openxmlformats.org/officeDocument/2006/relationships/image" Target="../media/image8.png"/><Relationship Id="rId7" Type="http://schemas.openxmlformats.org/officeDocument/2006/relationships/hyperlink" Target="mailto:edmondsj@fultonschools.org" TargetMode="External"/><Relationship Id="rId12" Type="http://schemas.openxmlformats.org/officeDocument/2006/relationships/image" Target="../media/image12.jpeg"/><Relationship Id="rId17" Type="http://schemas.openxmlformats.org/officeDocument/2006/relationships/image" Target="../media/image16.jpeg"/><Relationship Id="rId2" Type="http://schemas.openxmlformats.org/officeDocument/2006/relationships/notesSlide" Target="../notesSlides/notesSlide2.xml"/><Relationship Id="rId16" Type="http://schemas.openxmlformats.org/officeDocument/2006/relationships/image" Target="../media/image15.jpeg"/><Relationship Id="rId1" Type="http://schemas.openxmlformats.org/officeDocument/2006/relationships/slideLayout" Target="../slideLayouts/slideLayout22.xml"/><Relationship Id="rId6" Type="http://schemas.openxmlformats.org/officeDocument/2006/relationships/hyperlink" Target="mailto:simmonsa1@fultonschools.org" TargetMode="External"/><Relationship Id="rId11" Type="http://schemas.openxmlformats.org/officeDocument/2006/relationships/image" Target="../media/image11.jpeg"/><Relationship Id="rId5" Type="http://schemas.openxmlformats.org/officeDocument/2006/relationships/hyperlink" Target="mailto:stonee4@fultonschools.org" TargetMode="External"/><Relationship Id="rId15" Type="http://schemas.openxmlformats.org/officeDocument/2006/relationships/hyperlink" Target="mailto:hairer@fultonschools.org" TargetMode="External"/><Relationship Id="rId10" Type="http://schemas.openxmlformats.org/officeDocument/2006/relationships/image" Target="../media/image10.jpeg"/><Relationship Id="rId19" Type="http://schemas.openxmlformats.org/officeDocument/2006/relationships/image" Target="../media/image18.png"/><Relationship Id="rId4" Type="http://schemas.openxmlformats.org/officeDocument/2006/relationships/image" Target="../media/image9.png"/><Relationship Id="rId9" Type="http://schemas.openxmlformats.org/officeDocument/2006/relationships/hyperlink" Target="mailto:vanlooy@fultonschools.org" TargetMode="External"/><Relationship Id="rId14" Type="http://schemas.openxmlformats.org/officeDocument/2006/relationships/image" Target="../media/image1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hyperlink" Target="https://go.boarddocs.com/ga/fcss/Board.nsf/goto?open&amp;id=9L9NEP4C1CCA" TargetMode="External"/><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jpeg"/><Relationship Id="rId7" Type="http://schemas.openxmlformats.org/officeDocument/2006/relationships/hyperlink" Target="https://fultonk12.sharepoint.com/sites/AssessmentHub/SitePages/State-Assessments.aspx" TargetMode="External"/><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2.xml"/><Relationship Id="rId5" Type="http://schemas.openxmlformats.org/officeDocument/2006/relationships/hyperlink" Target="https://fultonk12.sharepoint.com/sites/AssessmentHub/SitePages/i-Ready.aspx" TargetMode="Externa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hyperlink" Target="https://fultonk12.sharepoint.com/sites/AssessmentHub/SitePages/Data-Driven-Instruction.aspx" TargetMode="External"/><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25.jpe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hyperlink" Target="https://fultonk12.sharepoint.com/sites/AssessmentHub/SitePages/Unit%20and%20Interim%20Assessments.aspx" TargetMode="External"/><Relationship Id="rId2" Type="http://schemas.openxmlformats.org/officeDocument/2006/relationships/notesSlide" Target="../notesSlides/notesSlide12.xml"/><Relationship Id="rId1" Type="http://schemas.openxmlformats.org/officeDocument/2006/relationships/slideLayout" Target="../slideLayouts/slideLayout22.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38.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hyperlink" Target="https://fultonk12.sharepoint.com/sites/AssessmentHub/SitePages/Writing-Assessments.aspx" TargetMode="External"/><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hyperlink" Target="https://fultonk12.sharepoint.com/sites/AssessmentHub/SitePages/Write-Score-Assessment.aspx" TargetMode="Externa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2.xml"/><Relationship Id="rId5" Type="http://schemas.openxmlformats.org/officeDocument/2006/relationships/image" Target="../media/image44.png"/><Relationship Id="rId4" Type="http://schemas.openxmlformats.org/officeDocument/2006/relationships/hyperlink" Target="https://freepngimg.com/png/88553-emoticon-area-text-smiley-question-mark"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hyperlink" Target="http://www.upcyclededucation.com/2013/02/turn-and-talk.html"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2.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hyperlink" Target="https://fultonk12.sharepoint.com/sites/AssessmentHub/SitePages/Unit%20and%20Interim%20Assessments.aspx" TargetMode="External"/><Relationship Id="rId2" Type="http://schemas.openxmlformats.org/officeDocument/2006/relationships/notesSlide" Target="../notesSlides/notesSlide25.xml"/><Relationship Id="rId1" Type="http://schemas.openxmlformats.org/officeDocument/2006/relationships/slideLayout" Target="../slideLayouts/slideLayout22.xml"/><Relationship Id="rId4" Type="http://schemas.openxmlformats.org/officeDocument/2006/relationships/hyperlink" Target="https://fultonk12.sharepoint.com/sites/AssessmentHub/SitePages/i-Ready.aspx"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8.xml"/><Relationship Id="rId1" Type="http://schemas.openxmlformats.org/officeDocument/2006/relationships/slideLayout" Target="../slideLayouts/slideLayout22.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D08EEB7-3F52-BB3C-2163-A54785AE29AB}"/>
              </a:ext>
            </a:extLst>
          </p:cNvPr>
          <p:cNvSpPr txBox="1">
            <a:spLocks/>
          </p:cNvSpPr>
          <p:nvPr/>
        </p:nvSpPr>
        <p:spPr>
          <a:xfrm>
            <a:off x="9142953" y="139977"/>
            <a:ext cx="3863340" cy="1877437"/>
          </a:xfrm>
          <a:prstGeom prst="rect">
            <a:avLst/>
          </a:prstGeom>
          <a:noFill/>
          <a:effectLst>
            <a:glow rad="63500">
              <a:schemeClr val="accent3">
                <a:satMod val="175000"/>
                <a:alpha val="40000"/>
              </a:schemeClr>
            </a:glow>
            <a:outerShdw blurRad="25400" dist="50800" dir="5400000" algn="ctr" rotWithShape="0">
              <a:srgbClr val="000000">
                <a:alpha val="43137"/>
              </a:srgbClr>
            </a:outerShdw>
          </a:effectLst>
        </p:spPr>
        <p:txBody>
          <a:bodyPr wrap="square" rtlCol="0">
            <a:spAutoFit/>
            <a:scene3d>
              <a:camera prst="orthographicFront"/>
              <a:lightRig rig="threePt" dir="t"/>
            </a:scene3d>
            <a:sp3d extrusionH="76200">
              <a:bevelT w="69850" h="95250" prst="divot"/>
              <a:extrusionClr>
                <a:srgbClr val="FFFFFF"/>
              </a:extrusion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all" spc="0" normalizeH="0" baseline="0" noProof="0">
                <a:ln>
                  <a:noFill/>
                </a:ln>
                <a:solidFill>
                  <a:srgbClr val="00593C"/>
                </a:solidFill>
                <a:effectLst>
                  <a:outerShdw blurRad="50800" dist="50800" dir="600000" algn="ctr" rotWithShape="0">
                    <a:srgbClr val="000000">
                      <a:alpha val="43137"/>
                    </a:srgbClr>
                  </a:outerShdw>
                </a:effectLst>
                <a:uLnTx/>
                <a:uFillTx/>
                <a:latin typeface="Calibri" panose="020F0502020204030204"/>
                <a:ea typeface="Open Sans" panose="020B0606030504020204" pitchFamily="34" charset="0"/>
                <a:cs typeface="Open Sans" panose="020B0606030504020204" pitchFamily="34" charset="0"/>
              </a:rPr>
            </a:br>
            <a:r>
              <a:rPr kumimoji="0" lang="en-US" sz="2400" b="0" i="0" u="none" strike="noStrike" kern="1200" cap="all" spc="0" normalizeH="0" baseline="0" noProof="0">
                <a:ln>
                  <a:noFill/>
                </a:ln>
                <a:solidFill>
                  <a:prstClr val="white"/>
                </a:solidFill>
                <a:effectLst>
                  <a:outerShdw blurRad="50800" dist="50800" dir="600000" algn="ctr" rotWithShape="0">
                    <a:srgbClr val="000000">
                      <a:alpha val="43137"/>
                    </a:srgbClr>
                  </a:outerShdw>
                </a:effectLst>
                <a:uLnTx/>
                <a:uFillTx/>
                <a:latin typeface="Calibri" panose="020F0502020204030204"/>
                <a:ea typeface="Open Sans" panose="020B0606030504020204" pitchFamily="34" charset="0"/>
                <a:cs typeface="Open Sans" panose="020B0606030504020204" pitchFamily="34" charset="0"/>
              </a:rPr>
              <a:t>FCS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outerShdw blurRad="50800" dist="50800" dir="600000" algn="ctr" rotWithShape="0">
                    <a:srgbClr val="000000">
                      <a:alpha val="43137"/>
                    </a:srgbClr>
                  </a:outerShdw>
                </a:effectLst>
                <a:uLnTx/>
                <a:uFillTx/>
                <a:latin typeface="Calibri" panose="020F0502020204030204"/>
                <a:ea typeface="Open Sans" panose="020B0606030504020204" pitchFamily="34" charset="0"/>
                <a:cs typeface="Open Sans" panose="020B0606030504020204" pitchFamily="34" charset="0"/>
              </a:rPr>
              <a:t>Assessment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outerShdw blurRad="50800" dist="50800" dir="600000" algn="ctr" rotWithShape="0">
                    <a:srgbClr val="000000">
                      <a:alpha val="43137"/>
                    </a:srgbClr>
                  </a:outerShdw>
                </a:effectLst>
                <a:uLnTx/>
                <a:uFillTx/>
                <a:latin typeface="Calibri" panose="020F0502020204030204"/>
                <a:ea typeface="Open Sans" panose="020B0606030504020204" pitchFamily="34" charset="0"/>
                <a:cs typeface="Open Sans" panose="020B0606030504020204" pitchFamily="34" charset="0"/>
              </a:rPr>
              <a:t>Department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all" spc="0" normalizeH="0" baseline="0" noProof="0">
              <a:ln>
                <a:noFill/>
              </a:ln>
              <a:solidFill>
                <a:srgbClr val="00593C"/>
              </a:solidFill>
              <a:effectLst/>
              <a:uLnTx/>
              <a:uFillTx/>
              <a:latin typeface="Calibri" panose="020F0502020204030204"/>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536AF8D4-208A-251A-DC08-08F94E5B8C6A}"/>
              </a:ext>
            </a:extLst>
          </p:cNvPr>
          <p:cNvSpPr txBox="1"/>
          <p:nvPr/>
        </p:nvSpPr>
        <p:spPr>
          <a:xfrm>
            <a:off x="457200" y="3150798"/>
            <a:ext cx="6781800" cy="1569660"/>
          </a:xfrm>
          <a:prstGeom prst="rect">
            <a:avLst/>
          </a:prstGeom>
          <a:noFill/>
        </p:spPr>
        <p:txBody>
          <a:bodyPr wrap="square" lIns="91440" tIns="45720" rIns="91440" bIns="45720" rtlCol="0" anchor="t">
            <a:spAutoFit/>
          </a:bodyPr>
          <a:lstStyle/>
          <a:p>
            <a:pPr algn="ctr"/>
            <a:r>
              <a:rPr lang="en-US" sz="4800" b="1">
                <a:solidFill>
                  <a:schemeClr val="accent5"/>
                </a:solidFill>
              </a:rPr>
              <a:t>New Teacher Celebration</a:t>
            </a:r>
            <a:endParaRPr lang="en-US" sz="4800" b="1">
              <a:solidFill>
                <a:schemeClr val="accent5"/>
              </a:solidFill>
              <a:cs typeface="Calibri"/>
            </a:endParaRPr>
          </a:p>
          <a:p>
            <a:pPr algn="ctr"/>
            <a:r>
              <a:rPr lang="en-US" sz="4800" b="1">
                <a:solidFill>
                  <a:schemeClr val="accent5"/>
                </a:solidFill>
                <a:cs typeface="Calibri"/>
              </a:rPr>
              <a:t>2026-2027</a:t>
            </a:r>
            <a:endParaRPr lang="en-US" sz="4800" b="1">
              <a:solidFill>
                <a:schemeClr val="accent5"/>
              </a:solidFill>
              <a:ea typeface="Calibri"/>
              <a:cs typeface="Calibri"/>
            </a:endParaRPr>
          </a:p>
        </p:txBody>
      </p:sp>
      <p:sp>
        <p:nvSpPr>
          <p:cNvPr id="3" name="Rectangle 2">
            <a:extLst>
              <a:ext uri="{FF2B5EF4-FFF2-40B4-BE49-F238E27FC236}">
                <a16:creationId xmlns:a16="http://schemas.microsoft.com/office/drawing/2014/main" id="{099264B9-0C34-8E32-EFB0-5AAF496EB29C}"/>
              </a:ext>
            </a:extLst>
          </p:cNvPr>
          <p:cNvSpPr/>
          <p:nvPr/>
        </p:nvSpPr>
        <p:spPr>
          <a:xfrm>
            <a:off x="1226127" y="4720458"/>
            <a:ext cx="5126182" cy="4979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US" sz="3600" b="1">
                <a:solidFill>
                  <a:schemeClr val="accent1"/>
                </a:solidFill>
              </a:rPr>
              <a:t>Overview of Assessment Elementary</a:t>
            </a:r>
          </a:p>
          <a:p>
            <a:pPr algn="ctr"/>
            <a:endParaRPr lang="en-US" sz="2400">
              <a:solidFill>
                <a:schemeClr val="accent1"/>
              </a:solidFill>
            </a:endParaRPr>
          </a:p>
        </p:txBody>
      </p:sp>
    </p:spTree>
    <p:extLst>
      <p:ext uri="{BB962C8B-B14F-4D97-AF65-F5344CB8AC3E}">
        <p14:creationId xmlns:p14="http://schemas.microsoft.com/office/powerpoint/2010/main" val="3220633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E9C4EB3-B0F0-1A2E-09DA-01F0695362CA}"/>
              </a:ext>
            </a:extLst>
          </p:cNvPr>
          <p:cNvSpPr>
            <a:spLocks noGrp="1"/>
          </p:cNvSpPr>
          <p:nvPr>
            <p:ph type="sldNum" sz="quarter" idx="4"/>
          </p:nvPr>
        </p:nvSpPr>
        <p:spPr/>
        <p:txBody>
          <a:bodyPr/>
          <a:lstStyle/>
          <a:p>
            <a:fld id="{24147ACD-457C-4CFD-A092-0D72A6518171}" type="slidenum">
              <a:rPr lang="en-US" smtClean="0"/>
              <a:pPr/>
              <a:t>2</a:t>
            </a:fld>
            <a:endParaRPr lang="en-US" dirty="0"/>
          </a:p>
        </p:txBody>
      </p:sp>
      <p:sp>
        <p:nvSpPr>
          <p:cNvPr id="4" name="Text Placeholder 3">
            <a:extLst>
              <a:ext uri="{FF2B5EF4-FFF2-40B4-BE49-F238E27FC236}">
                <a16:creationId xmlns:a16="http://schemas.microsoft.com/office/drawing/2014/main" id="{17CB3BD7-EABC-674F-31EC-D912087F03C2}"/>
              </a:ext>
            </a:extLst>
          </p:cNvPr>
          <p:cNvSpPr>
            <a:spLocks noGrp="1"/>
          </p:cNvSpPr>
          <p:nvPr>
            <p:ph type="body" sz="quarter" idx="10"/>
          </p:nvPr>
        </p:nvSpPr>
        <p:spPr/>
        <p:txBody>
          <a:bodyPr/>
          <a:lstStyle/>
          <a:p>
            <a:r>
              <a:rPr lang="en-US" dirty="0"/>
              <a:t>New Teacher Celebration Resources</a:t>
            </a:r>
          </a:p>
        </p:txBody>
      </p:sp>
      <p:sp>
        <p:nvSpPr>
          <p:cNvPr id="9" name="TextBox 8">
            <a:extLst>
              <a:ext uri="{FF2B5EF4-FFF2-40B4-BE49-F238E27FC236}">
                <a16:creationId xmlns:a16="http://schemas.microsoft.com/office/drawing/2014/main" id="{68C01B63-01A6-7C55-A6F2-6CF729CE179E}"/>
              </a:ext>
            </a:extLst>
          </p:cNvPr>
          <p:cNvSpPr txBox="1"/>
          <p:nvPr/>
        </p:nvSpPr>
        <p:spPr>
          <a:xfrm>
            <a:off x="1068309" y="2254312"/>
            <a:ext cx="5954283" cy="2062103"/>
          </a:xfrm>
          <a:prstGeom prst="rect">
            <a:avLst/>
          </a:prstGeom>
          <a:noFill/>
        </p:spPr>
        <p:txBody>
          <a:bodyPr wrap="square" rtlCol="0">
            <a:spAutoFit/>
          </a:bodyPr>
          <a:lstStyle/>
          <a:p>
            <a:r>
              <a:rPr lang="en-US" sz="3200" dirty="0"/>
              <a:t>Access the program and session resources by going to </a:t>
            </a:r>
            <a:r>
              <a:rPr lang="en-US" sz="3200" dirty="0">
                <a:hlinkClick r:id="rId2"/>
              </a:rPr>
              <a:t>https://tinyurl.com/FCSNTC2026</a:t>
            </a:r>
            <a:r>
              <a:rPr lang="en-US" sz="3200" dirty="0"/>
              <a:t> or scanning the QR code:</a:t>
            </a:r>
          </a:p>
        </p:txBody>
      </p:sp>
      <p:sp>
        <p:nvSpPr>
          <p:cNvPr id="10" name="Arrow: Curved Up 9">
            <a:extLst>
              <a:ext uri="{FF2B5EF4-FFF2-40B4-BE49-F238E27FC236}">
                <a16:creationId xmlns:a16="http://schemas.microsoft.com/office/drawing/2014/main" id="{37AB1D71-F5C2-E0A2-253A-9EF1E449C979}"/>
              </a:ext>
            </a:extLst>
          </p:cNvPr>
          <p:cNvSpPr/>
          <p:nvPr/>
        </p:nvSpPr>
        <p:spPr>
          <a:xfrm rot="503135">
            <a:off x="3729439" y="4722618"/>
            <a:ext cx="5205742" cy="1284083"/>
          </a:xfrm>
          <a:prstGeom prst="curvedUpArrow">
            <a:avLst>
              <a:gd name="adj1" fmla="val 25000"/>
              <a:gd name="adj2" fmla="val 50000"/>
              <a:gd name="adj3" fmla="val 25000"/>
            </a:avLst>
          </a:prstGeom>
          <a:solidFill>
            <a:srgbClr val="00593C"/>
          </a:solidFill>
          <a:ln>
            <a:solidFill>
              <a:srgbClr val="0059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Content Placeholder 11">
            <a:extLst>
              <a:ext uri="{FF2B5EF4-FFF2-40B4-BE49-F238E27FC236}">
                <a16:creationId xmlns:a16="http://schemas.microsoft.com/office/drawing/2014/main" id="{4A947255-9B18-1843-3992-15193A6A25A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782243" y="2901156"/>
            <a:ext cx="1928685" cy="1928685"/>
          </a:xfrm>
          <a:prstGeom prst="rect">
            <a:avLst/>
          </a:prstGeom>
        </p:spPr>
      </p:pic>
    </p:spTree>
    <p:extLst>
      <p:ext uri="{BB962C8B-B14F-4D97-AF65-F5344CB8AC3E}">
        <p14:creationId xmlns:p14="http://schemas.microsoft.com/office/powerpoint/2010/main" val="3678481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0B2BA-D0CA-20D8-936B-E81EC295E8BD}"/>
              </a:ext>
            </a:extLst>
          </p:cNvPr>
          <p:cNvSpPr>
            <a:spLocks noGrp="1"/>
          </p:cNvSpPr>
          <p:nvPr>
            <p:ph type="title"/>
          </p:nvPr>
        </p:nvSpPr>
        <p:spPr>
          <a:xfrm>
            <a:off x="517585" y="558218"/>
            <a:ext cx="9145399" cy="687050"/>
          </a:xfrm>
        </p:spPr>
        <p:txBody>
          <a:bodyPr>
            <a:noAutofit/>
          </a:bodyPr>
          <a:lstStyle/>
          <a:p>
            <a:r>
              <a:rPr lang="en-US" sz="4000">
                <a:solidFill>
                  <a:srgbClr val="C2A104"/>
                </a:solidFill>
              </a:rPr>
              <a:t>INTRODUCTION TO THE ASSESSMENT TEAM</a:t>
            </a:r>
          </a:p>
        </p:txBody>
      </p:sp>
      <p:pic>
        <p:nvPicPr>
          <p:cNvPr id="3" name="Picture 2" descr="A person wearing a red shirt&#10;&#10;Description automatically generated">
            <a:extLst>
              <a:ext uri="{FF2B5EF4-FFF2-40B4-BE49-F238E27FC236}">
                <a16:creationId xmlns:a16="http://schemas.microsoft.com/office/drawing/2014/main" id="{A6BF8731-D10F-5944-44B5-0449431C36F1}"/>
              </a:ext>
            </a:extLst>
          </p:cNvPr>
          <p:cNvPicPr>
            <a:picLocks noChangeAspect="1"/>
          </p:cNvPicPr>
          <p:nvPr/>
        </p:nvPicPr>
        <p:blipFill>
          <a:blip r:embed="rId3"/>
          <a:stretch>
            <a:fillRect/>
          </a:stretch>
        </p:blipFill>
        <p:spPr>
          <a:xfrm>
            <a:off x="8606118" y="4434691"/>
            <a:ext cx="914400" cy="916915"/>
          </a:xfrm>
          <a:prstGeom prst="ellipse">
            <a:avLst/>
          </a:prstGeom>
          <a:ln w="25400" cap="rnd">
            <a:solidFill>
              <a:srgbClr val="002A6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661AEE45-3C7F-466F-B40E-DF422BB02D12}"/>
              </a:ext>
            </a:extLst>
          </p:cNvPr>
          <p:cNvPicPr>
            <a:picLocks noChangeAspect="1"/>
          </p:cNvPicPr>
          <p:nvPr/>
        </p:nvPicPr>
        <p:blipFill rotWithShape="1">
          <a:blip r:embed="rId4"/>
          <a:srcRect l="13100" t="-1" r="9531" b="41936"/>
          <a:stretch/>
        </p:blipFill>
        <p:spPr>
          <a:xfrm>
            <a:off x="4911037" y="5578135"/>
            <a:ext cx="914400" cy="913982"/>
          </a:xfrm>
          <a:prstGeom prst="ellipse">
            <a:avLst/>
          </a:prstGeom>
          <a:ln w="25400">
            <a:solidFill>
              <a:srgbClr val="002A62"/>
            </a:solidFill>
          </a:ln>
        </p:spPr>
      </p:pic>
      <p:sp>
        <p:nvSpPr>
          <p:cNvPr id="5" name="Rectangle 4">
            <a:extLst>
              <a:ext uri="{FF2B5EF4-FFF2-40B4-BE49-F238E27FC236}">
                <a16:creationId xmlns:a16="http://schemas.microsoft.com/office/drawing/2014/main" id="{50157FB6-B01B-41CD-AF1B-B0A1E3467AB5}"/>
              </a:ext>
            </a:extLst>
          </p:cNvPr>
          <p:cNvSpPr/>
          <p:nvPr/>
        </p:nvSpPr>
        <p:spPr>
          <a:xfrm>
            <a:off x="7718686" y="2009796"/>
            <a:ext cx="2355731" cy="853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4354">
              <a:defRPr/>
            </a:pPr>
            <a:r>
              <a:rPr lang="en-US" sz="1600" b="1">
                <a:solidFill>
                  <a:srgbClr val="00593C"/>
                </a:solidFill>
                <a:latin typeface="Calibri"/>
              </a:rPr>
              <a:t>Erin Collins Stone</a:t>
            </a:r>
            <a:endParaRPr lang="en-US" sz="1600" b="1">
              <a:solidFill>
                <a:srgbClr val="00593C"/>
              </a:solidFill>
              <a:latin typeface="Calibri"/>
              <a:ea typeface="Calibri"/>
              <a:cs typeface="Calibri"/>
            </a:endParaRPr>
          </a:p>
          <a:p>
            <a:pPr defTabSz="914354">
              <a:defRPr/>
            </a:pPr>
            <a:r>
              <a:rPr lang="en-US" sz="1400">
                <a:solidFill>
                  <a:srgbClr val="00593C"/>
                </a:solidFill>
                <a:latin typeface="Calibri"/>
                <a:cs typeface="Calibri"/>
              </a:rPr>
              <a:t>Coordinator, Assessment</a:t>
            </a:r>
            <a:endParaRPr lang="en-US" sz="1400">
              <a:solidFill>
                <a:srgbClr val="00593C"/>
              </a:solidFill>
              <a:latin typeface="Calibri"/>
              <a:ea typeface="Calibri"/>
              <a:cs typeface="Calibri"/>
            </a:endParaRPr>
          </a:p>
          <a:p>
            <a:pPr defTabSz="914354">
              <a:defRPr/>
            </a:pPr>
            <a:r>
              <a:rPr lang="en-US" sz="1400">
                <a:solidFill>
                  <a:srgbClr val="00593C"/>
                </a:solidFill>
                <a:cs typeface="Calibri"/>
                <a:hlinkClick r:id="rId5">
                  <a:extLst>
                    <a:ext uri="{A12FA001-AC4F-418D-AE19-62706E023703}">
                      <ahyp:hlinkClr xmlns:ahyp="http://schemas.microsoft.com/office/drawing/2018/hyperlinkcolor" val="tx"/>
                    </a:ext>
                  </a:extLst>
                </a:hlinkClick>
              </a:rPr>
              <a:t>stonee4@fultonschools.org</a:t>
            </a:r>
            <a:r>
              <a:rPr lang="en-US" sz="1400">
                <a:solidFill>
                  <a:srgbClr val="00593C"/>
                </a:solidFill>
                <a:cs typeface="Calibri"/>
              </a:rPr>
              <a:t> </a:t>
            </a:r>
            <a:endParaRPr lang="en-US">
              <a:solidFill>
                <a:srgbClr val="00593C"/>
              </a:solidFill>
              <a:latin typeface="Calibri"/>
              <a:ea typeface="Calibri"/>
              <a:cs typeface="Calibri"/>
            </a:endParaRPr>
          </a:p>
        </p:txBody>
      </p:sp>
      <p:sp>
        <p:nvSpPr>
          <p:cNvPr id="6" name="Rectangle 5">
            <a:extLst>
              <a:ext uri="{FF2B5EF4-FFF2-40B4-BE49-F238E27FC236}">
                <a16:creationId xmlns:a16="http://schemas.microsoft.com/office/drawing/2014/main" id="{58330764-AB9E-470A-A9B2-3D42B46B2C75}"/>
              </a:ext>
            </a:extLst>
          </p:cNvPr>
          <p:cNvSpPr/>
          <p:nvPr/>
        </p:nvSpPr>
        <p:spPr>
          <a:xfrm>
            <a:off x="6018618" y="3296695"/>
            <a:ext cx="2485736" cy="31954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4354">
              <a:defRPr/>
            </a:pPr>
            <a:r>
              <a:rPr lang="en-US" sz="1600" b="1">
                <a:solidFill>
                  <a:srgbClr val="00593C"/>
                </a:solidFill>
                <a:latin typeface="Calibri"/>
                <a:ea typeface="+mn-lt"/>
                <a:cs typeface="Calibri"/>
              </a:rPr>
              <a:t>Andrew Simmons</a:t>
            </a:r>
          </a:p>
          <a:p>
            <a:pPr defTabSz="914354">
              <a:defRPr/>
            </a:pPr>
            <a:r>
              <a:rPr lang="en-US" sz="1400">
                <a:solidFill>
                  <a:srgbClr val="00593C"/>
                </a:solidFill>
                <a:latin typeface="Calibri"/>
                <a:cs typeface="Calibri"/>
              </a:rPr>
              <a:t>Program Specialist</a:t>
            </a:r>
          </a:p>
          <a:p>
            <a:pPr defTabSz="914354">
              <a:defRPr/>
            </a:pPr>
            <a:r>
              <a:rPr lang="en-US" sz="1400" u="sng">
                <a:solidFill>
                  <a:srgbClr val="00593C"/>
                </a:solidFill>
                <a:ea typeface="Calibri"/>
                <a:cs typeface="Calibri"/>
              </a:rPr>
              <a:t>simmonsa1@fultonschools.org</a:t>
            </a:r>
            <a:endParaRPr lang="en-US" sz="1400">
              <a:solidFill>
                <a:srgbClr val="00593C"/>
              </a:solidFill>
              <a:ea typeface="Calibri"/>
              <a:cs typeface="Calibri"/>
            </a:endParaRPr>
          </a:p>
          <a:p>
            <a:pPr defTabSz="914354">
              <a:defRPr/>
            </a:pPr>
            <a:r>
              <a:rPr lang="en-US" sz="1400">
                <a:solidFill>
                  <a:srgbClr val="730B2D"/>
                </a:solidFill>
                <a:latin typeface="Calibri"/>
                <a:cs typeface="Calibri"/>
              </a:rPr>
              <a:t>Zone 2 Schools</a:t>
            </a:r>
            <a:endParaRPr lang="en-US" sz="1400">
              <a:solidFill>
                <a:srgbClr val="730B2D"/>
              </a:solidFill>
              <a:latin typeface="Calibri"/>
              <a:ea typeface="Calibri"/>
              <a:cs typeface="Calibri"/>
            </a:endParaRPr>
          </a:p>
          <a:p>
            <a:pPr defTabSz="914354">
              <a:defRPr/>
            </a:pPr>
            <a:endParaRPr lang="en-US" sz="1600">
              <a:solidFill>
                <a:srgbClr val="00593C"/>
              </a:solidFill>
              <a:latin typeface="Calibri"/>
              <a:cs typeface="Calibri"/>
            </a:endParaRPr>
          </a:p>
          <a:p>
            <a:pPr defTabSz="914354">
              <a:defRPr/>
            </a:pPr>
            <a:r>
              <a:rPr lang="en-US" sz="1600" b="1">
                <a:solidFill>
                  <a:srgbClr val="00593C"/>
                </a:solidFill>
                <a:ea typeface="+mn-lt"/>
                <a:cs typeface="Calibri"/>
              </a:rPr>
              <a:t>LaWanda Knight</a:t>
            </a:r>
          </a:p>
          <a:p>
            <a:pPr defTabSz="914354">
              <a:defRPr/>
            </a:pPr>
            <a:r>
              <a:rPr lang="en-US" sz="1400">
                <a:solidFill>
                  <a:srgbClr val="00593C"/>
                </a:solidFill>
                <a:cs typeface="Calibri"/>
              </a:rPr>
              <a:t>Program Specialist</a:t>
            </a:r>
            <a:endParaRPr lang="en-US" sz="1400">
              <a:solidFill>
                <a:srgbClr val="00593C"/>
              </a:solidFill>
              <a:ea typeface="Calibri"/>
              <a:cs typeface="Calibri"/>
            </a:endParaRPr>
          </a:p>
          <a:p>
            <a:pPr defTabSz="914354">
              <a:defRPr/>
            </a:pPr>
            <a:r>
              <a:rPr lang="en-US" sz="1400">
                <a:solidFill>
                  <a:srgbClr val="00593C"/>
                </a:solidFill>
                <a:cs typeface="Calibri"/>
                <a:hlinkClick r:id="rId6">
                  <a:extLst>
                    <a:ext uri="{A12FA001-AC4F-418D-AE19-62706E023703}">
                      <ahyp:hlinkClr xmlns:ahyp="http://schemas.microsoft.com/office/drawing/2018/hyperlinkcolor" val="tx"/>
                    </a:ext>
                  </a:extLst>
                </a:hlinkClick>
              </a:rPr>
              <a:t>knightl@fultonschools.org</a:t>
            </a:r>
            <a:r>
              <a:rPr lang="en-US" sz="1400">
                <a:solidFill>
                  <a:srgbClr val="00593C"/>
                </a:solidFill>
                <a:cs typeface="Calibri"/>
              </a:rPr>
              <a:t> </a:t>
            </a:r>
            <a:endParaRPr lang="en-US" sz="1400">
              <a:solidFill>
                <a:srgbClr val="00593C"/>
              </a:solidFill>
              <a:ea typeface="Calibri"/>
              <a:cs typeface="Calibri"/>
            </a:endParaRPr>
          </a:p>
          <a:p>
            <a:pPr defTabSz="914354">
              <a:defRPr/>
            </a:pPr>
            <a:r>
              <a:rPr lang="en-US" sz="1400">
                <a:solidFill>
                  <a:srgbClr val="730B2D"/>
                </a:solidFill>
                <a:cs typeface="Calibri"/>
              </a:rPr>
              <a:t>Zone 4 Schools</a:t>
            </a:r>
            <a:endParaRPr lang="en-US" sz="1400">
              <a:solidFill>
                <a:srgbClr val="730B2D"/>
              </a:solidFill>
              <a:ea typeface="Calibri"/>
              <a:cs typeface="Calibri"/>
            </a:endParaRPr>
          </a:p>
          <a:p>
            <a:pPr defTabSz="914354">
              <a:defRPr/>
            </a:pPr>
            <a:endParaRPr lang="en-US" sz="1600">
              <a:solidFill>
                <a:srgbClr val="00593C"/>
              </a:solidFill>
              <a:latin typeface="Calibri"/>
              <a:ea typeface="+mn-lt"/>
              <a:cs typeface="Calibri"/>
            </a:endParaRPr>
          </a:p>
          <a:p>
            <a:pPr defTabSz="914354">
              <a:defRPr/>
            </a:pPr>
            <a:r>
              <a:rPr lang="en-US" sz="1600" b="1">
                <a:solidFill>
                  <a:srgbClr val="00593C"/>
                </a:solidFill>
                <a:latin typeface="Calibri"/>
                <a:ea typeface="+mn-lt"/>
                <a:cs typeface="Calibri"/>
              </a:rPr>
              <a:t>Sarah Boltz</a:t>
            </a:r>
            <a:endParaRPr lang="en-US" sz="1400">
              <a:solidFill>
                <a:srgbClr val="00593C"/>
              </a:solidFill>
              <a:latin typeface="Calibri"/>
              <a:ea typeface="+mn-lt"/>
              <a:cs typeface="Calibri"/>
            </a:endParaRPr>
          </a:p>
          <a:p>
            <a:pPr defTabSz="914354">
              <a:defRPr/>
            </a:pPr>
            <a:r>
              <a:rPr lang="en-US" sz="1400">
                <a:solidFill>
                  <a:srgbClr val="00593C"/>
                </a:solidFill>
                <a:latin typeface="Calibri"/>
                <a:ea typeface="+mn-lt"/>
                <a:cs typeface="Calibri"/>
              </a:rPr>
              <a:t>Program Specialist</a:t>
            </a:r>
          </a:p>
          <a:p>
            <a:pPr defTabSz="914354">
              <a:defRPr/>
            </a:pPr>
            <a:r>
              <a:rPr lang="en-US" sz="1400" u="sng">
                <a:solidFill>
                  <a:srgbClr val="00593C"/>
                </a:solidFill>
                <a:ea typeface="+mn-lt"/>
                <a:cs typeface="Calibri"/>
              </a:rPr>
              <a:t>boltz@fultonschools.org</a:t>
            </a:r>
          </a:p>
          <a:p>
            <a:pPr defTabSz="914354">
              <a:defRPr/>
            </a:pPr>
            <a:r>
              <a:rPr lang="en-US" sz="1400">
                <a:solidFill>
                  <a:srgbClr val="730B2D"/>
                </a:solidFill>
                <a:latin typeface="Calibri"/>
                <a:ea typeface="+mn-lt"/>
                <a:cs typeface="Calibri"/>
              </a:rPr>
              <a:t>Zone 6 Schools</a:t>
            </a:r>
          </a:p>
        </p:txBody>
      </p:sp>
      <p:sp>
        <p:nvSpPr>
          <p:cNvPr id="7" name="Rectangle 6">
            <a:extLst>
              <a:ext uri="{FF2B5EF4-FFF2-40B4-BE49-F238E27FC236}">
                <a16:creationId xmlns:a16="http://schemas.microsoft.com/office/drawing/2014/main" id="{C337CF52-D802-4B95-9D46-A75E16F6437C}"/>
              </a:ext>
            </a:extLst>
          </p:cNvPr>
          <p:cNvSpPr/>
          <p:nvPr/>
        </p:nvSpPr>
        <p:spPr>
          <a:xfrm>
            <a:off x="9572373" y="3179311"/>
            <a:ext cx="2845780" cy="36786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4354">
              <a:defRPr/>
            </a:pPr>
            <a:r>
              <a:rPr lang="en-US" sz="1600" b="1">
                <a:solidFill>
                  <a:srgbClr val="00593C"/>
                </a:solidFill>
                <a:ea typeface="+mn-lt"/>
                <a:cs typeface="Calibri"/>
              </a:rPr>
              <a:t>Corissa Worthy</a:t>
            </a:r>
          </a:p>
          <a:p>
            <a:pPr defTabSz="914354">
              <a:defRPr/>
            </a:pPr>
            <a:r>
              <a:rPr lang="en-US" sz="1400">
                <a:solidFill>
                  <a:srgbClr val="00593C"/>
                </a:solidFill>
                <a:cs typeface="Calibri"/>
              </a:rPr>
              <a:t>Program Specialist</a:t>
            </a:r>
            <a:endParaRPr lang="en-US" sz="1400">
              <a:solidFill>
                <a:srgbClr val="00593C"/>
              </a:solidFill>
              <a:ea typeface="Calibri"/>
              <a:cs typeface="Calibri"/>
            </a:endParaRPr>
          </a:p>
          <a:p>
            <a:pPr defTabSz="914354">
              <a:defRPr/>
            </a:pPr>
            <a:r>
              <a:rPr lang="en-US" sz="1400">
                <a:solidFill>
                  <a:srgbClr val="00593C"/>
                </a:solidFill>
                <a:cs typeface="Calibri"/>
                <a:hlinkClick r:id="rId7">
                  <a:extLst>
                    <a:ext uri="{A12FA001-AC4F-418D-AE19-62706E023703}">
                      <ahyp:hlinkClr xmlns:ahyp="http://schemas.microsoft.com/office/drawing/2018/hyperlinkcolor" val="tx"/>
                    </a:ext>
                  </a:extLst>
                </a:hlinkClick>
              </a:rPr>
              <a:t>worthyc@fultonschools.org</a:t>
            </a:r>
            <a:r>
              <a:rPr lang="en-US" sz="1400">
                <a:solidFill>
                  <a:srgbClr val="00593C"/>
                </a:solidFill>
                <a:cs typeface="Calibri"/>
              </a:rPr>
              <a:t> </a:t>
            </a:r>
            <a:endParaRPr lang="en-US" sz="1400">
              <a:solidFill>
                <a:srgbClr val="00593C"/>
              </a:solidFill>
              <a:ea typeface="Calibri"/>
              <a:cs typeface="Calibri"/>
            </a:endParaRPr>
          </a:p>
          <a:p>
            <a:pPr defTabSz="914354">
              <a:defRPr/>
            </a:pPr>
            <a:r>
              <a:rPr lang="en-US" sz="1400">
                <a:solidFill>
                  <a:srgbClr val="730B2D"/>
                </a:solidFill>
                <a:cs typeface="Calibri"/>
              </a:rPr>
              <a:t>Zone 3 Schools</a:t>
            </a:r>
            <a:endParaRPr lang="en-US" sz="1400">
              <a:solidFill>
                <a:srgbClr val="730B2D"/>
              </a:solidFill>
              <a:ea typeface="Calibri"/>
              <a:cs typeface="Calibri"/>
            </a:endParaRPr>
          </a:p>
          <a:p>
            <a:pPr defTabSz="914354">
              <a:defRPr/>
            </a:pPr>
            <a:endParaRPr lang="en-US" sz="1600" b="1">
              <a:solidFill>
                <a:srgbClr val="00593C"/>
              </a:solidFill>
              <a:latin typeface="Calibri" panose="020F0502020204030204"/>
              <a:cs typeface="Calibri"/>
            </a:endParaRPr>
          </a:p>
          <a:p>
            <a:pPr defTabSz="914354">
              <a:defRPr/>
            </a:pPr>
            <a:r>
              <a:rPr lang="en-US" sz="1600" b="1">
                <a:solidFill>
                  <a:srgbClr val="00593C"/>
                </a:solidFill>
                <a:latin typeface="Calibri" panose="020F0502020204030204"/>
                <a:cs typeface="Calibri"/>
              </a:rPr>
              <a:t>Jennifer Sweigart</a:t>
            </a:r>
          </a:p>
          <a:p>
            <a:pPr defTabSz="914354">
              <a:defRPr/>
            </a:pPr>
            <a:r>
              <a:rPr lang="en-US" sz="1400">
                <a:solidFill>
                  <a:srgbClr val="00593C"/>
                </a:solidFill>
                <a:latin typeface="Calibri"/>
                <a:ea typeface="+mn-lt"/>
                <a:cs typeface="Calibri"/>
              </a:rPr>
              <a:t>Program Specialist</a:t>
            </a:r>
          </a:p>
          <a:p>
            <a:pPr defTabSz="914354">
              <a:defRPr/>
            </a:pPr>
            <a:r>
              <a:rPr lang="en-US" sz="1400">
                <a:solidFill>
                  <a:srgbClr val="00593C"/>
                </a:solidFill>
                <a:ea typeface="+mn-lt"/>
                <a:cs typeface="Calibri"/>
                <a:hlinkClick r:id="rId8">
                  <a:extLst>
                    <a:ext uri="{A12FA001-AC4F-418D-AE19-62706E023703}">
                      <ahyp:hlinkClr xmlns:ahyp="http://schemas.microsoft.com/office/drawing/2018/hyperlinkcolor" val="tx"/>
                    </a:ext>
                  </a:extLst>
                </a:hlinkClick>
              </a:rPr>
              <a:t>sweigartj@fultonschools.org</a:t>
            </a:r>
            <a:r>
              <a:rPr lang="en-US" sz="1400">
                <a:solidFill>
                  <a:srgbClr val="00593C"/>
                </a:solidFill>
                <a:ea typeface="+mn-lt"/>
                <a:cs typeface="Calibri"/>
              </a:rPr>
              <a:t> </a:t>
            </a:r>
            <a:endParaRPr lang="en-US" sz="1600" b="1">
              <a:solidFill>
                <a:srgbClr val="00593C"/>
              </a:solidFill>
              <a:ea typeface="+mn-lt"/>
              <a:cs typeface="Calibri"/>
            </a:endParaRPr>
          </a:p>
          <a:p>
            <a:pPr defTabSz="914354">
              <a:defRPr/>
            </a:pPr>
            <a:r>
              <a:rPr lang="en-US" sz="1400">
                <a:solidFill>
                  <a:srgbClr val="730B2D"/>
                </a:solidFill>
                <a:latin typeface="Calibri"/>
                <a:ea typeface="+mn-lt"/>
                <a:cs typeface="Calibri"/>
              </a:rPr>
              <a:t>Zone 5 Schools</a:t>
            </a:r>
          </a:p>
          <a:p>
            <a:pPr defTabSz="914354">
              <a:defRPr/>
            </a:pPr>
            <a:endParaRPr lang="en-US" sz="1600" b="1">
              <a:solidFill>
                <a:srgbClr val="00593C"/>
              </a:solidFill>
              <a:latin typeface="Calibri"/>
              <a:ea typeface="+mn-lt"/>
              <a:cs typeface="Calibri"/>
            </a:endParaRPr>
          </a:p>
          <a:p>
            <a:pPr defTabSz="914354">
              <a:defRPr/>
            </a:pPr>
            <a:r>
              <a:rPr lang="en-US" sz="1600" b="1">
                <a:solidFill>
                  <a:srgbClr val="00593C"/>
                </a:solidFill>
                <a:latin typeface="Calibri"/>
                <a:ea typeface="+mn-lt"/>
                <a:cs typeface="Calibri"/>
              </a:rPr>
              <a:t>Jennifer Edmonds</a:t>
            </a:r>
            <a:endParaRPr lang="en-US" sz="1600">
              <a:solidFill>
                <a:srgbClr val="00593C"/>
              </a:solidFill>
              <a:latin typeface="Calibri"/>
              <a:ea typeface="+mn-lt"/>
              <a:cs typeface="Calibri"/>
            </a:endParaRPr>
          </a:p>
          <a:p>
            <a:pPr defTabSz="914354">
              <a:defRPr/>
            </a:pPr>
            <a:r>
              <a:rPr lang="en-US" sz="1400">
                <a:solidFill>
                  <a:srgbClr val="00593C"/>
                </a:solidFill>
                <a:latin typeface="Calibri"/>
                <a:ea typeface="+mn-lt"/>
                <a:cs typeface="Calibri"/>
              </a:rPr>
              <a:t>Program Specialist</a:t>
            </a:r>
          </a:p>
          <a:p>
            <a:pPr defTabSz="914354">
              <a:defRPr/>
            </a:pPr>
            <a:r>
              <a:rPr lang="en-US" sz="1400">
                <a:solidFill>
                  <a:srgbClr val="00593C"/>
                </a:solidFill>
                <a:ea typeface="+mn-lt"/>
                <a:cs typeface="Calibri"/>
                <a:hlinkClick r:id="rId9">
                  <a:extLst>
                    <a:ext uri="{A12FA001-AC4F-418D-AE19-62706E023703}">
                      <ahyp:hlinkClr xmlns:ahyp="http://schemas.microsoft.com/office/drawing/2018/hyperlinkcolor" val="tx"/>
                    </a:ext>
                  </a:extLst>
                </a:hlinkClick>
              </a:rPr>
              <a:t>edmondsj@fultonschools.org</a:t>
            </a:r>
            <a:r>
              <a:rPr lang="en-US" sz="1400">
                <a:solidFill>
                  <a:srgbClr val="00593C"/>
                </a:solidFill>
                <a:ea typeface="+mn-lt"/>
                <a:cs typeface="Calibri"/>
              </a:rPr>
              <a:t> </a:t>
            </a:r>
          </a:p>
          <a:p>
            <a:pPr defTabSz="914354">
              <a:defRPr/>
            </a:pPr>
            <a:r>
              <a:rPr lang="en-US" sz="1400">
                <a:solidFill>
                  <a:srgbClr val="730B2D"/>
                </a:solidFill>
                <a:latin typeface="Calibri"/>
                <a:ea typeface="+mn-lt"/>
                <a:cs typeface="Calibri"/>
              </a:rPr>
              <a:t>Zones 7 Schools</a:t>
            </a:r>
          </a:p>
          <a:p>
            <a:pPr algn="r" defTabSz="914354">
              <a:defRPr/>
            </a:pPr>
            <a:endParaRPr lang="en-US">
              <a:solidFill>
                <a:srgbClr val="00593C"/>
              </a:solidFill>
              <a:latin typeface="Calibri"/>
              <a:cs typeface="Calibri"/>
            </a:endParaRPr>
          </a:p>
        </p:txBody>
      </p:sp>
      <p:sp>
        <p:nvSpPr>
          <p:cNvPr id="8" name="Rectangle 7">
            <a:extLst>
              <a:ext uri="{FF2B5EF4-FFF2-40B4-BE49-F238E27FC236}">
                <a16:creationId xmlns:a16="http://schemas.microsoft.com/office/drawing/2014/main" id="{7FFE45E5-0B5C-402E-BBCA-5EC41E7104BA}"/>
              </a:ext>
            </a:extLst>
          </p:cNvPr>
          <p:cNvSpPr/>
          <p:nvPr/>
        </p:nvSpPr>
        <p:spPr>
          <a:xfrm>
            <a:off x="1566372" y="1344223"/>
            <a:ext cx="2827269" cy="2300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4354">
              <a:defRPr/>
            </a:pPr>
            <a:r>
              <a:rPr lang="en-US" b="1">
                <a:solidFill>
                  <a:srgbClr val="00593C"/>
                </a:solidFill>
                <a:cs typeface="Calibri"/>
              </a:rPr>
              <a:t>Charles Chester</a:t>
            </a:r>
          </a:p>
          <a:p>
            <a:pPr defTabSz="914354">
              <a:defRPr/>
            </a:pPr>
            <a:r>
              <a:rPr lang="en-US" sz="1400">
                <a:solidFill>
                  <a:srgbClr val="00593C"/>
                </a:solidFill>
                <a:latin typeface="Calibri"/>
                <a:cs typeface="Calibri"/>
              </a:rPr>
              <a:t>Director, Assessment</a:t>
            </a:r>
          </a:p>
          <a:p>
            <a:pPr defTabSz="914354">
              <a:defRPr/>
            </a:pPr>
            <a:r>
              <a:rPr lang="en-US" sz="1400" u="sng">
                <a:solidFill>
                  <a:srgbClr val="00593C"/>
                </a:solidFill>
                <a:latin typeface="Calibri"/>
                <a:cs typeface="Calibri"/>
              </a:rPr>
              <a:t>@fultonschools.org</a:t>
            </a:r>
          </a:p>
          <a:p>
            <a:pPr defTabSz="914354">
              <a:defRPr/>
            </a:pPr>
            <a:endParaRPr lang="en-US" sz="1400">
              <a:solidFill>
                <a:srgbClr val="00593C"/>
              </a:solidFill>
              <a:latin typeface="Calibri"/>
              <a:cs typeface="Calibri"/>
            </a:endParaRPr>
          </a:p>
          <a:p>
            <a:pPr defTabSz="914354">
              <a:defRPr/>
            </a:pPr>
            <a:endParaRPr lang="en-US" sz="1400">
              <a:solidFill>
                <a:srgbClr val="00593C"/>
              </a:solidFill>
              <a:latin typeface="Calibri"/>
              <a:cs typeface="Calibri"/>
            </a:endParaRPr>
          </a:p>
          <a:p>
            <a:pPr defTabSz="914354">
              <a:defRPr/>
            </a:pPr>
            <a:endParaRPr lang="en-US" sz="1400">
              <a:solidFill>
                <a:srgbClr val="00593C"/>
              </a:solidFill>
              <a:latin typeface="Calibri"/>
              <a:cs typeface="Calibri"/>
            </a:endParaRPr>
          </a:p>
          <a:p>
            <a:pPr defTabSz="914354">
              <a:defRPr/>
            </a:pPr>
            <a:r>
              <a:rPr lang="en-US" b="1">
                <a:solidFill>
                  <a:srgbClr val="00593C"/>
                </a:solidFill>
                <a:latin typeface="Calibri"/>
                <a:cs typeface="Calibri"/>
              </a:rPr>
              <a:t>Shonda Madison</a:t>
            </a:r>
          </a:p>
          <a:p>
            <a:pPr defTabSz="914354">
              <a:defRPr/>
            </a:pPr>
            <a:r>
              <a:rPr lang="en-US" sz="1400">
                <a:solidFill>
                  <a:srgbClr val="00593C"/>
                </a:solidFill>
                <a:latin typeface="Calibri"/>
                <a:cs typeface="Calibri"/>
              </a:rPr>
              <a:t>Professional Assistant III</a:t>
            </a:r>
          </a:p>
          <a:p>
            <a:pPr defTabSz="914354">
              <a:defRPr/>
            </a:pPr>
            <a:r>
              <a:rPr lang="en-US" sz="1400" u="sng">
                <a:solidFill>
                  <a:srgbClr val="00593C"/>
                </a:solidFill>
                <a:latin typeface="Calibri"/>
                <a:cs typeface="Calibri"/>
              </a:rPr>
              <a:t>madisons@fultonschools.org</a:t>
            </a:r>
            <a:endParaRPr lang="en-US" sz="1400" u="sng">
              <a:solidFill>
                <a:srgbClr val="00593C"/>
              </a:solidFill>
              <a:latin typeface="Calibri"/>
              <a:ea typeface="Calibri"/>
              <a:cs typeface="Calibri"/>
            </a:endParaRPr>
          </a:p>
        </p:txBody>
      </p:sp>
      <p:sp>
        <p:nvSpPr>
          <p:cNvPr id="14" name="Oval 13">
            <a:extLst>
              <a:ext uri="{FF2B5EF4-FFF2-40B4-BE49-F238E27FC236}">
                <a16:creationId xmlns:a16="http://schemas.microsoft.com/office/drawing/2014/main" id="{DAC5D162-E03B-49EA-936B-CC793426B7C0}"/>
              </a:ext>
            </a:extLst>
          </p:cNvPr>
          <p:cNvSpPr/>
          <p:nvPr/>
        </p:nvSpPr>
        <p:spPr>
          <a:xfrm>
            <a:off x="8632044" y="5580612"/>
            <a:ext cx="914400" cy="914400"/>
          </a:xfrm>
          <a:prstGeom prst="ellipse">
            <a:avLst/>
          </a:prstGeom>
          <a:blipFill>
            <a:blip r:embed="rId10">
              <a:extLst>
                <a:ext uri="{28A0092B-C50C-407E-A947-70E740481C1C}">
                  <a14:useLocalDpi xmlns:a14="http://schemas.microsoft.com/office/drawing/2010/main" val="0"/>
                </a:ext>
              </a:extLst>
            </a:blip>
            <a:stretch>
              <a:fillRect/>
            </a:stretch>
          </a:blipFill>
          <a:ln w="25400">
            <a:solidFill>
              <a:srgbClr val="00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defRPr/>
            </a:pPr>
            <a:endParaRPr lang="en-US">
              <a:solidFill>
                <a:prstClr val="white"/>
              </a:solidFill>
              <a:latin typeface="Calibri"/>
            </a:endParaRPr>
          </a:p>
        </p:txBody>
      </p:sp>
      <p:sp>
        <p:nvSpPr>
          <p:cNvPr id="11" name="Oval 10">
            <a:extLst>
              <a:ext uri="{FF2B5EF4-FFF2-40B4-BE49-F238E27FC236}">
                <a16:creationId xmlns:a16="http://schemas.microsoft.com/office/drawing/2014/main" id="{F0FEB4C7-FF14-4FFE-BC93-D552DF0A9979}"/>
              </a:ext>
            </a:extLst>
          </p:cNvPr>
          <p:cNvSpPr/>
          <p:nvPr/>
        </p:nvSpPr>
        <p:spPr>
          <a:xfrm>
            <a:off x="6776005" y="1980041"/>
            <a:ext cx="914400" cy="914400"/>
          </a:xfrm>
          <a:prstGeom prst="ellipse">
            <a:avLst/>
          </a:prstGeom>
          <a:blipFill dpi="0" rotWithShape="1">
            <a:blip r:embed="rId11">
              <a:extLst>
                <a:ext uri="{28A0092B-C50C-407E-A947-70E740481C1C}">
                  <a14:useLocalDpi xmlns:a14="http://schemas.microsoft.com/office/drawing/2010/main" val="0"/>
                </a:ext>
              </a:extLst>
            </a:blip>
            <a:srcRect/>
            <a:stretch>
              <a:fillRect/>
            </a:stretch>
          </a:blipFill>
          <a:ln w="25400">
            <a:solidFill>
              <a:srgbClr val="00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defRPr/>
            </a:pPr>
            <a:endParaRPr lang="en-US">
              <a:solidFill>
                <a:prstClr val="white"/>
              </a:solidFill>
              <a:latin typeface="Calibri"/>
            </a:endParaRPr>
          </a:p>
        </p:txBody>
      </p:sp>
      <p:sp>
        <p:nvSpPr>
          <p:cNvPr id="17" name="Oval 16">
            <a:extLst>
              <a:ext uri="{FF2B5EF4-FFF2-40B4-BE49-F238E27FC236}">
                <a16:creationId xmlns:a16="http://schemas.microsoft.com/office/drawing/2014/main" id="{37A2BC12-D004-4C23-ABFE-0337557D3A41}"/>
              </a:ext>
            </a:extLst>
          </p:cNvPr>
          <p:cNvSpPr/>
          <p:nvPr/>
        </p:nvSpPr>
        <p:spPr>
          <a:xfrm>
            <a:off x="5004456" y="3296695"/>
            <a:ext cx="914400" cy="914400"/>
          </a:xfrm>
          <a:prstGeom prst="ellipse">
            <a:avLst/>
          </a:prstGeom>
          <a:blipFill dpi="0" rotWithShape="1">
            <a:blip r:embed="rId12">
              <a:extLst>
                <a:ext uri="{28A0092B-C50C-407E-A947-70E740481C1C}">
                  <a14:useLocalDpi xmlns:a14="http://schemas.microsoft.com/office/drawing/2010/main" val="0"/>
                </a:ext>
              </a:extLst>
            </a:blip>
            <a:srcRect/>
            <a:stretch>
              <a:fillRect/>
            </a:stretch>
          </a:bli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defRPr/>
            </a:pPr>
            <a:endParaRPr lang="en-US">
              <a:solidFill>
                <a:prstClr val="white"/>
              </a:solidFill>
              <a:latin typeface="Calibri"/>
            </a:endParaRPr>
          </a:p>
        </p:txBody>
      </p:sp>
      <p:pic>
        <p:nvPicPr>
          <p:cNvPr id="22" name="Picture 21" descr="A person smiling in front of a bush&#10;&#10;Description automatically generated">
            <a:extLst>
              <a:ext uri="{FF2B5EF4-FFF2-40B4-BE49-F238E27FC236}">
                <a16:creationId xmlns:a16="http://schemas.microsoft.com/office/drawing/2014/main" id="{6D899BD8-594C-B3A1-EA54-5C3EC2CAB9B5}"/>
              </a:ext>
            </a:extLst>
          </p:cNvPr>
          <p:cNvPicPr>
            <a:picLocks noChangeAspect="1"/>
          </p:cNvPicPr>
          <p:nvPr/>
        </p:nvPicPr>
        <p:blipFill rotWithShape="1">
          <a:blip r:embed="rId13">
            <a:extLst>
              <a:ext uri="{28A0092B-C50C-407E-A947-70E740481C1C}">
                <a14:useLocalDpi xmlns:a14="http://schemas.microsoft.com/office/drawing/2010/main" val="0"/>
              </a:ext>
            </a:extLst>
          </a:blip>
          <a:srcRect r="24713"/>
          <a:stretch/>
        </p:blipFill>
        <p:spPr>
          <a:xfrm rot="5400000">
            <a:off x="8566653" y="3231446"/>
            <a:ext cx="914400" cy="910909"/>
          </a:xfrm>
          <a:prstGeom prst="flowChartConnector">
            <a:avLst/>
          </a:prstGeom>
          <a:ln w="25400">
            <a:solidFill>
              <a:srgbClr val="002A62"/>
            </a:solidFill>
          </a:ln>
        </p:spPr>
      </p:pic>
      <p:pic>
        <p:nvPicPr>
          <p:cNvPr id="15" name="Picture 14" descr="A person with braids smiling&#10;&#10;Description automatically generated">
            <a:extLst>
              <a:ext uri="{FF2B5EF4-FFF2-40B4-BE49-F238E27FC236}">
                <a16:creationId xmlns:a16="http://schemas.microsoft.com/office/drawing/2014/main" id="{098C7966-6CBE-4D64-FE37-1590962C00AE}"/>
              </a:ext>
            </a:extLst>
          </p:cNvPr>
          <p:cNvPicPr>
            <a:picLocks noChangeAspect="1"/>
          </p:cNvPicPr>
          <p:nvPr/>
        </p:nvPicPr>
        <p:blipFill rotWithShape="1">
          <a:blip r:embed="rId14">
            <a:extLst>
              <a:ext uri="{28A0092B-C50C-407E-A947-70E740481C1C}">
                <a14:useLocalDpi xmlns:a14="http://schemas.microsoft.com/office/drawing/2010/main" val="0"/>
              </a:ext>
            </a:extLst>
          </a:blip>
          <a:srcRect l="4919" t="13013" r="24996"/>
          <a:stretch/>
        </p:blipFill>
        <p:spPr>
          <a:xfrm rot="5400000">
            <a:off x="4979736" y="4403127"/>
            <a:ext cx="914400" cy="877881"/>
          </a:xfrm>
          <a:prstGeom prst="flowChartConnector">
            <a:avLst/>
          </a:prstGeom>
          <a:ln w="25400">
            <a:solidFill>
              <a:srgbClr val="002A62"/>
            </a:solidFill>
          </a:ln>
        </p:spPr>
      </p:pic>
      <p:sp>
        <p:nvSpPr>
          <p:cNvPr id="16" name="TextBox 15">
            <a:extLst>
              <a:ext uri="{FF2B5EF4-FFF2-40B4-BE49-F238E27FC236}">
                <a16:creationId xmlns:a16="http://schemas.microsoft.com/office/drawing/2014/main" id="{43B3AEE7-4F80-CE57-52D7-4920E44EBF55}"/>
              </a:ext>
            </a:extLst>
          </p:cNvPr>
          <p:cNvSpPr txBox="1"/>
          <p:nvPr/>
        </p:nvSpPr>
        <p:spPr>
          <a:xfrm>
            <a:off x="6750131" y="1449176"/>
            <a:ext cx="3698946" cy="461665"/>
          </a:xfrm>
          <a:prstGeom prst="rect">
            <a:avLst/>
          </a:prstGeom>
          <a:noFill/>
        </p:spPr>
        <p:txBody>
          <a:bodyPr wrap="square" rtlCol="0">
            <a:spAutoFit/>
          </a:bodyPr>
          <a:lstStyle/>
          <a:p>
            <a:r>
              <a:rPr lang="en-US" sz="2400" b="1">
                <a:solidFill>
                  <a:srgbClr val="002A62"/>
                </a:solidFill>
              </a:rPr>
              <a:t>Data-Driven Instruction</a:t>
            </a:r>
          </a:p>
        </p:txBody>
      </p:sp>
      <p:sp>
        <p:nvSpPr>
          <p:cNvPr id="23" name="Rectangle 22">
            <a:extLst>
              <a:ext uri="{FF2B5EF4-FFF2-40B4-BE49-F238E27FC236}">
                <a16:creationId xmlns:a16="http://schemas.microsoft.com/office/drawing/2014/main" id="{9FB0319E-139B-3AFF-A772-AB861DB07957}"/>
              </a:ext>
            </a:extLst>
          </p:cNvPr>
          <p:cNvSpPr/>
          <p:nvPr/>
        </p:nvSpPr>
        <p:spPr>
          <a:xfrm>
            <a:off x="1567532" y="4363295"/>
            <a:ext cx="2827269" cy="2300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914354">
              <a:defRPr/>
            </a:pPr>
            <a:r>
              <a:rPr lang="en-US" b="1">
                <a:solidFill>
                  <a:srgbClr val="00593C"/>
                </a:solidFill>
                <a:latin typeface="Calibri"/>
                <a:cs typeface="Calibri"/>
              </a:rPr>
              <a:t>Whitney Jankovic</a:t>
            </a:r>
          </a:p>
          <a:p>
            <a:pPr defTabSz="914354">
              <a:defRPr/>
            </a:pPr>
            <a:r>
              <a:rPr lang="en-US" sz="1400">
                <a:solidFill>
                  <a:srgbClr val="00593C"/>
                </a:solidFill>
                <a:latin typeface="Calibri"/>
                <a:cs typeface="Calibri"/>
              </a:rPr>
              <a:t>Coordinator, Assessment</a:t>
            </a:r>
          </a:p>
          <a:p>
            <a:pPr defTabSz="914354">
              <a:defRPr/>
            </a:pPr>
            <a:r>
              <a:rPr lang="en-US" sz="1400" u="sng">
                <a:solidFill>
                  <a:srgbClr val="00593C"/>
                </a:solidFill>
                <a:cs typeface="Calibri"/>
              </a:rPr>
              <a:t>jankovicw@fultonschools.org</a:t>
            </a:r>
            <a:endParaRPr lang="en-US" sz="1400" u="sng">
              <a:solidFill>
                <a:srgbClr val="00593C"/>
              </a:solidFill>
              <a:ea typeface="Calibri"/>
              <a:cs typeface="Calibri"/>
            </a:endParaRPr>
          </a:p>
          <a:p>
            <a:pPr defTabSz="914354">
              <a:defRPr/>
            </a:pPr>
            <a:endParaRPr lang="en-US" sz="1400">
              <a:solidFill>
                <a:srgbClr val="00593C"/>
              </a:solidFill>
              <a:latin typeface="Calibri"/>
              <a:cs typeface="Calibri"/>
            </a:endParaRPr>
          </a:p>
          <a:p>
            <a:pPr defTabSz="914354">
              <a:defRPr/>
            </a:pPr>
            <a:endParaRPr lang="en-US" sz="1400">
              <a:solidFill>
                <a:srgbClr val="00593C"/>
              </a:solidFill>
              <a:latin typeface="Calibri"/>
              <a:cs typeface="Calibri"/>
            </a:endParaRPr>
          </a:p>
          <a:p>
            <a:pPr defTabSz="914354">
              <a:defRPr/>
            </a:pPr>
            <a:r>
              <a:rPr lang="en-US" b="1">
                <a:solidFill>
                  <a:srgbClr val="00593C"/>
                </a:solidFill>
                <a:latin typeface="Calibri"/>
                <a:cs typeface="Calibri"/>
              </a:rPr>
              <a:t>Ryan Haire</a:t>
            </a:r>
          </a:p>
          <a:p>
            <a:pPr defTabSz="914354">
              <a:defRPr/>
            </a:pPr>
            <a:r>
              <a:rPr lang="en-US" sz="1400">
                <a:solidFill>
                  <a:srgbClr val="00593C"/>
                </a:solidFill>
                <a:latin typeface="Calibri"/>
                <a:cs typeface="Calibri"/>
              </a:rPr>
              <a:t>Program Specialist</a:t>
            </a:r>
          </a:p>
          <a:p>
            <a:pPr defTabSz="914354">
              <a:defRPr/>
            </a:pPr>
            <a:r>
              <a:rPr lang="en-US" sz="1400" u="sng">
                <a:solidFill>
                  <a:srgbClr val="00593C"/>
                </a:solidFill>
                <a:cs typeface="Calibri"/>
                <a:hlinkClick r:id="rId15">
                  <a:extLst>
                    <a:ext uri="{A12FA001-AC4F-418D-AE19-62706E023703}">
                      <ahyp:hlinkClr xmlns:ahyp="http://schemas.microsoft.com/office/drawing/2018/hyperlinkcolor" val="tx"/>
                    </a:ext>
                  </a:extLst>
                </a:hlinkClick>
              </a:rPr>
              <a:t>hairer@fultonschools.org</a:t>
            </a:r>
            <a:endParaRPr lang="en-US" sz="1400" u="sng">
              <a:solidFill>
                <a:srgbClr val="00593C"/>
              </a:solidFill>
              <a:cs typeface="Calibri"/>
            </a:endParaRPr>
          </a:p>
        </p:txBody>
      </p:sp>
      <p:sp>
        <p:nvSpPr>
          <p:cNvPr id="24" name="TextBox 23">
            <a:extLst>
              <a:ext uri="{FF2B5EF4-FFF2-40B4-BE49-F238E27FC236}">
                <a16:creationId xmlns:a16="http://schemas.microsoft.com/office/drawing/2014/main" id="{C6A02601-7959-BAC0-C0F1-4308FC337CA2}"/>
              </a:ext>
            </a:extLst>
          </p:cNvPr>
          <p:cNvSpPr txBox="1"/>
          <p:nvPr/>
        </p:nvSpPr>
        <p:spPr>
          <a:xfrm>
            <a:off x="472911" y="3901630"/>
            <a:ext cx="4572271" cy="461665"/>
          </a:xfrm>
          <a:prstGeom prst="rect">
            <a:avLst/>
          </a:prstGeom>
          <a:noFill/>
        </p:spPr>
        <p:txBody>
          <a:bodyPr wrap="square" rtlCol="0">
            <a:spAutoFit/>
          </a:bodyPr>
          <a:lstStyle/>
          <a:p>
            <a:r>
              <a:rPr lang="en-US" sz="2400" b="1">
                <a:solidFill>
                  <a:srgbClr val="002A62"/>
                </a:solidFill>
              </a:rPr>
              <a:t>State and National Assessment</a:t>
            </a:r>
          </a:p>
        </p:txBody>
      </p:sp>
      <p:pic>
        <p:nvPicPr>
          <p:cNvPr id="29" name="Picture 28" descr="A person smiling for the camera&#10;&#10;AI-generated content may be incorrect.">
            <a:extLst>
              <a:ext uri="{FF2B5EF4-FFF2-40B4-BE49-F238E27FC236}">
                <a16:creationId xmlns:a16="http://schemas.microsoft.com/office/drawing/2014/main" id="{537CB0B1-DB79-E438-0C37-41200D0A495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02250" y="4532252"/>
            <a:ext cx="914400" cy="924015"/>
          </a:xfrm>
          <a:prstGeom prst="ellipse">
            <a:avLst/>
          </a:prstGeom>
          <a:ln w="25400" cap="rnd">
            <a:solidFill>
              <a:srgbClr val="002A6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8" name="Picture 17" descr="A person smiling at camera&#10;&#10;AI-generated content may be incorrect.">
            <a:extLst>
              <a:ext uri="{FF2B5EF4-FFF2-40B4-BE49-F238E27FC236}">
                <a16:creationId xmlns:a16="http://schemas.microsoft.com/office/drawing/2014/main" id="{8735BC9C-B97B-537D-F762-C3148169EF9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43620" y="2614826"/>
            <a:ext cx="914399" cy="914400"/>
          </a:xfrm>
          <a:prstGeom prst="ellipse">
            <a:avLst/>
          </a:prstGeom>
          <a:ln w="25400" cap="rnd">
            <a:solidFill>
              <a:srgbClr val="002A6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9E3E7164-190A-4F93-040B-5C3185904B8C}"/>
              </a:ext>
            </a:extLst>
          </p:cNvPr>
          <p:cNvPicPr>
            <a:picLocks noChangeAspect="1"/>
          </p:cNvPicPr>
          <p:nvPr/>
        </p:nvPicPr>
        <p:blipFill>
          <a:blip r:embed="rId18">
            <a:extLst>
              <a:ext uri="{28A0092B-C50C-407E-A947-70E740481C1C}">
                <a14:useLocalDpi xmlns:a14="http://schemas.microsoft.com/office/drawing/2010/main" val="0"/>
              </a:ext>
            </a:extLst>
          </a:blip>
          <a:srcRect b="32632"/>
          <a:stretch>
            <a:fillRect/>
          </a:stretch>
        </p:blipFill>
        <p:spPr>
          <a:xfrm>
            <a:off x="596013" y="5625224"/>
            <a:ext cx="914400" cy="924015"/>
          </a:xfrm>
          <a:prstGeom prst="ellipse">
            <a:avLst/>
          </a:prstGeom>
          <a:ln w="25400" cap="rnd">
            <a:solidFill>
              <a:srgbClr val="002A6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5DB72611-69C9-72DD-D19A-C88D4BC985C4}"/>
              </a:ext>
            </a:extLst>
          </p:cNvPr>
          <p:cNvPicPr>
            <a:picLocks noChangeAspect="1"/>
          </p:cNvPicPr>
          <p:nvPr/>
        </p:nvPicPr>
        <p:blipFill>
          <a:blip r:embed="rId19"/>
          <a:stretch>
            <a:fillRect/>
          </a:stretch>
        </p:blipFill>
        <p:spPr>
          <a:xfrm>
            <a:off x="549831" y="1344223"/>
            <a:ext cx="959697" cy="931809"/>
          </a:xfrm>
          <a:prstGeom prst="flowChartConnector">
            <a:avLst/>
          </a:prstGeom>
        </p:spPr>
      </p:pic>
      <p:sp>
        <p:nvSpPr>
          <p:cNvPr id="9" name="Oval 8">
            <a:extLst>
              <a:ext uri="{FF2B5EF4-FFF2-40B4-BE49-F238E27FC236}">
                <a16:creationId xmlns:a16="http://schemas.microsoft.com/office/drawing/2014/main" id="{112D67D3-960D-365D-1C96-F93B35ABC388}"/>
              </a:ext>
            </a:extLst>
          </p:cNvPr>
          <p:cNvSpPr/>
          <p:nvPr/>
        </p:nvSpPr>
        <p:spPr>
          <a:xfrm>
            <a:off x="549831" y="1352897"/>
            <a:ext cx="960580" cy="923135"/>
          </a:xfrm>
          <a:prstGeom prst="ellipse">
            <a:avLst/>
          </a:prstGeom>
          <a:noFill/>
          <a:ln w="28575">
            <a:solidFill>
              <a:srgbClr val="00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32">
              <a:defRPr/>
            </a:pPr>
            <a:endParaRPr lang="en-US">
              <a:solidFill>
                <a:prstClr val="white"/>
              </a:solidFill>
              <a:latin typeface="Calibri"/>
            </a:endParaRPr>
          </a:p>
        </p:txBody>
      </p:sp>
    </p:spTree>
    <p:extLst>
      <p:ext uri="{BB962C8B-B14F-4D97-AF65-F5344CB8AC3E}">
        <p14:creationId xmlns:p14="http://schemas.microsoft.com/office/powerpoint/2010/main" val="203371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73003" y="764547"/>
            <a:ext cx="10749950" cy="582979"/>
          </a:xfrm>
        </p:spPr>
        <p:txBody>
          <a:bodyPr>
            <a:noAutofit/>
          </a:bodyPr>
          <a:lstStyle/>
          <a:p>
            <a:r>
              <a:rPr lang="en-US" sz="4000">
                <a:solidFill>
                  <a:srgbClr val="C2A104"/>
                </a:solidFill>
              </a:rPr>
              <a:t>GOALS FOR TODAY’S SESSION</a:t>
            </a:r>
          </a:p>
        </p:txBody>
      </p:sp>
      <p:sp>
        <p:nvSpPr>
          <p:cNvPr id="3" name="Rectangle 2">
            <a:extLst>
              <a:ext uri="{FF2B5EF4-FFF2-40B4-BE49-F238E27FC236}">
                <a16:creationId xmlns:a16="http://schemas.microsoft.com/office/drawing/2014/main" id="{E980D9E8-5FEA-55D2-BD47-39F5091EB4F4}"/>
              </a:ext>
            </a:extLst>
          </p:cNvPr>
          <p:cNvSpPr/>
          <p:nvPr/>
        </p:nvSpPr>
        <p:spPr>
          <a:xfrm>
            <a:off x="368559" y="2229024"/>
            <a:ext cx="11643556" cy="4106884"/>
          </a:xfrm>
          <a:prstGeom prst="rect">
            <a:avLst/>
          </a:prstGeom>
          <a:noFill/>
          <a:ln w="25400" cap="flat" cmpd="sng" algn="ctr">
            <a:noFill/>
            <a:prstDash val="solid"/>
          </a:ln>
          <a:effectLst/>
        </p:spPr>
        <p:txBody>
          <a:bodyPr lIns="91440" tIns="45720" rIns="91440" bIns="4572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BC9A04"/>
                </a:solidFill>
                <a:effectLst/>
                <a:uLnTx/>
                <a:uFillTx/>
                <a:latin typeface="Calibri"/>
                <a:ea typeface="+mn-ea"/>
                <a:cs typeface="Calibri"/>
              </a:rPr>
              <a:t>Participants will learn about the different assessments administered in Fulton County. We will:</a:t>
            </a:r>
            <a:r>
              <a:rPr kumimoji="0" lang="en-US" sz="3200" b="0" i="0" u="none" strike="noStrike" kern="0" cap="none" spc="0" normalizeH="0" baseline="0" noProof="0">
                <a:ln>
                  <a:noFill/>
                </a:ln>
                <a:solidFill>
                  <a:srgbClr val="6B1F33"/>
                </a:solidFill>
                <a:effectLst/>
                <a:uLnTx/>
                <a:uFillTx/>
                <a:latin typeface="Calibri"/>
                <a:ea typeface="+mn-ea"/>
                <a:cs typeface="Calibri"/>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6B1F33"/>
              </a:solidFill>
              <a:effectLst/>
              <a:uLnTx/>
              <a:uFillTx/>
              <a:latin typeface="Calibri"/>
              <a:ea typeface="+mn-ea"/>
              <a:cs typeface="Calibri"/>
            </a:endParaRPr>
          </a:p>
          <a:p>
            <a:pPr marL="914400" lvl="1" indent="-457200" algn="ctr">
              <a:spcBef>
                <a:spcPts val="800"/>
              </a:spcBef>
              <a:buFont typeface="Wingdings" panose="05000000000000000000" pitchFamily="2" charset="2"/>
              <a:buChar char="ü"/>
              <a:defRPr/>
            </a:pPr>
            <a:r>
              <a:rPr kumimoji="0" lang="en-US" sz="2800" b="0" i="0" u="none" strike="noStrike" kern="0" cap="none" spc="0" normalizeH="0" baseline="0" noProof="0">
                <a:ln>
                  <a:noFill/>
                </a:ln>
                <a:solidFill>
                  <a:srgbClr val="6B1F33"/>
                </a:solidFill>
                <a:effectLst/>
                <a:uLnTx/>
                <a:uFillTx/>
                <a:latin typeface="Calibri"/>
                <a:ea typeface="+mn-ea"/>
                <a:cs typeface="Calibri"/>
              </a:rPr>
              <a:t>Share assessment board policy</a:t>
            </a:r>
            <a:r>
              <a:rPr lang="en-US" sz="2800" kern="0">
                <a:solidFill>
                  <a:srgbClr val="6B1F33"/>
                </a:solidFill>
                <a:latin typeface="Calibri"/>
                <a:cs typeface="Calibri"/>
              </a:rPr>
              <a:t> </a:t>
            </a:r>
            <a:endParaRPr lang="en-US" sz="2800" b="0" i="0" u="none" strike="noStrike" kern="0" cap="none" spc="0" normalizeH="0" baseline="0" noProof="0">
              <a:ln>
                <a:noFill/>
              </a:ln>
              <a:solidFill>
                <a:srgbClr val="6B1F33"/>
              </a:solidFill>
              <a:effectLst/>
              <a:uLnTx/>
              <a:uFillTx/>
              <a:latin typeface="Calibri"/>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r>
              <a:rPr kumimoji="0" lang="en-US" sz="2800" b="0" i="0" u="none" strike="noStrike" kern="0" cap="none" spc="0" normalizeH="0" baseline="0" noProof="0">
                <a:ln>
                  <a:noFill/>
                </a:ln>
                <a:solidFill>
                  <a:srgbClr val="00593C"/>
                </a:solidFill>
                <a:effectLst/>
                <a:uLnTx/>
                <a:uFillTx/>
                <a:latin typeface="Calibri"/>
                <a:ea typeface="+mn-ea"/>
                <a:cs typeface="+mn-cs"/>
              </a:rPr>
              <a:t>Discuss Fulton assessments and purpose</a:t>
            </a:r>
            <a:endParaRPr lang="en-US" sz="2800" b="0" i="0" u="none" strike="noStrike" kern="0" cap="none" spc="0" normalizeH="0" baseline="0" noProof="0">
              <a:ln>
                <a:noFill/>
              </a:ln>
              <a:solidFill>
                <a:srgbClr val="00593C"/>
              </a:solidFill>
              <a:effectLst/>
              <a:uLnTx/>
              <a:uFillTx/>
              <a:latin typeface="Calibri"/>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r>
              <a:rPr kumimoji="0" lang="en-US" sz="2800" b="0" i="0" u="none" strike="noStrike" kern="0" cap="none" spc="0" normalizeH="0" baseline="0" noProof="0">
                <a:ln>
                  <a:noFill/>
                </a:ln>
                <a:solidFill>
                  <a:srgbClr val="6B1F33"/>
                </a:solidFill>
                <a:effectLst/>
                <a:uLnTx/>
                <a:uFillTx/>
                <a:latin typeface="Calibri"/>
                <a:ea typeface="+mn-ea"/>
                <a:cs typeface="Calibri"/>
              </a:rPr>
              <a:t>Show how to access various assessment platforms </a:t>
            </a:r>
            <a:endParaRPr kumimoji="0" lang="en-US" sz="2800" b="0" i="0" u="none" strike="noStrike" kern="0" cap="none" spc="0" normalizeH="0" baseline="0" noProof="0">
              <a:ln>
                <a:noFill/>
              </a:ln>
              <a:solidFill>
                <a:srgbClr val="00593C"/>
              </a:solidFill>
              <a:effectLst/>
              <a:uLnTx/>
              <a:uFillTx/>
              <a:latin typeface="Calibri"/>
              <a:ea typeface="+mn-ea"/>
              <a:cs typeface="+mn-cs"/>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r>
              <a:rPr kumimoji="0" lang="en-US" sz="2800" b="0" i="0" u="none" strike="noStrike" kern="0" cap="none" spc="0" normalizeH="0" baseline="0" noProof="0">
                <a:ln>
                  <a:noFill/>
                </a:ln>
                <a:solidFill>
                  <a:srgbClr val="00593C"/>
                </a:solidFill>
                <a:effectLst/>
                <a:uLnTx/>
                <a:uFillTx/>
                <a:latin typeface="Calibri"/>
                <a:ea typeface="+mn-ea"/>
                <a:cs typeface="+mn-cs"/>
              </a:rPr>
              <a:t>Review Fulton's assessment calendar</a:t>
            </a:r>
            <a:endParaRPr lang="en-US" sz="2800" b="0" i="0" u="none" strike="noStrike" kern="0" cap="none" spc="0" normalizeH="0" baseline="0" noProof="0">
              <a:ln>
                <a:noFill/>
              </a:ln>
              <a:solidFill>
                <a:srgbClr val="00593C"/>
              </a:solidFill>
              <a:effectLst/>
              <a:uLnTx/>
              <a:uFillTx/>
              <a:latin typeface="Calibri"/>
              <a:cs typeface="Calibri"/>
            </a:endParaRPr>
          </a:p>
          <a:p>
            <a:pPr marL="914400" lvl="1" indent="-457200" algn="ctr">
              <a:spcBef>
                <a:spcPts val="800"/>
              </a:spcBef>
              <a:buFont typeface="Wingdings" panose="05000000000000000000" pitchFamily="2" charset="2"/>
              <a:buChar char="ü"/>
              <a:defRPr/>
            </a:pPr>
            <a:r>
              <a:rPr kumimoji="0" lang="en-US" sz="2800" b="0" i="0" u="none" strike="noStrike" kern="0" cap="none" spc="0" normalizeH="0" baseline="0" noProof="0">
                <a:ln>
                  <a:noFill/>
                </a:ln>
                <a:solidFill>
                  <a:srgbClr val="6B1F33"/>
                </a:solidFill>
                <a:effectLst/>
                <a:uLnTx/>
                <a:uFillTx/>
                <a:latin typeface="Calibri"/>
                <a:ea typeface="+mn-ea"/>
                <a:cs typeface="Calibri"/>
              </a:rPr>
              <a:t>Discuss data-driven </a:t>
            </a:r>
            <a:r>
              <a:rPr lang="en-US" sz="2800" kern="0">
                <a:solidFill>
                  <a:srgbClr val="6B1F33"/>
                </a:solidFill>
                <a:latin typeface="Calibri"/>
                <a:cs typeface="Calibri"/>
              </a:rPr>
              <a:t>instructional </a:t>
            </a:r>
            <a:r>
              <a:rPr kumimoji="0" lang="en-US" sz="2800" b="0" i="0" u="none" strike="noStrike" kern="0" cap="none" spc="0" normalizeH="0" baseline="0" noProof="0">
                <a:ln>
                  <a:noFill/>
                </a:ln>
                <a:solidFill>
                  <a:srgbClr val="6B1F33"/>
                </a:solidFill>
                <a:effectLst/>
                <a:uLnTx/>
                <a:uFillTx/>
                <a:latin typeface="Calibri"/>
                <a:ea typeface="+mn-ea"/>
                <a:cs typeface="Calibri"/>
              </a:rPr>
              <a:t>practices</a:t>
            </a:r>
            <a:r>
              <a:rPr lang="en-US" sz="2800" kern="0">
                <a:solidFill>
                  <a:srgbClr val="6B1F33"/>
                </a:solidFill>
                <a:latin typeface="Calibri"/>
                <a:cs typeface="Calibri"/>
              </a:rPr>
              <a:t> </a:t>
            </a:r>
            <a:endParaRPr lang="en-US" sz="2800" b="0" i="0" u="none" strike="noStrike" kern="0" cap="none" spc="0" normalizeH="0" baseline="0" noProof="0">
              <a:ln>
                <a:noFill/>
              </a:ln>
              <a:solidFill>
                <a:srgbClr val="6B1F33"/>
              </a:solidFill>
              <a:effectLst/>
              <a:uLnTx/>
              <a:uFillTx/>
              <a:latin typeface="Calibri"/>
              <a:cs typeface="Calibri"/>
            </a:endParaRPr>
          </a:p>
        </p:txBody>
      </p:sp>
    </p:spTree>
    <p:extLst>
      <p:ext uri="{BB962C8B-B14F-4D97-AF65-F5344CB8AC3E}">
        <p14:creationId xmlns:p14="http://schemas.microsoft.com/office/powerpoint/2010/main" val="2705704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73003" y="764547"/>
            <a:ext cx="10749950" cy="582979"/>
          </a:xfrm>
        </p:spPr>
        <p:txBody>
          <a:bodyPr>
            <a:noAutofit/>
          </a:bodyPr>
          <a:lstStyle/>
          <a:p>
            <a:r>
              <a:rPr lang="en-US" sz="4000">
                <a:solidFill>
                  <a:srgbClr val="C2A104"/>
                </a:solidFill>
              </a:rPr>
              <a:t>GOALS FOR TODAY’S SESSION</a:t>
            </a:r>
          </a:p>
        </p:txBody>
      </p:sp>
      <p:sp>
        <p:nvSpPr>
          <p:cNvPr id="3" name="Rectangle 2">
            <a:extLst>
              <a:ext uri="{FF2B5EF4-FFF2-40B4-BE49-F238E27FC236}">
                <a16:creationId xmlns:a16="http://schemas.microsoft.com/office/drawing/2014/main" id="{E980D9E8-5FEA-55D2-BD47-39F5091EB4F4}"/>
              </a:ext>
            </a:extLst>
          </p:cNvPr>
          <p:cNvSpPr/>
          <p:nvPr/>
        </p:nvSpPr>
        <p:spPr>
          <a:xfrm>
            <a:off x="368559" y="2229024"/>
            <a:ext cx="11643556" cy="4106884"/>
          </a:xfrm>
          <a:prstGeom prst="rect">
            <a:avLst/>
          </a:prstGeom>
          <a:noFill/>
          <a:ln w="25400" cap="flat" cmpd="sng" algn="ctr">
            <a:noFill/>
            <a:prstDash val="solid"/>
          </a:ln>
          <a:effectLst/>
        </p:spPr>
        <p:txBody>
          <a:bodyPr lIns="91440" tIns="45720" rIns="91440" bIns="4572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BC9A04"/>
                </a:solidFill>
                <a:effectLst/>
                <a:uLnTx/>
                <a:uFillTx/>
                <a:latin typeface="Calibri"/>
                <a:ea typeface="+mn-ea"/>
                <a:cs typeface="Calibri"/>
              </a:rPr>
              <a:t>Participants will learn about the different assessments administered in Fulton County. We will:</a:t>
            </a:r>
            <a:r>
              <a:rPr kumimoji="0" lang="en-US" sz="3200" b="0" i="0" u="none" strike="noStrike" kern="0" cap="none" spc="0" normalizeH="0" baseline="0" noProof="0">
                <a:ln>
                  <a:noFill/>
                </a:ln>
                <a:solidFill>
                  <a:srgbClr val="6B1F33"/>
                </a:solidFill>
                <a:effectLst/>
                <a:uLnTx/>
                <a:uFillTx/>
                <a:latin typeface="Calibri"/>
                <a:ea typeface="+mn-ea"/>
                <a:cs typeface="Calibri"/>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6B1F33"/>
              </a:solidFill>
              <a:effectLst/>
              <a:uLnTx/>
              <a:uFillTx/>
              <a:latin typeface="Calibri"/>
              <a:ea typeface="+mn-ea"/>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r>
              <a:rPr kumimoji="0" lang="en-US" sz="2800" b="0" i="0" u="none" strike="noStrike" kern="0" cap="none" spc="0" normalizeH="0" baseline="0" noProof="0">
                <a:ln>
                  <a:noFill/>
                </a:ln>
                <a:solidFill>
                  <a:srgbClr val="6B1F33"/>
                </a:solidFill>
                <a:effectLst/>
                <a:uLnTx/>
                <a:uFillTx/>
                <a:latin typeface="Calibri"/>
                <a:ea typeface="+mn-ea"/>
                <a:cs typeface="Calibri"/>
              </a:rPr>
              <a:t>Share assessment board policy </a:t>
            </a:r>
          </a:p>
        </p:txBody>
      </p:sp>
    </p:spTree>
    <p:extLst>
      <p:ext uri="{BB962C8B-B14F-4D97-AF65-F5344CB8AC3E}">
        <p14:creationId xmlns:p14="http://schemas.microsoft.com/office/powerpoint/2010/main" val="156813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a:solidFill>
                  <a:srgbClr val="C2A104"/>
                </a:solidFill>
              </a:rPr>
              <a:t>BOARD POLICY</a:t>
            </a:r>
          </a:p>
        </p:txBody>
      </p:sp>
      <p:sp>
        <p:nvSpPr>
          <p:cNvPr id="3" name="Rectangle 2">
            <a:extLst>
              <a:ext uri="{FF2B5EF4-FFF2-40B4-BE49-F238E27FC236}">
                <a16:creationId xmlns:a16="http://schemas.microsoft.com/office/drawing/2014/main" id="{C5C1D269-01FE-D7F7-6DF1-68C12BB72749}"/>
              </a:ext>
            </a:extLst>
          </p:cNvPr>
          <p:cNvSpPr/>
          <p:nvPr/>
        </p:nvSpPr>
        <p:spPr>
          <a:xfrm>
            <a:off x="316964" y="1105071"/>
            <a:ext cx="12129477" cy="4106884"/>
          </a:xfrm>
          <a:prstGeom prst="rect">
            <a:avLst/>
          </a:prstGeom>
          <a:noFill/>
          <a:ln w="25400" cap="flat" cmpd="sng" algn="ctr">
            <a:noFill/>
            <a:prstDash val="solid"/>
          </a:ln>
          <a:effectLst/>
        </p:spPr>
        <p:txBody>
          <a:bodyPr lIns="91440" tIns="45720" rIns="91440" bIns="4572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a:ln>
                  <a:noFill/>
                </a:ln>
                <a:solidFill>
                  <a:srgbClr val="6B1F33"/>
                </a:solidFill>
                <a:effectLst/>
                <a:uLnTx/>
                <a:uFillTx/>
                <a:latin typeface="Calibri"/>
                <a:ea typeface="+mn-ea"/>
                <a:cs typeface="Calibri"/>
                <a:hlinkClick r:id="rId3"/>
              </a:rPr>
              <a:t>Board policy II</a:t>
            </a:r>
            <a:r>
              <a:rPr kumimoji="0" lang="en-US" sz="3000" b="0" i="0" u="none" strike="noStrike" kern="0" cap="none" spc="0" normalizeH="0" baseline="0" noProof="0">
                <a:ln>
                  <a:noFill/>
                </a:ln>
                <a:solidFill>
                  <a:srgbClr val="6B1F33"/>
                </a:solidFill>
                <a:effectLst/>
                <a:uLnTx/>
                <a:uFillTx/>
                <a:latin typeface="Calibri"/>
                <a:ea typeface="+mn-ea"/>
                <a:cs typeface="Calibri"/>
              </a:rPr>
              <a:t> governs assessment administration for FCS. </a:t>
            </a:r>
            <a:br>
              <a:rPr kumimoji="0" lang="en-US" sz="3000" b="0" i="0" u="none" strike="noStrike" kern="0" cap="none" spc="0" normalizeH="0" baseline="0" noProof="0">
                <a:ln>
                  <a:noFill/>
                </a:ln>
                <a:solidFill>
                  <a:srgbClr val="6B1F33"/>
                </a:solidFill>
                <a:effectLst/>
                <a:uLnTx/>
                <a:uFillTx/>
                <a:latin typeface="Calibri"/>
                <a:ea typeface="+mn-ea"/>
                <a:cs typeface="Calibri"/>
              </a:rPr>
            </a:br>
            <a:r>
              <a:rPr kumimoji="0" lang="en-US" sz="3000" b="0" i="0" u="none" strike="noStrike" kern="0" cap="none" spc="0" normalizeH="0" baseline="0" noProof="0">
                <a:ln>
                  <a:noFill/>
                </a:ln>
                <a:solidFill>
                  <a:srgbClr val="6B1F33"/>
                </a:solidFill>
                <a:effectLst/>
                <a:uLnTx/>
                <a:uFillTx/>
                <a:latin typeface="Calibri"/>
                <a:ea typeface="+mn-ea"/>
                <a:cs typeface="Calibri"/>
              </a:rPr>
              <a:t>How does policy define the purpose of each assessment type?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6B1F33"/>
              </a:solidFill>
              <a:effectLst/>
              <a:uLnTx/>
              <a:uFillTx/>
              <a:latin typeface="Calibri"/>
              <a:ea typeface="+mn-ea"/>
              <a:cs typeface="Calibri"/>
            </a:endParaRPr>
          </a:p>
        </p:txBody>
      </p:sp>
      <p:sp>
        <p:nvSpPr>
          <p:cNvPr id="8" name="Rectangle 7">
            <a:extLst>
              <a:ext uri="{FF2B5EF4-FFF2-40B4-BE49-F238E27FC236}">
                <a16:creationId xmlns:a16="http://schemas.microsoft.com/office/drawing/2014/main" id="{E76C06EA-834C-91C4-F62C-DE3C69493F41}"/>
              </a:ext>
            </a:extLst>
          </p:cNvPr>
          <p:cNvSpPr/>
          <p:nvPr/>
        </p:nvSpPr>
        <p:spPr>
          <a:xfrm>
            <a:off x="464021" y="2416459"/>
            <a:ext cx="3333347" cy="4224116"/>
          </a:xfrm>
          <a:prstGeom prst="rect">
            <a:avLst/>
          </a:prstGeom>
          <a:noFill/>
          <a:ln w="28575" cap="flat" cmpd="sng" algn="ctr">
            <a:solidFill>
              <a:srgbClr val="00593C"/>
            </a:solid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a:ln>
                  <a:noFill/>
                </a:ln>
                <a:solidFill>
                  <a:srgbClr val="BC9A04"/>
                </a:solidFill>
                <a:effectLst/>
                <a:uLnTx/>
                <a:uFillTx/>
                <a:latin typeface="Calibri"/>
                <a:ea typeface="+mn-ea"/>
                <a:cs typeface="+mn-cs"/>
              </a:rPr>
              <a:t>Universal Screening &amp; Diagnostic Assessment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sng"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determine a student’s overall academic performance level and their strengths/weaknesses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identify students who may benefit from additional services or supports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BC9A04"/>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Pinpoint learning needs to guide curricular and instructional decisions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used at intervals throughout the year to monitor student growth</a:t>
            </a:r>
          </a:p>
        </p:txBody>
      </p:sp>
      <p:sp>
        <p:nvSpPr>
          <p:cNvPr id="9" name="Rectangle 8">
            <a:extLst>
              <a:ext uri="{FF2B5EF4-FFF2-40B4-BE49-F238E27FC236}">
                <a16:creationId xmlns:a16="http://schemas.microsoft.com/office/drawing/2014/main" id="{447D00F0-F18B-468A-D067-904C0F9865BC}"/>
              </a:ext>
            </a:extLst>
          </p:cNvPr>
          <p:cNvSpPr/>
          <p:nvPr/>
        </p:nvSpPr>
        <p:spPr>
          <a:xfrm>
            <a:off x="8394632" y="2416459"/>
            <a:ext cx="3333347" cy="3300822"/>
          </a:xfrm>
          <a:prstGeom prst="rect">
            <a:avLst/>
          </a:prstGeom>
          <a:noFill/>
          <a:ln w="28575" cap="flat" cmpd="sng" algn="ctr">
            <a:solidFill>
              <a:srgbClr val="00593C"/>
            </a:solid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a:ln>
                  <a:noFill/>
                </a:ln>
                <a:solidFill>
                  <a:srgbClr val="BC9A04"/>
                </a:solidFill>
                <a:effectLst/>
                <a:uLnTx/>
                <a:uFillTx/>
                <a:latin typeface="Calibri"/>
                <a:ea typeface="+mn-ea"/>
                <a:cs typeface="+mn-cs"/>
              </a:rPr>
              <a:t>State and National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a:ln>
                  <a:noFill/>
                </a:ln>
                <a:solidFill>
                  <a:srgbClr val="BC9A04"/>
                </a:solidFill>
                <a:effectLst/>
                <a:uLnTx/>
                <a:uFillTx/>
                <a:latin typeface="Calibri"/>
                <a:ea typeface="+mn-ea"/>
                <a:cs typeface="+mn-cs"/>
              </a:rPr>
              <a:t>Assessment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evaluate learning at the end of a long-term instructional period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determine whether each student has achieved proficiency on a set of required skills and concepts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classify or rank students on a continuum of achievement compared to their peers</a:t>
            </a:r>
          </a:p>
        </p:txBody>
      </p:sp>
      <p:sp>
        <p:nvSpPr>
          <p:cNvPr id="10" name="Rectangle 9">
            <a:extLst>
              <a:ext uri="{FF2B5EF4-FFF2-40B4-BE49-F238E27FC236}">
                <a16:creationId xmlns:a16="http://schemas.microsoft.com/office/drawing/2014/main" id="{886D4255-98E4-01C0-E0C0-BC78052DF43F}"/>
              </a:ext>
            </a:extLst>
          </p:cNvPr>
          <p:cNvSpPr/>
          <p:nvPr/>
        </p:nvSpPr>
        <p:spPr>
          <a:xfrm>
            <a:off x="4429326" y="2416459"/>
            <a:ext cx="3333347" cy="3978431"/>
          </a:xfrm>
          <a:prstGeom prst="rect">
            <a:avLst/>
          </a:prstGeom>
          <a:noFill/>
          <a:ln w="28575" cap="flat" cmpd="sng" algn="ctr">
            <a:solidFill>
              <a:srgbClr val="00593C"/>
            </a:solid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a:ln>
                  <a:noFill/>
                </a:ln>
                <a:solidFill>
                  <a:srgbClr val="BC9A04"/>
                </a:solidFill>
                <a:effectLst/>
                <a:uLnTx/>
                <a:uFillTx/>
                <a:latin typeface="Calibri"/>
                <a:ea typeface="+mn-ea"/>
                <a:cs typeface="+mn-cs"/>
              </a:rPr>
              <a:t>Standards-based Assessment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used in the classroom before, during, and after instruction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monitor and evaluate student progress towards mastery of grade level standards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inform instruction and respond to students’ needs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teachers reflect on the effectiveness of their instructional strategies</a:t>
            </a:r>
          </a:p>
        </p:txBody>
      </p:sp>
    </p:spTree>
    <p:extLst>
      <p:ext uri="{BB962C8B-B14F-4D97-AF65-F5344CB8AC3E}">
        <p14:creationId xmlns:p14="http://schemas.microsoft.com/office/powerpoint/2010/main" val="46697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73003" y="764547"/>
            <a:ext cx="10749950" cy="582979"/>
          </a:xfrm>
        </p:spPr>
        <p:txBody>
          <a:bodyPr>
            <a:noAutofit/>
          </a:bodyPr>
          <a:lstStyle/>
          <a:p>
            <a:r>
              <a:rPr lang="en-US" sz="4000">
                <a:solidFill>
                  <a:srgbClr val="C2A104"/>
                </a:solidFill>
              </a:rPr>
              <a:t>GOALS FOR TODAY’S SESSION</a:t>
            </a:r>
          </a:p>
        </p:txBody>
      </p:sp>
      <p:sp>
        <p:nvSpPr>
          <p:cNvPr id="3" name="Rectangle 2">
            <a:extLst>
              <a:ext uri="{FF2B5EF4-FFF2-40B4-BE49-F238E27FC236}">
                <a16:creationId xmlns:a16="http://schemas.microsoft.com/office/drawing/2014/main" id="{E980D9E8-5FEA-55D2-BD47-39F5091EB4F4}"/>
              </a:ext>
            </a:extLst>
          </p:cNvPr>
          <p:cNvSpPr/>
          <p:nvPr/>
        </p:nvSpPr>
        <p:spPr>
          <a:xfrm>
            <a:off x="368559" y="2229024"/>
            <a:ext cx="11643556" cy="4106884"/>
          </a:xfrm>
          <a:prstGeom prst="rect">
            <a:avLst/>
          </a:prstGeom>
          <a:noFill/>
          <a:ln w="25400" cap="flat" cmpd="sng" algn="ctr">
            <a:noFill/>
            <a:prstDash val="solid"/>
          </a:ln>
          <a:effectLst/>
        </p:spPr>
        <p:txBody>
          <a:bodyPr lIns="91440" tIns="45720" rIns="91440" bIns="4572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BC9A04"/>
                </a:solidFill>
                <a:effectLst/>
                <a:uLnTx/>
                <a:uFillTx/>
                <a:latin typeface="Calibri"/>
                <a:ea typeface="+mn-ea"/>
                <a:cs typeface="Calibri"/>
              </a:rPr>
              <a:t>Participants will learn about the different assessments administered in Fulton County. We will:</a:t>
            </a:r>
            <a:r>
              <a:rPr kumimoji="0" lang="en-US" sz="3200" b="0" i="0" u="none" strike="noStrike" kern="0" cap="none" spc="0" normalizeH="0" baseline="0" noProof="0">
                <a:ln>
                  <a:noFill/>
                </a:ln>
                <a:solidFill>
                  <a:srgbClr val="6B1F33"/>
                </a:solidFill>
                <a:effectLst/>
                <a:uLnTx/>
                <a:uFillTx/>
                <a:latin typeface="Calibri"/>
                <a:ea typeface="+mn-ea"/>
                <a:cs typeface="Calibri"/>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6B1F33"/>
              </a:solidFill>
              <a:effectLst/>
              <a:uLnTx/>
              <a:uFillTx/>
              <a:latin typeface="Calibri"/>
              <a:ea typeface="+mn-ea"/>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kumimoji="0" lang="en-US" sz="2800" b="0" i="0" u="none" strike="noStrike" kern="0" cap="none" spc="0" normalizeH="0" baseline="0" noProof="0">
              <a:ln>
                <a:noFill/>
              </a:ln>
              <a:solidFill>
                <a:srgbClr val="00593C"/>
              </a:solidFill>
              <a:effectLst/>
              <a:uLnTx/>
              <a:uFillTx/>
              <a:latin typeface="Calibri"/>
              <a:ea typeface="+mn-ea"/>
              <a:cs typeface="+mn-cs"/>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r>
              <a:rPr kumimoji="0" lang="en-US" sz="2800" b="0" i="0" u="none" strike="noStrike" kern="0" cap="none" spc="0" normalizeH="0" baseline="0" noProof="0">
                <a:ln>
                  <a:noFill/>
                </a:ln>
                <a:solidFill>
                  <a:srgbClr val="00593C"/>
                </a:solidFill>
                <a:effectLst/>
                <a:uLnTx/>
                <a:uFillTx/>
                <a:latin typeface="Calibri"/>
                <a:ea typeface="+mn-ea"/>
                <a:cs typeface="+mn-cs"/>
              </a:rPr>
              <a:t>Discuss Fulton assessments and purpose</a:t>
            </a: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kumimoji="0" lang="en-US" sz="2800" b="0" i="0" u="none" strike="noStrike" kern="0" cap="none" spc="0" normalizeH="0" baseline="0" noProof="0">
              <a:ln>
                <a:noFill/>
              </a:ln>
              <a:solidFill>
                <a:srgbClr val="6B1F33"/>
              </a:solidFill>
              <a:effectLst/>
              <a:uLnTx/>
              <a:uFillTx/>
              <a:latin typeface="Calibri"/>
              <a:ea typeface="+mn-ea"/>
              <a:cs typeface="Calibri"/>
            </a:endParaRPr>
          </a:p>
        </p:txBody>
      </p:sp>
    </p:spTree>
    <p:extLst>
      <p:ext uri="{BB962C8B-B14F-4D97-AF65-F5344CB8AC3E}">
        <p14:creationId xmlns:p14="http://schemas.microsoft.com/office/powerpoint/2010/main" val="191877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dirty="0">
                <a:solidFill>
                  <a:srgbClr val="C2A104"/>
                </a:solidFill>
              </a:rPr>
              <a:t>FCS ASSESSMENTS: STATE AND NATIONAL</a:t>
            </a:r>
          </a:p>
        </p:txBody>
      </p:sp>
      <p:pic>
        <p:nvPicPr>
          <p:cNvPr id="9" name="Picture 2">
            <a:extLst>
              <a:ext uri="{FF2B5EF4-FFF2-40B4-BE49-F238E27FC236}">
                <a16:creationId xmlns:a16="http://schemas.microsoft.com/office/drawing/2014/main" id="{6D0FBEBB-B9B1-9EB4-5F73-81D9CE1CDA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8847" y="3184948"/>
            <a:ext cx="2847975" cy="14382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98F02857-D249-6EFD-8B49-9A2469465A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462" y="3024033"/>
            <a:ext cx="1609725" cy="20288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descr="Foreman College and Career Academy">
            <a:extLst>
              <a:ext uri="{FF2B5EF4-FFF2-40B4-BE49-F238E27FC236}">
                <a16:creationId xmlns:a16="http://schemas.microsoft.com/office/drawing/2014/main" id="{D661155C-71E0-0027-FC6C-E802A82006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716" y="5377340"/>
            <a:ext cx="2857500" cy="12668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1" descr="Score Interpretation Guide Georgia Alternate Assessment 2.0 Spring 2021">
            <a:extLst>
              <a:ext uri="{FF2B5EF4-FFF2-40B4-BE49-F238E27FC236}">
                <a16:creationId xmlns:a16="http://schemas.microsoft.com/office/drawing/2014/main" id="{C6A75C29-D2A9-F170-B84C-D5D26F5D0B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5482" y="3348515"/>
            <a:ext cx="1705869" cy="20288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A4E0C7-923B-3A47-55A2-B90579842833}"/>
              </a:ext>
            </a:extLst>
          </p:cNvPr>
          <p:cNvSpPr txBox="1"/>
          <p:nvPr/>
        </p:nvSpPr>
        <p:spPr>
          <a:xfrm>
            <a:off x="6842166" y="6198920"/>
            <a:ext cx="48807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cs typeface="Calibri"/>
                <a:hlinkClick r:id="rId7"/>
              </a:rPr>
              <a:t>Read more about state and national assessments on the Assessment Hub!</a:t>
            </a:r>
            <a:endParaRPr lang="en-US">
              <a:ea typeface="Calibri" panose="020F0502020204030204"/>
              <a:cs typeface="Calibri" panose="020F0502020204030204"/>
            </a:endParaRPr>
          </a:p>
        </p:txBody>
      </p:sp>
      <p:pic>
        <p:nvPicPr>
          <p:cNvPr id="4" name="Picture 3">
            <a:extLst>
              <a:ext uri="{FF2B5EF4-FFF2-40B4-BE49-F238E27FC236}">
                <a16:creationId xmlns:a16="http://schemas.microsoft.com/office/drawing/2014/main" id="{D9BC0E38-3953-85C2-6D87-D59FEEB55804}"/>
              </a:ext>
            </a:extLst>
          </p:cNvPr>
          <p:cNvPicPr>
            <a:picLocks noChangeAspect="1"/>
          </p:cNvPicPr>
          <p:nvPr/>
        </p:nvPicPr>
        <p:blipFill>
          <a:blip r:embed="rId8"/>
          <a:stretch>
            <a:fillRect/>
          </a:stretch>
        </p:blipFill>
        <p:spPr>
          <a:xfrm>
            <a:off x="636446" y="1271608"/>
            <a:ext cx="6205720" cy="1495083"/>
          </a:xfrm>
          <a:prstGeom prst="rect">
            <a:avLst/>
          </a:prstGeom>
        </p:spPr>
      </p:pic>
      <p:pic>
        <p:nvPicPr>
          <p:cNvPr id="7" name="Picture 6" descr="A black and white logo&#10;&#10;AI-generated content may be incorrect.">
            <a:extLst>
              <a:ext uri="{FF2B5EF4-FFF2-40B4-BE49-F238E27FC236}">
                <a16:creationId xmlns:a16="http://schemas.microsoft.com/office/drawing/2014/main" id="{02D3EE1D-832F-B598-E5BA-9EC63C3CB5BF}"/>
              </a:ext>
            </a:extLst>
          </p:cNvPr>
          <p:cNvPicPr>
            <a:picLocks noChangeAspect="1"/>
          </p:cNvPicPr>
          <p:nvPr/>
        </p:nvPicPr>
        <p:blipFill>
          <a:blip r:embed="rId9"/>
          <a:stretch>
            <a:fillRect/>
          </a:stretch>
        </p:blipFill>
        <p:spPr>
          <a:xfrm>
            <a:off x="4097356" y="5666515"/>
            <a:ext cx="2362200" cy="1009650"/>
          </a:xfrm>
          <a:prstGeom prst="rect">
            <a:avLst/>
          </a:prstGeom>
        </p:spPr>
      </p:pic>
      <p:sp>
        <p:nvSpPr>
          <p:cNvPr id="8" name="Rectangle 7">
            <a:extLst>
              <a:ext uri="{FF2B5EF4-FFF2-40B4-BE49-F238E27FC236}">
                <a16:creationId xmlns:a16="http://schemas.microsoft.com/office/drawing/2014/main" id="{34CC1161-BB7F-B808-6AD7-9745D2075986}"/>
              </a:ext>
            </a:extLst>
          </p:cNvPr>
          <p:cNvSpPr/>
          <p:nvPr/>
        </p:nvSpPr>
        <p:spPr>
          <a:xfrm>
            <a:off x="7615871" y="2781944"/>
            <a:ext cx="3333347" cy="3300822"/>
          </a:xfrm>
          <a:prstGeom prst="rect">
            <a:avLst/>
          </a:prstGeom>
          <a:noFill/>
          <a:ln w="28575" cap="flat" cmpd="sng" algn="ctr">
            <a:solidFill>
              <a:srgbClr val="00593C"/>
            </a:solid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a:ln>
                  <a:noFill/>
                </a:ln>
                <a:solidFill>
                  <a:srgbClr val="BC9A04"/>
                </a:solidFill>
                <a:effectLst/>
                <a:uLnTx/>
                <a:uFillTx/>
                <a:latin typeface="Calibri"/>
                <a:ea typeface="+mn-ea"/>
                <a:cs typeface="+mn-cs"/>
              </a:rPr>
              <a:t>State and National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a:ln>
                  <a:noFill/>
                </a:ln>
                <a:solidFill>
                  <a:srgbClr val="BC9A04"/>
                </a:solidFill>
                <a:effectLst/>
                <a:uLnTx/>
                <a:uFillTx/>
                <a:latin typeface="Calibri"/>
                <a:ea typeface="+mn-ea"/>
                <a:cs typeface="+mn-cs"/>
              </a:rPr>
              <a:t>Assessment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evaluate learning at the end of a long-term instructional period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determine whether each student has achieved proficiency on a set of required skills and concepts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classify or rank students on a continuum of achievement compared to their peers</a:t>
            </a:r>
          </a:p>
        </p:txBody>
      </p:sp>
    </p:spTree>
    <p:extLst>
      <p:ext uri="{BB962C8B-B14F-4D97-AF65-F5344CB8AC3E}">
        <p14:creationId xmlns:p14="http://schemas.microsoft.com/office/powerpoint/2010/main" val="203271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416976"/>
            <a:ext cx="9318178" cy="1123828"/>
          </a:xfrm>
        </p:spPr>
        <p:txBody>
          <a:bodyPr>
            <a:noAutofit/>
          </a:bodyPr>
          <a:lstStyle/>
          <a:p>
            <a:r>
              <a:rPr lang="en-US" sz="4000" dirty="0">
                <a:solidFill>
                  <a:srgbClr val="C2A104"/>
                </a:solidFill>
              </a:rPr>
              <a:t>FCS ASSESSMENTS: UNIVERSAL SCREENER &amp; DIAGNOSTIC ASSESSMENT</a:t>
            </a:r>
          </a:p>
        </p:txBody>
      </p:sp>
      <p:sp>
        <p:nvSpPr>
          <p:cNvPr id="3" name="Rectangle 2">
            <a:extLst>
              <a:ext uri="{FF2B5EF4-FFF2-40B4-BE49-F238E27FC236}">
                <a16:creationId xmlns:a16="http://schemas.microsoft.com/office/drawing/2014/main" id="{73289FA3-7F73-2166-B996-6F35BCC9BD6C}"/>
              </a:ext>
            </a:extLst>
          </p:cNvPr>
          <p:cNvSpPr/>
          <p:nvPr/>
        </p:nvSpPr>
        <p:spPr>
          <a:xfrm>
            <a:off x="5968376" y="1834916"/>
            <a:ext cx="3333347" cy="4224116"/>
          </a:xfrm>
          <a:prstGeom prst="rect">
            <a:avLst/>
          </a:prstGeom>
          <a:noFill/>
          <a:ln w="28575" cap="flat" cmpd="sng" algn="ctr">
            <a:solidFill>
              <a:srgbClr val="00593C"/>
            </a:solid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a:ln>
                  <a:noFill/>
                </a:ln>
                <a:solidFill>
                  <a:srgbClr val="BC9A04"/>
                </a:solidFill>
                <a:effectLst/>
                <a:uLnTx/>
                <a:uFillTx/>
                <a:latin typeface="Calibri"/>
                <a:ea typeface="+mn-ea"/>
                <a:cs typeface="+mn-cs"/>
              </a:rPr>
              <a:t>Universal Screening &amp; Diagnostic Assessment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sng"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determine a student’s overall academic performance level and their strengths/weaknesses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identify students who may benefit from additional services or supports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BC9A04"/>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Pinpoint learning needs to guide curricular and instructional decisions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used at intervals throughout the year to monitor student growth</a:t>
            </a:r>
          </a:p>
        </p:txBody>
      </p:sp>
      <p:pic>
        <p:nvPicPr>
          <p:cNvPr id="4" name="Picture 4">
            <a:extLst>
              <a:ext uri="{FF2B5EF4-FFF2-40B4-BE49-F238E27FC236}">
                <a16:creationId xmlns:a16="http://schemas.microsoft.com/office/drawing/2014/main" id="{E19C1D3C-DA7D-AB73-90B6-D6B9B755F4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533" y="3701473"/>
            <a:ext cx="3333346" cy="1984741"/>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FE16F01B-C730-E99E-C1B3-9ABA3D5519A0}"/>
              </a:ext>
            </a:extLst>
          </p:cNvPr>
          <p:cNvGrpSpPr/>
          <p:nvPr/>
        </p:nvGrpSpPr>
        <p:grpSpPr>
          <a:xfrm>
            <a:off x="698817" y="1834916"/>
            <a:ext cx="4164774" cy="1411014"/>
            <a:chOff x="392520" y="3371839"/>
            <a:chExt cx="4474777" cy="1723821"/>
          </a:xfrm>
        </p:grpSpPr>
        <p:pic>
          <p:nvPicPr>
            <p:cNvPr id="7" name="Picture 6">
              <a:extLst>
                <a:ext uri="{FF2B5EF4-FFF2-40B4-BE49-F238E27FC236}">
                  <a16:creationId xmlns:a16="http://schemas.microsoft.com/office/drawing/2014/main" id="{B2A39A87-3078-F7A9-86D9-53A9A78CBF17}"/>
                </a:ext>
              </a:extLst>
            </p:cNvPr>
            <p:cNvPicPr>
              <a:picLocks noChangeAspect="1"/>
            </p:cNvPicPr>
            <p:nvPr/>
          </p:nvPicPr>
          <p:blipFill>
            <a:blip r:embed="rId4"/>
            <a:stretch>
              <a:fillRect/>
            </a:stretch>
          </p:blipFill>
          <p:spPr>
            <a:xfrm>
              <a:off x="392520" y="3371839"/>
              <a:ext cx="4474777" cy="506076"/>
            </a:xfrm>
            <a:prstGeom prst="rect">
              <a:avLst/>
            </a:prstGeom>
          </p:spPr>
        </p:pic>
        <p:pic>
          <p:nvPicPr>
            <p:cNvPr id="11" name="Picture 10">
              <a:extLst>
                <a:ext uri="{FF2B5EF4-FFF2-40B4-BE49-F238E27FC236}">
                  <a16:creationId xmlns:a16="http://schemas.microsoft.com/office/drawing/2014/main" id="{7482BBB5-199C-D6E2-3580-1FB108FA3D2F}"/>
                </a:ext>
              </a:extLst>
            </p:cNvPr>
            <p:cNvPicPr>
              <a:picLocks noChangeAspect="1"/>
            </p:cNvPicPr>
            <p:nvPr/>
          </p:nvPicPr>
          <p:blipFill>
            <a:blip r:embed="rId5"/>
            <a:stretch>
              <a:fillRect/>
            </a:stretch>
          </p:blipFill>
          <p:spPr>
            <a:xfrm>
              <a:off x="614797" y="3802148"/>
              <a:ext cx="1581150" cy="1285875"/>
            </a:xfrm>
            <a:prstGeom prst="rect">
              <a:avLst/>
            </a:prstGeom>
          </p:spPr>
        </p:pic>
        <p:pic>
          <p:nvPicPr>
            <p:cNvPr id="13" name="Picture 12">
              <a:extLst>
                <a:ext uri="{FF2B5EF4-FFF2-40B4-BE49-F238E27FC236}">
                  <a16:creationId xmlns:a16="http://schemas.microsoft.com/office/drawing/2014/main" id="{8BE814C4-BC13-F45F-6091-8EFF0BC3D46D}"/>
                </a:ext>
              </a:extLst>
            </p:cNvPr>
            <p:cNvPicPr>
              <a:picLocks noChangeAspect="1"/>
            </p:cNvPicPr>
            <p:nvPr/>
          </p:nvPicPr>
          <p:blipFill>
            <a:blip r:embed="rId6"/>
            <a:stretch>
              <a:fillRect/>
            </a:stretch>
          </p:blipFill>
          <p:spPr>
            <a:xfrm>
              <a:off x="2335516" y="3819310"/>
              <a:ext cx="1562100" cy="1276350"/>
            </a:xfrm>
            <a:prstGeom prst="rect">
              <a:avLst/>
            </a:prstGeom>
          </p:spPr>
        </p:pic>
      </p:grpSp>
    </p:spTree>
    <p:extLst>
      <p:ext uri="{BB962C8B-B14F-4D97-AF65-F5344CB8AC3E}">
        <p14:creationId xmlns:p14="http://schemas.microsoft.com/office/powerpoint/2010/main" val="10955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9318178" cy="1123828"/>
          </a:xfrm>
        </p:spPr>
        <p:txBody>
          <a:bodyPr>
            <a:noAutofit/>
          </a:bodyPr>
          <a:lstStyle/>
          <a:p>
            <a:r>
              <a:rPr lang="en-US" sz="4000" dirty="0">
                <a:solidFill>
                  <a:srgbClr val="C2A104"/>
                </a:solidFill>
              </a:rPr>
              <a:t>UNIVERSAL SCREENER &amp; DIAGNOSTIC </a:t>
            </a:r>
            <a:br>
              <a:rPr lang="en-US" sz="4000" dirty="0">
                <a:solidFill>
                  <a:srgbClr val="C2A104"/>
                </a:solidFill>
              </a:rPr>
            </a:br>
            <a:r>
              <a:rPr lang="en-US" sz="4000" b="1" dirty="0">
                <a:solidFill>
                  <a:srgbClr val="C2A104"/>
                </a:solidFill>
              </a:rPr>
              <a:t>i-READY INFORM</a:t>
            </a:r>
          </a:p>
        </p:txBody>
      </p:sp>
      <p:graphicFrame>
        <p:nvGraphicFramePr>
          <p:cNvPr id="9" name="Table 5">
            <a:extLst>
              <a:ext uri="{FF2B5EF4-FFF2-40B4-BE49-F238E27FC236}">
                <a16:creationId xmlns:a16="http://schemas.microsoft.com/office/drawing/2014/main" id="{533607D8-5BB7-CBFD-4E42-2C704B357DA4}"/>
              </a:ext>
            </a:extLst>
          </p:cNvPr>
          <p:cNvGraphicFramePr>
            <a:graphicFrameLocks noGrp="1"/>
          </p:cNvGraphicFramePr>
          <p:nvPr>
            <p:extLst>
              <p:ext uri="{D42A27DB-BD31-4B8C-83A1-F6EECF244321}">
                <p14:modId xmlns:p14="http://schemas.microsoft.com/office/powerpoint/2010/main" val="3982286207"/>
              </p:ext>
            </p:extLst>
          </p:nvPr>
        </p:nvGraphicFramePr>
        <p:xfrm>
          <a:off x="517585" y="1924312"/>
          <a:ext cx="7465525" cy="3200400"/>
        </p:xfrm>
        <a:graphic>
          <a:graphicData uri="http://schemas.openxmlformats.org/drawingml/2006/table">
            <a:tbl>
              <a:tblPr firstRow="1" bandRow="1"/>
              <a:tblGrid>
                <a:gridCol w="863379">
                  <a:extLst>
                    <a:ext uri="{9D8B030D-6E8A-4147-A177-3AD203B41FA5}">
                      <a16:colId xmlns:a16="http://schemas.microsoft.com/office/drawing/2014/main" val="384861202"/>
                    </a:ext>
                  </a:extLst>
                </a:gridCol>
                <a:gridCol w="2286819">
                  <a:extLst>
                    <a:ext uri="{9D8B030D-6E8A-4147-A177-3AD203B41FA5}">
                      <a16:colId xmlns:a16="http://schemas.microsoft.com/office/drawing/2014/main" val="2739647959"/>
                    </a:ext>
                  </a:extLst>
                </a:gridCol>
                <a:gridCol w="4315327">
                  <a:extLst>
                    <a:ext uri="{9D8B030D-6E8A-4147-A177-3AD203B41FA5}">
                      <a16:colId xmlns:a16="http://schemas.microsoft.com/office/drawing/2014/main" val="1923819562"/>
                    </a:ext>
                  </a:extLst>
                </a:gridCol>
              </a:tblGrid>
              <a:tr h="18519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Who?</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When?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Why?</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extLst>
                  <a:ext uri="{0D108BD9-81ED-4DB2-BD59-A6C34878D82A}">
                    <a16:rowId xmlns:a16="http://schemas.microsoft.com/office/drawing/2014/main" val="2932550625"/>
                  </a:ext>
                </a:extLst>
              </a:tr>
              <a:tr h="246934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a:t>Grades</a:t>
                      </a:r>
                      <a:br>
                        <a:rPr lang="en-US"/>
                      </a:br>
                      <a:r>
                        <a:rPr lang="en-US"/>
                        <a:t>K-5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rtl="0" fontAlgn="base"/>
                      <a:r>
                        <a:rPr lang="en-US" sz="1600" b="0" i="0" kern="1200">
                          <a:solidFill>
                            <a:schemeClr val="dk1"/>
                          </a:solidFill>
                          <a:effectLst/>
                          <a:latin typeface="+mn-lt"/>
                          <a:ea typeface="+mn-ea"/>
                          <a:cs typeface="+mn-cs"/>
                        </a:rPr>
                        <a:t>Fall: Grades K-5</a:t>
                      </a:r>
                    </a:p>
                    <a:p>
                      <a:pPr rtl="0" fontAlgn="base"/>
                      <a:endParaRPr lang="en-US" sz="1600" b="0" i="0" kern="1200">
                        <a:solidFill>
                          <a:schemeClr val="dk1"/>
                        </a:solidFill>
                        <a:effectLst/>
                        <a:latin typeface="+mn-lt"/>
                        <a:ea typeface="+mn-ea"/>
                        <a:cs typeface="+mn-cs"/>
                      </a:endParaRPr>
                    </a:p>
                    <a:p>
                      <a:pPr rtl="0" fontAlgn="base"/>
                      <a:r>
                        <a:rPr lang="en-US" sz="1600" b="0" i="0" kern="1200">
                          <a:solidFill>
                            <a:schemeClr val="dk1"/>
                          </a:solidFill>
                          <a:effectLst/>
                          <a:latin typeface="+mn-lt"/>
                          <a:ea typeface="+mn-ea"/>
                          <a:cs typeface="+mn-cs"/>
                        </a:rPr>
                        <a:t>Winter: Grades K-5</a:t>
                      </a:r>
                    </a:p>
                    <a:p>
                      <a:pPr rtl="0" fontAlgn="base"/>
                      <a:endParaRPr lang="en-US" sz="1600" b="0" i="0" kern="1200">
                        <a:solidFill>
                          <a:schemeClr val="dk1"/>
                        </a:solidFill>
                        <a:effectLst/>
                        <a:latin typeface="+mn-lt"/>
                        <a:ea typeface="+mn-ea"/>
                        <a:cs typeface="+mn-cs"/>
                      </a:endParaRPr>
                    </a:p>
                    <a:p>
                      <a:pPr rtl="0" fontAlgn="base"/>
                      <a:r>
                        <a:rPr lang="en-US" sz="1600" b="0" i="0" kern="1200">
                          <a:solidFill>
                            <a:schemeClr val="dk1"/>
                          </a:solidFill>
                          <a:effectLst/>
                          <a:latin typeface="+mn-lt"/>
                          <a:ea typeface="+mn-ea"/>
                          <a:cs typeface="+mn-cs"/>
                        </a:rPr>
                        <a:t>Spring: </a:t>
                      </a:r>
                    </a:p>
                    <a:p>
                      <a:pPr rtl="0" fontAlgn="base"/>
                      <a:r>
                        <a:rPr lang="en-US" sz="1600" b="0" i="0" kern="1200">
                          <a:solidFill>
                            <a:schemeClr val="dk1"/>
                          </a:solidFill>
                          <a:effectLst/>
                          <a:latin typeface="+mn-lt"/>
                          <a:ea typeface="+mn-ea"/>
                          <a:cs typeface="+mn-cs"/>
                        </a:rPr>
                        <a:t>Grades K-2 (Math)</a:t>
                      </a:r>
                    </a:p>
                    <a:p>
                      <a:pPr rtl="0" fontAlgn="base"/>
                      <a:r>
                        <a:rPr lang="en-US" sz="1600" b="0" i="0" kern="1200">
                          <a:solidFill>
                            <a:schemeClr val="dk1"/>
                          </a:solidFill>
                          <a:effectLst/>
                          <a:latin typeface="+mn-lt"/>
                          <a:ea typeface="+mn-ea"/>
                          <a:cs typeface="+mn-cs"/>
                        </a:rPr>
                        <a:t>Grades: K-</a:t>
                      </a:r>
                      <a:r>
                        <a:rPr lang="en-US" sz="1600" b="1" i="0" kern="1200">
                          <a:solidFill>
                            <a:schemeClr val="dk1"/>
                          </a:solidFill>
                          <a:effectLst/>
                          <a:latin typeface="+mn-lt"/>
                          <a:ea typeface="+mn-ea"/>
                          <a:cs typeface="+mn-cs"/>
                        </a:rPr>
                        <a:t>3</a:t>
                      </a:r>
                      <a:r>
                        <a:rPr lang="en-US" sz="1600" b="0" i="0" kern="1200">
                          <a:solidFill>
                            <a:schemeClr val="dk1"/>
                          </a:solidFill>
                          <a:effectLst/>
                          <a:latin typeface="+mn-lt"/>
                          <a:ea typeface="+mn-ea"/>
                          <a:cs typeface="+mn-cs"/>
                        </a:rPr>
                        <a:t> (Reading)</a:t>
                      </a:r>
                    </a:p>
                    <a:p>
                      <a:pPr rtl="0" fontAlgn="base"/>
                      <a:r>
                        <a:rPr lang="en-US" sz="1600" b="0" i="0" kern="1200">
                          <a:solidFill>
                            <a:schemeClr val="dk1"/>
                          </a:solidFill>
                          <a:effectLst/>
                          <a:latin typeface="+mn-lt"/>
                          <a:ea typeface="+mn-ea"/>
                          <a:cs typeface="+mn-cs"/>
                        </a:rPr>
                        <a:t> </a:t>
                      </a:r>
                      <a:r>
                        <a:rPr lang="en-US" sz="1600" b="0" i="0" kern="1200">
                          <a:solidFill>
                            <a:srgbClr val="FF0000"/>
                          </a:solidFill>
                          <a:effectLst/>
                          <a:latin typeface="+mn-lt"/>
                          <a:ea typeface="+mn-ea"/>
                          <a:cs typeface="+mn-cs"/>
                        </a:rPr>
                        <a:t>*Grades 4-5 optional*</a:t>
                      </a:r>
                    </a:p>
                    <a:p>
                      <a:pPr marL="742950" lvl="1" indent="-285750">
                        <a:buFontTx/>
                        <a:buChar char="-"/>
                      </a:pPr>
                      <a:endParaRPr lang="en-US" sz="1600" b="0" i="0" kern="1200">
                        <a:solidFill>
                          <a:srgbClr val="FF0000"/>
                        </a:solidFill>
                        <a:effectLst/>
                        <a:latin typeface="+mn-lt"/>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buFont typeface="Calibri"/>
                        <a:buChar char="-"/>
                      </a:pPr>
                      <a:r>
                        <a:rPr lang="en-US"/>
                        <a:t>Computer adaptive test that measures skills in Reading and Math </a:t>
                      </a:r>
                    </a:p>
                    <a:p>
                      <a:pPr marL="0" lvl="0" indent="0">
                        <a:buFont typeface="Calibri"/>
                        <a:buNone/>
                      </a:pPr>
                      <a:endParaRPr lang="en-US"/>
                    </a:p>
                    <a:p>
                      <a:pPr marL="285750" lvl="0" indent="-285750">
                        <a:buFont typeface="Calibri"/>
                        <a:buChar char="-"/>
                      </a:pPr>
                      <a:r>
                        <a:rPr lang="en-US"/>
                        <a:t>Helps determine students' overall academic performance levels </a:t>
                      </a:r>
                    </a:p>
                    <a:p>
                      <a:pPr marL="285750" lvl="0" indent="-285750">
                        <a:buFont typeface="Calibri"/>
                        <a:buChar char="-"/>
                      </a:pPr>
                      <a:endParaRPr lang="en-US"/>
                    </a:p>
                    <a:p>
                      <a:pPr marL="285750" lvl="0" indent="-285750">
                        <a:buFont typeface="Calibri"/>
                        <a:buChar char="-"/>
                      </a:pPr>
                      <a:r>
                        <a:rPr lang="en-US"/>
                        <a:t>Identifies </a:t>
                      </a:r>
                      <a:r>
                        <a:rPr lang="en-US" sz="1800" kern="1200" noProof="0">
                          <a:solidFill>
                            <a:schemeClr val="dk1"/>
                          </a:solidFill>
                          <a:latin typeface="+mn-lt"/>
                          <a:ea typeface="+mn-ea"/>
                          <a:cs typeface="+mn-cs"/>
                        </a:rPr>
                        <a:t>students who may benefit from additional services or supports to meet their learning needs </a:t>
                      </a:r>
                      <a:r>
                        <a:rPr lang="en-US" sz="1800" kern="1200">
                          <a:solidFill>
                            <a:schemeClr val="dk1"/>
                          </a:solidFill>
                          <a:latin typeface="+mn-lt"/>
                          <a:ea typeface="+mn-ea"/>
                          <a:cs typeface="+mn-cs"/>
                        </a:rPr>
                        <a:t> </a:t>
                      </a:r>
                    </a:p>
                    <a:p>
                      <a:pPr marL="285750" lvl="0" indent="-285750">
                        <a:buFont typeface="Calibri"/>
                        <a:buChar char="-"/>
                      </a:pPr>
                      <a:endParaRPr lang="en-US" sz="1800" kern="1200">
                        <a:solidFill>
                          <a:schemeClr val="dk1"/>
                        </a:solidFill>
                        <a:latin typeface="+mn-lt"/>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extLst>
                  <a:ext uri="{0D108BD9-81ED-4DB2-BD59-A6C34878D82A}">
                    <a16:rowId xmlns:a16="http://schemas.microsoft.com/office/drawing/2014/main" val="2884846453"/>
                  </a:ext>
                </a:extLst>
              </a:tr>
            </a:tbl>
          </a:graphicData>
        </a:graphic>
      </p:graphicFrame>
      <p:pic>
        <p:nvPicPr>
          <p:cNvPr id="10" name="Picture 4">
            <a:extLst>
              <a:ext uri="{FF2B5EF4-FFF2-40B4-BE49-F238E27FC236}">
                <a16:creationId xmlns:a16="http://schemas.microsoft.com/office/drawing/2014/main" id="{0524FF0E-BF8B-CFBA-0E48-138948C4A3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03" t="7015" b="9332"/>
          <a:stretch/>
        </p:blipFill>
        <p:spPr bwMode="auto">
          <a:xfrm>
            <a:off x="9463955" y="1544828"/>
            <a:ext cx="1500894" cy="75896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D53BDA6-85CF-88F3-9A6F-E765CD769004}"/>
              </a:ext>
            </a:extLst>
          </p:cNvPr>
          <p:cNvPicPr>
            <a:picLocks noChangeAspect="1"/>
          </p:cNvPicPr>
          <p:nvPr/>
        </p:nvPicPr>
        <p:blipFill>
          <a:blip r:embed="rId4"/>
          <a:stretch>
            <a:fillRect/>
          </a:stretch>
        </p:blipFill>
        <p:spPr>
          <a:xfrm>
            <a:off x="8155978" y="2450711"/>
            <a:ext cx="3989627" cy="3948028"/>
          </a:xfrm>
          <a:prstGeom prst="rect">
            <a:avLst/>
          </a:prstGeom>
        </p:spPr>
      </p:pic>
      <p:sp>
        <p:nvSpPr>
          <p:cNvPr id="12" name="TextBox 11">
            <a:extLst>
              <a:ext uri="{FF2B5EF4-FFF2-40B4-BE49-F238E27FC236}">
                <a16:creationId xmlns:a16="http://schemas.microsoft.com/office/drawing/2014/main" id="{A3044A76-285E-E14D-1614-BB3B633656B9}"/>
              </a:ext>
            </a:extLst>
          </p:cNvPr>
          <p:cNvSpPr txBox="1"/>
          <p:nvPr/>
        </p:nvSpPr>
        <p:spPr>
          <a:xfrm>
            <a:off x="1327107" y="5317362"/>
            <a:ext cx="5069150" cy="369332"/>
          </a:xfrm>
          <a:prstGeom prst="rect">
            <a:avLst/>
          </a:prstGeom>
          <a:noFill/>
        </p:spPr>
        <p:txBody>
          <a:bodyPr wrap="square">
            <a:spAutoFit/>
          </a:bodyPr>
          <a:lstStyle/>
          <a:p>
            <a:r>
              <a:rPr lang="en-US">
                <a:hlinkClick r:id="rId5">
                  <a:extLst>
                    <a:ext uri="{A12FA001-AC4F-418D-AE19-62706E023703}">
                      <ahyp:hlinkClr xmlns:ahyp="http://schemas.microsoft.com/office/drawing/2018/hyperlinkcolor" val="tx"/>
                    </a:ext>
                  </a:extLst>
                </a:hlinkClick>
              </a:rPr>
              <a:t>Read more about </a:t>
            </a:r>
            <a:r>
              <a:rPr lang="en-US" err="1">
                <a:hlinkClick r:id="rId5">
                  <a:extLst>
                    <a:ext uri="{A12FA001-AC4F-418D-AE19-62706E023703}">
                      <ahyp:hlinkClr xmlns:ahyp="http://schemas.microsoft.com/office/drawing/2018/hyperlinkcolor" val="tx"/>
                    </a:ext>
                  </a:extLst>
                </a:hlinkClick>
              </a:rPr>
              <a:t>i</a:t>
            </a:r>
            <a:r>
              <a:rPr lang="en-US">
                <a:hlinkClick r:id="rId5">
                  <a:extLst>
                    <a:ext uri="{A12FA001-AC4F-418D-AE19-62706E023703}">
                      <ahyp:hlinkClr xmlns:ahyp="http://schemas.microsoft.com/office/drawing/2018/hyperlinkcolor" val="tx"/>
                    </a:ext>
                  </a:extLst>
                </a:hlinkClick>
              </a:rPr>
              <a:t>-Ready on the Assessment Hub!</a:t>
            </a:r>
            <a:endParaRPr lang="en-US"/>
          </a:p>
        </p:txBody>
      </p:sp>
    </p:spTree>
    <p:extLst>
      <p:ext uri="{BB962C8B-B14F-4D97-AF65-F5344CB8AC3E}">
        <p14:creationId xmlns:p14="http://schemas.microsoft.com/office/powerpoint/2010/main" val="4156760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464423" y="522092"/>
            <a:ext cx="9075322" cy="582979"/>
          </a:xfrm>
        </p:spPr>
        <p:txBody>
          <a:bodyPr>
            <a:noAutofit/>
          </a:bodyPr>
          <a:lstStyle/>
          <a:p>
            <a:r>
              <a:rPr lang="en-US" sz="4000" dirty="0">
                <a:solidFill>
                  <a:srgbClr val="C2A104"/>
                </a:solidFill>
              </a:rPr>
              <a:t>MTSS EARLY LITERACY FLOWCHARTS</a:t>
            </a:r>
          </a:p>
        </p:txBody>
      </p:sp>
      <p:graphicFrame>
        <p:nvGraphicFramePr>
          <p:cNvPr id="6" name="Table 5">
            <a:extLst>
              <a:ext uri="{FF2B5EF4-FFF2-40B4-BE49-F238E27FC236}">
                <a16:creationId xmlns:a16="http://schemas.microsoft.com/office/drawing/2014/main" id="{2FD200CC-931B-46DF-152C-D323099A8701}"/>
              </a:ext>
            </a:extLst>
          </p:cNvPr>
          <p:cNvGraphicFramePr>
            <a:graphicFrameLocks noGrp="1"/>
          </p:cNvGraphicFramePr>
          <p:nvPr>
            <p:extLst>
              <p:ext uri="{D42A27DB-BD31-4B8C-83A1-F6EECF244321}">
                <p14:modId xmlns:p14="http://schemas.microsoft.com/office/powerpoint/2010/main" val="4073244336"/>
              </p:ext>
            </p:extLst>
          </p:nvPr>
        </p:nvGraphicFramePr>
        <p:xfrm>
          <a:off x="497463" y="1906032"/>
          <a:ext cx="5093204" cy="4036290"/>
        </p:xfrm>
        <a:graphic>
          <a:graphicData uri="http://schemas.openxmlformats.org/drawingml/2006/table">
            <a:tbl>
              <a:tblPr firstRow="1" bandRow="1"/>
              <a:tblGrid>
                <a:gridCol w="912310">
                  <a:extLst>
                    <a:ext uri="{9D8B030D-6E8A-4147-A177-3AD203B41FA5}">
                      <a16:colId xmlns:a16="http://schemas.microsoft.com/office/drawing/2014/main" val="384861202"/>
                    </a:ext>
                  </a:extLst>
                </a:gridCol>
                <a:gridCol w="1384938">
                  <a:extLst>
                    <a:ext uri="{9D8B030D-6E8A-4147-A177-3AD203B41FA5}">
                      <a16:colId xmlns:a16="http://schemas.microsoft.com/office/drawing/2014/main" val="2739647959"/>
                    </a:ext>
                  </a:extLst>
                </a:gridCol>
                <a:gridCol w="2795956">
                  <a:extLst>
                    <a:ext uri="{9D8B030D-6E8A-4147-A177-3AD203B41FA5}">
                      <a16:colId xmlns:a16="http://schemas.microsoft.com/office/drawing/2014/main" val="1923819562"/>
                    </a:ext>
                  </a:extLst>
                </a:gridCol>
              </a:tblGrid>
              <a:tr h="31773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400"/>
                        <a:t>Who?</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400"/>
                        <a:t>When?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400"/>
                        <a:t>Why?</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extLst>
                  <a:ext uri="{0D108BD9-81ED-4DB2-BD59-A6C34878D82A}">
                    <a16:rowId xmlns:a16="http://schemas.microsoft.com/office/drawing/2014/main" val="2932550625"/>
                  </a:ext>
                </a:extLst>
              </a:tr>
              <a:tr h="319546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a:t>Grades K-5 </a:t>
                      </a:r>
                      <a:endParaRPr lang="en-US" sz="1400" i="1"/>
                    </a:p>
                    <a:p>
                      <a:endParaRPr lang="en-US" sz="1400" i="1"/>
                    </a:p>
                    <a:p>
                      <a:endParaRPr lang="en-US" sz="1400" i="1"/>
                    </a:p>
                    <a:p>
                      <a:endParaRPr lang="en-US" sz="1400" i="1"/>
                    </a:p>
                    <a:p>
                      <a:r>
                        <a:rPr lang="en-US" sz="1400" i="1"/>
                        <a:t>*Teachers will learn more about the criteria at the pre-planning PD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rtl="0" fontAlgn="base"/>
                      <a:r>
                        <a:rPr lang="en-US" sz="1400" b="1" i="0" kern="1200" dirty="0">
                          <a:solidFill>
                            <a:schemeClr val="dk1"/>
                          </a:solidFill>
                          <a:effectLst/>
                          <a:latin typeface="+mn-lt"/>
                          <a:ea typeface="+mn-ea"/>
                          <a:cs typeface="+mn-cs"/>
                        </a:rPr>
                        <a:t>Fall: </a:t>
                      </a:r>
                      <a:br>
                        <a:rPr lang="en-US" sz="1400" b="0" i="0" kern="1200" dirty="0">
                          <a:solidFill>
                            <a:srgbClr val="000000"/>
                          </a:solidFill>
                          <a:effectLst/>
                          <a:latin typeface="+mn-lt"/>
                          <a:ea typeface="+mn-ea"/>
                          <a:cs typeface="+mn-cs"/>
                        </a:rPr>
                      </a:br>
                      <a:r>
                        <a:rPr lang="en-US" sz="1400" b="0" i="0" kern="1200" dirty="0">
                          <a:solidFill>
                            <a:schemeClr val="dk1"/>
                          </a:solidFill>
                          <a:effectLst/>
                          <a:latin typeface="+mn-lt"/>
                          <a:ea typeface="+mn-ea"/>
                          <a:cs typeface="+mn-cs"/>
                        </a:rPr>
                        <a:t>Grades K-3 (required)</a:t>
                      </a:r>
                      <a:endParaRPr lang="en-US" sz="1400" dirty="0"/>
                    </a:p>
                    <a:p>
                      <a:pPr lvl="0">
                        <a:buNone/>
                      </a:pPr>
                      <a:r>
                        <a:rPr lang="en-US" sz="1400" b="0" i="0" kern="1200" dirty="0">
                          <a:solidFill>
                            <a:schemeClr val="dk1"/>
                          </a:solidFill>
                          <a:effectLst/>
                          <a:latin typeface="+mn-lt"/>
                          <a:ea typeface="+mn-ea"/>
                          <a:cs typeface="+mn-cs"/>
                        </a:rPr>
                        <a:t>Grades 4-5 (see chart)</a:t>
                      </a:r>
                    </a:p>
                    <a:p>
                      <a:pPr lvl="0">
                        <a:buNone/>
                      </a:pPr>
                      <a:endParaRPr lang="en-US" sz="1400" b="0" i="0" kern="1200" dirty="0">
                        <a:solidFill>
                          <a:schemeClr val="dk1"/>
                        </a:solidFill>
                        <a:effectLst/>
                        <a:latin typeface="+mn-lt"/>
                        <a:ea typeface="+mn-ea"/>
                        <a:cs typeface="+mn-cs"/>
                      </a:endParaRPr>
                    </a:p>
                    <a:p>
                      <a:pPr lvl="0">
                        <a:buNone/>
                      </a:pPr>
                      <a:r>
                        <a:rPr lang="en-US" sz="1400" b="1" i="0" kern="1200" dirty="0">
                          <a:solidFill>
                            <a:schemeClr val="dk1"/>
                          </a:solidFill>
                          <a:effectLst/>
                          <a:latin typeface="+mn-lt"/>
                          <a:ea typeface="+mn-ea"/>
                          <a:cs typeface="+mn-cs"/>
                        </a:rPr>
                        <a:t>Winter:</a:t>
                      </a:r>
                      <a:br>
                        <a:rPr lang="en-US" sz="1400" b="0" i="0" kern="1200" dirty="0">
                          <a:solidFill>
                            <a:srgbClr val="000000"/>
                          </a:solidFill>
                          <a:effectLst/>
                          <a:latin typeface="+mn-lt"/>
                          <a:ea typeface="+mn-ea"/>
                          <a:cs typeface="+mn-cs"/>
                        </a:rPr>
                      </a:br>
                      <a:r>
                        <a:rPr lang="en-US" sz="1400" b="0" i="0" u="none" strike="noStrike" kern="1200" noProof="0" dirty="0">
                          <a:solidFill>
                            <a:schemeClr val="dk1"/>
                          </a:solidFill>
                          <a:effectLst/>
                          <a:latin typeface="Calibri"/>
                          <a:ea typeface="Calibri"/>
                          <a:cs typeface="Calibri"/>
                        </a:rPr>
                        <a:t>Grades K-3 (required)</a:t>
                      </a:r>
                      <a:endParaRPr lang="en-US" sz="1400" b="0" i="0" u="none" strike="noStrike" kern="1200" noProof="0" dirty="0">
                        <a:solidFill>
                          <a:srgbClr val="000000"/>
                        </a:solidFill>
                        <a:effectLst/>
                        <a:latin typeface="Calibri"/>
                        <a:ea typeface="Calibri"/>
                        <a:cs typeface="Calibri"/>
                      </a:endParaRPr>
                    </a:p>
                    <a:p>
                      <a:pPr lvl="0">
                        <a:buNone/>
                      </a:pPr>
                      <a:r>
                        <a:rPr lang="en-US" sz="1400" b="0" i="0" u="none" strike="noStrike" kern="1200" noProof="0" dirty="0">
                          <a:solidFill>
                            <a:schemeClr val="dk1"/>
                          </a:solidFill>
                          <a:effectLst/>
                          <a:latin typeface="Calibri"/>
                          <a:ea typeface="Calibri"/>
                          <a:cs typeface="Calibri"/>
                        </a:rPr>
                        <a:t>Grades 4-5 (optional)</a:t>
                      </a:r>
                    </a:p>
                    <a:p>
                      <a:pPr lvl="0">
                        <a:buNone/>
                      </a:pPr>
                      <a:endParaRPr lang="en-US" sz="1400" b="0" i="0" u="none" strike="noStrike" kern="1200" noProof="0" dirty="0">
                        <a:solidFill>
                          <a:schemeClr val="dk1"/>
                        </a:solidFill>
                        <a:effectLst/>
                        <a:latin typeface="Calibri"/>
                        <a:ea typeface="Calibri"/>
                        <a:cs typeface="Calibri"/>
                      </a:endParaRPr>
                    </a:p>
                    <a:p>
                      <a:pPr lvl="0">
                        <a:buNone/>
                      </a:pPr>
                      <a:r>
                        <a:rPr lang="en-US" sz="1400" b="1" i="0" u="none" strike="noStrike" kern="1200" noProof="0" dirty="0">
                          <a:solidFill>
                            <a:schemeClr val="dk1"/>
                          </a:solidFill>
                          <a:effectLst/>
                          <a:latin typeface="Calibri"/>
                          <a:ea typeface="Calibri"/>
                          <a:cs typeface="Calibri"/>
                        </a:rPr>
                        <a:t>Spring:</a:t>
                      </a:r>
                      <a:br>
                        <a:rPr lang="en-US" sz="1400" b="0" i="0" u="none" strike="noStrike" kern="1200" noProof="0" dirty="0">
                          <a:solidFill>
                            <a:srgbClr val="000000"/>
                          </a:solidFill>
                          <a:effectLst/>
                          <a:latin typeface="Calibri"/>
                          <a:ea typeface="Calibri"/>
                          <a:cs typeface="Calibri"/>
                        </a:rPr>
                      </a:br>
                      <a:r>
                        <a:rPr lang="en-US" sz="1400" b="0" i="0" u="none" strike="noStrike" kern="1200" noProof="0" dirty="0">
                          <a:solidFill>
                            <a:schemeClr val="dk1"/>
                          </a:solidFill>
                          <a:effectLst/>
                          <a:latin typeface="Calibri"/>
                          <a:ea typeface="Calibri"/>
                          <a:cs typeface="Calibri"/>
                        </a:rPr>
                        <a:t>Grades K-3 (required)</a:t>
                      </a:r>
                      <a:endParaRPr lang="en-US" sz="1400" b="0" i="0" u="none" strike="noStrike" kern="1200" noProof="0" dirty="0">
                        <a:solidFill>
                          <a:srgbClr val="000000"/>
                        </a:solidFill>
                        <a:effectLst/>
                        <a:latin typeface="Calibri"/>
                        <a:ea typeface="Calibri"/>
                        <a:cs typeface="Calibri"/>
                      </a:endParaRPr>
                    </a:p>
                    <a:p>
                      <a:pPr lvl="0">
                        <a:buNone/>
                      </a:pPr>
                      <a:r>
                        <a:rPr lang="en-US" sz="1400" b="0" i="0" u="none" strike="noStrike" kern="1200" noProof="0" dirty="0">
                          <a:solidFill>
                            <a:schemeClr val="dk1"/>
                          </a:solidFill>
                          <a:effectLst/>
                          <a:latin typeface="Calibri"/>
                          <a:ea typeface="Calibri"/>
                          <a:cs typeface="Calibri"/>
                        </a:rPr>
                        <a:t>Grades 4-5 (optional)</a:t>
                      </a:r>
                      <a:endParaRPr lang="en-US" sz="1400"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buFont typeface="Calibri"/>
                        <a:buChar char="-"/>
                      </a:pPr>
                      <a:r>
                        <a:rPr lang="en-US" sz="1400" dirty="0"/>
                        <a:t>Helps teachers gain additional information on students’ phonics skills </a:t>
                      </a:r>
                    </a:p>
                    <a:p>
                      <a:pPr marL="285750" indent="-285750">
                        <a:buFont typeface="Calibri"/>
                        <a:buChar char="-"/>
                      </a:pPr>
                      <a:endParaRPr lang="en-US" sz="1400" dirty="0"/>
                    </a:p>
                    <a:p>
                      <a:pPr marL="285750" indent="-285750">
                        <a:buFont typeface="Calibri"/>
                        <a:buChar char="-"/>
                      </a:pPr>
                      <a:r>
                        <a:rPr lang="en-US" sz="1400" dirty="0"/>
                        <a:t>Allows teachers to identify specific gaps in phonological awareness, phonics, and oral reading fluency </a:t>
                      </a:r>
                    </a:p>
                    <a:p>
                      <a:pPr marL="0" lvl="0" indent="0">
                        <a:buFont typeface="Calibri"/>
                        <a:buNone/>
                      </a:pPr>
                      <a:endParaRPr lang="en-US" sz="1400" dirty="0"/>
                    </a:p>
                    <a:p>
                      <a:pPr marL="285750" lvl="0" indent="-285750">
                        <a:buFont typeface="Calibri"/>
                        <a:buChar char="-"/>
                      </a:pPr>
                      <a:r>
                        <a:rPr lang="en-US" sz="1400" dirty="0"/>
                        <a:t>Identifies </a:t>
                      </a:r>
                      <a:r>
                        <a:rPr lang="en-US" sz="1400" kern="1200" noProof="0" dirty="0">
                          <a:solidFill>
                            <a:schemeClr val="dk1"/>
                          </a:solidFill>
                          <a:latin typeface="+mn-lt"/>
                          <a:ea typeface="+mn-ea"/>
                          <a:cs typeface="+mn-cs"/>
                        </a:rPr>
                        <a:t>students who may benefit from additional services or supports to meet their learning needs </a:t>
                      </a:r>
                      <a:r>
                        <a:rPr lang="en-US" sz="1400" kern="1200" dirty="0">
                          <a:solidFill>
                            <a:schemeClr val="dk1"/>
                          </a:solidFill>
                          <a:latin typeface="+mn-lt"/>
                          <a:ea typeface="+mn-ea"/>
                          <a:cs typeface="+mn-cs"/>
                        </a:rPr>
                        <a:t>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extLst>
                  <a:ext uri="{0D108BD9-81ED-4DB2-BD59-A6C34878D82A}">
                    <a16:rowId xmlns:a16="http://schemas.microsoft.com/office/drawing/2014/main" val="2884846453"/>
                  </a:ext>
                </a:extLst>
              </a:tr>
            </a:tbl>
          </a:graphicData>
        </a:graphic>
      </p:graphicFrame>
      <p:sp>
        <p:nvSpPr>
          <p:cNvPr id="9" name="TextBox 8">
            <a:extLst>
              <a:ext uri="{FF2B5EF4-FFF2-40B4-BE49-F238E27FC236}">
                <a16:creationId xmlns:a16="http://schemas.microsoft.com/office/drawing/2014/main" id="{A7FCB8DD-DB0A-800C-C26C-DF58C91EC5C6}"/>
              </a:ext>
            </a:extLst>
          </p:cNvPr>
          <p:cNvSpPr txBox="1"/>
          <p:nvPr/>
        </p:nvSpPr>
        <p:spPr>
          <a:xfrm>
            <a:off x="361637" y="6103725"/>
            <a:ext cx="5371921" cy="369332"/>
          </a:xfrm>
          <a:prstGeom prst="rect">
            <a:avLst/>
          </a:prstGeom>
          <a:noFill/>
        </p:spPr>
        <p:txBody>
          <a:bodyPr wrap="square" lIns="91440" tIns="45720" rIns="91440" bIns="45720" anchor="t">
            <a:spAutoFit/>
          </a:bodyPr>
          <a:lstStyle/>
          <a:p>
            <a:r>
              <a:rPr lang="en-US" dirty="0">
                <a:hlinkClick r:id="rId3">
                  <a:extLst>
                    <a:ext uri="{A12FA001-AC4F-418D-AE19-62706E023703}">
                      <ahyp:hlinkClr xmlns:ahyp="http://schemas.microsoft.com/office/drawing/2018/hyperlinkcolor" val="tx"/>
                    </a:ext>
                  </a:extLst>
                </a:hlinkClick>
              </a:rPr>
              <a:t>Read more about Flow Charts on the Assessment Hub!</a:t>
            </a:r>
            <a:endParaRPr lang="en-US" dirty="0"/>
          </a:p>
        </p:txBody>
      </p:sp>
      <p:pic>
        <p:nvPicPr>
          <p:cNvPr id="2" name="Picture 1" descr="A diagram of a flow chart&#10;&#10;AI-generated content may be incorrect.">
            <a:extLst>
              <a:ext uri="{FF2B5EF4-FFF2-40B4-BE49-F238E27FC236}">
                <a16:creationId xmlns:a16="http://schemas.microsoft.com/office/drawing/2014/main" id="{22C9949A-5CAA-EAD8-80D8-F7B1041D4D74}"/>
              </a:ext>
            </a:extLst>
          </p:cNvPr>
          <p:cNvPicPr>
            <a:picLocks noChangeAspect="1"/>
          </p:cNvPicPr>
          <p:nvPr/>
        </p:nvPicPr>
        <p:blipFill>
          <a:blip r:embed="rId4"/>
          <a:stretch>
            <a:fillRect/>
          </a:stretch>
        </p:blipFill>
        <p:spPr>
          <a:xfrm>
            <a:off x="5845523" y="1335313"/>
            <a:ext cx="3831982" cy="23440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4FECA3B3-99E3-1CFE-9B4F-C6BD2548EBB3}"/>
              </a:ext>
            </a:extLst>
          </p:cNvPr>
          <p:cNvPicPr>
            <a:picLocks noChangeAspect="1"/>
          </p:cNvPicPr>
          <p:nvPr/>
        </p:nvPicPr>
        <p:blipFill>
          <a:blip r:embed="rId5"/>
          <a:stretch>
            <a:fillRect/>
          </a:stretch>
        </p:blipFill>
        <p:spPr>
          <a:xfrm>
            <a:off x="5845381" y="4136570"/>
            <a:ext cx="3832268" cy="23368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4" descr="A logo for a company&#10;&#10;AI-generated content may be incorrect.">
            <a:extLst>
              <a:ext uri="{FF2B5EF4-FFF2-40B4-BE49-F238E27FC236}">
                <a16:creationId xmlns:a16="http://schemas.microsoft.com/office/drawing/2014/main" id="{4774EB29-A668-F1AC-A632-90F71E8458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29676" y="4260273"/>
            <a:ext cx="1700489" cy="104131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black and white logo&#10;&#10;AI-generated content may be incorrect.">
            <a:extLst>
              <a:ext uri="{FF2B5EF4-FFF2-40B4-BE49-F238E27FC236}">
                <a16:creationId xmlns:a16="http://schemas.microsoft.com/office/drawing/2014/main" id="{39C9E3BB-534B-1F9B-365B-21D7460F1D8A}"/>
              </a:ext>
            </a:extLst>
          </p:cNvPr>
          <p:cNvPicPr>
            <a:picLocks noChangeAspect="1"/>
          </p:cNvPicPr>
          <p:nvPr/>
        </p:nvPicPr>
        <p:blipFill>
          <a:blip r:embed="rId7"/>
          <a:stretch>
            <a:fillRect/>
          </a:stretch>
        </p:blipFill>
        <p:spPr>
          <a:xfrm>
            <a:off x="9888557" y="2509657"/>
            <a:ext cx="1941286" cy="871765"/>
          </a:xfrm>
          <a:prstGeom prst="rect">
            <a:avLst/>
          </a:prstGeom>
        </p:spPr>
      </p:pic>
      <p:pic>
        <p:nvPicPr>
          <p:cNvPr id="12" name="Picture 11" descr="A black and white logo&#10;&#10;AI-generated content may be incorrect.">
            <a:extLst>
              <a:ext uri="{FF2B5EF4-FFF2-40B4-BE49-F238E27FC236}">
                <a16:creationId xmlns:a16="http://schemas.microsoft.com/office/drawing/2014/main" id="{E2CB5472-7E0B-5249-78ED-D89C8E36DF9E}"/>
              </a:ext>
            </a:extLst>
          </p:cNvPr>
          <p:cNvPicPr>
            <a:picLocks noChangeAspect="1"/>
          </p:cNvPicPr>
          <p:nvPr/>
        </p:nvPicPr>
        <p:blipFill>
          <a:blip r:embed="rId7"/>
          <a:stretch>
            <a:fillRect/>
          </a:stretch>
        </p:blipFill>
        <p:spPr>
          <a:xfrm>
            <a:off x="10011927" y="5303656"/>
            <a:ext cx="1941286" cy="871765"/>
          </a:xfrm>
          <a:prstGeom prst="rect">
            <a:avLst/>
          </a:prstGeom>
        </p:spPr>
      </p:pic>
    </p:spTree>
    <p:extLst>
      <p:ext uri="{BB962C8B-B14F-4D97-AF65-F5344CB8AC3E}">
        <p14:creationId xmlns:p14="http://schemas.microsoft.com/office/powerpoint/2010/main" val="393174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a:solidFill>
                  <a:srgbClr val="C2A104"/>
                </a:solidFill>
              </a:rPr>
              <a:t>FCS ASSESSMENTS:</a:t>
            </a:r>
            <a:br>
              <a:rPr lang="en-US" sz="4000">
                <a:solidFill>
                  <a:srgbClr val="C2A104"/>
                </a:solidFill>
              </a:rPr>
            </a:br>
            <a:r>
              <a:rPr lang="en-US" sz="4000">
                <a:solidFill>
                  <a:srgbClr val="C2A104"/>
                </a:solidFill>
              </a:rPr>
              <a:t>STANDARDS-BASED ASSESSMENTS</a:t>
            </a:r>
          </a:p>
        </p:txBody>
      </p:sp>
      <p:sp>
        <p:nvSpPr>
          <p:cNvPr id="9" name="Rectangle 8">
            <a:extLst>
              <a:ext uri="{FF2B5EF4-FFF2-40B4-BE49-F238E27FC236}">
                <a16:creationId xmlns:a16="http://schemas.microsoft.com/office/drawing/2014/main" id="{657E3551-1C02-4C8F-CB65-AC5872080DC9}"/>
              </a:ext>
            </a:extLst>
          </p:cNvPr>
          <p:cNvSpPr/>
          <p:nvPr/>
        </p:nvSpPr>
        <p:spPr>
          <a:xfrm>
            <a:off x="5013350" y="2131485"/>
            <a:ext cx="3333347" cy="4106884"/>
          </a:xfrm>
          <a:prstGeom prst="rect">
            <a:avLst/>
          </a:prstGeom>
          <a:noFill/>
          <a:ln w="28575" cap="flat" cmpd="sng" algn="ctr">
            <a:solidFill>
              <a:srgbClr val="00593C"/>
            </a:solid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a:ln>
                  <a:noFill/>
                </a:ln>
                <a:solidFill>
                  <a:srgbClr val="BC9A04"/>
                </a:solidFill>
                <a:effectLst/>
                <a:uLnTx/>
                <a:uFillTx/>
                <a:latin typeface="Calibri"/>
                <a:ea typeface="+mn-ea"/>
                <a:cs typeface="+mn-cs"/>
              </a:rPr>
              <a:t>Standards-based Assessment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used in the classroom before, during, and after instruction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monitor and evaluate student progress towards mastery of grade level standards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inform instruction and respond to students’ needs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prstClr val="black"/>
              </a:solidFill>
              <a:effectLst/>
              <a:uLnTx/>
              <a:uFillTx/>
              <a:latin typeface="Calibri"/>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Calibri"/>
                <a:ea typeface="+mn-ea"/>
                <a:cs typeface="+mn-cs"/>
              </a:rPr>
              <a:t>teachers reflect on the effectiveness of their instructional strategies</a:t>
            </a:r>
          </a:p>
        </p:txBody>
      </p:sp>
      <p:pic>
        <p:nvPicPr>
          <p:cNvPr id="11" name="Picture 2">
            <a:extLst>
              <a:ext uri="{FF2B5EF4-FFF2-40B4-BE49-F238E27FC236}">
                <a16:creationId xmlns:a16="http://schemas.microsoft.com/office/drawing/2014/main" id="{DFD6CBDC-E1FD-EBE8-95F2-0DF3E4B8E5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7190" y="4640900"/>
            <a:ext cx="156210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A logo for a school&#10;&#10;Description automatically generated">
            <a:extLst>
              <a:ext uri="{FF2B5EF4-FFF2-40B4-BE49-F238E27FC236}">
                <a16:creationId xmlns:a16="http://schemas.microsoft.com/office/drawing/2014/main" id="{726D7C02-E65C-86EE-C3D8-BA809ABBC988}"/>
              </a:ext>
            </a:extLst>
          </p:cNvPr>
          <p:cNvPicPr>
            <a:picLocks noChangeAspect="1"/>
          </p:cNvPicPr>
          <p:nvPr/>
        </p:nvPicPr>
        <p:blipFill rotWithShape="1">
          <a:blip r:embed="rId4"/>
          <a:srcRect t="21818" r="-364" b="18616"/>
          <a:stretch/>
        </p:blipFill>
        <p:spPr>
          <a:xfrm>
            <a:off x="9093586" y="1986749"/>
            <a:ext cx="2009308" cy="1197621"/>
          </a:xfrm>
          <a:prstGeom prst="rect">
            <a:avLst/>
          </a:prstGeom>
        </p:spPr>
      </p:pic>
      <p:pic>
        <p:nvPicPr>
          <p:cNvPr id="13" name="Picture 12">
            <a:extLst>
              <a:ext uri="{FF2B5EF4-FFF2-40B4-BE49-F238E27FC236}">
                <a16:creationId xmlns:a16="http://schemas.microsoft.com/office/drawing/2014/main" id="{941DFD07-5052-DB2C-D4AF-94370E20D66A}"/>
              </a:ext>
            </a:extLst>
          </p:cNvPr>
          <p:cNvPicPr>
            <a:picLocks noChangeAspect="1"/>
          </p:cNvPicPr>
          <p:nvPr/>
        </p:nvPicPr>
        <p:blipFill>
          <a:blip r:embed="rId5"/>
          <a:stretch>
            <a:fillRect/>
          </a:stretch>
        </p:blipFill>
        <p:spPr>
          <a:xfrm>
            <a:off x="8993009" y="3483950"/>
            <a:ext cx="2619741" cy="857370"/>
          </a:xfrm>
          <a:prstGeom prst="rect">
            <a:avLst/>
          </a:prstGeom>
        </p:spPr>
      </p:pic>
      <p:pic>
        <p:nvPicPr>
          <p:cNvPr id="3" name="Picture 2">
            <a:extLst>
              <a:ext uri="{FF2B5EF4-FFF2-40B4-BE49-F238E27FC236}">
                <a16:creationId xmlns:a16="http://schemas.microsoft.com/office/drawing/2014/main" id="{A217BBBA-A618-133B-284E-5BC8EFFBF32F}"/>
              </a:ext>
            </a:extLst>
          </p:cNvPr>
          <p:cNvPicPr>
            <a:picLocks noChangeAspect="1"/>
          </p:cNvPicPr>
          <p:nvPr/>
        </p:nvPicPr>
        <p:blipFill>
          <a:blip r:embed="rId6"/>
          <a:srcRect b="71636"/>
          <a:stretch>
            <a:fillRect/>
          </a:stretch>
        </p:blipFill>
        <p:spPr>
          <a:xfrm>
            <a:off x="450243" y="2680975"/>
            <a:ext cx="4320246" cy="582979"/>
          </a:xfrm>
          <a:prstGeom prst="rect">
            <a:avLst/>
          </a:prstGeom>
        </p:spPr>
      </p:pic>
      <p:pic>
        <p:nvPicPr>
          <p:cNvPr id="4" name="Picture 3">
            <a:extLst>
              <a:ext uri="{FF2B5EF4-FFF2-40B4-BE49-F238E27FC236}">
                <a16:creationId xmlns:a16="http://schemas.microsoft.com/office/drawing/2014/main" id="{A83C477A-3F37-85B7-4274-8D9BAD52E867}"/>
              </a:ext>
            </a:extLst>
          </p:cNvPr>
          <p:cNvPicPr>
            <a:picLocks noChangeAspect="1"/>
          </p:cNvPicPr>
          <p:nvPr/>
        </p:nvPicPr>
        <p:blipFill>
          <a:blip r:embed="rId7"/>
          <a:stretch>
            <a:fillRect/>
          </a:stretch>
        </p:blipFill>
        <p:spPr>
          <a:xfrm>
            <a:off x="579250" y="3263954"/>
            <a:ext cx="4113519" cy="1229901"/>
          </a:xfrm>
          <a:prstGeom prst="rect">
            <a:avLst/>
          </a:prstGeom>
        </p:spPr>
      </p:pic>
    </p:spTree>
    <p:extLst>
      <p:ext uri="{BB962C8B-B14F-4D97-AF65-F5344CB8AC3E}">
        <p14:creationId xmlns:p14="http://schemas.microsoft.com/office/powerpoint/2010/main" val="3162155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410774"/>
            <a:ext cx="10749950" cy="582979"/>
          </a:xfrm>
        </p:spPr>
        <p:txBody>
          <a:bodyPr>
            <a:noAutofit/>
          </a:bodyPr>
          <a:lstStyle/>
          <a:p>
            <a:r>
              <a:rPr lang="en-US" sz="4000">
                <a:solidFill>
                  <a:srgbClr val="C2A104"/>
                </a:solidFill>
              </a:rPr>
              <a:t>STANDARDS-BASED ASSESSMENTS</a:t>
            </a:r>
            <a:br>
              <a:rPr lang="en-US" sz="4000">
                <a:solidFill>
                  <a:srgbClr val="C2A104"/>
                </a:solidFill>
              </a:rPr>
            </a:br>
            <a:r>
              <a:rPr lang="en-US" sz="4000">
                <a:solidFill>
                  <a:srgbClr val="C2A104"/>
                </a:solidFill>
              </a:rPr>
              <a:t>UNIT ASSESSMENTS</a:t>
            </a:r>
          </a:p>
        </p:txBody>
      </p:sp>
      <p:graphicFrame>
        <p:nvGraphicFramePr>
          <p:cNvPr id="8" name="Table 5">
            <a:extLst>
              <a:ext uri="{FF2B5EF4-FFF2-40B4-BE49-F238E27FC236}">
                <a16:creationId xmlns:a16="http://schemas.microsoft.com/office/drawing/2014/main" id="{0664C119-CEAC-F26D-E507-9EC5300D9186}"/>
              </a:ext>
            </a:extLst>
          </p:cNvPr>
          <p:cNvGraphicFramePr>
            <a:graphicFrameLocks noGrp="1"/>
          </p:cNvGraphicFramePr>
          <p:nvPr>
            <p:extLst>
              <p:ext uri="{D42A27DB-BD31-4B8C-83A1-F6EECF244321}">
                <p14:modId xmlns:p14="http://schemas.microsoft.com/office/powerpoint/2010/main" val="1755208253"/>
              </p:ext>
            </p:extLst>
          </p:nvPr>
        </p:nvGraphicFramePr>
        <p:xfrm>
          <a:off x="400414" y="1514532"/>
          <a:ext cx="8964493" cy="3200400"/>
        </p:xfrm>
        <a:graphic>
          <a:graphicData uri="http://schemas.openxmlformats.org/drawingml/2006/table">
            <a:tbl>
              <a:tblPr firstRow="1" bandRow="1"/>
              <a:tblGrid>
                <a:gridCol w="1240993">
                  <a:extLst>
                    <a:ext uri="{9D8B030D-6E8A-4147-A177-3AD203B41FA5}">
                      <a16:colId xmlns:a16="http://schemas.microsoft.com/office/drawing/2014/main" val="384861202"/>
                    </a:ext>
                  </a:extLst>
                </a:gridCol>
                <a:gridCol w="2104038">
                  <a:extLst>
                    <a:ext uri="{9D8B030D-6E8A-4147-A177-3AD203B41FA5}">
                      <a16:colId xmlns:a16="http://schemas.microsoft.com/office/drawing/2014/main" val="2739647959"/>
                    </a:ext>
                  </a:extLst>
                </a:gridCol>
                <a:gridCol w="5619462">
                  <a:extLst>
                    <a:ext uri="{9D8B030D-6E8A-4147-A177-3AD203B41FA5}">
                      <a16:colId xmlns:a16="http://schemas.microsoft.com/office/drawing/2014/main" val="1923819562"/>
                    </a:ext>
                  </a:extLst>
                </a:gridCol>
              </a:tblGrid>
              <a:tr h="34945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Who?</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When?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Why?</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extLst>
                  <a:ext uri="{0D108BD9-81ED-4DB2-BD59-A6C34878D82A}">
                    <a16:rowId xmlns:a16="http://schemas.microsoft.com/office/drawing/2014/main" val="2932550625"/>
                  </a:ext>
                </a:extLst>
              </a:tr>
              <a:tr h="26343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a:t>Grades K-5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600" b="0" i="0" kern="1200">
                          <a:solidFill>
                            <a:schemeClr val="dk1"/>
                          </a:solidFill>
                          <a:effectLst/>
                          <a:latin typeface="+mn-lt"/>
                          <a:ea typeface="+mn-ea"/>
                          <a:cs typeface="+mn-cs"/>
                        </a:rPr>
                        <a:t>At the end of each instructional unit.</a:t>
                      </a:r>
                    </a:p>
                    <a:p>
                      <a:pPr marL="0" marR="0" lvl="0" indent="0" algn="l">
                        <a:lnSpc>
                          <a:spcPct val="100000"/>
                        </a:lnSpc>
                        <a:spcBef>
                          <a:spcPts val="0"/>
                        </a:spcBef>
                        <a:spcAft>
                          <a:spcPts val="0"/>
                        </a:spcAft>
                        <a:buClrTx/>
                        <a:buSzTx/>
                        <a:buFontTx/>
                        <a:buNone/>
                      </a:pPr>
                      <a:endParaRPr lang="en-US" sz="1600" b="0" i="0" kern="1200">
                        <a:solidFill>
                          <a:schemeClr val="dk1"/>
                        </a:solidFill>
                        <a:effectLst/>
                        <a:latin typeface="+mn-lt"/>
                        <a:ea typeface="+mn-ea"/>
                        <a:cs typeface="+mn-cs"/>
                      </a:endParaRPr>
                    </a:p>
                    <a:p>
                      <a:pPr marL="0" marR="0" lvl="0" indent="0" algn="l">
                        <a:lnSpc>
                          <a:spcPct val="100000"/>
                        </a:lnSpc>
                        <a:spcBef>
                          <a:spcPts val="0"/>
                        </a:spcBef>
                        <a:spcAft>
                          <a:spcPts val="0"/>
                        </a:spcAft>
                        <a:buClrTx/>
                        <a:buSzTx/>
                        <a:buFontTx/>
                        <a:buNone/>
                      </a:pPr>
                      <a:endParaRPr lang="en-US" sz="1600" b="0" i="0" kern="1200">
                        <a:solidFill>
                          <a:schemeClr val="dk1"/>
                        </a:solidFill>
                        <a:effectLst/>
                        <a:latin typeface="+mn-lt"/>
                        <a:ea typeface="+mn-ea"/>
                        <a:cs typeface="+mn-cs"/>
                      </a:endParaRPr>
                    </a:p>
                    <a:p>
                      <a:pPr marL="0" marR="0" lvl="0" indent="0" algn="l">
                        <a:lnSpc>
                          <a:spcPct val="100000"/>
                        </a:lnSpc>
                        <a:spcBef>
                          <a:spcPts val="0"/>
                        </a:spcBef>
                        <a:spcAft>
                          <a:spcPts val="0"/>
                        </a:spcAft>
                        <a:buClrTx/>
                        <a:buSzTx/>
                        <a:buFontTx/>
                        <a:buNone/>
                      </a:pPr>
                      <a:endParaRPr lang="en-US" sz="1600" b="0" i="0" kern="1200">
                        <a:solidFill>
                          <a:schemeClr val="dk1"/>
                        </a:solidFill>
                        <a:effectLst/>
                        <a:latin typeface="+mn-lt"/>
                        <a:ea typeface="+mn-ea"/>
                        <a:cs typeface="+mn-cs"/>
                      </a:endParaRPr>
                    </a:p>
                    <a:p>
                      <a:pPr rtl="0" fontAlgn="base"/>
                      <a:endParaRPr lang="en-US" sz="1600" b="0" i="0" kern="1200">
                        <a:solidFill>
                          <a:schemeClr val="dk1"/>
                        </a:solidFill>
                        <a:effectLst/>
                        <a:latin typeface="+mn-lt"/>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buFont typeface="Calibri"/>
                        <a:buChar char="-"/>
                      </a:pPr>
                      <a:r>
                        <a:rPr lang="en-US"/>
                        <a:t>Used to monitor student progress towards mastery of grade-level standards </a:t>
                      </a:r>
                    </a:p>
                    <a:p>
                      <a:pPr marL="285750" indent="-285750">
                        <a:buFont typeface="Calibri"/>
                        <a:buChar char="-"/>
                      </a:pPr>
                      <a:endParaRPr lang="en-US"/>
                    </a:p>
                    <a:p>
                      <a:pPr marL="285750" indent="-285750">
                        <a:buFont typeface="Calibri"/>
                        <a:buChar char="-"/>
                      </a:pPr>
                      <a:r>
                        <a:rPr lang="en-US"/>
                        <a:t>Administered at the end of an instructional unit </a:t>
                      </a:r>
                    </a:p>
                    <a:p>
                      <a:pPr marL="285750" indent="-285750">
                        <a:buFont typeface="Calibri"/>
                        <a:buChar char="-"/>
                      </a:pPr>
                      <a:endParaRPr lang="en-US"/>
                    </a:p>
                    <a:p>
                      <a:pPr marL="285750" indent="-285750">
                        <a:buFont typeface="Calibri"/>
                        <a:buChar char="-"/>
                      </a:pPr>
                      <a:r>
                        <a:rPr lang="en-US"/>
                        <a:t>Unpacking assessment items and blueprints facilitates understanding of student expectations </a:t>
                      </a:r>
                    </a:p>
                    <a:p>
                      <a:pPr marL="285750" indent="-285750">
                        <a:buFont typeface="Calibri"/>
                        <a:buChar char="-"/>
                      </a:pPr>
                      <a:endParaRPr lang="en-US"/>
                    </a:p>
                    <a:p>
                      <a:pPr marL="285750" indent="-285750">
                        <a:buFont typeface="Calibri"/>
                        <a:buChar char="-"/>
                      </a:pPr>
                      <a:r>
                        <a:rPr lang="en-US"/>
                        <a:t>Results should be analyzed and used to inform instruction</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extLst>
                  <a:ext uri="{0D108BD9-81ED-4DB2-BD59-A6C34878D82A}">
                    <a16:rowId xmlns:a16="http://schemas.microsoft.com/office/drawing/2014/main" val="2884846453"/>
                  </a:ext>
                </a:extLst>
              </a:tr>
            </a:tbl>
          </a:graphicData>
        </a:graphic>
      </p:graphicFrame>
      <p:graphicFrame>
        <p:nvGraphicFramePr>
          <p:cNvPr id="12" name="Table 12">
            <a:extLst>
              <a:ext uri="{FF2B5EF4-FFF2-40B4-BE49-F238E27FC236}">
                <a16:creationId xmlns:a16="http://schemas.microsoft.com/office/drawing/2014/main" id="{595E6A42-2926-635D-9FC0-1455EC7408E4}"/>
              </a:ext>
            </a:extLst>
          </p:cNvPr>
          <p:cNvGraphicFramePr>
            <a:graphicFrameLocks noGrp="1"/>
          </p:cNvGraphicFramePr>
          <p:nvPr>
            <p:extLst>
              <p:ext uri="{D42A27DB-BD31-4B8C-83A1-F6EECF244321}">
                <p14:modId xmlns:p14="http://schemas.microsoft.com/office/powerpoint/2010/main" val="3663365634"/>
              </p:ext>
            </p:extLst>
          </p:nvPr>
        </p:nvGraphicFramePr>
        <p:xfrm>
          <a:off x="519856" y="4798242"/>
          <a:ext cx="5264483" cy="1920240"/>
        </p:xfrm>
        <a:graphic>
          <a:graphicData uri="http://schemas.openxmlformats.org/drawingml/2006/table">
            <a:tbl>
              <a:tblPr firstRow="1" bandRow="1"/>
              <a:tblGrid>
                <a:gridCol w="2176378">
                  <a:extLst>
                    <a:ext uri="{9D8B030D-6E8A-4147-A177-3AD203B41FA5}">
                      <a16:colId xmlns:a16="http://schemas.microsoft.com/office/drawing/2014/main" val="4262436571"/>
                    </a:ext>
                  </a:extLst>
                </a:gridCol>
                <a:gridCol w="3088105">
                  <a:extLst>
                    <a:ext uri="{9D8B030D-6E8A-4147-A177-3AD203B41FA5}">
                      <a16:colId xmlns:a16="http://schemas.microsoft.com/office/drawing/2014/main" val="1321379778"/>
                    </a:ext>
                  </a:extLst>
                </a:gridCol>
              </a:tblGrid>
              <a:tr h="33041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a:t>Content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600"/>
                        <a:t>Grade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extLst>
                  <a:ext uri="{0D108BD9-81ED-4DB2-BD59-A6C34878D82A}">
                    <a16:rowId xmlns:a16="http://schemas.microsoft.com/office/drawing/2014/main" val="810026784"/>
                  </a:ext>
                </a:extLst>
              </a:tr>
              <a:tr h="33041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a:t>Math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a:t>Grades K-5 Unit Assessments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extLst>
                  <a:ext uri="{0D108BD9-81ED-4DB2-BD59-A6C34878D82A}">
                    <a16:rowId xmlns:a16="http://schemas.microsoft.com/office/drawing/2014/main" val="1374603592"/>
                  </a:ext>
                </a:extLst>
              </a:tr>
              <a:tr h="33041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a:t>ELA</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a:t>Grades 3-5 Unit Assessments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20000"/>
                      </a:srgbClr>
                    </a:solidFill>
                  </a:tcPr>
                </a:tc>
                <a:extLst>
                  <a:ext uri="{0D108BD9-81ED-4DB2-BD59-A6C34878D82A}">
                    <a16:rowId xmlns:a16="http://schemas.microsoft.com/office/drawing/2014/main" val="2962189430"/>
                  </a:ext>
                </a:extLst>
              </a:tr>
              <a:tr h="33041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a:t>Science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a:t>Grade 5 Unit Assessments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extLst>
                  <a:ext uri="{0D108BD9-81ED-4DB2-BD59-A6C34878D82A}">
                    <a16:rowId xmlns:a16="http://schemas.microsoft.com/office/drawing/2014/main" val="2475147185"/>
                  </a:ext>
                </a:extLst>
              </a:tr>
              <a:tr h="33041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a:t>Social Studies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a:t>Grade 5 Unit Assessments  (optional)</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20000"/>
                      </a:srgbClr>
                    </a:solidFill>
                  </a:tcPr>
                </a:tc>
                <a:extLst>
                  <a:ext uri="{0D108BD9-81ED-4DB2-BD59-A6C34878D82A}">
                    <a16:rowId xmlns:a16="http://schemas.microsoft.com/office/drawing/2014/main" val="3117491684"/>
                  </a:ext>
                </a:extLst>
              </a:tr>
            </a:tbl>
          </a:graphicData>
        </a:graphic>
      </p:graphicFrame>
      <p:sp>
        <p:nvSpPr>
          <p:cNvPr id="13" name="TextBox 12">
            <a:extLst>
              <a:ext uri="{FF2B5EF4-FFF2-40B4-BE49-F238E27FC236}">
                <a16:creationId xmlns:a16="http://schemas.microsoft.com/office/drawing/2014/main" id="{81C3641E-D899-F757-10B8-72B598A230D8}"/>
              </a:ext>
            </a:extLst>
          </p:cNvPr>
          <p:cNvSpPr txBox="1"/>
          <p:nvPr/>
        </p:nvSpPr>
        <p:spPr>
          <a:xfrm>
            <a:off x="5977812" y="6203808"/>
            <a:ext cx="6759805" cy="369332"/>
          </a:xfrm>
          <a:prstGeom prst="rect">
            <a:avLst/>
          </a:prstGeom>
          <a:noFill/>
        </p:spPr>
        <p:txBody>
          <a:bodyPr wrap="square">
            <a:spAutoFit/>
          </a:bodyPr>
          <a:lstStyle/>
          <a:p>
            <a:r>
              <a:rPr lang="en-US">
                <a:hlinkClick r:id="rId3">
                  <a:extLst>
                    <a:ext uri="{A12FA001-AC4F-418D-AE19-62706E023703}">
                      <ahyp:hlinkClr xmlns:ahyp="http://schemas.microsoft.com/office/drawing/2018/hyperlinkcolor" val="tx"/>
                    </a:ext>
                  </a:extLst>
                </a:hlinkClick>
              </a:rPr>
              <a:t>Read more about Unit Assessments on the Assessment Hub!</a:t>
            </a:r>
            <a:endParaRPr lang="en-US"/>
          </a:p>
        </p:txBody>
      </p:sp>
      <p:pic>
        <p:nvPicPr>
          <p:cNvPr id="2" name="Picture 8" descr="A logo for a school&#10;&#10;Description automatically generated">
            <a:extLst>
              <a:ext uri="{FF2B5EF4-FFF2-40B4-BE49-F238E27FC236}">
                <a16:creationId xmlns:a16="http://schemas.microsoft.com/office/drawing/2014/main" id="{81B16A6D-B0EA-40E3-5969-381D23E6D84D}"/>
              </a:ext>
            </a:extLst>
          </p:cNvPr>
          <p:cNvPicPr>
            <a:picLocks noChangeAspect="1"/>
          </p:cNvPicPr>
          <p:nvPr/>
        </p:nvPicPr>
        <p:blipFill rotWithShape="1">
          <a:blip r:embed="rId4"/>
          <a:srcRect t="21818" r="-364" b="18616"/>
          <a:stretch/>
        </p:blipFill>
        <p:spPr>
          <a:xfrm>
            <a:off x="6407663" y="4927657"/>
            <a:ext cx="2009308" cy="1197621"/>
          </a:xfrm>
          <a:prstGeom prst="rect">
            <a:avLst/>
          </a:prstGeom>
        </p:spPr>
      </p:pic>
    </p:spTree>
    <p:extLst>
      <p:ext uri="{BB962C8B-B14F-4D97-AF65-F5344CB8AC3E}">
        <p14:creationId xmlns:p14="http://schemas.microsoft.com/office/powerpoint/2010/main" val="4053486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a:solidFill>
                  <a:srgbClr val="C2A104"/>
                </a:solidFill>
              </a:rPr>
              <a:t>STANDARDS-BASED ASSESSMENTS</a:t>
            </a:r>
            <a:br>
              <a:rPr lang="en-US" sz="4000">
                <a:solidFill>
                  <a:srgbClr val="C2A104"/>
                </a:solidFill>
              </a:rPr>
            </a:br>
            <a:r>
              <a:rPr lang="en-US" sz="4000">
                <a:solidFill>
                  <a:srgbClr val="C2A104"/>
                </a:solidFill>
              </a:rPr>
              <a:t>95 PHONICS CORE PROGRAM (PCP)</a:t>
            </a:r>
          </a:p>
        </p:txBody>
      </p:sp>
      <p:graphicFrame>
        <p:nvGraphicFramePr>
          <p:cNvPr id="6" name="Table 5">
            <a:extLst>
              <a:ext uri="{FF2B5EF4-FFF2-40B4-BE49-F238E27FC236}">
                <a16:creationId xmlns:a16="http://schemas.microsoft.com/office/drawing/2014/main" id="{C04D1424-D542-9AC7-0BD4-443B92AE5890}"/>
              </a:ext>
            </a:extLst>
          </p:cNvPr>
          <p:cNvGraphicFramePr>
            <a:graphicFrameLocks noGrp="1"/>
          </p:cNvGraphicFramePr>
          <p:nvPr>
            <p:extLst>
              <p:ext uri="{D42A27DB-BD31-4B8C-83A1-F6EECF244321}">
                <p14:modId xmlns:p14="http://schemas.microsoft.com/office/powerpoint/2010/main" val="1361508341"/>
              </p:ext>
            </p:extLst>
          </p:nvPr>
        </p:nvGraphicFramePr>
        <p:xfrm>
          <a:off x="605079" y="1671562"/>
          <a:ext cx="6223022" cy="4926945"/>
        </p:xfrm>
        <a:graphic>
          <a:graphicData uri="http://schemas.openxmlformats.org/drawingml/2006/table">
            <a:tbl>
              <a:tblPr firstRow="1" bandRow="1"/>
              <a:tblGrid>
                <a:gridCol w="1004625">
                  <a:extLst>
                    <a:ext uri="{9D8B030D-6E8A-4147-A177-3AD203B41FA5}">
                      <a16:colId xmlns:a16="http://schemas.microsoft.com/office/drawing/2014/main" val="384861202"/>
                    </a:ext>
                  </a:extLst>
                </a:gridCol>
                <a:gridCol w="1679375">
                  <a:extLst>
                    <a:ext uri="{9D8B030D-6E8A-4147-A177-3AD203B41FA5}">
                      <a16:colId xmlns:a16="http://schemas.microsoft.com/office/drawing/2014/main" val="2739647959"/>
                    </a:ext>
                  </a:extLst>
                </a:gridCol>
                <a:gridCol w="3539022">
                  <a:extLst>
                    <a:ext uri="{9D8B030D-6E8A-4147-A177-3AD203B41FA5}">
                      <a16:colId xmlns:a16="http://schemas.microsoft.com/office/drawing/2014/main" val="1923819562"/>
                    </a:ext>
                  </a:extLst>
                </a:gridCol>
              </a:tblGrid>
              <a:tr h="419314">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Who?</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When?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Why?</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extLst>
                  <a:ext uri="{0D108BD9-81ED-4DB2-BD59-A6C34878D82A}">
                    <a16:rowId xmlns:a16="http://schemas.microsoft.com/office/drawing/2014/main" val="2932550625"/>
                  </a:ext>
                </a:extLst>
              </a:tr>
              <a:tr h="450763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a:t>Grades K-2 </a:t>
                      </a:r>
                      <a:r>
                        <a:rPr lang="en-US" sz="1400" i="1"/>
                        <a:t>(required)</a:t>
                      </a:r>
                    </a:p>
                    <a:p>
                      <a:endParaRPr lang="en-US"/>
                    </a:p>
                    <a:p>
                      <a:r>
                        <a:rPr lang="en-US"/>
                        <a:t>Grade 3 </a:t>
                      </a:r>
                    </a:p>
                    <a:p>
                      <a:r>
                        <a:rPr lang="en-US" sz="1400" i="1"/>
                        <a:t>(optional by zone)</a:t>
                      </a:r>
                    </a:p>
                    <a:p>
                      <a:pPr lvl="0">
                        <a:buNone/>
                      </a:pPr>
                      <a:endParaRPr lang="en-US" sz="1400" i="1"/>
                    </a:p>
                    <a:p>
                      <a:pPr lvl="0">
                        <a:buNone/>
                      </a:pPr>
                      <a:r>
                        <a:rPr lang="en-US" sz="1800" b="0" i="0">
                          <a:latin typeface="Calibri"/>
                          <a:ea typeface="Calibri"/>
                          <a:cs typeface="Calibri"/>
                        </a:rPr>
                        <a:t>Grades 4 &amp; 5 </a:t>
                      </a:r>
                    </a:p>
                    <a:p>
                      <a:pPr lvl="0">
                        <a:buNone/>
                      </a:pPr>
                      <a:r>
                        <a:rPr lang="en-US" sz="1400" i="1"/>
                        <a:t>(required at some schools)</a:t>
                      </a:r>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rtl="0" fontAlgn="base"/>
                      <a:r>
                        <a:rPr lang="en-US" sz="1600" b="0" i="0" kern="1200" dirty="0">
                          <a:solidFill>
                            <a:schemeClr val="dk1"/>
                          </a:solidFill>
                          <a:effectLst/>
                          <a:latin typeface="+mn-lt"/>
                          <a:ea typeface="+mn-ea"/>
                          <a:cs typeface="+mn-cs"/>
                        </a:rPr>
                        <a:t>At the end of each 95 Phonics Core (PCP) unit</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buFont typeface="Calibri"/>
                        <a:buChar char="-"/>
                      </a:pPr>
                      <a:r>
                        <a:rPr lang="en-US" sz="1600" dirty="0"/>
                        <a:t>Used to monitor student progress towards mastery of 95 PCP skills taught </a:t>
                      </a:r>
                    </a:p>
                    <a:p>
                      <a:pPr marL="285750" indent="-285750">
                        <a:buFont typeface="Calibri"/>
                        <a:buChar char="-"/>
                      </a:pPr>
                      <a:endParaRPr lang="en-US" sz="1600" dirty="0"/>
                    </a:p>
                    <a:p>
                      <a:pPr marL="285750" indent="-285750">
                        <a:buFont typeface="Calibri"/>
                        <a:buChar char="-"/>
                      </a:pPr>
                      <a:r>
                        <a:rPr lang="en-US" sz="1600" dirty="0"/>
                        <a:t>Administered at the end of an instructional unit </a:t>
                      </a:r>
                    </a:p>
                    <a:p>
                      <a:pPr marL="285750" indent="-285750">
                        <a:buFont typeface="Calibri"/>
                        <a:buChar char="-"/>
                      </a:pPr>
                      <a:endParaRPr lang="en-US" sz="1600" dirty="0"/>
                    </a:p>
                    <a:p>
                      <a:pPr marL="285750" indent="-285750">
                        <a:buFont typeface="Calibri"/>
                        <a:buChar char="-"/>
                      </a:pPr>
                      <a:r>
                        <a:rPr lang="en-US" sz="1600" dirty="0"/>
                        <a:t>Unpacking assessment items facilitates understanding of student expectations </a:t>
                      </a:r>
                    </a:p>
                    <a:p>
                      <a:pPr marL="285750" indent="-285750">
                        <a:buFont typeface="Calibri"/>
                        <a:buChar char="-"/>
                      </a:pPr>
                      <a:endParaRPr lang="en-US" sz="1600" dirty="0"/>
                    </a:p>
                    <a:p>
                      <a:pPr marL="285750" indent="-285750">
                        <a:buFont typeface="Calibri"/>
                        <a:buChar char="-"/>
                      </a:pPr>
                      <a:r>
                        <a:rPr lang="en-US" sz="1600" dirty="0"/>
                        <a:t>Results should be analyzed and used to inform instruction</a:t>
                      </a:r>
                    </a:p>
                    <a:p>
                      <a:pPr marL="285750" indent="-285750">
                        <a:buFont typeface="Calibri"/>
                        <a:buChar char="-"/>
                      </a:pPr>
                      <a:endParaRPr lang="en-US" sz="1600" dirty="0"/>
                    </a:p>
                    <a:p>
                      <a:pPr marL="285750" indent="-285750">
                        <a:buFont typeface="Calibri"/>
                        <a:buChar char="-"/>
                      </a:pPr>
                      <a:r>
                        <a:rPr lang="en-US" sz="1600" dirty="0"/>
                        <a:t>K-2 administration is required in all schools. K-2 Reading/ELA teachers will enter student data in Illuminate for each assessment.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extLst>
                  <a:ext uri="{0D108BD9-81ED-4DB2-BD59-A6C34878D82A}">
                    <a16:rowId xmlns:a16="http://schemas.microsoft.com/office/drawing/2014/main" val="2884846453"/>
                  </a:ext>
                </a:extLst>
              </a:tr>
            </a:tbl>
          </a:graphicData>
        </a:graphic>
      </p:graphicFrame>
      <p:pic>
        <p:nvPicPr>
          <p:cNvPr id="7" name="Picture 2">
            <a:extLst>
              <a:ext uri="{FF2B5EF4-FFF2-40B4-BE49-F238E27FC236}">
                <a16:creationId xmlns:a16="http://schemas.microsoft.com/office/drawing/2014/main" id="{4C871489-E3AF-1AAA-AC32-A84185AC7A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890"/>
          <a:stretch/>
        </p:blipFill>
        <p:spPr bwMode="auto">
          <a:xfrm>
            <a:off x="7335577" y="3146320"/>
            <a:ext cx="4788844" cy="3148102"/>
          </a:xfrm>
          <a:prstGeom prst="rect">
            <a:avLst/>
          </a:prstGeom>
          <a:noFill/>
          <a:effectLst>
            <a:outerShdw blurRad="50800" dist="50800" dir="5400000" algn="ctr" rotWithShape="0">
              <a:srgbClr val="A5A5A5"/>
            </a:outerShdw>
          </a:effectLst>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2EF32249-C922-AC79-C154-EE6DFF928FEA}"/>
              </a:ext>
            </a:extLst>
          </p:cNvPr>
          <p:cNvGrpSpPr/>
          <p:nvPr/>
        </p:nvGrpSpPr>
        <p:grpSpPr>
          <a:xfrm>
            <a:off x="8590772" y="1792274"/>
            <a:ext cx="2676763" cy="1089493"/>
            <a:chOff x="8590772" y="1792274"/>
            <a:chExt cx="2676763" cy="1089493"/>
          </a:xfrm>
        </p:grpSpPr>
        <p:pic>
          <p:nvPicPr>
            <p:cNvPr id="8" name="Picture 7">
              <a:extLst>
                <a:ext uri="{FF2B5EF4-FFF2-40B4-BE49-F238E27FC236}">
                  <a16:creationId xmlns:a16="http://schemas.microsoft.com/office/drawing/2014/main" id="{2C46D019-73E0-1E3C-EE11-2EE93A82800F}"/>
                </a:ext>
              </a:extLst>
            </p:cNvPr>
            <p:cNvPicPr>
              <a:picLocks noChangeAspect="1"/>
            </p:cNvPicPr>
            <p:nvPr/>
          </p:nvPicPr>
          <p:blipFill>
            <a:blip r:embed="rId4"/>
            <a:stretch>
              <a:fillRect/>
            </a:stretch>
          </p:blipFill>
          <p:spPr>
            <a:xfrm>
              <a:off x="8590772" y="2024397"/>
              <a:ext cx="2619741" cy="857370"/>
            </a:xfrm>
            <a:prstGeom prst="rect">
              <a:avLst/>
            </a:prstGeom>
          </p:spPr>
        </p:pic>
        <p:pic>
          <p:nvPicPr>
            <p:cNvPr id="9" name="Picture 8">
              <a:extLst>
                <a:ext uri="{FF2B5EF4-FFF2-40B4-BE49-F238E27FC236}">
                  <a16:creationId xmlns:a16="http://schemas.microsoft.com/office/drawing/2014/main" id="{375A17DD-3BD7-4A94-4122-595542E86FEE}"/>
                </a:ext>
              </a:extLst>
            </p:cNvPr>
            <p:cNvPicPr>
              <a:picLocks noChangeAspect="1"/>
            </p:cNvPicPr>
            <p:nvPr/>
          </p:nvPicPr>
          <p:blipFill>
            <a:blip r:embed="rId5"/>
            <a:stretch>
              <a:fillRect/>
            </a:stretch>
          </p:blipFill>
          <p:spPr>
            <a:xfrm>
              <a:off x="10591166" y="1792274"/>
              <a:ext cx="676369" cy="666843"/>
            </a:xfrm>
            <a:prstGeom prst="rect">
              <a:avLst/>
            </a:prstGeom>
          </p:spPr>
        </p:pic>
      </p:grpSp>
    </p:spTree>
    <p:extLst>
      <p:ext uri="{BB962C8B-B14F-4D97-AF65-F5344CB8AC3E}">
        <p14:creationId xmlns:p14="http://schemas.microsoft.com/office/powerpoint/2010/main" val="345309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0A9A8-D4CF-F374-36BC-505531B50F0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19095AD-7A2C-D867-3C5D-7B613C836380}"/>
              </a:ext>
            </a:extLst>
          </p:cNvPr>
          <p:cNvSpPr>
            <a:spLocks noGrp="1"/>
          </p:cNvSpPr>
          <p:nvPr>
            <p:ph type="title"/>
          </p:nvPr>
        </p:nvSpPr>
        <p:spPr>
          <a:xfrm>
            <a:off x="452931" y="531663"/>
            <a:ext cx="10749950" cy="1045427"/>
          </a:xfrm>
        </p:spPr>
        <p:txBody>
          <a:bodyPr>
            <a:noAutofit/>
          </a:bodyPr>
          <a:lstStyle/>
          <a:p>
            <a:r>
              <a:rPr lang="en-US" sz="4000" b="1" dirty="0">
                <a:solidFill>
                  <a:srgbClr val="C2A104"/>
                </a:solidFill>
              </a:rPr>
              <a:t>STANDARDS-BASED ASSESSMENTS:</a:t>
            </a:r>
            <a:br>
              <a:rPr lang="en-US" sz="4000" b="1" dirty="0">
                <a:solidFill>
                  <a:srgbClr val="C2A104"/>
                </a:solidFill>
              </a:rPr>
            </a:br>
            <a:r>
              <a:rPr lang="en-US" sz="4000" b="1" dirty="0">
                <a:solidFill>
                  <a:srgbClr val="C2A104"/>
                </a:solidFill>
              </a:rPr>
              <a:t>WRITING ASSESSMENTS BENCHMARK 1</a:t>
            </a:r>
          </a:p>
        </p:txBody>
      </p:sp>
      <p:sp>
        <p:nvSpPr>
          <p:cNvPr id="13" name="TextBox 12">
            <a:extLst>
              <a:ext uri="{FF2B5EF4-FFF2-40B4-BE49-F238E27FC236}">
                <a16:creationId xmlns:a16="http://schemas.microsoft.com/office/drawing/2014/main" id="{BF153462-26C1-97FC-B438-D12C878B96B8}"/>
              </a:ext>
            </a:extLst>
          </p:cNvPr>
          <p:cNvSpPr txBox="1"/>
          <p:nvPr/>
        </p:nvSpPr>
        <p:spPr>
          <a:xfrm>
            <a:off x="7738024" y="5626576"/>
            <a:ext cx="2988891" cy="923330"/>
          </a:xfrm>
          <a:prstGeom prst="rect">
            <a:avLst/>
          </a:prstGeom>
          <a:noFill/>
        </p:spPr>
        <p:txBody>
          <a:bodyPr wrap="square">
            <a:spAutoFit/>
          </a:bodyPr>
          <a:lstStyle/>
          <a:p>
            <a:pPr algn="ctr"/>
            <a:r>
              <a:rPr lang="en-US" dirty="0">
                <a:hlinkClick r:id="rId3"/>
              </a:rPr>
              <a:t>Read more about Writing Assessments on the Assessment Hub!</a:t>
            </a:r>
            <a:endParaRPr lang="en-US" dirty="0"/>
          </a:p>
        </p:txBody>
      </p:sp>
      <p:pic>
        <p:nvPicPr>
          <p:cNvPr id="3" name="Picture 2">
            <a:extLst>
              <a:ext uri="{FF2B5EF4-FFF2-40B4-BE49-F238E27FC236}">
                <a16:creationId xmlns:a16="http://schemas.microsoft.com/office/drawing/2014/main" id="{BD163D09-E28E-AF80-446A-37A7BDA883DA}"/>
              </a:ext>
            </a:extLst>
          </p:cNvPr>
          <p:cNvPicPr>
            <a:picLocks noChangeAspect="1"/>
          </p:cNvPicPr>
          <p:nvPr/>
        </p:nvPicPr>
        <p:blipFill>
          <a:blip r:embed="rId4"/>
          <a:stretch>
            <a:fillRect/>
          </a:stretch>
        </p:blipFill>
        <p:spPr>
          <a:xfrm>
            <a:off x="8476396" y="4141462"/>
            <a:ext cx="1512148" cy="1342418"/>
          </a:xfrm>
          <a:prstGeom prst="rect">
            <a:avLst/>
          </a:prstGeom>
        </p:spPr>
      </p:pic>
      <p:graphicFrame>
        <p:nvGraphicFramePr>
          <p:cNvPr id="4" name="Table 5">
            <a:extLst>
              <a:ext uri="{FF2B5EF4-FFF2-40B4-BE49-F238E27FC236}">
                <a16:creationId xmlns:a16="http://schemas.microsoft.com/office/drawing/2014/main" id="{BA143B7E-64E8-2F92-4CA1-EB323420EE98}"/>
              </a:ext>
            </a:extLst>
          </p:cNvPr>
          <p:cNvGraphicFramePr>
            <a:graphicFrameLocks noGrp="1"/>
          </p:cNvGraphicFramePr>
          <p:nvPr>
            <p:extLst>
              <p:ext uri="{D42A27DB-BD31-4B8C-83A1-F6EECF244321}">
                <p14:modId xmlns:p14="http://schemas.microsoft.com/office/powerpoint/2010/main" val="1588530698"/>
              </p:ext>
            </p:extLst>
          </p:nvPr>
        </p:nvGraphicFramePr>
        <p:xfrm>
          <a:off x="666177" y="1890566"/>
          <a:ext cx="10323458" cy="2108200"/>
        </p:xfrm>
        <a:graphic>
          <a:graphicData uri="http://schemas.openxmlformats.org/drawingml/2006/table">
            <a:tbl>
              <a:tblPr firstRow="1" bandRow="1"/>
              <a:tblGrid>
                <a:gridCol w="1573231">
                  <a:extLst>
                    <a:ext uri="{9D8B030D-6E8A-4147-A177-3AD203B41FA5}">
                      <a16:colId xmlns:a16="http://schemas.microsoft.com/office/drawing/2014/main" val="384861202"/>
                    </a:ext>
                  </a:extLst>
                </a:gridCol>
                <a:gridCol w="2789373">
                  <a:extLst>
                    <a:ext uri="{9D8B030D-6E8A-4147-A177-3AD203B41FA5}">
                      <a16:colId xmlns:a16="http://schemas.microsoft.com/office/drawing/2014/main" val="2739647959"/>
                    </a:ext>
                  </a:extLst>
                </a:gridCol>
                <a:gridCol w="5960854">
                  <a:extLst>
                    <a:ext uri="{9D8B030D-6E8A-4147-A177-3AD203B41FA5}">
                      <a16:colId xmlns:a16="http://schemas.microsoft.com/office/drawing/2014/main" val="1923819562"/>
                    </a:ext>
                  </a:extLst>
                </a:gridCol>
              </a:tblGrid>
              <a:tr h="37084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Who?</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When?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Why?</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extLst>
                  <a:ext uri="{0D108BD9-81ED-4DB2-BD59-A6C34878D82A}">
                    <a16:rowId xmlns:a16="http://schemas.microsoft.com/office/drawing/2014/main" val="2932550625"/>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dirty="0"/>
                        <a:t>Grades 3-5</a:t>
                      </a:r>
                    </a:p>
                    <a:p>
                      <a:r>
                        <a:rPr lang="en-US" dirty="0"/>
                        <a:t>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buNone/>
                      </a:pPr>
                      <a:r>
                        <a:rPr lang="en-US" sz="1800" b="0" i="0" kern="1200" dirty="0">
                          <a:solidFill>
                            <a:schemeClr val="dk1"/>
                          </a:solidFill>
                          <a:effectLst/>
                          <a:latin typeface="+mn-lt"/>
                          <a:ea typeface="+mn-ea"/>
                          <a:cs typeface="+mn-cs"/>
                        </a:rPr>
                        <a:t>October 5-9</a:t>
                      </a:r>
                    </a:p>
                    <a:p>
                      <a:pPr lvl="0">
                        <a:buNone/>
                      </a:pPr>
                      <a:r>
                        <a:rPr lang="en-US" sz="1600" b="0" i="1" kern="1200" dirty="0">
                          <a:solidFill>
                            <a:schemeClr val="dk1"/>
                          </a:solidFill>
                          <a:effectLst/>
                          <a:latin typeface="+mn-lt"/>
                          <a:ea typeface="+mn-ea"/>
                          <a:cs typeface="+mn-cs"/>
                        </a:rPr>
                        <a:t>(Benchmark 1 on the calendar)</a:t>
                      </a:r>
                      <a:endParaRPr lang="en-US" sz="1400" b="0" i="1" kern="1200" dirty="0">
                        <a:solidFill>
                          <a:schemeClr val="dk1"/>
                        </a:solidFill>
                        <a:effectLst/>
                        <a:latin typeface="+mn-lt"/>
                        <a:ea typeface="+mn-ea"/>
                        <a:cs typeface="+mn-cs"/>
                      </a:endParaRPr>
                    </a:p>
                    <a:p>
                      <a:pPr lvl="0">
                        <a:buNone/>
                      </a:pPr>
                      <a:endParaRPr lang="en-US" sz="1600" b="0" i="0" kern="1200" dirty="0">
                        <a:solidFill>
                          <a:schemeClr val="dk1"/>
                        </a:solidFill>
                        <a:effectLst/>
                        <a:latin typeface="+mn-lt"/>
                        <a:ea typeface="+mn-ea"/>
                        <a:cs typeface="+mn-cs"/>
                      </a:endParaRPr>
                    </a:p>
                    <a:p>
                      <a:pPr lvl="0">
                        <a:buNone/>
                      </a:pPr>
                      <a:endParaRPr lang="en-US" sz="1600" b="0" i="0" kern="1200" dirty="0">
                        <a:solidFill>
                          <a:schemeClr val="dk1"/>
                        </a:solidFill>
                        <a:effectLst/>
                        <a:latin typeface="+mn-lt"/>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buFontTx/>
                        <a:buChar char="-"/>
                      </a:pPr>
                      <a:r>
                        <a:rPr lang="en-US" dirty="0"/>
                        <a:t>Provides district-wide assessment and data point on students’ writing skills so that schools can use the data to tailor further writing instruction</a:t>
                      </a:r>
                    </a:p>
                    <a:p>
                      <a:pPr marL="285750" indent="-285750">
                        <a:buFontTx/>
                        <a:buChar char="-"/>
                      </a:pPr>
                      <a:endParaRPr lang="en-US" dirty="0"/>
                    </a:p>
                    <a:p>
                      <a:pPr marL="285750" indent="-285750">
                        <a:buFontTx/>
                        <a:buChar char="-"/>
                      </a:pPr>
                      <a:r>
                        <a:rPr lang="en-US" dirty="0"/>
                        <a:t>Offers data analysis and reporting (needs to be teacher scored using GADOE rubric)</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93C">
                        <a:tint val="40000"/>
                      </a:srgbClr>
                    </a:solidFill>
                  </a:tcPr>
                </a:tc>
                <a:extLst>
                  <a:ext uri="{0D108BD9-81ED-4DB2-BD59-A6C34878D82A}">
                    <a16:rowId xmlns:a16="http://schemas.microsoft.com/office/drawing/2014/main" val="2884846453"/>
                  </a:ext>
                </a:extLst>
              </a:tr>
            </a:tbl>
          </a:graphicData>
        </a:graphic>
      </p:graphicFrame>
      <p:pic>
        <p:nvPicPr>
          <p:cNvPr id="6" name="Picture 5" descr="A screenshot of a questionnaire&#10;&#10;AI-generated content may be incorrect.">
            <a:extLst>
              <a:ext uri="{FF2B5EF4-FFF2-40B4-BE49-F238E27FC236}">
                <a16:creationId xmlns:a16="http://schemas.microsoft.com/office/drawing/2014/main" id="{AB419A9B-82A5-7DE0-215D-E1B49D3BF945}"/>
              </a:ext>
            </a:extLst>
          </p:cNvPr>
          <p:cNvPicPr>
            <a:picLocks noChangeAspect="1"/>
          </p:cNvPicPr>
          <p:nvPr/>
        </p:nvPicPr>
        <p:blipFill>
          <a:blip r:embed="rId5"/>
          <a:stretch>
            <a:fillRect/>
          </a:stretch>
        </p:blipFill>
        <p:spPr>
          <a:xfrm>
            <a:off x="1895048" y="4141462"/>
            <a:ext cx="5395437" cy="25098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2226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b="1" dirty="0">
                <a:solidFill>
                  <a:srgbClr val="C2A104"/>
                </a:solidFill>
              </a:rPr>
              <a:t>STANDARDS-BASED ASSESSMENTS:</a:t>
            </a:r>
            <a:br>
              <a:rPr lang="en-US" sz="4000" b="1" dirty="0">
                <a:solidFill>
                  <a:srgbClr val="C2A104"/>
                </a:solidFill>
              </a:rPr>
            </a:br>
            <a:r>
              <a:rPr lang="en-US" sz="4000" b="1" dirty="0">
                <a:solidFill>
                  <a:srgbClr val="C2A104"/>
                </a:solidFill>
              </a:rPr>
              <a:t>WRITE SCORE BENCHMARK 2</a:t>
            </a:r>
          </a:p>
        </p:txBody>
      </p:sp>
      <p:pic>
        <p:nvPicPr>
          <p:cNvPr id="7" name="Picture 2">
            <a:extLst>
              <a:ext uri="{FF2B5EF4-FFF2-40B4-BE49-F238E27FC236}">
                <a16:creationId xmlns:a16="http://schemas.microsoft.com/office/drawing/2014/main" id="{BD52C310-DC57-51DD-74A3-7B05DE47D9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8798" y="4934093"/>
            <a:ext cx="1440025" cy="14312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 screenshot of a test&#10;&#10;Description automatically generated">
            <a:extLst>
              <a:ext uri="{FF2B5EF4-FFF2-40B4-BE49-F238E27FC236}">
                <a16:creationId xmlns:a16="http://schemas.microsoft.com/office/drawing/2014/main" id="{C136CB44-47E2-C656-C8AA-44A0F41BCF79}"/>
              </a:ext>
            </a:extLst>
          </p:cNvPr>
          <p:cNvPicPr>
            <a:picLocks noChangeAspect="1"/>
          </p:cNvPicPr>
          <p:nvPr/>
        </p:nvPicPr>
        <p:blipFill>
          <a:blip r:embed="rId4"/>
          <a:stretch>
            <a:fillRect/>
          </a:stretch>
        </p:blipFill>
        <p:spPr>
          <a:xfrm>
            <a:off x="4141835" y="4637912"/>
            <a:ext cx="4533564" cy="2023607"/>
          </a:xfrm>
          <a:prstGeom prst="rect">
            <a:avLst/>
          </a:prstGeom>
        </p:spPr>
      </p:pic>
      <p:sp>
        <p:nvSpPr>
          <p:cNvPr id="9" name="TextBox 8">
            <a:extLst>
              <a:ext uri="{FF2B5EF4-FFF2-40B4-BE49-F238E27FC236}">
                <a16:creationId xmlns:a16="http://schemas.microsoft.com/office/drawing/2014/main" id="{9C0E7F28-F09C-FB8C-F95B-12D352ECF28E}"/>
              </a:ext>
            </a:extLst>
          </p:cNvPr>
          <p:cNvSpPr txBox="1"/>
          <p:nvPr/>
        </p:nvSpPr>
        <p:spPr>
          <a:xfrm>
            <a:off x="9881422" y="5378289"/>
            <a:ext cx="2310267" cy="923330"/>
          </a:xfrm>
          <a:prstGeom prst="rect">
            <a:avLst/>
          </a:prstGeom>
          <a:noFill/>
        </p:spPr>
        <p:txBody>
          <a:bodyPr wrap="square">
            <a:spAutoFit/>
          </a:bodyPr>
          <a:lstStyle/>
          <a:p>
            <a:r>
              <a:rPr lang="en-US">
                <a:hlinkClick r:id="rId5">
                  <a:extLst>
                    <a:ext uri="{A12FA001-AC4F-418D-AE19-62706E023703}">
                      <ahyp:hlinkClr xmlns:ahyp="http://schemas.microsoft.com/office/drawing/2018/hyperlinkcolor" val="tx"/>
                    </a:ext>
                  </a:extLst>
                </a:hlinkClick>
              </a:rPr>
              <a:t>Read more about Write Score on the Assessment Hub!</a:t>
            </a:r>
            <a:endParaRPr lang="en-US"/>
          </a:p>
        </p:txBody>
      </p:sp>
      <p:graphicFrame>
        <p:nvGraphicFramePr>
          <p:cNvPr id="3" name="Table 5">
            <a:extLst>
              <a:ext uri="{FF2B5EF4-FFF2-40B4-BE49-F238E27FC236}">
                <a16:creationId xmlns:a16="http://schemas.microsoft.com/office/drawing/2014/main" id="{D5321E86-F44E-6184-9A8B-47E858572E14}"/>
              </a:ext>
            </a:extLst>
          </p:cNvPr>
          <p:cNvGraphicFramePr>
            <a:graphicFrameLocks noGrp="1"/>
          </p:cNvGraphicFramePr>
          <p:nvPr>
            <p:extLst>
              <p:ext uri="{D42A27DB-BD31-4B8C-83A1-F6EECF244321}">
                <p14:modId xmlns:p14="http://schemas.microsoft.com/office/powerpoint/2010/main" val="3154752872"/>
              </p:ext>
            </p:extLst>
          </p:nvPr>
        </p:nvGraphicFramePr>
        <p:xfrm>
          <a:off x="683922" y="1728248"/>
          <a:ext cx="10323458" cy="2656840"/>
        </p:xfrm>
        <a:graphic>
          <a:graphicData uri="http://schemas.openxmlformats.org/drawingml/2006/table">
            <a:tbl>
              <a:tblPr firstRow="1" bandRow="1"/>
              <a:tblGrid>
                <a:gridCol w="1573231">
                  <a:extLst>
                    <a:ext uri="{9D8B030D-6E8A-4147-A177-3AD203B41FA5}">
                      <a16:colId xmlns:a16="http://schemas.microsoft.com/office/drawing/2014/main" val="384861202"/>
                    </a:ext>
                  </a:extLst>
                </a:gridCol>
                <a:gridCol w="2789373">
                  <a:extLst>
                    <a:ext uri="{9D8B030D-6E8A-4147-A177-3AD203B41FA5}">
                      <a16:colId xmlns:a16="http://schemas.microsoft.com/office/drawing/2014/main" val="2739647959"/>
                    </a:ext>
                  </a:extLst>
                </a:gridCol>
                <a:gridCol w="5960854">
                  <a:extLst>
                    <a:ext uri="{9D8B030D-6E8A-4147-A177-3AD203B41FA5}">
                      <a16:colId xmlns:a16="http://schemas.microsoft.com/office/drawing/2014/main" val="1923819562"/>
                    </a:ext>
                  </a:extLst>
                </a:gridCol>
              </a:tblGrid>
              <a:tr h="37084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Who?</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When?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a:t>Why?</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593C"/>
                    </a:solidFill>
                  </a:tcPr>
                </a:tc>
                <a:extLst>
                  <a:ext uri="{0D108BD9-81ED-4DB2-BD59-A6C34878D82A}">
                    <a16:rowId xmlns:a16="http://schemas.microsoft.com/office/drawing/2014/main" val="2932550625"/>
                  </a:ext>
                </a:extLst>
              </a:tr>
              <a:tr h="37084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dirty="0"/>
                        <a:t>Grades 3-5</a:t>
                      </a:r>
                    </a:p>
                    <a:p>
                      <a:r>
                        <a:rPr lang="en-US" dirty="0"/>
                        <a:t> </a:t>
                      </a:r>
                    </a:p>
                  </a:txBody>
                  <a:tcPr>
                    <a:lnL w="12700" cmpd="sng">
                      <a:solidFill>
                        <a:sysClr val="window" lastClr="FFFFFF"/>
                      </a:solidFill>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lvl="0">
                        <a:buNone/>
                      </a:pPr>
                      <a:r>
                        <a:rPr lang="en-US" sz="1800" b="0" i="0" kern="1200" dirty="0">
                          <a:solidFill>
                            <a:schemeClr val="dk1"/>
                          </a:solidFill>
                          <a:effectLst/>
                          <a:latin typeface="+mn-lt"/>
                          <a:ea typeface="+mn-ea"/>
                          <a:cs typeface="+mn-cs"/>
                        </a:rPr>
                        <a:t>February 1-5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1" kern="1200" dirty="0">
                          <a:solidFill>
                            <a:schemeClr val="dk1"/>
                          </a:solidFill>
                          <a:effectLst/>
                          <a:latin typeface="Calibri"/>
                          <a:ea typeface="+mn-ea"/>
                          <a:cs typeface="+mn-cs"/>
                        </a:rPr>
                        <a:t>(Benchmark 2 on the calendar)</a:t>
                      </a:r>
                      <a:endParaRPr lang="en-US" sz="1400" b="0" i="1" kern="1200" dirty="0">
                        <a:solidFill>
                          <a:schemeClr val="dk1"/>
                        </a:solidFill>
                        <a:effectLst/>
                        <a:latin typeface="Calibri"/>
                        <a:ea typeface="+mn-ea"/>
                        <a:cs typeface="+mn-cs"/>
                      </a:endParaRPr>
                    </a:p>
                    <a:p>
                      <a:pPr lvl="0">
                        <a:buNone/>
                      </a:pPr>
                      <a:endParaRPr lang="en-US" sz="1600" b="0" i="0" kern="1200" dirty="0">
                        <a:solidFill>
                          <a:schemeClr val="dk1"/>
                        </a:solidFill>
                        <a:effectLst/>
                        <a:latin typeface="+mn-lt"/>
                        <a:ea typeface="+mn-ea"/>
                        <a:cs typeface="+mn-cs"/>
                      </a:endParaRPr>
                    </a:p>
                    <a:p>
                      <a:pPr lvl="0">
                        <a:buNone/>
                      </a:pPr>
                      <a:endParaRPr lang="en-US" sz="1600" b="0" i="0" kern="1200" dirty="0">
                        <a:solidFill>
                          <a:schemeClr val="dk1"/>
                        </a:solidFill>
                        <a:effectLst/>
                        <a:latin typeface="+mn-lt"/>
                        <a:ea typeface="+mn-ea"/>
                        <a:cs typeface="+mn-cs"/>
                      </a:endParaRPr>
                    </a:p>
                    <a:p>
                      <a:pPr lvl="0">
                        <a:buNone/>
                      </a:pPr>
                      <a:endParaRPr lang="en-US" sz="1600" b="0" i="0" kern="1200" dirty="0">
                        <a:solidFill>
                          <a:schemeClr val="dk1"/>
                        </a:solidFill>
                        <a:effectLst/>
                        <a:latin typeface="+mn-lt"/>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593C">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buFontTx/>
                        <a:buChar char="-"/>
                      </a:pPr>
                      <a:r>
                        <a:rPr lang="en-US" dirty="0"/>
                        <a:t>Provides hand-scored </a:t>
                      </a:r>
                      <a:r>
                        <a:rPr lang="en-US" b="1" dirty="0"/>
                        <a:t>extended writing task </a:t>
                      </a:r>
                      <a:r>
                        <a:rPr lang="en-US" dirty="0"/>
                        <a:t>and </a:t>
                      </a:r>
                      <a:r>
                        <a:rPr lang="en-US" b="1" dirty="0"/>
                        <a:t>peer revision tasks </a:t>
                      </a:r>
                      <a:r>
                        <a:rPr lang="en-US" dirty="0"/>
                        <a:t>assessments that are formatted and aligned to Georgia Milestones (ELA Section 1)</a:t>
                      </a:r>
                    </a:p>
                    <a:p>
                      <a:pPr marL="0" indent="0">
                        <a:buFontTx/>
                        <a:buNone/>
                      </a:pPr>
                      <a:r>
                        <a:rPr lang="en-US" b="1" i="1" dirty="0"/>
                        <a:t>*Grades 3 &amp; 5 will complete an extended writing task</a:t>
                      </a:r>
                    </a:p>
                    <a:p>
                      <a:pPr marL="0" indent="0">
                        <a:buFontTx/>
                        <a:buNone/>
                      </a:pPr>
                      <a:r>
                        <a:rPr lang="en-US" b="1" i="1" dirty="0"/>
                        <a:t>*Grade 4 will complete a Peer Revision Task</a:t>
                      </a:r>
                    </a:p>
                    <a:p>
                      <a:pPr marL="0" indent="0">
                        <a:buFontTx/>
                        <a:buNone/>
                      </a:pPr>
                      <a:endParaRPr lang="en-US" dirty="0"/>
                    </a:p>
                    <a:p>
                      <a:pPr marL="285750" indent="-285750">
                        <a:buFontTx/>
                        <a:buChar char="-"/>
                      </a:pPr>
                      <a:r>
                        <a:rPr lang="en-US" dirty="0"/>
                        <a:t>Offers data analysis and reporting, as well as lesson plans, professional development, and resources </a:t>
                      </a:r>
                    </a:p>
                  </a:txBody>
                  <a:tcPr>
                    <a:lnL w="12700" cmpd="sng">
                      <a:solidFill>
                        <a:sysClr val="window" lastClr="FFFFFF"/>
                      </a:solidFill>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593C">
                        <a:tint val="40000"/>
                      </a:srgbClr>
                    </a:solidFill>
                  </a:tcPr>
                </a:tc>
                <a:extLst>
                  <a:ext uri="{0D108BD9-81ED-4DB2-BD59-A6C34878D82A}">
                    <a16:rowId xmlns:a16="http://schemas.microsoft.com/office/drawing/2014/main" val="2884846453"/>
                  </a:ext>
                </a:extLst>
              </a:tr>
            </a:tbl>
          </a:graphicData>
        </a:graphic>
      </p:graphicFrame>
    </p:spTree>
    <p:extLst>
      <p:ext uri="{BB962C8B-B14F-4D97-AF65-F5344CB8AC3E}">
        <p14:creationId xmlns:p14="http://schemas.microsoft.com/office/powerpoint/2010/main" val="4044325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0A680-9856-3528-D760-AF0055D3BC0B}"/>
              </a:ext>
            </a:extLst>
          </p:cNvPr>
          <p:cNvSpPr>
            <a:spLocks noGrp="1"/>
          </p:cNvSpPr>
          <p:nvPr>
            <p:ph type="title"/>
          </p:nvPr>
        </p:nvSpPr>
        <p:spPr/>
        <p:txBody>
          <a:bodyPr>
            <a:normAutofit/>
          </a:bodyPr>
          <a:lstStyle/>
          <a:p>
            <a:r>
              <a:rPr lang="en-US" b="1" dirty="0">
                <a:solidFill>
                  <a:srgbClr val="C2A104"/>
                </a:solidFill>
              </a:rPr>
              <a:t>FAQ and SPECIAL POPULATIONS GUIDANCE</a:t>
            </a:r>
            <a:endParaRPr lang="en-US" dirty="0"/>
          </a:p>
        </p:txBody>
      </p:sp>
      <p:sp>
        <p:nvSpPr>
          <p:cNvPr id="4" name="Slide Number Placeholder 3">
            <a:extLst>
              <a:ext uri="{FF2B5EF4-FFF2-40B4-BE49-F238E27FC236}">
                <a16:creationId xmlns:a16="http://schemas.microsoft.com/office/drawing/2014/main" id="{7E4E0C79-B00B-28EB-7397-7283B477A914}"/>
              </a:ext>
            </a:extLst>
          </p:cNvPr>
          <p:cNvSpPr>
            <a:spLocks noGrp="1"/>
          </p:cNvSpPr>
          <p:nvPr>
            <p:ph type="sldNum" sz="quarter" idx="7"/>
          </p:nvPr>
        </p:nvSpPr>
        <p:spPr/>
        <p:txBody>
          <a:bodyPr/>
          <a:lstStyle/>
          <a:p>
            <a:fld id="{B6F15528-21DE-4FAA-801E-634DDDAF4B2B}" type="slidenum">
              <a:rPr lang="en-US" smtClean="0"/>
              <a:t>17</a:t>
            </a:fld>
            <a:endParaRPr lang="en-US"/>
          </a:p>
        </p:txBody>
      </p:sp>
      <p:pic>
        <p:nvPicPr>
          <p:cNvPr id="9" name="Picture 8">
            <a:extLst>
              <a:ext uri="{FF2B5EF4-FFF2-40B4-BE49-F238E27FC236}">
                <a16:creationId xmlns:a16="http://schemas.microsoft.com/office/drawing/2014/main" id="{10F46609-3016-5BAB-0130-3B9E6F61505E}"/>
              </a:ext>
            </a:extLst>
          </p:cNvPr>
          <p:cNvPicPr>
            <a:picLocks noChangeAspect="1"/>
          </p:cNvPicPr>
          <p:nvPr/>
        </p:nvPicPr>
        <p:blipFill>
          <a:blip r:embed="rId2"/>
          <a:stretch>
            <a:fillRect/>
          </a:stretch>
        </p:blipFill>
        <p:spPr>
          <a:xfrm>
            <a:off x="443345" y="2093981"/>
            <a:ext cx="5366328" cy="4588739"/>
          </a:xfrm>
          <a:prstGeom prst="rect">
            <a:avLst/>
          </a:prstGeom>
        </p:spPr>
      </p:pic>
      <p:pic>
        <p:nvPicPr>
          <p:cNvPr id="6" name="Picture 5">
            <a:extLst>
              <a:ext uri="{FF2B5EF4-FFF2-40B4-BE49-F238E27FC236}">
                <a16:creationId xmlns:a16="http://schemas.microsoft.com/office/drawing/2014/main" id="{510A0527-C056-FA34-17FD-6ABEE456785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730171" y="1133474"/>
            <a:ext cx="2470010" cy="1646673"/>
          </a:xfrm>
          <a:prstGeom prst="rect">
            <a:avLst/>
          </a:prstGeom>
        </p:spPr>
      </p:pic>
      <p:sp>
        <p:nvSpPr>
          <p:cNvPr id="10" name="TextBox 9">
            <a:extLst>
              <a:ext uri="{FF2B5EF4-FFF2-40B4-BE49-F238E27FC236}">
                <a16:creationId xmlns:a16="http://schemas.microsoft.com/office/drawing/2014/main" id="{74C6E9D3-FCA3-81B8-4B77-757ABD3C6A1B}"/>
              </a:ext>
            </a:extLst>
          </p:cNvPr>
          <p:cNvSpPr txBox="1"/>
          <p:nvPr/>
        </p:nvSpPr>
        <p:spPr>
          <a:xfrm>
            <a:off x="886691" y="1459345"/>
            <a:ext cx="3435927" cy="461665"/>
          </a:xfrm>
          <a:prstGeom prst="rect">
            <a:avLst/>
          </a:prstGeom>
          <a:noFill/>
        </p:spPr>
        <p:txBody>
          <a:bodyPr wrap="square" rtlCol="0">
            <a:spAutoFit/>
          </a:bodyPr>
          <a:lstStyle/>
          <a:p>
            <a:pPr algn="ctr"/>
            <a:r>
              <a:rPr lang="en-US" sz="2400" dirty="0"/>
              <a:t>Assessment FAQ </a:t>
            </a:r>
          </a:p>
        </p:txBody>
      </p:sp>
      <p:sp>
        <p:nvSpPr>
          <p:cNvPr id="12" name="TextBox 11">
            <a:extLst>
              <a:ext uri="{FF2B5EF4-FFF2-40B4-BE49-F238E27FC236}">
                <a16:creationId xmlns:a16="http://schemas.microsoft.com/office/drawing/2014/main" id="{AD1BA761-726E-6325-8F06-55951160D1E9}"/>
              </a:ext>
            </a:extLst>
          </p:cNvPr>
          <p:cNvSpPr txBox="1"/>
          <p:nvPr/>
        </p:nvSpPr>
        <p:spPr>
          <a:xfrm>
            <a:off x="7304834" y="2093981"/>
            <a:ext cx="3435927" cy="830997"/>
          </a:xfrm>
          <a:prstGeom prst="rect">
            <a:avLst/>
          </a:prstGeom>
          <a:noFill/>
        </p:spPr>
        <p:txBody>
          <a:bodyPr wrap="square" rtlCol="0">
            <a:spAutoFit/>
          </a:bodyPr>
          <a:lstStyle/>
          <a:p>
            <a:pPr algn="ctr"/>
            <a:r>
              <a:rPr lang="en-US" sz="2400" dirty="0"/>
              <a:t>Special Populations Guidance</a:t>
            </a:r>
          </a:p>
        </p:txBody>
      </p:sp>
      <p:pic>
        <p:nvPicPr>
          <p:cNvPr id="5" name="Picture 4">
            <a:extLst>
              <a:ext uri="{FF2B5EF4-FFF2-40B4-BE49-F238E27FC236}">
                <a16:creationId xmlns:a16="http://schemas.microsoft.com/office/drawing/2014/main" id="{A4977CCE-BDF5-ED1A-9756-F72D1E23D2B3}"/>
              </a:ext>
            </a:extLst>
          </p:cNvPr>
          <p:cNvPicPr>
            <a:picLocks noChangeAspect="1"/>
          </p:cNvPicPr>
          <p:nvPr/>
        </p:nvPicPr>
        <p:blipFill>
          <a:blip r:embed="rId5"/>
          <a:stretch>
            <a:fillRect/>
          </a:stretch>
        </p:blipFill>
        <p:spPr>
          <a:xfrm>
            <a:off x="6096000" y="2800125"/>
            <a:ext cx="5853596" cy="2924401"/>
          </a:xfrm>
          <a:prstGeom prst="rect">
            <a:avLst/>
          </a:prstGeom>
        </p:spPr>
      </p:pic>
    </p:spTree>
    <p:extLst>
      <p:ext uri="{BB962C8B-B14F-4D97-AF65-F5344CB8AC3E}">
        <p14:creationId xmlns:p14="http://schemas.microsoft.com/office/powerpoint/2010/main" val="3483904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1E1B3-2650-B4D6-6217-5A4859AB124E}"/>
              </a:ext>
            </a:extLst>
          </p:cNvPr>
          <p:cNvSpPr>
            <a:spLocks noGrp="1"/>
          </p:cNvSpPr>
          <p:nvPr>
            <p:ph type="title"/>
          </p:nvPr>
        </p:nvSpPr>
        <p:spPr>
          <a:solidFill>
            <a:schemeClr val="bg1"/>
          </a:solidFill>
        </p:spPr>
        <p:txBody>
          <a:bodyPr/>
          <a:lstStyle/>
          <a:p>
            <a:pPr algn="ctr"/>
            <a:r>
              <a:rPr lang="en-US">
                <a:solidFill>
                  <a:srgbClr val="00593C"/>
                </a:solidFill>
              </a:rPr>
              <a:t>Turn and Talk...</a:t>
            </a:r>
          </a:p>
        </p:txBody>
      </p:sp>
      <p:sp>
        <p:nvSpPr>
          <p:cNvPr id="3" name="Text Placeholder 2">
            <a:extLst>
              <a:ext uri="{FF2B5EF4-FFF2-40B4-BE49-F238E27FC236}">
                <a16:creationId xmlns:a16="http://schemas.microsoft.com/office/drawing/2014/main" id="{E43D0657-B6AC-0172-91B1-9D2E74E5600B}"/>
              </a:ext>
            </a:extLst>
          </p:cNvPr>
          <p:cNvSpPr>
            <a:spLocks noGrp="1"/>
          </p:cNvSpPr>
          <p:nvPr>
            <p:ph type="body" idx="1"/>
          </p:nvPr>
        </p:nvSpPr>
        <p:spPr/>
        <p:txBody>
          <a:bodyPr vert="horz" lIns="0" tIns="0" rIns="0" bIns="0" rtlCol="0" anchor="t">
            <a:normAutofit/>
          </a:bodyPr>
          <a:lstStyle/>
          <a:p>
            <a:r>
              <a:rPr lang="en-US" sz="3200">
                <a:solidFill>
                  <a:srgbClr val="00593C"/>
                </a:solidFill>
              </a:rPr>
              <a:t>Name one assessment you have learned about in FCS and share its purpose. </a:t>
            </a:r>
          </a:p>
        </p:txBody>
      </p:sp>
      <p:sp>
        <p:nvSpPr>
          <p:cNvPr id="4" name="Slide Number Placeholder 3">
            <a:extLst>
              <a:ext uri="{FF2B5EF4-FFF2-40B4-BE49-F238E27FC236}">
                <a16:creationId xmlns:a16="http://schemas.microsoft.com/office/drawing/2014/main" id="{47610F67-2075-402F-CB57-6B5EA20128B9}"/>
              </a:ext>
            </a:extLst>
          </p:cNvPr>
          <p:cNvSpPr>
            <a:spLocks noGrp="1"/>
          </p:cNvSpPr>
          <p:nvPr>
            <p:ph type="sldNum" sz="quarter" idx="7"/>
          </p:nvPr>
        </p:nvSpPr>
        <p:spPr/>
        <p:txBody>
          <a:bodyPr/>
          <a:lstStyle/>
          <a:p>
            <a:fld id="{B6F15528-21DE-4FAA-801E-634DDDAF4B2B}" type="slidenum">
              <a:rPr lang="en-US"/>
              <a:t>18</a:t>
            </a:fld>
            <a:endParaRPr lang="en-US"/>
          </a:p>
        </p:txBody>
      </p:sp>
      <p:pic>
        <p:nvPicPr>
          <p:cNvPr id="5" name="Picture 4" descr="A group of colorful speech bubbles&#10;&#10;Description automatically generated">
            <a:extLst>
              <a:ext uri="{FF2B5EF4-FFF2-40B4-BE49-F238E27FC236}">
                <a16:creationId xmlns:a16="http://schemas.microsoft.com/office/drawing/2014/main" id="{B0FCB3E9-1C17-94F4-474A-52FC001E4A3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592794" y="3207342"/>
            <a:ext cx="3731664" cy="2793408"/>
          </a:xfrm>
          <a:prstGeom prst="rect">
            <a:avLst/>
          </a:prstGeom>
        </p:spPr>
      </p:pic>
    </p:spTree>
    <p:extLst>
      <p:ext uri="{BB962C8B-B14F-4D97-AF65-F5344CB8AC3E}">
        <p14:creationId xmlns:p14="http://schemas.microsoft.com/office/powerpoint/2010/main" val="2203388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73003" y="764547"/>
            <a:ext cx="10749950" cy="582979"/>
          </a:xfrm>
        </p:spPr>
        <p:txBody>
          <a:bodyPr>
            <a:noAutofit/>
          </a:bodyPr>
          <a:lstStyle/>
          <a:p>
            <a:r>
              <a:rPr lang="en-US" sz="4000">
                <a:solidFill>
                  <a:srgbClr val="C2A104"/>
                </a:solidFill>
              </a:rPr>
              <a:t>GOALS FOR TODAY’S SESSION</a:t>
            </a:r>
          </a:p>
        </p:txBody>
      </p:sp>
      <p:sp>
        <p:nvSpPr>
          <p:cNvPr id="3" name="Rectangle 2">
            <a:extLst>
              <a:ext uri="{FF2B5EF4-FFF2-40B4-BE49-F238E27FC236}">
                <a16:creationId xmlns:a16="http://schemas.microsoft.com/office/drawing/2014/main" id="{E980D9E8-5FEA-55D2-BD47-39F5091EB4F4}"/>
              </a:ext>
            </a:extLst>
          </p:cNvPr>
          <p:cNvSpPr/>
          <p:nvPr/>
        </p:nvSpPr>
        <p:spPr>
          <a:xfrm>
            <a:off x="368559" y="2229024"/>
            <a:ext cx="11643556" cy="4106884"/>
          </a:xfrm>
          <a:prstGeom prst="rect">
            <a:avLst/>
          </a:prstGeom>
          <a:noFill/>
          <a:ln w="25400" cap="flat" cmpd="sng" algn="ctr">
            <a:noFill/>
            <a:prstDash val="solid"/>
          </a:ln>
          <a:effectLst/>
        </p:spPr>
        <p:txBody>
          <a:bodyPr lIns="91440" tIns="45720" rIns="91440" bIns="4572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BC9A04"/>
                </a:solidFill>
                <a:effectLst/>
                <a:uLnTx/>
                <a:uFillTx/>
                <a:latin typeface="Calibri"/>
                <a:ea typeface="+mn-ea"/>
                <a:cs typeface="Calibri"/>
              </a:rPr>
              <a:t>Participants will learn about the different assessments administered in Fulton County. We will:</a:t>
            </a:r>
            <a:r>
              <a:rPr kumimoji="0" lang="en-US" sz="3200" b="0" i="0" u="none" strike="noStrike" kern="0" cap="none" spc="0" normalizeH="0" baseline="0" noProof="0">
                <a:ln>
                  <a:noFill/>
                </a:ln>
                <a:solidFill>
                  <a:srgbClr val="6B1F33"/>
                </a:solidFill>
                <a:effectLst/>
                <a:uLnTx/>
                <a:uFillTx/>
                <a:latin typeface="Calibri"/>
                <a:ea typeface="+mn-ea"/>
                <a:cs typeface="Calibri"/>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6B1F33"/>
              </a:solidFill>
              <a:effectLst/>
              <a:uLnTx/>
              <a:uFillTx/>
              <a:latin typeface="Calibri"/>
              <a:ea typeface="+mn-ea"/>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kumimoji="0" lang="en-US" sz="2800" b="0" i="0" u="none" strike="noStrike" kern="0" cap="none" spc="0" normalizeH="0" baseline="0" noProof="0">
              <a:ln>
                <a:noFill/>
              </a:ln>
              <a:solidFill>
                <a:srgbClr val="6B1F33"/>
              </a:solidFill>
              <a:effectLst/>
              <a:uLnTx/>
              <a:uFillTx/>
              <a:latin typeface="Calibri"/>
              <a:ea typeface="+mn-ea"/>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lang="en-US" sz="2800" kern="0">
              <a:solidFill>
                <a:srgbClr val="6B1F33"/>
              </a:solidFill>
              <a:latin typeface="Calibri"/>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r>
              <a:rPr kumimoji="0" lang="en-US" sz="2800" b="0" i="0" u="none" strike="noStrike" kern="0" cap="none" spc="0" normalizeH="0" baseline="0" noProof="0">
                <a:ln>
                  <a:noFill/>
                </a:ln>
                <a:solidFill>
                  <a:srgbClr val="6B1F33"/>
                </a:solidFill>
                <a:effectLst/>
                <a:uLnTx/>
                <a:uFillTx/>
                <a:latin typeface="Calibri"/>
                <a:ea typeface="+mn-ea"/>
                <a:cs typeface="Calibri"/>
              </a:rPr>
              <a:t>Show how to access various assessment platforms </a:t>
            </a:r>
            <a:endParaRPr kumimoji="0" lang="en-US" sz="2800" b="0" i="0" u="none" strike="noStrike" kern="0" cap="none" spc="0" normalizeH="0" baseline="0" noProof="0">
              <a:ln>
                <a:noFill/>
              </a:ln>
              <a:solidFill>
                <a:srgbClr val="00593C"/>
              </a:solidFill>
              <a:effectLst/>
              <a:uLnTx/>
              <a:uFillTx/>
              <a:latin typeface="Calibri"/>
              <a:ea typeface="+mn-ea"/>
              <a:cs typeface="+mn-cs"/>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kumimoji="0" lang="en-US" sz="2800" b="0" i="0" u="none" strike="noStrike" kern="0" cap="none" spc="0" normalizeH="0" baseline="0" noProof="0">
              <a:ln>
                <a:noFill/>
              </a:ln>
              <a:solidFill>
                <a:srgbClr val="00593C"/>
              </a:solidFill>
              <a:effectLst/>
              <a:uLnTx/>
              <a:uFillTx/>
              <a:latin typeface="Calibri"/>
              <a:ea typeface="+mn-ea"/>
              <a:cs typeface="+mn-cs"/>
            </a:endParaRPr>
          </a:p>
        </p:txBody>
      </p:sp>
    </p:spTree>
    <p:extLst>
      <p:ext uri="{BB962C8B-B14F-4D97-AF65-F5344CB8AC3E}">
        <p14:creationId xmlns:p14="http://schemas.microsoft.com/office/powerpoint/2010/main" val="3111482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a:solidFill>
                  <a:srgbClr val="C2A104"/>
                </a:solidFill>
              </a:rPr>
              <a:t>FCS ASSESSMENT PLATFORMS</a:t>
            </a:r>
          </a:p>
        </p:txBody>
      </p:sp>
      <p:pic>
        <p:nvPicPr>
          <p:cNvPr id="3" name="Picture 2">
            <a:extLst>
              <a:ext uri="{FF2B5EF4-FFF2-40B4-BE49-F238E27FC236}">
                <a16:creationId xmlns:a16="http://schemas.microsoft.com/office/drawing/2014/main" id="{B678077B-6422-AF3E-2767-82BDE5A45135}"/>
              </a:ext>
            </a:extLst>
          </p:cNvPr>
          <p:cNvPicPr>
            <a:picLocks noChangeAspect="1"/>
          </p:cNvPicPr>
          <p:nvPr/>
        </p:nvPicPr>
        <p:blipFill rotWithShape="1">
          <a:blip r:embed="rId3"/>
          <a:srcRect r="-67245" b="-36301"/>
          <a:stretch/>
        </p:blipFill>
        <p:spPr>
          <a:xfrm>
            <a:off x="791601" y="1415890"/>
            <a:ext cx="17329330" cy="6644528"/>
          </a:xfrm>
          <a:prstGeom prst="rect">
            <a:avLst/>
          </a:prstGeom>
          <a:ln w="57150">
            <a:noFill/>
          </a:ln>
        </p:spPr>
      </p:pic>
      <p:cxnSp>
        <p:nvCxnSpPr>
          <p:cNvPr id="9" name="Straight Arrow Connector 8">
            <a:extLst>
              <a:ext uri="{FF2B5EF4-FFF2-40B4-BE49-F238E27FC236}">
                <a16:creationId xmlns:a16="http://schemas.microsoft.com/office/drawing/2014/main" id="{67A49F8C-C544-FE96-A779-965CBEFA2D53}"/>
              </a:ext>
            </a:extLst>
          </p:cNvPr>
          <p:cNvCxnSpPr>
            <a:cxnSpLocks/>
          </p:cNvCxnSpPr>
          <p:nvPr/>
        </p:nvCxnSpPr>
        <p:spPr>
          <a:xfrm flipH="1">
            <a:off x="2830313" y="2867335"/>
            <a:ext cx="920644" cy="519986"/>
          </a:xfrm>
          <a:prstGeom prst="straightConnector1">
            <a:avLst/>
          </a:prstGeom>
          <a:noFill/>
          <a:ln w="57150" cap="flat" cmpd="sng" algn="ctr">
            <a:solidFill>
              <a:srgbClr val="BC9A04"/>
            </a:solidFill>
            <a:prstDash val="solid"/>
            <a:tailEnd type="triangle"/>
          </a:ln>
          <a:effectLst/>
        </p:spPr>
      </p:cxnSp>
      <p:sp>
        <p:nvSpPr>
          <p:cNvPr id="10" name="Rectangle 9">
            <a:extLst>
              <a:ext uri="{FF2B5EF4-FFF2-40B4-BE49-F238E27FC236}">
                <a16:creationId xmlns:a16="http://schemas.microsoft.com/office/drawing/2014/main" id="{989EF728-32FE-DE7C-03CD-1A9533358C66}"/>
              </a:ext>
            </a:extLst>
          </p:cNvPr>
          <p:cNvSpPr/>
          <p:nvPr/>
        </p:nvSpPr>
        <p:spPr>
          <a:xfrm>
            <a:off x="1838251" y="3305793"/>
            <a:ext cx="1450490" cy="1432678"/>
          </a:xfrm>
          <a:prstGeom prst="rect">
            <a:avLst/>
          </a:prstGeom>
          <a:noFill/>
          <a:ln w="57150" cap="flat" cmpd="sng" algn="ctr">
            <a:solidFill>
              <a:srgbClr val="BC9A0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0000"/>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D952AB1A-6EB1-3A1C-5C5A-89B1765D85A5}"/>
              </a:ext>
            </a:extLst>
          </p:cNvPr>
          <p:cNvSpPr/>
          <p:nvPr/>
        </p:nvSpPr>
        <p:spPr>
          <a:xfrm>
            <a:off x="8245884" y="3324623"/>
            <a:ext cx="1385595" cy="1422653"/>
          </a:xfrm>
          <a:prstGeom prst="rect">
            <a:avLst/>
          </a:prstGeom>
          <a:noFill/>
          <a:ln w="57150" cap="flat" cmpd="sng" algn="ctr">
            <a:solidFill>
              <a:srgbClr val="BC9A0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0000"/>
              </a:solidFill>
              <a:effectLst/>
              <a:uLnTx/>
              <a:uFillTx/>
              <a:latin typeface="Calibri"/>
              <a:ea typeface="+mn-ea"/>
              <a:cs typeface="+mn-cs"/>
            </a:endParaRPr>
          </a:p>
        </p:txBody>
      </p:sp>
      <p:cxnSp>
        <p:nvCxnSpPr>
          <p:cNvPr id="7" name="Straight Arrow Connector 6">
            <a:extLst>
              <a:ext uri="{FF2B5EF4-FFF2-40B4-BE49-F238E27FC236}">
                <a16:creationId xmlns:a16="http://schemas.microsoft.com/office/drawing/2014/main" id="{FA33A0F1-C908-0AF6-2F69-B7D5A416FCB3}"/>
              </a:ext>
            </a:extLst>
          </p:cNvPr>
          <p:cNvCxnSpPr>
            <a:cxnSpLocks/>
          </p:cNvCxnSpPr>
          <p:nvPr/>
        </p:nvCxnSpPr>
        <p:spPr>
          <a:xfrm flipH="1">
            <a:off x="8787767" y="2853479"/>
            <a:ext cx="574280" cy="478424"/>
          </a:xfrm>
          <a:prstGeom prst="straightConnector1">
            <a:avLst/>
          </a:prstGeom>
          <a:noFill/>
          <a:ln w="57150" cap="flat" cmpd="sng" algn="ctr">
            <a:solidFill>
              <a:srgbClr val="BC9A04"/>
            </a:solidFill>
            <a:prstDash val="solid"/>
            <a:tailEnd type="triangle"/>
          </a:ln>
          <a:effectLst/>
        </p:spPr>
      </p:cxnSp>
    </p:spTree>
    <p:extLst>
      <p:ext uri="{BB962C8B-B14F-4D97-AF65-F5344CB8AC3E}">
        <p14:creationId xmlns:p14="http://schemas.microsoft.com/office/powerpoint/2010/main" val="359174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73003" y="764547"/>
            <a:ext cx="10749950" cy="582979"/>
          </a:xfrm>
        </p:spPr>
        <p:txBody>
          <a:bodyPr>
            <a:noAutofit/>
          </a:bodyPr>
          <a:lstStyle/>
          <a:p>
            <a:r>
              <a:rPr lang="en-US" sz="4000">
                <a:solidFill>
                  <a:srgbClr val="C2A104"/>
                </a:solidFill>
              </a:rPr>
              <a:t>GOALS FOR TODAY’S SESSION</a:t>
            </a:r>
          </a:p>
        </p:txBody>
      </p:sp>
      <p:sp>
        <p:nvSpPr>
          <p:cNvPr id="3" name="Rectangle 2">
            <a:extLst>
              <a:ext uri="{FF2B5EF4-FFF2-40B4-BE49-F238E27FC236}">
                <a16:creationId xmlns:a16="http://schemas.microsoft.com/office/drawing/2014/main" id="{E980D9E8-5FEA-55D2-BD47-39F5091EB4F4}"/>
              </a:ext>
            </a:extLst>
          </p:cNvPr>
          <p:cNvSpPr/>
          <p:nvPr/>
        </p:nvSpPr>
        <p:spPr>
          <a:xfrm>
            <a:off x="368559" y="2229024"/>
            <a:ext cx="11643556" cy="4106884"/>
          </a:xfrm>
          <a:prstGeom prst="rect">
            <a:avLst/>
          </a:prstGeom>
          <a:noFill/>
          <a:ln w="25400" cap="flat" cmpd="sng" algn="ctr">
            <a:noFill/>
            <a:prstDash val="solid"/>
          </a:ln>
          <a:effectLst/>
        </p:spPr>
        <p:txBody>
          <a:bodyPr lIns="91440" tIns="45720" rIns="91440" bIns="4572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BC9A04"/>
                </a:solidFill>
                <a:effectLst/>
                <a:uLnTx/>
                <a:uFillTx/>
                <a:latin typeface="Calibri"/>
                <a:ea typeface="+mn-ea"/>
                <a:cs typeface="Calibri"/>
              </a:rPr>
              <a:t>Participants will learn about the different assessments administered in Fulton County. We will:</a:t>
            </a:r>
            <a:r>
              <a:rPr kumimoji="0" lang="en-US" sz="3200" b="0" i="0" u="none" strike="noStrike" kern="0" cap="none" spc="0" normalizeH="0" baseline="0" noProof="0">
                <a:ln>
                  <a:noFill/>
                </a:ln>
                <a:solidFill>
                  <a:srgbClr val="6B1F33"/>
                </a:solidFill>
                <a:effectLst/>
                <a:uLnTx/>
                <a:uFillTx/>
                <a:latin typeface="Calibri"/>
                <a:ea typeface="+mn-ea"/>
                <a:cs typeface="Calibri"/>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6B1F33"/>
              </a:solidFill>
              <a:effectLst/>
              <a:uLnTx/>
              <a:uFillTx/>
              <a:latin typeface="Calibri"/>
              <a:ea typeface="+mn-ea"/>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kumimoji="0" lang="en-US" sz="2800" b="0" i="0" u="none" strike="noStrike" kern="0" cap="none" spc="0" normalizeH="0" baseline="0" noProof="0">
              <a:ln>
                <a:noFill/>
              </a:ln>
              <a:solidFill>
                <a:srgbClr val="00593C"/>
              </a:solidFill>
              <a:effectLst/>
              <a:uLnTx/>
              <a:uFillTx/>
              <a:latin typeface="Calibri"/>
              <a:ea typeface="+mn-ea"/>
              <a:cs typeface="+mn-cs"/>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lang="en-US" sz="2800" kern="0">
              <a:solidFill>
                <a:srgbClr val="00593C"/>
              </a:solidFill>
              <a:latin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kumimoji="0" lang="en-US" sz="2800" b="0" i="0" u="none" strike="noStrike" kern="0" cap="none" spc="0" normalizeH="0" baseline="0" noProof="0">
              <a:ln>
                <a:noFill/>
              </a:ln>
              <a:solidFill>
                <a:srgbClr val="00593C"/>
              </a:solidFill>
              <a:effectLst/>
              <a:uLnTx/>
              <a:uFillTx/>
              <a:latin typeface="Calibri"/>
              <a:ea typeface="+mn-ea"/>
              <a:cs typeface="+mn-cs"/>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r>
              <a:rPr kumimoji="0" lang="en-US" sz="2800" b="0" i="0" u="none" strike="noStrike" kern="0" cap="none" spc="0" normalizeH="0" baseline="0" noProof="0">
                <a:ln>
                  <a:noFill/>
                </a:ln>
                <a:solidFill>
                  <a:srgbClr val="00593C"/>
                </a:solidFill>
                <a:effectLst/>
                <a:uLnTx/>
                <a:uFillTx/>
                <a:latin typeface="Calibri"/>
                <a:ea typeface="+mn-ea"/>
                <a:cs typeface="+mn-cs"/>
              </a:rPr>
              <a:t>Review Fulton's assessment calendar</a:t>
            </a:r>
          </a:p>
        </p:txBody>
      </p:sp>
    </p:spTree>
    <p:extLst>
      <p:ext uri="{BB962C8B-B14F-4D97-AF65-F5344CB8AC3E}">
        <p14:creationId xmlns:p14="http://schemas.microsoft.com/office/powerpoint/2010/main" val="282100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a:solidFill>
                  <a:srgbClr val="C2A104"/>
                </a:solidFill>
              </a:rPr>
              <a:t>FCS ASSESSMENT CALENDAR</a:t>
            </a:r>
          </a:p>
        </p:txBody>
      </p:sp>
      <p:pic>
        <p:nvPicPr>
          <p:cNvPr id="4" name="Picture 3" descr="A close-up of a chart&#10;&#10;AI-generated content may be incorrect.">
            <a:extLst>
              <a:ext uri="{FF2B5EF4-FFF2-40B4-BE49-F238E27FC236}">
                <a16:creationId xmlns:a16="http://schemas.microsoft.com/office/drawing/2014/main" id="{85C97BE9-8A1E-805B-988D-56224CFB8E20}"/>
              </a:ext>
            </a:extLst>
          </p:cNvPr>
          <p:cNvPicPr>
            <a:picLocks noChangeAspect="1"/>
          </p:cNvPicPr>
          <p:nvPr/>
        </p:nvPicPr>
        <p:blipFill>
          <a:blip r:embed="rId3"/>
          <a:stretch>
            <a:fillRect/>
          </a:stretch>
        </p:blipFill>
        <p:spPr>
          <a:xfrm>
            <a:off x="520700" y="1015999"/>
            <a:ext cx="9336314" cy="5754915"/>
          </a:xfrm>
          <a:prstGeom prst="rect">
            <a:avLst/>
          </a:prstGeom>
        </p:spPr>
      </p:pic>
    </p:spTree>
    <p:extLst>
      <p:ext uri="{BB962C8B-B14F-4D97-AF65-F5344CB8AC3E}">
        <p14:creationId xmlns:p14="http://schemas.microsoft.com/office/powerpoint/2010/main" val="391281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a:solidFill>
                  <a:srgbClr val="C2A104"/>
                </a:solidFill>
              </a:rPr>
              <a:t>FCS ASSESSMENT CALENDAR: ACCESS</a:t>
            </a:r>
          </a:p>
        </p:txBody>
      </p:sp>
      <p:grpSp>
        <p:nvGrpSpPr>
          <p:cNvPr id="12" name="Group 11">
            <a:extLst>
              <a:ext uri="{FF2B5EF4-FFF2-40B4-BE49-F238E27FC236}">
                <a16:creationId xmlns:a16="http://schemas.microsoft.com/office/drawing/2014/main" id="{69EC87DB-FA7B-0D3E-6CBF-A62B8FD53D35}"/>
              </a:ext>
            </a:extLst>
          </p:cNvPr>
          <p:cNvGrpSpPr/>
          <p:nvPr/>
        </p:nvGrpSpPr>
        <p:grpSpPr>
          <a:xfrm>
            <a:off x="517585" y="1232796"/>
            <a:ext cx="10969120" cy="5051360"/>
            <a:chOff x="201743" y="1183648"/>
            <a:chExt cx="11284962" cy="5100508"/>
          </a:xfrm>
        </p:grpSpPr>
        <p:sp>
          <p:nvSpPr>
            <p:cNvPr id="13" name="TextBox 12">
              <a:extLst>
                <a:ext uri="{FF2B5EF4-FFF2-40B4-BE49-F238E27FC236}">
                  <a16:creationId xmlns:a16="http://schemas.microsoft.com/office/drawing/2014/main" id="{7F7283E5-6C1E-EF61-049A-654D57FF0F88}"/>
                </a:ext>
              </a:extLst>
            </p:cNvPr>
            <p:cNvSpPr txBox="1"/>
            <p:nvPr/>
          </p:nvSpPr>
          <p:spPr>
            <a:xfrm>
              <a:off x="2900454" y="1183648"/>
              <a:ext cx="672082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730B2D"/>
                  </a:solidFill>
                  <a:effectLst/>
                  <a:uLnTx/>
                  <a:uFillTx/>
                </a:rPr>
                <a:t>To access the Assessment Hub…</a:t>
              </a:r>
            </a:p>
          </p:txBody>
        </p:sp>
        <p:pic>
          <p:nvPicPr>
            <p:cNvPr id="14" name="Picture 13">
              <a:extLst>
                <a:ext uri="{FF2B5EF4-FFF2-40B4-BE49-F238E27FC236}">
                  <a16:creationId xmlns:a16="http://schemas.microsoft.com/office/drawing/2014/main" id="{E0855614-E431-9A57-D8C4-69DA2756FA45}"/>
                </a:ext>
              </a:extLst>
            </p:cNvPr>
            <p:cNvPicPr>
              <a:picLocks noChangeAspect="1"/>
            </p:cNvPicPr>
            <p:nvPr/>
          </p:nvPicPr>
          <p:blipFill>
            <a:blip r:embed="rId3"/>
            <a:stretch>
              <a:fillRect/>
            </a:stretch>
          </p:blipFill>
          <p:spPr>
            <a:xfrm>
              <a:off x="201743" y="2316557"/>
              <a:ext cx="7736538" cy="3809748"/>
            </a:xfrm>
            <a:prstGeom prst="rect">
              <a:avLst/>
            </a:prstGeom>
          </p:spPr>
        </p:pic>
        <p:cxnSp>
          <p:nvCxnSpPr>
            <p:cNvPr id="15" name="Straight Arrow Connector 14">
              <a:extLst>
                <a:ext uri="{FF2B5EF4-FFF2-40B4-BE49-F238E27FC236}">
                  <a16:creationId xmlns:a16="http://schemas.microsoft.com/office/drawing/2014/main" id="{8FC79B5E-38FC-D40D-4402-AE5662049FA1}"/>
                </a:ext>
              </a:extLst>
            </p:cNvPr>
            <p:cNvCxnSpPr>
              <a:cxnSpLocks/>
            </p:cNvCxnSpPr>
            <p:nvPr/>
          </p:nvCxnSpPr>
          <p:spPr>
            <a:xfrm>
              <a:off x="621418" y="3741374"/>
              <a:ext cx="420398" cy="410714"/>
            </a:xfrm>
            <a:prstGeom prst="straightConnector1">
              <a:avLst/>
            </a:prstGeom>
            <a:noFill/>
            <a:ln w="38100" cap="flat" cmpd="sng" algn="ctr">
              <a:solidFill>
                <a:srgbClr val="BC9A04"/>
              </a:solidFill>
              <a:prstDash val="solid"/>
              <a:tailEnd type="triangle"/>
            </a:ln>
            <a:effectLst/>
          </p:spPr>
        </p:cxnSp>
        <p:sp>
          <p:nvSpPr>
            <p:cNvPr id="16" name="TextBox 15">
              <a:extLst>
                <a:ext uri="{FF2B5EF4-FFF2-40B4-BE49-F238E27FC236}">
                  <a16:creationId xmlns:a16="http://schemas.microsoft.com/office/drawing/2014/main" id="{347DFF0A-22CF-0154-2723-5C105B9A507B}"/>
                </a:ext>
              </a:extLst>
            </p:cNvPr>
            <p:cNvSpPr txBox="1"/>
            <p:nvPr/>
          </p:nvSpPr>
          <p:spPr>
            <a:xfrm>
              <a:off x="1504940" y="1775574"/>
              <a:ext cx="918212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730B2D"/>
                  </a:solidFill>
                  <a:effectLst/>
                  <a:uLnTx/>
                  <a:uFillTx/>
                </a:rPr>
                <a:t>Log into the Employee Hub-&gt; Click the Academics app-&gt; Choose Assessment</a:t>
              </a:r>
            </a:p>
          </p:txBody>
        </p:sp>
        <p:pic>
          <p:nvPicPr>
            <p:cNvPr id="17" name="Picture 16">
              <a:extLst>
                <a:ext uri="{FF2B5EF4-FFF2-40B4-BE49-F238E27FC236}">
                  <a16:creationId xmlns:a16="http://schemas.microsoft.com/office/drawing/2014/main" id="{76F5E2F3-7E17-352B-F0F4-6B9A23AE33EF}"/>
                </a:ext>
              </a:extLst>
            </p:cNvPr>
            <p:cNvPicPr>
              <a:picLocks noChangeAspect="1"/>
            </p:cNvPicPr>
            <p:nvPr/>
          </p:nvPicPr>
          <p:blipFill>
            <a:blip r:embed="rId4"/>
            <a:stretch>
              <a:fillRect/>
            </a:stretch>
          </p:blipFill>
          <p:spPr>
            <a:xfrm>
              <a:off x="8737600" y="2361778"/>
              <a:ext cx="2749105" cy="3787853"/>
            </a:xfrm>
            <a:prstGeom prst="rect">
              <a:avLst/>
            </a:prstGeom>
          </p:spPr>
        </p:pic>
        <p:sp>
          <p:nvSpPr>
            <p:cNvPr id="18" name="Rectangle 17">
              <a:extLst>
                <a:ext uri="{FF2B5EF4-FFF2-40B4-BE49-F238E27FC236}">
                  <a16:creationId xmlns:a16="http://schemas.microsoft.com/office/drawing/2014/main" id="{ECF5C2D4-353F-CF0E-F88C-C40A5ED95BFA}"/>
                </a:ext>
              </a:extLst>
            </p:cNvPr>
            <p:cNvSpPr/>
            <p:nvPr/>
          </p:nvSpPr>
          <p:spPr>
            <a:xfrm>
              <a:off x="866992" y="3092894"/>
              <a:ext cx="1203098" cy="1296960"/>
            </a:xfrm>
            <a:prstGeom prst="rect">
              <a:avLst/>
            </a:prstGeom>
            <a:noFill/>
            <a:ln w="38100" cap="flat" cmpd="sng" algn="ctr">
              <a:solidFill>
                <a:srgbClr val="BC9A0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BC9A04"/>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FC939A0D-F650-BCB4-68C1-7D8C2692B574}"/>
                </a:ext>
              </a:extLst>
            </p:cNvPr>
            <p:cNvSpPr/>
            <p:nvPr/>
          </p:nvSpPr>
          <p:spPr>
            <a:xfrm>
              <a:off x="8737599" y="5546996"/>
              <a:ext cx="2749105" cy="737160"/>
            </a:xfrm>
            <a:prstGeom prst="rect">
              <a:avLst/>
            </a:prstGeom>
            <a:noFill/>
            <a:ln w="38100" cap="flat" cmpd="sng" algn="ctr">
              <a:solidFill>
                <a:srgbClr val="BC9A0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BC9A04"/>
                </a:solidFill>
                <a:effectLst/>
                <a:uLnTx/>
                <a:uFillTx/>
                <a:latin typeface="Calibri"/>
                <a:ea typeface="+mn-ea"/>
                <a:cs typeface="+mn-cs"/>
              </a:endParaRPr>
            </a:p>
          </p:txBody>
        </p:sp>
        <p:cxnSp>
          <p:nvCxnSpPr>
            <p:cNvPr id="20" name="Straight Arrow Connector 19">
              <a:extLst>
                <a:ext uri="{FF2B5EF4-FFF2-40B4-BE49-F238E27FC236}">
                  <a16:creationId xmlns:a16="http://schemas.microsoft.com/office/drawing/2014/main" id="{3093A93A-AF95-2E05-B0CA-B27BC4EE580A}"/>
                </a:ext>
              </a:extLst>
            </p:cNvPr>
            <p:cNvCxnSpPr>
              <a:cxnSpLocks/>
            </p:cNvCxnSpPr>
            <p:nvPr/>
          </p:nvCxnSpPr>
          <p:spPr>
            <a:xfrm>
              <a:off x="8610802" y="5350840"/>
              <a:ext cx="488174" cy="356215"/>
            </a:xfrm>
            <a:prstGeom prst="straightConnector1">
              <a:avLst/>
            </a:prstGeom>
            <a:noFill/>
            <a:ln w="38100" cap="flat" cmpd="sng" algn="ctr">
              <a:solidFill>
                <a:srgbClr val="BC9A04"/>
              </a:solidFill>
              <a:prstDash val="solid"/>
              <a:tailEnd type="triangle"/>
            </a:ln>
            <a:effectLst/>
          </p:spPr>
        </p:cxnSp>
      </p:grpSp>
    </p:spTree>
    <p:extLst>
      <p:ext uri="{BB962C8B-B14F-4D97-AF65-F5344CB8AC3E}">
        <p14:creationId xmlns:p14="http://schemas.microsoft.com/office/powerpoint/2010/main" val="2270970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4638584-0863-5CE4-62B2-82660A147B77}"/>
              </a:ext>
            </a:extLst>
          </p:cNvPr>
          <p:cNvPicPr>
            <a:picLocks noChangeAspect="1"/>
          </p:cNvPicPr>
          <p:nvPr/>
        </p:nvPicPr>
        <p:blipFill>
          <a:blip r:embed="rId3"/>
          <a:stretch>
            <a:fillRect/>
          </a:stretch>
        </p:blipFill>
        <p:spPr>
          <a:xfrm>
            <a:off x="6857999" y="2997546"/>
            <a:ext cx="5132145" cy="3083024"/>
          </a:xfrm>
          <a:prstGeom prst="rect">
            <a:avLst/>
          </a:prstGeom>
        </p:spPr>
      </p:pic>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a:solidFill>
                  <a:srgbClr val="C2A104"/>
                </a:solidFill>
              </a:rPr>
              <a:t>FCS ASSESSMENT CALENDAR: VIEWING</a:t>
            </a:r>
          </a:p>
        </p:txBody>
      </p:sp>
      <p:grpSp>
        <p:nvGrpSpPr>
          <p:cNvPr id="13" name="Group 12">
            <a:extLst>
              <a:ext uri="{FF2B5EF4-FFF2-40B4-BE49-F238E27FC236}">
                <a16:creationId xmlns:a16="http://schemas.microsoft.com/office/drawing/2014/main" id="{22DC8D09-91FE-702A-E9CE-9FCC89B5016B}"/>
              </a:ext>
            </a:extLst>
          </p:cNvPr>
          <p:cNvGrpSpPr/>
          <p:nvPr/>
        </p:nvGrpSpPr>
        <p:grpSpPr>
          <a:xfrm>
            <a:off x="628407" y="2143592"/>
            <a:ext cx="5261234" cy="3936978"/>
            <a:chOff x="-1" y="1492432"/>
            <a:chExt cx="6510388" cy="4142346"/>
          </a:xfrm>
        </p:grpSpPr>
        <p:pic>
          <p:nvPicPr>
            <p:cNvPr id="14" name="Picture 8" descr="A screenshot of a calendar&#10;&#10;Description automatically generated">
              <a:extLst>
                <a:ext uri="{FF2B5EF4-FFF2-40B4-BE49-F238E27FC236}">
                  <a16:creationId xmlns:a16="http://schemas.microsoft.com/office/drawing/2014/main" id="{AA635A0D-776B-2059-969F-49B293CE6138}"/>
                </a:ext>
              </a:extLst>
            </p:cNvPr>
            <p:cNvPicPr>
              <a:picLocks noChangeAspect="1"/>
            </p:cNvPicPr>
            <p:nvPr/>
          </p:nvPicPr>
          <p:blipFill>
            <a:blip r:embed="rId4"/>
            <a:stretch>
              <a:fillRect/>
            </a:stretch>
          </p:blipFill>
          <p:spPr>
            <a:xfrm>
              <a:off x="-1" y="2109600"/>
              <a:ext cx="6510388" cy="3525178"/>
            </a:xfrm>
            <a:prstGeom prst="rect">
              <a:avLst/>
            </a:prstGeom>
          </p:spPr>
        </p:pic>
        <p:sp>
          <p:nvSpPr>
            <p:cNvPr id="15" name="TextBox 14">
              <a:extLst>
                <a:ext uri="{FF2B5EF4-FFF2-40B4-BE49-F238E27FC236}">
                  <a16:creationId xmlns:a16="http://schemas.microsoft.com/office/drawing/2014/main" id="{9AD2140D-55B6-0728-E6F0-2BB8A63EE830}"/>
                </a:ext>
              </a:extLst>
            </p:cNvPr>
            <p:cNvSpPr txBox="1"/>
            <p:nvPr/>
          </p:nvSpPr>
          <p:spPr>
            <a:xfrm>
              <a:off x="567826" y="1492432"/>
              <a:ext cx="5374734" cy="400110"/>
            </a:xfrm>
            <a:prstGeom prst="rect">
              <a:avLst/>
            </a:prstGeom>
            <a:noFill/>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BC9A04"/>
                  </a:solidFill>
                  <a:effectLst/>
                  <a:uLnTx/>
                  <a:uFillTx/>
                </a:rPr>
                <a:t>Choose "Assessment Calendars"</a:t>
              </a:r>
            </a:p>
          </p:txBody>
        </p:sp>
      </p:grpSp>
      <p:sp>
        <p:nvSpPr>
          <p:cNvPr id="22" name="TextBox 21">
            <a:extLst>
              <a:ext uri="{FF2B5EF4-FFF2-40B4-BE49-F238E27FC236}">
                <a16:creationId xmlns:a16="http://schemas.microsoft.com/office/drawing/2014/main" id="{539F9812-F8FD-2F2A-DB9C-05846FB9D062}"/>
              </a:ext>
            </a:extLst>
          </p:cNvPr>
          <p:cNvSpPr txBox="1"/>
          <p:nvPr/>
        </p:nvSpPr>
        <p:spPr>
          <a:xfrm>
            <a:off x="6302360" y="1979786"/>
            <a:ext cx="5615821"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BC9A04"/>
                </a:solidFill>
                <a:effectLst/>
                <a:uLnTx/>
                <a:uFillTx/>
              </a:rPr>
              <a:t>Place </a:t>
            </a:r>
            <a:r>
              <a:rPr kumimoji="0" lang="en-US" sz="2000" b="1" i="0" u="sng" strike="noStrike" kern="0" cap="none" spc="0" normalizeH="0" baseline="0" noProof="0">
                <a:ln>
                  <a:noFill/>
                </a:ln>
                <a:solidFill>
                  <a:srgbClr val="BC9A04"/>
                </a:solidFill>
                <a:effectLst/>
                <a:uLnTx/>
                <a:uFillTx/>
              </a:rPr>
              <a:t>your</a:t>
            </a:r>
            <a:r>
              <a:rPr kumimoji="0" lang="en-US" sz="2000" b="0" i="0" u="none" strike="noStrike" kern="0" cap="none" spc="0" normalizeH="0" baseline="0" noProof="0">
                <a:ln>
                  <a:noFill/>
                </a:ln>
                <a:solidFill>
                  <a:srgbClr val="BC9A04"/>
                </a:solidFill>
                <a:effectLst/>
                <a:uLnTx/>
                <a:uFillTx/>
              </a:rPr>
              <a:t> clicker over the </a:t>
            </a:r>
            <a:r>
              <a:rPr lang="en-US" sz="2000" kern="0">
                <a:solidFill>
                  <a:srgbClr val="BC9A04"/>
                </a:solidFill>
              </a:rPr>
              <a:t>PK</a:t>
            </a:r>
            <a:r>
              <a:rPr kumimoji="0" lang="en-US" sz="2000" b="0" i="0" u="none" strike="noStrike" kern="0" cap="none" spc="0" normalizeH="0" baseline="0" noProof="0">
                <a:ln>
                  <a:noFill/>
                </a:ln>
                <a:solidFill>
                  <a:srgbClr val="BC9A04"/>
                </a:solidFill>
                <a:effectLst/>
                <a:uLnTx/>
                <a:uFillTx/>
              </a:rPr>
              <a:t>-5 Assessment Calendar-&gt; Click “Open in new window” box</a:t>
            </a:r>
          </a:p>
        </p:txBody>
      </p:sp>
      <p:sp>
        <p:nvSpPr>
          <p:cNvPr id="29" name="Rectangle 28">
            <a:extLst>
              <a:ext uri="{FF2B5EF4-FFF2-40B4-BE49-F238E27FC236}">
                <a16:creationId xmlns:a16="http://schemas.microsoft.com/office/drawing/2014/main" id="{E9038EE4-4457-569A-F40F-00F443B78FCB}"/>
              </a:ext>
            </a:extLst>
          </p:cNvPr>
          <p:cNvSpPr/>
          <p:nvPr/>
        </p:nvSpPr>
        <p:spPr>
          <a:xfrm>
            <a:off x="7036904" y="4782795"/>
            <a:ext cx="4471593" cy="544580"/>
          </a:xfrm>
          <a:prstGeom prst="rect">
            <a:avLst/>
          </a:prstGeom>
          <a:noFill/>
          <a:ln w="38100" cap="flat" cmpd="sng" algn="ctr">
            <a:solidFill>
              <a:srgbClr val="BC9A0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BC9A04"/>
              </a:solidFill>
              <a:effectLst/>
              <a:uLnTx/>
              <a:uFillTx/>
              <a:latin typeface="Calibri"/>
              <a:ea typeface="+mn-ea"/>
              <a:cs typeface="+mn-cs"/>
            </a:endParaRPr>
          </a:p>
        </p:txBody>
      </p:sp>
      <p:cxnSp>
        <p:nvCxnSpPr>
          <p:cNvPr id="18" name="Straight Arrow Connector 17">
            <a:extLst>
              <a:ext uri="{FF2B5EF4-FFF2-40B4-BE49-F238E27FC236}">
                <a16:creationId xmlns:a16="http://schemas.microsoft.com/office/drawing/2014/main" id="{7BA5DEB9-11C9-8EE4-957A-E1CCCF099F98}"/>
              </a:ext>
            </a:extLst>
          </p:cNvPr>
          <p:cNvCxnSpPr>
            <a:cxnSpLocks/>
          </p:cNvCxnSpPr>
          <p:nvPr/>
        </p:nvCxnSpPr>
        <p:spPr>
          <a:xfrm flipH="1">
            <a:off x="11267535" y="4579951"/>
            <a:ext cx="478244" cy="405686"/>
          </a:xfrm>
          <a:prstGeom prst="straightConnector1">
            <a:avLst/>
          </a:prstGeom>
          <a:noFill/>
          <a:ln w="57150" cap="flat" cmpd="sng" algn="ctr">
            <a:solidFill>
              <a:srgbClr val="730B2D"/>
            </a:solidFill>
            <a:prstDash val="solid"/>
            <a:tailEnd type="triangle"/>
          </a:ln>
          <a:effectLst/>
        </p:spPr>
      </p:cxnSp>
    </p:spTree>
    <p:extLst>
      <p:ext uri="{BB962C8B-B14F-4D97-AF65-F5344CB8AC3E}">
        <p14:creationId xmlns:p14="http://schemas.microsoft.com/office/powerpoint/2010/main" val="3482090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pic>
        <p:nvPicPr>
          <p:cNvPr id="2" name="Picture 1" descr="A close-up of a chart&#10;&#10;AI-generated content may be incorrect.">
            <a:extLst>
              <a:ext uri="{FF2B5EF4-FFF2-40B4-BE49-F238E27FC236}">
                <a16:creationId xmlns:a16="http://schemas.microsoft.com/office/drawing/2014/main" id="{57916BB1-8B6F-A971-F2C3-5F9829A8E79A}"/>
              </a:ext>
            </a:extLst>
          </p:cNvPr>
          <p:cNvPicPr>
            <a:picLocks noChangeAspect="1"/>
          </p:cNvPicPr>
          <p:nvPr/>
        </p:nvPicPr>
        <p:blipFill>
          <a:blip r:embed="rId3"/>
          <a:stretch>
            <a:fillRect/>
          </a:stretch>
        </p:blipFill>
        <p:spPr>
          <a:xfrm>
            <a:off x="520700" y="1103086"/>
            <a:ext cx="9147628" cy="5631543"/>
          </a:xfrm>
          <a:prstGeom prst="rect">
            <a:avLst/>
          </a:prstGeom>
        </p:spPr>
      </p:pic>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a:solidFill>
                  <a:srgbClr val="C2A104"/>
                </a:solidFill>
              </a:rPr>
              <a:t>FCS ASSESSMENT CALENDAR</a:t>
            </a:r>
          </a:p>
        </p:txBody>
      </p:sp>
      <p:sp>
        <p:nvSpPr>
          <p:cNvPr id="8" name="Speech Bubble: Oval 7">
            <a:extLst>
              <a:ext uri="{FF2B5EF4-FFF2-40B4-BE49-F238E27FC236}">
                <a16:creationId xmlns:a16="http://schemas.microsoft.com/office/drawing/2014/main" id="{6BC332F6-1ECD-04B4-61D2-7216C8A4FF91}"/>
              </a:ext>
            </a:extLst>
          </p:cNvPr>
          <p:cNvSpPr/>
          <p:nvPr/>
        </p:nvSpPr>
        <p:spPr>
          <a:xfrm rot="1754453">
            <a:off x="9908143" y="2102743"/>
            <a:ext cx="2022239" cy="1911533"/>
          </a:xfrm>
          <a:prstGeom prst="wedgeEllipseCallout">
            <a:avLst>
              <a:gd name="adj1" fmla="val -39872"/>
              <a:gd name="adj2" fmla="val 123733"/>
            </a:avLst>
          </a:prstGeom>
          <a:solidFill>
            <a:srgbClr val="00593C"/>
          </a:solidFill>
          <a:ln w="25400" cap="flat" cmpd="sng" algn="ctr">
            <a:solidFill>
              <a:srgbClr val="00593C">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Calibri"/>
                <a:ea typeface="+mn-ea"/>
                <a:cs typeface="+mn-cs"/>
              </a:rPr>
              <a:t>Share ONE thing you notice on the Assessment Calendar you’re viewing.</a:t>
            </a:r>
          </a:p>
        </p:txBody>
      </p:sp>
    </p:spTree>
    <p:extLst>
      <p:ext uri="{BB962C8B-B14F-4D97-AF65-F5344CB8AC3E}">
        <p14:creationId xmlns:p14="http://schemas.microsoft.com/office/powerpoint/2010/main" val="7111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73003" y="764547"/>
            <a:ext cx="10749950" cy="582979"/>
          </a:xfrm>
        </p:spPr>
        <p:txBody>
          <a:bodyPr>
            <a:noAutofit/>
          </a:bodyPr>
          <a:lstStyle/>
          <a:p>
            <a:r>
              <a:rPr lang="en-US" sz="4000">
                <a:solidFill>
                  <a:srgbClr val="C2A104"/>
                </a:solidFill>
              </a:rPr>
              <a:t>GOALS FOR TODAY’S SESSION</a:t>
            </a:r>
          </a:p>
        </p:txBody>
      </p:sp>
      <p:sp>
        <p:nvSpPr>
          <p:cNvPr id="3" name="Rectangle 2">
            <a:extLst>
              <a:ext uri="{FF2B5EF4-FFF2-40B4-BE49-F238E27FC236}">
                <a16:creationId xmlns:a16="http://schemas.microsoft.com/office/drawing/2014/main" id="{E980D9E8-5FEA-55D2-BD47-39F5091EB4F4}"/>
              </a:ext>
            </a:extLst>
          </p:cNvPr>
          <p:cNvSpPr/>
          <p:nvPr/>
        </p:nvSpPr>
        <p:spPr>
          <a:xfrm>
            <a:off x="368559" y="2229024"/>
            <a:ext cx="11643556" cy="4106884"/>
          </a:xfrm>
          <a:prstGeom prst="rect">
            <a:avLst/>
          </a:prstGeom>
          <a:noFill/>
          <a:ln w="25400" cap="flat" cmpd="sng" algn="ctr">
            <a:noFill/>
            <a:prstDash val="solid"/>
          </a:ln>
          <a:effectLst/>
        </p:spPr>
        <p:txBody>
          <a:bodyPr lIns="91440" tIns="45720" rIns="91440" bIns="4572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BC9A04"/>
                </a:solidFill>
                <a:effectLst/>
                <a:uLnTx/>
                <a:uFillTx/>
                <a:latin typeface="Calibri"/>
                <a:ea typeface="+mn-ea"/>
                <a:cs typeface="Calibri"/>
              </a:rPr>
              <a:t>Participants will learn about the different assessments administered in Fulton County. We will:</a:t>
            </a:r>
            <a:r>
              <a:rPr kumimoji="0" lang="en-US" sz="3200" b="0" i="0" u="none" strike="noStrike" kern="0" cap="none" spc="0" normalizeH="0" baseline="0" noProof="0">
                <a:ln>
                  <a:noFill/>
                </a:ln>
                <a:solidFill>
                  <a:srgbClr val="6B1F33"/>
                </a:solidFill>
                <a:effectLst/>
                <a:uLnTx/>
                <a:uFillTx/>
                <a:latin typeface="Calibri"/>
                <a:ea typeface="+mn-ea"/>
                <a:cs typeface="Calibri"/>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6B1F33"/>
              </a:solidFill>
              <a:effectLst/>
              <a:uLnTx/>
              <a:uFillTx/>
              <a:latin typeface="Calibri"/>
              <a:ea typeface="+mn-ea"/>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kumimoji="0" lang="en-US" sz="2800" b="0" i="0" u="none" strike="noStrike" kern="0" cap="none" spc="0" normalizeH="0" baseline="0" noProof="0">
              <a:ln>
                <a:noFill/>
              </a:ln>
              <a:solidFill>
                <a:srgbClr val="6B1F33"/>
              </a:solidFill>
              <a:effectLst/>
              <a:uLnTx/>
              <a:uFillTx/>
              <a:latin typeface="Calibri"/>
              <a:ea typeface="+mn-ea"/>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lang="en-US" sz="2800" kern="0">
              <a:solidFill>
                <a:srgbClr val="6B1F33"/>
              </a:solidFill>
              <a:latin typeface="Calibri"/>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kumimoji="0" lang="en-US" sz="2800" b="0" i="0" u="none" strike="noStrike" kern="0" cap="none" spc="0" normalizeH="0" baseline="0" noProof="0">
              <a:ln>
                <a:noFill/>
              </a:ln>
              <a:solidFill>
                <a:srgbClr val="6B1F33"/>
              </a:solidFill>
              <a:effectLst/>
              <a:uLnTx/>
              <a:uFillTx/>
              <a:latin typeface="Calibri"/>
              <a:ea typeface="+mn-ea"/>
              <a:cs typeface="Calibri"/>
            </a:endParaRPr>
          </a:p>
          <a:p>
            <a:pPr marL="914400" marR="0" lvl="1" indent="-457200" algn="ctr" defTabSz="914400" eaLnBrk="1" fontAlgn="auto" latinLnBrk="0" hangingPunct="1">
              <a:lnSpc>
                <a:spcPct val="100000"/>
              </a:lnSpc>
              <a:spcBef>
                <a:spcPts val="800"/>
              </a:spcBef>
              <a:spcAft>
                <a:spcPts val="0"/>
              </a:spcAft>
              <a:buClrTx/>
              <a:buSzTx/>
              <a:buFont typeface="Wingdings" panose="05000000000000000000" pitchFamily="2" charset="2"/>
              <a:buChar char="ü"/>
              <a:tabLst/>
              <a:defRPr/>
            </a:pPr>
            <a:endParaRPr lang="en-US" sz="2800" kern="0">
              <a:solidFill>
                <a:srgbClr val="6B1F33"/>
              </a:solidFill>
              <a:latin typeface="Calibri"/>
              <a:cs typeface="Calibri"/>
            </a:endParaRPr>
          </a:p>
          <a:p>
            <a:pPr marL="914400" lvl="1" indent="-457200" algn="ctr">
              <a:spcBef>
                <a:spcPts val="800"/>
              </a:spcBef>
              <a:buFont typeface="Wingdings" panose="05000000000000000000" pitchFamily="2" charset="2"/>
              <a:buChar char="ü"/>
              <a:defRPr/>
            </a:pPr>
            <a:r>
              <a:rPr kumimoji="0" lang="en-US" sz="2800" b="0" i="0" u="none" strike="noStrike" kern="0" cap="none" spc="0" normalizeH="0" baseline="0" noProof="0">
                <a:ln>
                  <a:noFill/>
                </a:ln>
                <a:solidFill>
                  <a:srgbClr val="6B1F33"/>
                </a:solidFill>
                <a:effectLst/>
                <a:uLnTx/>
                <a:uFillTx/>
                <a:latin typeface="Calibri"/>
                <a:ea typeface="+mn-ea"/>
                <a:cs typeface="Calibri"/>
              </a:rPr>
              <a:t>Discuss data-driven </a:t>
            </a:r>
            <a:r>
              <a:rPr lang="en-US" sz="2800" kern="0">
                <a:solidFill>
                  <a:srgbClr val="6B1F33"/>
                </a:solidFill>
                <a:latin typeface="Calibri"/>
                <a:cs typeface="Calibri"/>
              </a:rPr>
              <a:t>instructional </a:t>
            </a:r>
            <a:r>
              <a:rPr kumimoji="0" lang="en-US" sz="2800" b="0" i="0" u="none" strike="noStrike" kern="0" cap="none" spc="0" normalizeH="0" baseline="0" noProof="0">
                <a:ln>
                  <a:noFill/>
                </a:ln>
                <a:solidFill>
                  <a:srgbClr val="6B1F33"/>
                </a:solidFill>
                <a:effectLst/>
                <a:uLnTx/>
                <a:uFillTx/>
                <a:latin typeface="Calibri"/>
                <a:ea typeface="+mn-ea"/>
                <a:cs typeface="Calibri"/>
              </a:rPr>
              <a:t>practices</a:t>
            </a:r>
            <a:r>
              <a:rPr lang="en-US" sz="2800" kern="0">
                <a:solidFill>
                  <a:srgbClr val="6B1F33"/>
                </a:solidFill>
                <a:latin typeface="Calibri"/>
                <a:cs typeface="Calibri"/>
              </a:rPr>
              <a:t> </a:t>
            </a:r>
            <a:endParaRPr lang="en-US" sz="2800" b="0" i="0" u="none" strike="noStrike" kern="0" cap="none" spc="0" normalizeH="0" baseline="0" noProof="0">
              <a:ln>
                <a:noFill/>
              </a:ln>
              <a:solidFill>
                <a:srgbClr val="6B1F33"/>
              </a:solidFill>
              <a:effectLst/>
              <a:uLnTx/>
              <a:uFillTx/>
              <a:latin typeface="Calibri"/>
              <a:cs typeface="Calibri"/>
            </a:endParaRPr>
          </a:p>
        </p:txBody>
      </p:sp>
    </p:spTree>
    <p:extLst>
      <p:ext uri="{BB962C8B-B14F-4D97-AF65-F5344CB8AC3E}">
        <p14:creationId xmlns:p14="http://schemas.microsoft.com/office/powerpoint/2010/main" val="3425804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a:solidFill>
                  <a:srgbClr val="C2A104"/>
                </a:solidFill>
              </a:rPr>
              <a:t>DATA-DRIVEN INSTRUCTION IN FCS</a:t>
            </a:r>
          </a:p>
        </p:txBody>
      </p:sp>
      <p:grpSp>
        <p:nvGrpSpPr>
          <p:cNvPr id="35" name="Group 34">
            <a:extLst>
              <a:ext uri="{FF2B5EF4-FFF2-40B4-BE49-F238E27FC236}">
                <a16:creationId xmlns:a16="http://schemas.microsoft.com/office/drawing/2014/main" id="{1856B915-EE0B-0E2B-2C01-9D7D56D132CC}"/>
              </a:ext>
            </a:extLst>
          </p:cNvPr>
          <p:cNvGrpSpPr/>
          <p:nvPr/>
        </p:nvGrpSpPr>
        <p:grpSpPr>
          <a:xfrm>
            <a:off x="808984" y="1315623"/>
            <a:ext cx="9804587" cy="5411748"/>
            <a:chOff x="2058121" y="1250308"/>
            <a:chExt cx="8343673" cy="5103101"/>
          </a:xfrm>
        </p:grpSpPr>
        <p:grpSp>
          <p:nvGrpSpPr>
            <p:cNvPr id="20" name="Group 19">
              <a:extLst>
                <a:ext uri="{FF2B5EF4-FFF2-40B4-BE49-F238E27FC236}">
                  <a16:creationId xmlns:a16="http://schemas.microsoft.com/office/drawing/2014/main" id="{851581AB-47FB-12EA-601F-7FE235D282C4}"/>
                </a:ext>
              </a:extLst>
            </p:cNvPr>
            <p:cNvGrpSpPr/>
            <p:nvPr/>
          </p:nvGrpSpPr>
          <p:grpSpPr>
            <a:xfrm>
              <a:off x="2058121" y="1369715"/>
              <a:ext cx="8343673" cy="4983694"/>
              <a:chOff x="2122960" y="1343002"/>
              <a:chExt cx="8343673" cy="4983694"/>
            </a:xfrm>
          </p:grpSpPr>
          <p:sp>
            <p:nvSpPr>
              <p:cNvPr id="21" name="Oval 20">
                <a:extLst>
                  <a:ext uri="{FF2B5EF4-FFF2-40B4-BE49-F238E27FC236}">
                    <a16:creationId xmlns:a16="http://schemas.microsoft.com/office/drawing/2014/main" id="{1C82B1AB-CD19-7FE8-8727-74EADAB29CA2}"/>
                  </a:ext>
                </a:extLst>
              </p:cNvPr>
              <p:cNvSpPr/>
              <p:nvPr/>
            </p:nvSpPr>
            <p:spPr>
              <a:xfrm>
                <a:off x="7886393" y="2717671"/>
                <a:ext cx="2580240" cy="1807997"/>
              </a:xfrm>
              <a:prstGeom prst="ellipse">
                <a:avLst/>
              </a:prstGeom>
              <a:gradFill rotWithShape="1">
                <a:gsLst>
                  <a:gs pos="0">
                    <a:srgbClr val="00593C">
                      <a:shade val="51000"/>
                      <a:satMod val="130000"/>
                    </a:srgbClr>
                  </a:gs>
                  <a:gs pos="80000">
                    <a:srgbClr val="00593C">
                      <a:shade val="93000"/>
                      <a:satMod val="130000"/>
                    </a:srgbClr>
                  </a:gs>
                  <a:gs pos="100000">
                    <a:srgbClr val="00593C">
                      <a:shade val="94000"/>
                      <a:satMod val="135000"/>
                    </a:srgbClr>
                  </a:gs>
                </a:gsLst>
                <a:lin ang="16200000" scaled="0"/>
              </a:gradFill>
              <a:ln w="9525" cap="flat" cmpd="sng" algn="ctr">
                <a:solidFill>
                  <a:srgbClr val="00593C">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latin typeface="Calibri"/>
                    <a:ea typeface="+mn-ea"/>
                    <a:cs typeface="+mn-cs"/>
                  </a:rPr>
                  <a:t>Balanced Assessment Plan (Calendarize)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white"/>
                    </a:solidFill>
                    <a:effectLst/>
                    <a:uLnTx/>
                    <a:uFillTx/>
                    <a:latin typeface="Calibri"/>
                    <a:ea typeface="+mn-ea"/>
                    <a:cs typeface="+mn-cs"/>
                  </a:rPr>
                  <a:t>- Plan and implement common formative assessments &amp; checks for understanding </a:t>
                </a:r>
              </a:p>
            </p:txBody>
          </p:sp>
          <p:sp>
            <p:nvSpPr>
              <p:cNvPr id="22" name="Oval 21">
                <a:extLst>
                  <a:ext uri="{FF2B5EF4-FFF2-40B4-BE49-F238E27FC236}">
                    <a16:creationId xmlns:a16="http://schemas.microsoft.com/office/drawing/2014/main" id="{D4DC1907-7D9A-C510-5D4D-63CD0CAC68EF}"/>
                  </a:ext>
                </a:extLst>
              </p:cNvPr>
              <p:cNvSpPr/>
              <p:nvPr/>
            </p:nvSpPr>
            <p:spPr>
              <a:xfrm>
                <a:off x="4977345" y="4081190"/>
                <a:ext cx="2505227" cy="1807997"/>
              </a:xfrm>
              <a:prstGeom prst="ellipse">
                <a:avLst/>
              </a:prstGeom>
              <a:gradFill rotWithShape="1">
                <a:gsLst>
                  <a:gs pos="0">
                    <a:srgbClr val="00593C">
                      <a:shade val="51000"/>
                      <a:satMod val="130000"/>
                    </a:srgbClr>
                  </a:gs>
                  <a:gs pos="80000">
                    <a:srgbClr val="00593C">
                      <a:shade val="93000"/>
                      <a:satMod val="130000"/>
                    </a:srgbClr>
                  </a:gs>
                  <a:gs pos="100000">
                    <a:srgbClr val="00593C">
                      <a:shade val="94000"/>
                      <a:satMod val="135000"/>
                    </a:srgbClr>
                  </a:gs>
                </a:gsLst>
                <a:lin ang="16200000" scaled="0"/>
              </a:gradFill>
              <a:ln w="9525" cap="flat" cmpd="sng" algn="ctr">
                <a:solidFill>
                  <a:srgbClr val="00593C">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latin typeface="Calibri"/>
                    <a:ea typeface="+mn-ea"/>
                    <a:cs typeface="+mn-cs"/>
                  </a:rPr>
                  <a:t>Data Analysis &amp; Action (Formative)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a:ea typeface="+mn-ea"/>
                  <a:cs typeface="+mn-cs"/>
                </a:endParaRP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US" sz="1200" b="0" i="0" u="none" strike="noStrike" kern="0" cap="none" spc="0" normalizeH="0" baseline="0" noProof="0">
                    <a:ln>
                      <a:noFill/>
                    </a:ln>
                    <a:solidFill>
                      <a:prstClr val="white"/>
                    </a:solidFill>
                    <a:effectLst/>
                    <a:uLnTx/>
                    <a:uFillTx/>
                    <a:latin typeface="Calibri"/>
                    <a:ea typeface="+mn-ea"/>
                    <a:cs typeface="+mn-cs"/>
                  </a:rPr>
                  <a:t>Analyze formative assessment data</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US" sz="1200" b="0" i="0" u="none" strike="noStrike" kern="0" cap="none" spc="0" normalizeH="0" baseline="0" noProof="0">
                    <a:ln>
                      <a:noFill/>
                    </a:ln>
                    <a:solidFill>
                      <a:prstClr val="white"/>
                    </a:solidFill>
                    <a:effectLst/>
                    <a:uLnTx/>
                    <a:uFillTx/>
                    <a:latin typeface="Calibri"/>
                    <a:ea typeface="+mn-ea"/>
                    <a:cs typeface="+mn-cs"/>
                  </a:rPr>
                  <a:t> Plan for learning &amp; reteaching (if needed)</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23" name="Rectangle: Rounded Corners 22">
                <a:extLst>
                  <a:ext uri="{FF2B5EF4-FFF2-40B4-BE49-F238E27FC236}">
                    <a16:creationId xmlns:a16="http://schemas.microsoft.com/office/drawing/2014/main" id="{B388B347-17A1-3A2F-4230-F25B68582B78}"/>
                  </a:ext>
                </a:extLst>
              </p:cNvPr>
              <p:cNvSpPr/>
              <p:nvPr/>
            </p:nvSpPr>
            <p:spPr>
              <a:xfrm>
                <a:off x="3373512" y="1407688"/>
                <a:ext cx="1303655" cy="736600"/>
              </a:xfrm>
              <a:prstGeom prst="roundRect">
                <a:avLst/>
              </a:prstGeom>
              <a:solidFill>
                <a:srgbClr val="6B1F33"/>
              </a:solidFill>
              <a:ln w="12700" cap="flat" cmpd="sng" algn="ctr">
                <a:solidFill>
                  <a:srgbClr val="6B1F33"/>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200" b="0" i="0" u="none" strike="noStrike" kern="0" cap="none" spc="0" normalizeH="0" baseline="0" noProof="0">
                    <a:ln>
                      <a:noFill/>
                    </a:ln>
                    <a:solidFill>
                      <a:prstClr val="white"/>
                    </a:solidFill>
                    <a:effectLst/>
                    <a:uLnTx/>
                    <a:uFillTx/>
                    <a:ea typeface="Calibri" panose="020F0502020204030204" pitchFamily="34" charset="0"/>
                    <a:cs typeface="Times New Roman" panose="02020603050405020304" pitchFamily="18" charset="0"/>
                  </a:rPr>
                  <a:t>What do students need to know? </a:t>
                </a:r>
              </a:p>
            </p:txBody>
          </p:sp>
          <p:sp>
            <p:nvSpPr>
              <p:cNvPr id="24" name="Rectangle: Rounded Corners 23">
                <a:extLst>
                  <a:ext uri="{FF2B5EF4-FFF2-40B4-BE49-F238E27FC236}">
                    <a16:creationId xmlns:a16="http://schemas.microsoft.com/office/drawing/2014/main" id="{D09250D1-9AA4-ACF5-D4A1-47D7F257A750}"/>
                  </a:ext>
                </a:extLst>
              </p:cNvPr>
              <p:cNvSpPr/>
              <p:nvPr/>
            </p:nvSpPr>
            <p:spPr>
              <a:xfrm>
                <a:off x="7893872" y="5139451"/>
                <a:ext cx="1303655" cy="736600"/>
              </a:xfrm>
              <a:prstGeom prst="roundRect">
                <a:avLst/>
              </a:prstGeom>
              <a:solidFill>
                <a:srgbClr val="6B1F33"/>
              </a:solidFill>
              <a:ln w="12700" cap="flat" cmpd="sng" algn="ctr">
                <a:solidFill>
                  <a:srgbClr val="6B1F33"/>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200" b="0" i="0" u="none" strike="noStrike" kern="0" cap="none" spc="0" normalizeH="0" baseline="0" noProof="0">
                    <a:ln>
                      <a:noFill/>
                    </a:ln>
                    <a:solidFill>
                      <a:prstClr val="white"/>
                    </a:solidFill>
                    <a:effectLst/>
                    <a:uLnTx/>
                    <a:uFillTx/>
                    <a:ea typeface="Calibri" panose="020F0502020204030204" pitchFamily="34" charset="0"/>
                    <a:cs typeface="Times New Roman" panose="02020603050405020304" pitchFamily="18" charset="0"/>
                  </a:rPr>
                  <a:t>How do we know that they know it?</a:t>
                </a:r>
              </a:p>
            </p:txBody>
          </p:sp>
          <p:sp>
            <p:nvSpPr>
              <p:cNvPr id="25" name="Rectangle: Rounded Corners 24">
                <a:extLst>
                  <a:ext uri="{FF2B5EF4-FFF2-40B4-BE49-F238E27FC236}">
                    <a16:creationId xmlns:a16="http://schemas.microsoft.com/office/drawing/2014/main" id="{7A1D0E2C-9867-B674-948D-84CD37210DE8}"/>
                  </a:ext>
                </a:extLst>
              </p:cNvPr>
              <p:cNvSpPr/>
              <p:nvPr/>
            </p:nvSpPr>
            <p:spPr>
              <a:xfrm>
                <a:off x="3373511" y="4796977"/>
                <a:ext cx="1303655" cy="736600"/>
              </a:xfrm>
              <a:prstGeom prst="roundRect">
                <a:avLst/>
              </a:prstGeom>
              <a:solidFill>
                <a:srgbClr val="6B1F33"/>
              </a:solidFill>
              <a:ln w="12700" cap="flat" cmpd="sng" algn="ctr">
                <a:solidFill>
                  <a:srgbClr val="6B1F33"/>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200" b="0" i="0" u="none" strike="noStrike" kern="0" cap="none" spc="0" normalizeH="0" baseline="0" noProof="0">
                    <a:ln>
                      <a:noFill/>
                    </a:ln>
                    <a:solidFill>
                      <a:prstClr val="white"/>
                    </a:solidFill>
                    <a:effectLst/>
                    <a:uLnTx/>
                    <a:uFillTx/>
                    <a:ea typeface="Calibri" panose="020F0502020204030204" pitchFamily="34" charset="0"/>
                    <a:cs typeface="Times New Roman" panose="02020603050405020304" pitchFamily="18" charset="0"/>
                  </a:rPr>
                  <a:t>What do we do if they don’t know it?</a:t>
                </a:r>
              </a:p>
            </p:txBody>
          </p:sp>
          <p:sp>
            <p:nvSpPr>
              <p:cNvPr id="26" name="Rectangle: Rounded Corners 25">
                <a:extLst>
                  <a:ext uri="{FF2B5EF4-FFF2-40B4-BE49-F238E27FC236}">
                    <a16:creationId xmlns:a16="http://schemas.microsoft.com/office/drawing/2014/main" id="{F5D38967-0F5E-7FCA-74AD-CFB521711F27}"/>
                  </a:ext>
                </a:extLst>
              </p:cNvPr>
              <p:cNvSpPr/>
              <p:nvPr/>
            </p:nvSpPr>
            <p:spPr>
              <a:xfrm>
                <a:off x="7889921" y="1343002"/>
                <a:ext cx="1303655" cy="736600"/>
              </a:xfrm>
              <a:prstGeom prst="roundRect">
                <a:avLst/>
              </a:prstGeom>
              <a:solidFill>
                <a:srgbClr val="6B1F33"/>
              </a:solidFill>
              <a:ln w="12700" cap="flat" cmpd="sng" algn="ctr">
                <a:solidFill>
                  <a:srgbClr val="6B1F33"/>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200" b="0" i="0" u="none" strike="noStrike" kern="0" cap="none" spc="0" normalizeH="0" baseline="0" noProof="0">
                    <a:ln>
                      <a:noFill/>
                    </a:ln>
                    <a:solidFill>
                      <a:prstClr val="white"/>
                    </a:solidFill>
                    <a:effectLst/>
                    <a:uLnTx/>
                    <a:uFillTx/>
                    <a:ea typeface="Calibri" panose="020F0502020204030204" pitchFamily="34" charset="0"/>
                    <a:cs typeface="Times New Roman" panose="02020603050405020304" pitchFamily="18" charset="0"/>
                  </a:rPr>
                  <a:t>What is the plan for initial learning?</a:t>
                </a:r>
              </a:p>
            </p:txBody>
          </p:sp>
          <p:sp>
            <p:nvSpPr>
              <p:cNvPr id="27" name="Rectangle: Rounded Corners 26">
                <a:extLst>
                  <a:ext uri="{FF2B5EF4-FFF2-40B4-BE49-F238E27FC236}">
                    <a16:creationId xmlns:a16="http://schemas.microsoft.com/office/drawing/2014/main" id="{FB35F042-96BD-212F-206D-788019789884}"/>
                  </a:ext>
                </a:extLst>
              </p:cNvPr>
              <p:cNvSpPr/>
              <p:nvPr/>
            </p:nvSpPr>
            <p:spPr>
              <a:xfrm>
                <a:off x="3354247" y="5590096"/>
                <a:ext cx="1303655" cy="736600"/>
              </a:xfrm>
              <a:prstGeom prst="roundRect">
                <a:avLst/>
              </a:prstGeom>
              <a:solidFill>
                <a:srgbClr val="6B1F33"/>
              </a:solidFill>
              <a:ln w="12700" cap="flat" cmpd="sng" algn="ctr">
                <a:solidFill>
                  <a:srgbClr val="6B1F33"/>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200" b="0" i="0" u="none" strike="noStrike" kern="0" cap="none" spc="0" normalizeH="0" baseline="0" noProof="0">
                    <a:ln>
                      <a:noFill/>
                    </a:ln>
                    <a:solidFill>
                      <a:prstClr val="white"/>
                    </a:solidFill>
                    <a:effectLst/>
                    <a:uLnTx/>
                    <a:uFillTx/>
                    <a:ea typeface="Calibri" panose="020F0502020204030204" pitchFamily="34" charset="0"/>
                    <a:cs typeface="Times New Roman" panose="02020603050405020304" pitchFamily="18" charset="0"/>
                  </a:rPr>
                  <a:t>What do we do if they already know it?</a:t>
                </a:r>
              </a:p>
            </p:txBody>
          </p:sp>
          <p:sp>
            <p:nvSpPr>
              <p:cNvPr id="28" name="Oval 27">
                <a:extLst>
                  <a:ext uri="{FF2B5EF4-FFF2-40B4-BE49-F238E27FC236}">
                    <a16:creationId xmlns:a16="http://schemas.microsoft.com/office/drawing/2014/main" id="{242E1D45-0AD4-43D5-3550-1352F28E0B56}"/>
                  </a:ext>
                </a:extLst>
              </p:cNvPr>
              <p:cNvSpPr/>
              <p:nvPr/>
            </p:nvSpPr>
            <p:spPr>
              <a:xfrm>
                <a:off x="2122960" y="2837656"/>
                <a:ext cx="2546607" cy="1694469"/>
              </a:xfrm>
              <a:prstGeom prst="ellipse">
                <a:avLst/>
              </a:prstGeom>
              <a:gradFill rotWithShape="1">
                <a:gsLst>
                  <a:gs pos="0">
                    <a:srgbClr val="00593C">
                      <a:shade val="51000"/>
                      <a:satMod val="130000"/>
                    </a:srgbClr>
                  </a:gs>
                  <a:gs pos="80000">
                    <a:srgbClr val="00593C">
                      <a:shade val="93000"/>
                      <a:satMod val="130000"/>
                    </a:srgbClr>
                  </a:gs>
                  <a:gs pos="100000">
                    <a:srgbClr val="00593C">
                      <a:shade val="94000"/>
                      <a:satMod val="135000"/>
                    </a:srgbClr>
                  </a:gs>
                </a:gsLst>
                <a:lin ang="16200000" scaled="0"/>
              </a:gradFill>
              <a:ln w="9525" cap="flat" cmpd="sng" algn="ctr">
                <a:solidFill>
                  <a:srgbClr val="00593C">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latin typeface="Calibri"/>
                    <a:ea typeface="+mn-ea"/>
                    <a:cs typeface="+mn-cs"/>
                  </a:rPr>
                  <a:t>Data Analysis &amp; Action (Summative)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a:ea typeface="+mn-ea"/>
                  <a:cs typeface="+mn-cs"/>
                </a:endParaRP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US" sz="1200" b="0" i="0" u="none" strike="noStrike" kern="0" cap="none" spc="0" normalizeH="0" baseline="0" noProof="0">
                    <a:ln>
                      <a:noFill/>
                    </a:ln>
                    <a:solidFill>
                      <a:prstClr val="white"/>
                    </a:solidFill>
                    <a:effectLst/>
                    <a:uLnTx/>
                    <a:uFillTx/>
                    <a:latin typeface="Calibri"/>
                    <a:ea typeface="+mn-ea"/>
                    <a:cs typeface="+mn-cs"/>
                  </a:rPr>
                  <a:t>Analyze summative assessment data </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US" sz="1200" b="0" i="0" u="none" strike="noStrike" kern="0" cap="none" spc="0" normalizeH="0" baseline="0" noProof="0">
                    <a:ln>
                      <a:noFill/>
                    </a:ln>
                    <a:solidFill>
                      <a:prstClr val="white"/>
                    </a:solidFill>
                    <a:effectLst/>
                    <a:uLnTx/>
                    <a:uFillTx/>
                    <a:latin typeface="Calibri"/>
                    <a:ea typeface="+mn-ea"/>
                    <a:cs typeface="+mn-cs"/>
                  </a:rPr>
                  <a:t>Plan for reteaching &amp; reassessing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a:ea typeface="+mn-ea"/>
                  <a:cs typeface="+mn-cs"/>
                </a:endParaRPr>
              </a:p>
            </p:txBody>
          </p:sp>
          <p:sp>
            <p:nvSpPr>
              <p:cNvPr id="29" name="Arrow: Right 28">
                <a:extLst>
                  <a:ext uri="{FF2B5EF4-FFF2-40B4-BE49-F238E27FC236}">
                    <a16:creationId xmlns:a16="http://schemas.microsoft.com/office/drawing/2014/main" id="{74197461-B06A-23FD-ACE0-6ABAD87C7A53}"/>
                  </a:ext>
                </a:extLst>
              </p:cNvPr>
              <p:cNvSpPr/>
              <p:nvPr/>
            </p:nvSpPr>
            <p:spPr>
              <a:xfrm rot="19274616">
                <a:off x="4104206" y="2521831"/>
                <a:ext cx="1108405" cy="526070"/>
              </a:xfrm>
              <a:prstGeom prst="rightArrow">
                <a:avLst/>
              </a:prstGeom>
              <a:gradFill rotWithShape="1">
                <a:gsLst>
                  <a:gs pos="0">
                    <a:srgbClr val="BC9A04">
                      <a:shade val="51000"/>
                      <a:satMod val="130000"/>
                    </a:srgbClr>
                  </a:gs>
                  <a:gs pos="80000">
                    <a:srgbClr val="BC9A04">
                      <a:shade val="93000"/>
                      <a:satMod val="130000"/>
                    </a:srgbClr>
                  </a:gs>
                  <a:gs pos="100000">
                    <a:srgbClr val="BC9A04">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0" name="Arrow: Right 29">
                <a:extLst>
                  <a:ext uri="{FF2B5EF4-FFF2-40B4-BE49-F238E27FC236}">
                    <a16:creationId xmlns:a16="http://schemas.microsoft.com/office/drawing/2014/main" id="{3208F1A9-B7F6-24AA-D8A9-E23BBE8549DE}"/>
                  </a:ext>
                </a:extLst>
              </p:cNvPr>
              <p:cNvSpPr/>
              <p:nvPr/>
            </p:nvSpPr>
            <p:spPr>
              <a:xfrm rot="2330389">
                <a:off x="7180850" y="2553048"/>
                <a:ext cx="1108405" cy="526070"/>
              </a:xfrm>
              <a:prstGeom prst="rightArrow">
                <a:avLst/>
              </a:prstGeom>
              <a:gradFill rotWithShape="1">
                <a:gsLst>
                  <a:gs pos="0">
                    <a:srgbClr val="BC9A04">
                      <a:shade val="51000"/>
                      <a:satMod val="130000"/>
                    </a:srgbClr>
                  </a:gs>
                  <a:gs pos="80000">
                    <a:srgbClr val="BC9A04">
                      <a:shade val="93000"/>
                      <a:satMod val="130000"/>
                    </a:srgbClr>
                  </a:gs>
                  <a:gs pos="100000">
                    <a:srgbClr val="BC9A04">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Arrow: Right 30">
                <a:extLst>
                  <a:ext uri="{FF2B5EF4-FFF2-40B4-BE49-F238E27FC236}">
                    <a16:creationId xmlns:a16="http://schemas.microsoft.com/office/drawing/2014/main" id="{DE98E41A-FEDC-142F-7A9A-E22C0A89361A}"/>
                  </a:ext>
                </a:extLst>
              </p:cNvPr>
              <p:cNvSpPr/>
              <p:nvPr/>
            </p:nvSpPr>
            <p:spPr>
              <a:xfrm rot="8826121">
                <a:off x="7291443" y="4339427"/>
                <a:ext cx="1108405" cy="526070"/>
              </a:xfrm>
              <a:prstGeom prst="rightArrow">
                <a:avLst/>
              </a:prstGeom>
              <a:gradFill rotWithShape="1">
                <a:gsLst>
                  <a:gs pos="0">
                    <a:srgbClr val="BC9A04">
                      <a:shade val="51000"/>
                      <a:satMod val="130000"/>
                    </a:srgbClr>
                  </a:gs>
                  <a:gs pos="80000">
                    <a:srgbClr val="BC9A04">
                      <a:shade val="93000"/>
                      <a:satMod val="130000"/>
                    </a:srgbClr>
                  </a:gs>
                  <a:gs pos="100000">
                    <a:srgbClr val="BC9A04">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Arrow: Right 31">
                <a:extLst>
                  <a:ext uri="{FF2B5EF4-FFF2-40B4-BE49-F238E27FC236}">
                    <a16:creationId xmlns:a16="http://schemas.microsoft.com/office/drawing/2014/main" id="{A3117131-6A58-8098-E617-D539E3910A2E}"/>
                  </a:ext>
                </a:extLst>
              </p:cNvPr>
              <p:cNvSpPr/>
              <p:nvPr/>
            </p:nvSpPr>
            <p:spPr>
              <a:xfrm rot="13092282">
                <a:off x="4163590" y="4115049"/>
                <a:ext cx="1108405" cy="526070"/>
              </a:xfrm>
              <a:prstGeom prst="rightArrow">
                <a:avLst/>
              </a:prstGeom>
              <a:gradFill rotWithShape="1">
                <a:gsLst>
                  <a:gs pos="0">
                    <a:srgbClr val="BC9A04">
                      <a:shade val="51000"/>
                      <a:satMod val="130000"/>
                    </a:srgbClr>
                  </a:gs>
                  <a:gs pos="80000">
                    <a:srgbClr val="BC9A04">
                      <a:shade val="93000"/>
                      <a:satMod val="130000"/>
                    </a:srgbClr>
                  </a:gs>
                  <a:gs pos="100000">
                    <a:srgbClr val="BC9A04">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Oval 33">
              <a:extLst>
                <a:ext uri="{FF2B5EF4-FFF2-40B4-BE49-F238E27FC236}">
                  <a16:creationId xmlns:a16="http://schemas.microsoft.com/office/drawing/2014/main" id="{5F138828-47E1-6D93-C680-C0E3C94317F9}"/>
                </a:ext>
              </a:extLst>
            </p:cNvPr>
            <p:cNvSpPr/>
            <p:nvPr/>
          </p:nvSpPr>
          <p:spPr>
            <a:xfrm>
              <a:off x="4977345" y="1250308"/>
              <a:ext cx="2505227" cy="1748972"/>
            </a:xfrm>
            <a:prstGeom prst="ellipse">
              <a:avLst/>
            </a:prstGeom>
            <a:solidFill>
              <a:srgbClr val="00593C"/>
            </a:solidFill>
            <a:ln w="9525" cap="flat" cmpd="sng" algn="ctr">
              <a:solidFill>
                <a:srgbClr val="00593C">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prstClr val="white"/>
                  </a:solidFill>
                  <a:effectLst/>
                  <a:uLnTx/>
                  <a:uFillTx/>
                  <a:latin typeface="Calibri"/>
                  <a:ea typeface="+mn-ea"/>
                  <a:cs typeface="+mn-cs"/>
                </a:rPr>
                <a:t>Initial Unit Plan</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Calibri"/>
                <a:ea typeface="+mn-ea"/>
                <a:cs typeface="+mn-cs"/>
              </a:endParaRPr>
            </a:p>
            <a:p>
              <a:pPr marL="171450" marR="0" lvl="0" indent="-171450" algn="ctr" defTabSz="914400" eaLnBrk="1" fontAlgn="auto" latinLnBrk="0" hangingPunct="1">
                <a:lnSpc>
                  <a:spcPct val="100000"/>
                </a:lnSpc>
                <a:spcBef>
                  <a:spcPts val="0"/>
                </a:spcBef>
                <a:spcAft>
                  <a:spcPts val="0"/>
                </a:spcAft>
                <a:buClrTx/>
                <a:buSzTx/>
                <a:buFontTx/>
                <a:buChar char="-"/>
                <a:tabLst/>
                <a:defRPr/>
              </a:pPr>
              <a:r>
                <a:rPr kumimoji="0" lang="en-US" sz="1200" b="0" i="0" u="none" strike="noStrike" kern="0" cap="none" spc="0" normalizeH="0" baseline="0" noProof="0">
                  <a:ln>
                    <a:noFill/>
                  </a:ln>
                  <a:solidFill>
                    <a:prstClr val="white"/>
                  </a:solidFill>
                  <a:effectLst/>
                  <a:uLnTx/>
                  <a:uFillTx/>
                  <a:latin typeface="Calibri"/>
                  <a:ea typeface="+mn-ea"/>
                  <a:cs typeface="+mn-cs"/>
                </a:rPr>
                <a:t>Unpack summative assessment(s) </a:t>
              </a:r>
            </a:p>
            <a:p>
              <a:pPr marL="171450" marR="0" lvl="0" indent="-171450" algn="ctr" defTabSz="914400" eaLnBrk="1" fontAlgn="auto" latinLnBrk="0" hangingPunct="1">
                <a:lnSpc>
                  <a:spcPct val="100000"/>
                </a:lnSpc>
                <a:spcBef>
                  <a:spcPts val="0"/>
                </a:spcBef>
                <a:spcAft>
                  <a:spcPts val="0"/>
                </a:spcAft>
                <a:buClrTx/>
                <a:buSzTx/>
                <a:buFontTx/>
                <a:buChar char="-"/>
                <a:tabLst/>
                <a:defRPr/>
              </a:pPr>
              <a:r>
                <a:rPr kumimoji="0" lang="en-US" sz="1200" b="0" i="0" u="none" strike="noStrike" kern="0" cap="none" spc="0" normalizeH="0" baseline="0" noProof="0">
                  <a:ln>
                    <a:noFill/>
                  </a:ln>
                  <a:solidFill>
                    <a:prstClr val="white"/>
                  </a:solidFill>
                  <a:effectLst/>
                  <a:uLnTx/>
                  <a:uFillTx/>
                  <a:latin typeface="Calibri"/>
                  <a:ea typeface="+mn-ea"/>
                  <a:cs typeface="+mn-cs"/>
                </a:rPr>
                <a:t>Plan for learning </a:t>
              </a:r>
            </a:p>
          </p:txBody>
        </p:sp>
      </p:grpSp>
      <p:sp>
        <p:nvSpPr>
          <p:cNvPr id="36" name="TextBox 35">
            <a:extLst>
              <a:ext uri="{FF2B5EF4-FFF2-40B4-BE49-F238E27FC236}">
                <a16:creationId xmlns:a16="http://schemas.microsoft.com/office/drawing/2014/main" id="{2B1FC811-B793-C561-5EFD-AC6F3FA1B754}"/>
              </a:ext>
            </a:extLst>
          </p:cNvPr>
          <p:cNvSpPr txBox="1"/>
          <p:nvPr/>
        </p:nvSpPr>
        <p:spPr>
          <a:xfrm>
            <a:off x="5077514" y="6427740"/>
            <a:ext cx="7297910" cy="369332"/>
          </a:xfrm>
          <a:prstGeom prst="rect">
            <a:avLst/>
          </a:prstGeom>
          <a:noFill/>
        </p:spPr>
        <p:txBody>
          <a:bodyPr wrap="square">
            <a:spAutoFit/>
          </a:bodyPr>
          <a:lstStyle/>
          <a:p>
            <a:r>
              <a:rPr lang="en-US">
                <a:hlinkClick r:id="rId3">
                  <a:extLst>
                    <a:ext uri="{A12FA001-AC4F-418D-AE19-62706E023703}">
                      <ahyp:hlinkClr xmlns:ahyp="http://schemas.microsoft.com/office/drawing/2018/hyperlinkcolor" val="tx"/>
                    </a:ext>
                  </a:extLst>
                </a:hlinkClick>
              </a:rPr>
              <a:t>Resources to support with Data-Driven Instruction on the Assessment Hub</a:t>
            </a:r>
            <a:r>
              <a:rPr lang="en-US">
                <a:hlinkClick r:id="rId4">
                  <a:extLst>
                    <a:ext uri="{A12FA001-AC4F-418D-AE19-62706E023703}">
                      <ahyp:hlinkClr xmlns:ahyp="http://schemas.microsoft.com/office/drawing/2018/hyperlinkcolor" val="tx"/>
                    </a:ext>
                  </a:extLst>
                </a:hlinkClick>
              </a:rPr>
              <a:t>!</a:t>
            </a:r>
            <a:endParaRPr lang="en-US"/>
          </a:p>
        </p:txBody>
      </p:sp>
    </p:spTree>
    <p:extLst>
      <p:ext uri="{BB962C8B-B14F-4D97-AF65-F5344CB8AC3E}">
        <p14:creationId xmlns:p14="http://schemas.microsoft.com/office/powerpoint/2010/main" val="4632222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a:solidFill>
                  <a:srgbClr val="C2A104"/>
                </a:solidFill>
              </a:rPr>
              <a:t>WHO DO I CONTACT FOR SUPPORT?</a:t>
            </a:r>
          </a:p>
        </p:txBody>
      </p:sp>
      <p:grpSp>
        <p:nvGrpSpPr>
          <p:cNvPr id="15" name="Group 14">
            <a:extLst>
              <a:ext uri="{FF2B5EF4-FFF2-40B4-BE49-F238E27FC236}">
                <a16:creationId xmlns:a16="http://schemas.microsoft.com/office/drawing/2014/main" id="{150A63F0-3663-73A1-699A-6BEFA03D5280}"/>
              </a:ext>
            </a:extLst>
          </p:cNvPr>
          <p:cNvGrpSpPr/>
          <p:nvPr/>
        </p:nvGrpSpPr>
        <p:grpSpPr>
          <a:xfrm>
            <a:off x="420233" y="1342224"/>
            <a:ext cx="12002354" cy="4884976"/>
            <a:chOff x="189646" y="1326322"/>
            <a:chExt cx="12002354" cy="4884976"/>
          </a:xfrm>
        </p:grpSpPr>
        <p:sp>
          <p:nvSpPr>
            <p:cNvPr id="16" name="Rectangle: Rounded Corners 15">
              <a:extLst>
                <a:ext uri="{FF2B5EF4-FFF2-40B4-BE49-F238E27FC236}">
                  <a16:creationId xmlns:a16="http://schemas.microsoft.com/office/drawing/2014/main" id="{57E14564-9A53-E769-997F-EEC09E490F64}"/>
                </a:ext>
              </a:extLst>
            </p:cNvPr>
            <p:cNvSpPr/>
            <p:nvPr/>
          </p:nvSpPr>
          <p:spPr>
            <a:xfrm>
              <a:off x="4265062" y="3174148"/>
              <a:ext cx="2019056" cy="1181101"/>
            </a:xfrm>
            <a:prstGeom prst="roundRect">
              <a:avLst/>
            </a:prstGeom>
            <a:solidFill>
              <a:srgbClr val="00593C"/>
            </a:solidFill>
            <a:ln w="25400" cap="flat" cmpd="sng" algn="ctr">
              <a:solidFill>
                <a:srgbClr val="00593C">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Calibri"/>
                  <a:ea typeface="+mn-ea"/>
                  <a:cs typeface="+mn-cs"/>
                </a:rPr>
                <a:t>Curriculum Support Teacher (CST)</a:t>
              </a:r>
            </a:p>
          </p:txBody>
        </p:sp>
        <p:sp>
          <p:nvSpPr>
            <p:cNvPr id="17" name="TextBox 16">
              <a:extLst>
                <a:ext uri="{FF2B5EF4-FFF2-40B4-BE49-F238E27FC236}">
                  <a16:creationId xmlns:a16="http://schemas.microsoft.com/office/drawing/2014/main" id="{0D88BF0C-4387-B7CE-04E8-FC0AB122486A}"/>
                </a:ext>
              </a:extLst>
            </p:cNvPr>
            <p:cNvSpPr txBox="1"/>
            <p:nvPr/>
          </p:nvSpPr>
          <p:spPr>
            <a:xfrm>
              <a:off x="5060842" y="2629008"/>
              <a:ext cx="3117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prstClr val="black"/>
                  </a:solidFill>
                  <a:effectLst/>
                  <a:uLnTx/>
                  <a:uFillTx/>
                </a:rPr>
                <a:t>School-Based Support</a:t>
              </a:r>
            </a:p>
          </p:txBody>
        </p:sp>
        <p:sp>
          <p:nvSpPr>
            <p:cNvPr id="18" name="Rectangle: Rounded Corners 17">
              <a:extLst>
                <a:ext uri="{FF2B5EF4-FFF2-40B4-BE49-F238E27FC236}">
                  <a16:creationId xmlns:a16="http://schemas.microsoft.com/office/drawing/2014/main" id="{908BA6E8-D796-6595-DB4D-A74CCE33DEB2}"/>
                </a:ext>
              </a:extLst>
            </p:cNvPr>
            <p:cNvSpPr/>
            <p:nvPr/>
          </p:nvSpPr>
          <p:spPr>
            <a:xfrm>
              <a:off x="6421278" y="3048418"/>
              <a:ext cx="2354336" cy="2159687"/>
            </a:xfrm>
            <a:prstGeom prst="roundRect">
              <a:avLst/>
            </a:prstGeom>
            <a:solidFill>
              <a:srgbClr val="00593C"/>
            </a:solidFill>
            <a:ln w="25400" cap="flat" cmpd="sng" algn="ctr">
              <a:solidFill>
                <a:srgbClr val="00593C">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Calibri"/>
                  <a:ea typeface="+mn-ea"/>
                  <a:cs typeface="+mn-cs"/>
                </a:rPr>
                <a:t>Coach(es)</a:t>
              </a:r>
            </a:p>
            <a:p>
              <a:pPr marL="342900" marR="0" lvl="0" indent="-342900" algn="ctr" defTabSz="914400" eaLnBrk="1" fontAlgn="auto" latinLnBrk="0" hangingPunct="1">
                <a:lnSpc>
                  <a:spcPct val="100000"/>
                </a:lnSpc>
                <a:spcBef>
                  <a:spcPts val="0"/>
                </a:spcBef>
                <a:spcAft>
                  <a:spcPts val="0"/>
                </a:spcAft>
                <a:buClrTx/>
                <a:buSzTx/>
                <a:buFontTx/>
                <a:buChar char="-"/>
                <a:tabLst/>
                <a:defRPr/>
              </a:pPr>
              <a:r>
                <a:rPr kumimoji="0" lang="en-US" sz="2000" b="0" i="0" u="none" strike="noStrike" kern="0" cap="none" spc="0" normalizeH="0" baseline="0" noProof="0">
                  <a:ln>
                    <a:noFill/>
                  </a:ln>
                  <a:solidFill>
                    <a:prstClr val="white"/>
                  </a:solidFill>
                  <a:effectLst/>
                  <a:uLnTx/>
                  <a:uFillTx/>
                  <a:latin typeface="Calibri"/>
                  <a:ea typeface="+mn-ea"/>
                  <a:cs typeface="+mn-cs"/>
                </a:rPr>
                <a:t>ELA Coach </a:t>
              </a:r>
            </a:p>
            <a:p>
              <a:pPr marL="342900" marR="0" lvl="0" indent="-342900" algn="ctr" defTabSz="914400" eaLnBrk="1" fontAlgn="auto" latinLnBrk="0" hangingPunct="1">
                <a:lnSpc>
                  <a:spcPct val="100000"/>
                </a:lnSpc>
                <a:spcBef>
                  <a:spcPts val="0"/>
                </a:spcBef>
                <a:spcAft>
                  <a:spcPts val="0"/>
                </a:spcAft>
                <a:buClrTx/>
                <a:buSzTx/>
                <a:buFontTx/>
                <a:buChar char="-"/>
                <a:tabLst/>
                <a:defRPr/>
              </a:pPr>
              <a:r>
                <a:rPr kumimoji="0" lang="en-US" sz="2000" b="0" i="0" u="none" strike="noStrike" kern="0" cap="none" spc="0" normalizeH="0" baseline="0" noProof="0">
                  <a:ln>
                    <a:noFill/>
                  </a:ln>
                  <a:solidFill>
                    <a:prstClr val="white"/>
                  </a:solidFill>
                  <a:effectLst/>
                  <a:uLnTx/>
                  <a:uFillTx/>
                  <a:latin typeface="Calibri"/>
                  <a:ea typeface="+mn-ea"/>
                  <a:cs typeface="+mn-cs"/>
                </a:rPr>
                <a:t>Math Coach </a:t>
              </a:r>
            </a:p>
            <a:p>
              <a:pPr marL="342900" marR="0" lvl="0" indent="-342900" algn="ctr" defTabSz="914400" eaLnBrk="1" fontAlgn="auto" latinLnBrk="0" hangingPunct="1">
                <a:lnSpc>
                  <a:spcPct val="100000"/>
                </a:lnSpc>
                <a:spcBef>
                  <a:spcPts val="0"/>
                </a:spcBef>
                <a:spcAft>
                  <a:spcPts val="0"/>
                </a:spcAft>
                <a:buClrTx/>
                <a:buSzTx/>
                <a:buFontTx/>
                <a:buChar char="-"/>
                <a:tabLst/>
                <a:defRPr/>
              </a:pPr>
              <a:r>
                <a:rPr kumimoji="0" lang="en-US" sz="2000" b="0" i="0" u="none" strike="noStrike" kern="0" cap="none" spc="0" normalizeH="0" baseline="0" noProof="0">
                  <a:ln>
                    <a:noFill/>
                  </a:ln>
                  <a:solidFill>
                    <a:prstClr val="white"/>
                  </a:solidFill>
                  <a:effectLst/>
                  <a:uLnTx/>
                  <a:uFillTx/>
                  <a:latin typeface="Calibri"/>
                  <a:ea typeface="+mn-ea"/>
                  <a:cs typeface="+mn-cs"/>
                </a:rPr>
                <a:t>Administrative Assistant (AA)</a:t>
              </a:r>
            </a:p>
            <a:p>
              <a:pPr marL="342900" marR="0" lvl="0" indent="-342900" algn="ctr" defTabSz="914400" eaLnBrk="1" fontAlgn="auto" latinLnBrk="0" hangingPunct="1">
                <a:lnSpc>
                  <a:spcPct val="100000"/>
                </a:lnSpc>
                <a:spcBef>
                  <a:spcPts val="0"/>
                </a:spcBef>
                <a:spcAft>
                  <a:spcPts val="0"/>
                </a:spcAft>
                <a:buClrTx/>
                <a:buSzTx/>
                <a:buFontTx/>
                <a:buChar char="-"/>
                <a:tabLst/>
                <a:defRPr/>
              </a:pPr>
              <a:r>
                <a:rPr kumimoji="0" lang="en-US" sz="2000" b="0" i="0" u="none" strike="noStrike" kern="0" cap="none" spc="0" normalizeH="0" baseline="0" noProof="0">
                  <a:ln>
                    <a:noFill/>
                  </a:ln>
                  <a:solidFill>
                    <a:prstClr val="white"/>
                  </a:solidFill>
                  <a:effectLst/>
                  <a:uLnTx/>
                  <a:uFillTx/>
                  <a:latin typeface="Calibri"/>
                  <a:ea typeface="+mn-ea"/>
                  <a:cs typeface="+mn-cs"/>
                </a:rPr>
                <a:t>SDI Coach </a:t>
              </a:r>
            </a:p>
          </p:txBody>
        </p:sp>
        <p:sp>
          <p:nvSpPr>
            <p:cNvPr id="19" name="TextBox 18">
              <a:extLst>
                <a:ext uri="{FF2B5EF4-FFF2-40B4-BE49-F238E27FC236}">
                  <a16:creationId xmlns:a16="http://schemas.microsoft.com/office/drawing/2014/main" id="{8DC21FC8-645A-27EC-014B-10004EF06BFE}"/>
                </a:ext>
              </a:extLst>
            </p:cNvPr>
            <p:cNvSpPr txBox="1"/>
            <p:nvPr/>
          </p:nvSpPr>
          <p:spPr>
            <a:xfrm>
              <a:off x="430822" y="1326322"/>
              <a:ext cx="31175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prstClr val="black"/>
                  </a:solidFill>
                  <a:effectLst/>
                  <a:uLnTx/>
                  <a:uFillTx/>
                </a:rPr>
                <a:t>PLC-Based Support</a:t>
              </a:r>
            </a:p>
          </p:txBody>
        </p:sp>
        <p:sp>
          <p:nvSpPr>
            <p:cNvPr id="20" name="Rectangle: Rounded Corners 19">
              <a:extLst>
                <a:ext uri="{FF2B5EF4-FFF2-40B4-BE49-F238E27FC236}">
                  <a16:creationId xmlns:a16="http://schemas.microsoft.com/office/drawing/2014/main" id="{68E5A3EC-CDD2-08A8-2C89-60324A2F314E}"/>
                </a:ext>
              </a:extLst>
            </p:cNvPr>
            <p:cNvSpPr/>
            <p:nvPr/>
          </p:nvSpPr>
          <p:spPr>
            <a:xfrm>
              <a:off x="189646" y="1909573"/>
              <a:ext cx="1691396" cy="1181101"/>
            </a:xfrm>
            <a:prstGeom prst="roundRect">
              <a:avLst/>
            </a:prstGeom>
            <a:solidFill>
              <a:srgbClr val="BC9A04"/>
            </a:solidFill>
            <a:ln w="25400" cap="flat" cmpd="sng" algn="ctr">
              <a:solidFill>
                <a:srgbClr val="00593C">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Calibri"/>
                  <a:ea typeface="+mn-ea"/>
                  <a:cs typeface="+mn-cs"/>
                </a:rPr>
                <a:t>Grade Level Chair </a:t>
              </a:r>
            </a:p>
          </p:txBody>
        </p:sp>
        <p:sp>
          <p:nvSpPr>
            <p:cNvPr id="21" name="Rectangle: Rounded Corners 20">
              <a:extLst>
                <a:ext uri="{FF2B5EF4-FFF2-40B4-BE49-F238E27FC236}">
                  <a16:creationId xmlns:a16="http://schemas.microsoft.com/office/drawing/2014/main" id="{DC361199-70B8-878A-6250-94F74AEBA70D}"/>
                </a:ext>
              </a:extLst>
            </p:cNvPr>
            <p:cNvSpPr/>
            <p:nvPr/>
          </p:nvSpPr>
          <p:spPr>
            <a:xfrm>
              <a:off x="1992706" y="1909572"/>
              <a:ext cx="1691396" cy="1181101"/>
            </a:xfrm>
            <a:prstGeom prst="roundRect">
              <a:avLst/>
            </a:prstGeom>
            <a:solidFill>
              <a:srgbClr val="BC9A04"/>
            </a:solidFill>
            <a:ln w="25400" cap="flat" cmpd="sng" algn="ctr">
              <a:solidFill>
                <a:srgbClr val="00593C">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Calibri"/>
                  <a:ea typeface="+mn-ea"/>
                  <a:cs typeface="+mn-cs"/>
                </a:rPr>
                <a:t>PLC Team Member or Mentor </a:t>
              </a:r>
            </a:p>
          </p:txBody>
        </p:sp>
        <p:cxnSp>
          <p:nvCxnSpPr>
            <p:cNvPr id="22" name="Straight Arrow Connector 21">
              <a:extLst>
                <a:ext uri="{FF2B5EF4-FFF2-40B4-BE49-F238E27FC236}">
                  <a16:creationId xmlns:a16="http://schemas.microsoft.com/office/drawing/2014/main" id="{F6B1BCD4-D4D3-DBAD-E4E7-1A97BEE0B628}"/>
                </a:ext>
              </a:extLst>
            </p:cNvPr>
            <p:cNvCxnSpPr>
              <a:cxnSpLocks/>
            </p:cNvCxnSpPr>
            <p:nvPr/>
          </p:nvCxnSpPr>
          <p:spPr>
            <a:xfrm>
              <a:off x="3742671" y="3048418"/>
              <a:ext cx="461430" cy="228182"/>
            </a:xfrm>
            <a:prstGeom prst="straightConnector1">
              <a:avLst/>
            </a:prstGeom>
            <a:noFill/>
            <a:ln w="57150" cap="flat" cmpd="sng" algn="ctr">
              <a:solidFill>
                <a:sysClr val="windowText" lastClr="000000"/>
              </a:solidFill>
              <a:prstDash val="solid"/>
              <a:tailEnd type="triangle"/>
            </a:ln>
            <a:effectLst/>
          </p:spPr>
        </p:cxnSp>
        <p:cxnSp>
          <p:nvCxnSpPr>
            <p:cNvPr id="23" name="Straight Arrow Connector 22">
              <a:extLst>
                <a:ext uri="{FF2B5EF4-FFF2-40B4-BE49-F238E27FC236}">
                  <a16:creationId xmlns:a16="http://schemas.microsoft.com/office/drawing/2014/main" id="{E993CC33-AF67-34A0-E225-B94B3F7CD151}"/>
                </a:ext>
              </a:extLst>
            </p:cNvPr>
            <p:cNvCxnSpPr>
              <a:cxnSpLocks/>
            </p:cNvCxnSpPr>
            <p:nvPr/>
          </p:nvCxnSpPr>
          <p:spPr>
            <a:xfrm>
              <a:off x="8775614" y="4949399"/>
              <a:ext cx="802726" cy="369361"/>
            </a:xfrm>
            <a:prstGeom prst="straightConnector1">
              <a:avLst/>
            </a:prstGeom>
            <a:noFill/>
            <a:ln w="57150" cap="flat" cmpd="sng" algn="ctr">
              <a:solidFill>
                <a:sysClr val="windowText" lastClr="000000"/>
              </a:solidFill>
              <a:prstDash val="solid"/>
              <a:tailEnd type="triangle"/>
            </a:ln>
            <a:effectLst/>
          </p:spPr>
        </p:cxnSp>
        <p:sp>
          <p:nvSpPr>
            <p:cNvPr id="24" name="TextBox 23">
              <a:extLst>
                <a:ext uri="{FF2B5EF4-FFF2-40B4-BE49-F238E27FC236}">
                  <a16:creationId xmlns:a16="http://schemas.microsoft.com/office/drawing/2014/main" id="{DD0E2DD1-DC55-8B77-E846-200264B195B1}"/>
                </a:ext>
              </a:extLst>
            </p:cNvPr>
            <p:cNvSpPr txBox="1"/>
            <p:nvPr/>
          </p:nvSpPr>
          <p:spPr>
            <a:xfrm>
              <a:off x="9074467" y="4616640"/>
              <a:ext cx="3117533"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prstClr val="black"/>
                  </a:solidFill>
                  <a:effectLst/>
                  <a:uLnTx/>
                  <a:uFillTx/>
                </a:rPr>
                <a:t>District-Based Support</a:t>
              </a:r>
            </a:p>
          </p:txBody>
        </p:sp>
        <p:sp>
          <p:nvSpPr>
            <p:cNvPr id="25" name="Rectangle: Rounded Corners 24">
              <a:extLst>
                <a:ext uri="{FF2B5EF4-FFF2-40B4-BE49-F238E27FC236}">
                  <a16:creationId xmlns:a16="http://schemas.microsoft.com/office/drawing/2014/main" id="{757CF9DF-DAF9-7B06-E3F3-DC8BB0FA47BD}"/>
                </a:ext>
              </a:extLst>
            </p:cNvPr>
            <p:cNvSpPr/>
            <p:nvPr/>
          </p:nvSpPr>
          <p:spPr>
            <a:xfrm>
              <a:off x="9799614" y="5137572"/>
              <a:ext cx="1667237" cy="1073726"/>
            </a:xfrm>
            <a:prstGeom prst="roundRect">
              <a:avLst/>
            </a:prstGeom>
            <a:solidFill>
              <a:srgbClr val="6B1F33"/>
            </a:solidFill>
            <a:ln w="25400" cap="flat" cmpd="sng" algn="ctr">
              <a:solidFill>
                <a:srgbClr val="00593C">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Calibri"/>
                  <a:ea typeface="+mn-ea"/>
                  <a:cs typeface="+mn-cs"/>
                </a:rPr>
                <a:t>Assessment Program Specialist</a:t>
              </a:r>
            </a:p>
          </p:txBody>
        </p:sp>
      </p:grpSp>
    </p:spTree>
    <p:extLst>
      <p:ext uri="{BB962C8B-B14F-4D97-AF65-F5344CB8AC3E}">
        <p14:creationId xmlns:p14="http://schemas.microsoft.com/office/powerpoint/2010/main" val="960452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CD6DD6-BB07-E7B6-8632-98FA6EDEA68D}"/>
              </a:ext>
            </a:extLst>
          </p:cNvPr>
          <p:cNvSpPr>
            <a:spLocks noGrp="1"/>
          </p:cNvSpPr>
          <p:nvPr>
            <p:ph type="title"/>
          </p:nvPr>
        </p:nvSpPr>
        <p:spPr>
          <a:xfrm>
            <a:off x="517585" y="522092"/>
            <a:ext cx="10749950" cy="582979"/>
          </a:xfrm>
        </p:spPr>
        <p:txBody>
          <a:bodyPr>
            <a:noAutofit/>
          </a:bodyPr>
          <a:lstStyle/>
          <a:p>
            <a:r>
              <a:rPr lang="en-US" sz="4000">
                <a:solidFill>
                  <a:srgbClr val="C2A104"/>
                </a:solidFill>
              </a:rPr>
              <a:t>QUESTIONS</a:t>
            </a:r>
          </a:p>
        </p:txBody>
      </p:sp>
      <p:pic>
        <p:nvPicPr>
          <p:cNvPr id="2" name="Picture 2" descr="Good Question, Glad You Asked #5: After A Group Meeting, How Do You  Differentiate Your Follow-up?">
            <a:extLst>
              <a:ext uri="{FF2B5EF4-FFF2-40B4-BE49-F238E27FC236}">
                <a16:creationId xmlns:a16="http://schemas.microsoft.com/office/drawing/2014/main" id="{6E6542D7-B1B6-B493-18A7-6C4B1FECDB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987" y="1834276"/>
            <a:ext cx="7058025" cy="3800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941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865B-1545-1548-0091-31C25C6C3D8E}"/>
            </a:ext>
          </a:extLst>
        </p:cNvPr>
        <p:cNvGrpSpPr/>
        <p:nvPr/>
      </p:nvGrpSpPr>
      <p:grpSpPr>
        <a:xfrm>
          <a:off x="0" y="0"/>
          <a:ext cx="0" cy="0"/>
          <a:chOff x="0" y="0"/>
          <a:chExt cx="0" cy="0"/>
        </a:xfrm>
      </p:grpSpPr>
      <p:pic>
        <p:nvPicPr>
          <p:cNvPr id="3" name="Picture 2" descr="Hand Writing Thank You On Chalkboard Stock Photo - Download Image Now - Thank  You - Phrase, Attending, Gratitude - iStock">
            <a:extLst>
              <a:ext uri="{FF2B5EF4-FFF2-40B4-BE49-F238E27FC236}">
                <a16:creationId xmlns:a16="http://schemas.microsoft.com/office/drawing/2014/main" id="{98D1F506-6E3F-FF05-44A0-2FF3B67629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3206" y="885906"/>
            <a:ext cx="5013007" cy="333592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D8D26D0-D57D-6182-6EB5-43FFCD042B31}"/>
              </a:ext>
            </a:extLst>
          </p:cNvPr>
          <p:cNvSpPr txBox="1"/>
          <p:nvPr/>
        </p:nvSpPr>
        <p:spPr>
          <a:xfrm>
            <a:off x="2587654" y="4505504"/>
            <a:ext cx="799719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a:ln>
                  <a:noFill/>
                </a:ln>
                <a:solidFill>
                  <a:srgbClr val="BC9A04"/>
                </a:solidFill>
                <a:effectLst/>
                <a:uLnTx/>
                <a:uFillTx/>
              </a:rPr>
              <a:t>And welcome to Fulton County Schools!</a:t>
            </a:r>
          </a:p>
        </p:txBody>
      </p:sp>
      <p:pic>
        <p:nvPicPr>
          <p:cNvPr id="10" name="Picture 8" descr="A logo for a school&#10;&#10;Description automatically generated">
            <a:extLst>
              <a:ext uri="{FF2B5EF4-FFF2-40B4-BE49-F238E27FC236}">
                <a16:creationId xmlns:a16="http://schemas.microsoft.com/office/drawing/2014/main" id="{D272D982-9A61-36CA-79E2-FCD1E5138AF5}"/>
              </a:ext>
            </a:extLst>
          </p:cNvPr>
          <p:cNvPicPr>
            <a:picLocks noChangeAspect="1"/>
          </p:cNvPicPr>
          <p:nvPr/>
        </p:nvPicPr>
        <p:blipFill rotWithShape="1">
          <a:blip r:embed="rId4"/>
          <a:srcRect t="25253" r="-364" b="18615"/>
          <a:stretch/>
        </p:blipFill>
        <p:spPr>
          <a:xfrm>
            <a:off x="5093437" y="5317972"/>
            <a:ext cx="2741858" cy="1540028"/>
          </a:xfrm>
          <a:prstGeom prst="rect">
            <a:avLst/>
          </a:prstGeom>
        </p:spPr>
      </p:pic>
    </p:spTree>
    <p:extLst>
      <p:ext uri="{BB962C8B-B14F-4D97-AF65-F5344CB8AC3E}">
        <p14:creationId xmlns:p14="http://schemas.microsoft.com/office/powerpoint/2010/main" val="3959344582"/>
      </p:ext>
    </p:extLst>
  </p:cSld>
  <p:clrMapOvr>
    <a:masterClrMapping/>
  </p:clrMapOvr>
</p:sld>
</file>

<file path=ppt/theme/theme1.xml><?xml version="1.0" encoding="utf-8"?>
<a:theme xmlns:a="http://schemas.openxmlformats.org/drawingml/2006/main" name="Fulton">
  <a:themeElements>
    <a:clrScheme name="Fulton">
      <a:dk1>
        <a:sysClr val="windowText" lastClr="000000"/>
      </a:dk1>
      <a:lt1>
        <a:sysClr val="window" lastClr="FFFFFF"/>
      </a:lt1>
      <a:dk2>
        <a:srgbClr val="7B7B7B"/>
      </a:dk2>
      <a:lt2>
        <a:srgbClr val="A5A5A5"/>
      </a:lt2>
      <a:accent1>
        <a:srgbClr val="00593C"/>
      </a:accent1>
      <a:accent2>
        <a:srgbClr val="6B1F33"/>
      </a:accent2>
      <a:accent3>
        <a:srgbClr val="203C74"/>
      </a:accent3>
      <a:accent4>
        <a:srgbClr val="7D6223"/>
      </a:accent4>
      <a:accent5>
        <a:srgbClr val="BC9A04"/>
      </a:accent5>
      <a:accent6>
        <a:srgbClr val="A5A5A5"/>
      </a:accent6>
      <a:hlink>
        <a:srgbClr val="203C74"/>
      </a:hlink>
      <a:folHlink>
        <a:srgbClr val="203C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ulton" id="{8802488B-178A-46AF-AC2A-19B00FE9D1B9}" vid="{FBFA7246-FF38-4256-A546-CBDB0A360591}"/>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980D20079FAC241ACE9E2028A3AB6B7" ma:contentTypeVersion="20" ma:contentTypeDescription="Create a new document." ma:contentTypeScope="" ma:versionID="2b18e3d6d7e1d442d57ce0e7094a0232">
  <xsd:schema xmlns:xsd="http://www.w3.org/2001/XMLSchema" xmlns:xs="http://www.w3.org/2001/XMLSchema" xmlns:p="http://schemas.microsoft.com/office/2006/metadata/properties" xmlns:ns2="56118771-d351-4a2f-8ef6-c04febc97a52" xmlns:ns3="1f6e0e3d-68fc-4fb6-a0a6-6692e35a5484" targetNamespace="http://schemas.microsoft.com/office/2006/metadata/properties" ma:root="true" ma:fieldsID="30e173995495968f00421d6cfc0835f2" ns2:_="" ns3:_="">
    <xsd:import namespace="56118771-d351-4a2f-8ef6-c04febc97a52"/>
    <xsd:import namespace="1f6e0e3d-68fc-4fb6-a0a6-6692e35a548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Complet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118771-d351-4a2f-8ef6-c04febc97a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51e8eed-b210-4e9a-b15e-1ae725bc651e"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Complete" ma:index="26" nillable="true" ma:displayName="Completion" ma:format="Dropdown" ma:internalName="Complete">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f6e0e3d-68fc-4fb6-a0a6-6692e35a548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b3e1c8c-7957-4454-ab32-8263115467a7}" ma:internalName="TaxCatchAll" ma:showField="CatchAllData" ma:web="1f6e0e3d-68fc-4fb6-a0a6-6692e35a54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1f6e0e3d-68fc-4fb6-a0a6-6692e35a5484">
      <UserInfo>
        <DisplayName>Humphrey, Brooke</DisplayName>
        <AccountId>1711</AccountId>
        <AccountType/>
      </UserInfo>
      <UserInfo>
        <DisplayName>Richards, Kimberly</DisplayName>
        <AccountId>13</AccountId>
        <AccountType/>
      </UserInfo>
    </SharedWithUsers>
    <lcf76f155ced4ddcb4097134ff3c332f xmlns="56118771-d351-4a2f-8ef6-c04febc97a52">
      <Terms xmlns="http://schemas.microsoft.com/office/infopath/2007/PartnerControls"/>
    </lcf76f155ced4ddcb4097134ff3c332f>
    <TaxCatchAll xmlns="1f6e0e3d-68fc-4fb6-a0a6-6692e35a5484" xsi:nil="true"/>
    <Complete xmlns="56118771-d351-4a2f-8ef6-c04febc97a52" xsi:nil="true"/>
  </documentManagement>
</p:properties>
</file>

<file path=customXml/itemProps1.xml><?xml version="1.0" encoding="utf-8"?>
<ds:datastoreItem xmlns:ds="http://schemas.openxmlformats.org/officeDocument/2006/customXml" ds:itemID="{93F18A26-EF4B-48A5-B8FA-4130AC59005A}">
  <ds:schemaRefs>
    <ds:schemaRef ds:uri="http://schemas.microsoft.com/sharepoint/v3/contenttype/forms"/>
  </ds:schemaRefs>
</ds:datastoreItem>
</file>

<file path=customXml/itemProps2.xml><?xml version="1.0" encoding="utf-8"?>
<ds:datastoreItem xmlns:ds="http://schemas.openxmlformats.org/officeDocument/2006/customXml" ds:itemID="{2A0B5DA7-FF95-42F0-9D31-3100446D634D}">
  <ds:schemaRefs>
    <ds:schemaRef ds:uri="1f6e0e3d-68fc-4fb6-a0a6-6692e35a5484"/>
    <ds:schemaRef ds:uri="56118771-d351-4a2f-8ef6-c04febc97a5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19A3732-34C0-4FB5-B80E-942EA41F3388}">
  <ds:schemaRefs>
    <ds:schemaRef ds:uri="1f6e0e3d-68fc-4fb6-a0a6-6692e35a5484"/>
    <ds:schemaRef ds:uri="56118771-d351-4a2f-8ef6-c04febc97a5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Fulton</Template>
  <TotalTime>0</TotalTime>
  <Words>1808</Words>
  <Application>Microsoft Office PowerPoint</Application>
  <PresentationFormat>Widescreen</PresentationFormat>
  <Paragraphs>389</Paragraphs>
  <Slides>30</Slides>
  <Notes>28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30</vt:i4>
      </vt:variant>
    </vt:vector>
  </HeadingPairs>
  <TitlesOfParts>
    <vt:vector size="36" baseType="lpstr">
      <vt:lpstr>Aptos</vt:lpstr>
      <vt:lpstr>Arial</vt:lpstr>
      <vt:lpstr>Calibri</vt:lpstr>
      <vt:lpstr>Wingdings</vt:lpstr>
      <vt:lpstr>Fulton</vt:lpstr>
      <vt:lpstr>2_Office Theme</vt:lpstr>
      <vt:lpstr>PowerPoint Presentation</vt:lpstr>
      <vt:lpstr>PowerPoint Presentation</vt:lpstr>
      <vt:lpstr>INTRODUCTION TO THE ASSESSMENT TEAM</vt:lpstr>
      <vt:lpstr>GOALS FOR TODAY’S SESSION</vt:lpstr>
      <vt:lpstr>GOALS FOR TODAY’S SESSION</vt:lpstr>
      <vt:lpstr>BOARD POLICY</vt:lpstr>
      <vt:lpstr>GOALS FOR TODAY’S SESSION</vt:lpstr>
      <vt:lpstr>FCS ASSESSMENTS: STATE AND NATIONAL</vt:lpstr>
      <vt:lpstr>FCS ASSESSMENTS: UNIVERSAL SCREENER &amp; DIAGNOSTIC ASSESSMENT</vt:lpstr>
      <vt:lpstr>UNIVERSAL SCREENER &amp; DIAGNOSTIC  i-READY INFORM</vt:lpstr>
      <vt:lpstr>MTSS EARLY LITERACY FLOWCHARTS</vt:lpstr>
      <vt:lpstr>FCS ASSESSMENTS: STANDARDS-BASED ASSESSMENTS</vt:lpstr>
      <vt:lpstr>STANDARDS-BASED ASSESSMENTS UNIT ASSESSMENTS</vt:lpstr>
      <vt:lpstr>STANDARDS-BASED ASSESSMENTS 95 PHONICS CORE PROGRAM (PCP)</vt:lpstr>
      <vt:lpstr>STANDARDS-BASED ASSESSMENTS: WRITING ASSESSMENTS BENCHMARK 1</vt:lpstr>
      <vt:lpstr>STANDARDS-BASED ASSESSMENTS: WRITE SCORE BENCHMARK 2</vt:lpstr>
      <vt:lpstr>FAQ and SPECIAL POPULATIONS GUIDANCE</vt:lpstr>
      <vt:lpstr>Turn and Talk...</vt:lpstr>
      <vt:lpstr>GOALS FOR TODAY’S SESSION</vt:lpstr>
      <vt:lpstr>FCS ASSESSMENT PLATFORMS</vt:lpstr>
      <vt:lpstr>GOALS FOR TODAY’S SESSION</vt:lpstr>
      <vt:lpstr>FCS ASSESSMENT CALENDAR</vt:lpstr>
      <vt:lpstr>FCS ASSESSMENT CALENDAR: ACCESS</vt:lpstr>
      <vt:lpstr>FCS ASSESSMENT CALENDAR: VIEWING</vt:lpstr>
      <vt:lpstr>FCS ASSESSMENT CALENDAR</vt:lpstr>
      <vt:lpstr>GOALS FOR TODAY’S SESSION</vt:lpstr>
      <vt:lpstr>DATA-DRIVEN INSTRUCTION IN FCS</vt:lpstr>
      <vt:lpstr>WHO DO I CONTACT FOR SUPPORT?</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Richards, Kimberly</dc:creator>
  <cp:lastModifiedBy>Sweigart, Jennifer</cp:lastModifiedBy>
  <cp:revision>13</cp:revision>
  <cp:lastPrinted>2022-07-27T19:58:24Z</cp:lastPrinted>
  <dcterms:created xsi:type="dcterms:W3CDTF">2022-07-13T14:10:10Z</dcterms:created>
  <dcterms:modified xsi:type="dcterms:W3CDTF">2026-07-17T16:07:28Z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etDate">
    <vt:lpwstr>2022-07-13T14:10:10Z</vt:lpwstr>
  </property>
  <property fmtid="{D5CDD505-2E9C-101B-9397-08002B2CF9AE}" pid="4" name="MSIP_Label_0ee3c538-ec52-435f-ae58-017644bd9513_Method">
    <vt:lpwstr>Standard</vt:lpwstr>
  </property>
  <property fmtid="{D5CDD505-2E9C-101B-9397-08002B2CF9AE}" pid="5" name="MSIP_Label_0ee3c538-ec52-435f-ae58-017644bd9513_Name">
    <vt:lpwstr>0ee3c538-ec52-435f-ae58-017644bd9513</vt:lpwstr>
  </property>
  <property fmtid="{D5CDD505-2E9C-101B-9397-08002B2CF9AE}" pid="6" name="MSIP_Label_0ee3c538-ec52-435f-ae58-017644bd9513_SiteId">
    <vt:lpwstr>0cdcb198-8169-4b70-ba9f-da7e3ba700c2</vt:lpwstr>
  </property>
  <property fmtid="{D5CDD505-2E9C-101B-9397-08002B2CF9AE}" pid="7" name="MSIP_Label_0ee3c538-ec52-435f-ae58-017644bd9513_ActionId">
    <vt:lpwstr>66cb318a-6528-4886-ae3e-c6b60388c021</vt:lpwstr>
  </property>
  <property fmtid="{D5CDD505-2E9C-101B-9397-08002B2CF9AE}" pid="8" name="MSIP_Label_0ee3c538-ec52-435f-ae58-017644bd9513_ContentBits">
    <vt:lpwstr>0</vt:lpwstr>
  </property>
  <property fmtid="{D5CDD505-2E9C-101B-9397-08002B2CF9AE}" pid="9" name="ContentTypeId">
    <vt:lpwstr>0x010100D980D20079FAC241ACE9E2028A3AB6B7</vt:lpwstr>
  </property>
  <property fmtid="{D5CDD505-2E9C-101B-9397-08002B2CF9AE}" pid="10" name="MediaServiceImageTags">
    <vt:lpwstr/>
  </property>
</Properties>
</file>