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94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by Iii, Roy - PHS" userId="8f33c28d-390f-48bf-8631-5284445b4477" providerId="ADAL" clId="{6652B2AB-175F-4048-AF07-69C1E49C8D73}"/>
    <pc:docChg chg="custSel addSld modSld">
      <pc:chgData name="Roby Iii, Roy - PHS" userId="8f33c28d-390f-48bf-8631-5284445b4477" providerId="ADAL" clId="{6652B2AB-175F-4048-AF07-69C1E49C8D73}" dt="2025-08-24T18:53:15.087" v="194" actId="1076"/>
      <pc:docMkLst>
        <pc:docMk/>
      </pc:docMkLst>
      <pc:sldChg chg="addSp delSp modSp mod">
        <pc:chgData name="Roby Iii, Roy - PHS" userId="8f33c28d-390f-48bf-8631-5284445b4477" providerId="ADAL" clId="{6652B2AB-175F-4048-AF07-69C1E49C8D73}" dt="2025-08-15T17:07:15.074" v="188" actId="478"/>
        <pc:sldMkLst>
          <pc:docMk/>
          <pc:sldMk cId="4052635018" sldId="258"/>
        </pc:sldMkLst>
      </pc:sldChg>
      <pc:sldChg chg="addSp delSp modSp add mod">
        <pc:chgData name="Roby Iii, Roy - PHS" userId="8f33c28d-390f-48bf-8631-5284445b4477" providerId="ADAL" clId="{6652B2AB-175F-4048-AF07-69C1E49C8D73}" dt="2025-08-24T18:53:15.087" v="194" actId="1076"/>
        <pc:sldMkLst>
          <pc:docMk/>
          <pc:sldMk cId="3871172875" sldId="259"/>
        </pc:sldMkLst>
      </pc:sldChg>
    </pc:docChg>
  </pc:docChgLst>
  <pc:docChgLst>
    <pc:chgData name="Roby Iii, Roy - PHS" userId="8f33c28d-390f-48bf-8631-5284445b4477" providerId="ADAL" clId="{696699A3-7499-4AFA-97EB-6A3839E9235A}"/>
    <pc:docChg chg="custSel modSld sldOrd">
      <pc:chgData name="Roby Iii, Roy - PHS" userId="8f33c28d-390f-48bf-8631-5284445b4477" providerId="ADAL" clId="{696699A3-7499-4AFA-97EB-6A3839E9235A}" dt="2025-08-24T19:17:15.599" v="53" actId="20577"/>
      <pc:docMkLst>
        <pc:docMk/>
      </pc:docMkLst>
      <pc:sldChg chg="addSp delSp modSp mod">
        <pc:chgData name="Roby Iii, Roy - PHS" userId="8f33c28d-390f-48bf-8631-5284445b4477" providerId="ADAL" clId="{696699A3-7499-4AFA-97EB-6A3839E9235A}" dt="2025-08-24T19:16:03.925" v="43" actId="1076"/>
        <pc:sldMkLst>
          <pc:docMk/>
          <pc:sldMk cId="583677518" sldId="256"/>
        </pc:sldMkLst>
      </pc:sldChg>
      <pc:sldChg chg="addSp delSp modSp mod">
        <pc:chgData name="Roby Iii, Roy - PHS" userId="8f33c28d-390f-48bf-8631-5284445b4477" providerId="ADAL" clId="{696699A3-7499-4AFA-97EB-6A3839E9235A}" dt="2025-08-24T19:17:15.599" v="53" actId="20577"/>
        <pc:sldMkLst>
          <pc:docMk/>
          <pc:sldMk cId="3840425637" sldId="257"/>
        </pc:sldMkLst>
      </pc:sldChg>
      <pc:sldChg chg="addSp delSp modSp mod">
        <pc:chgData name="Roby Iii, Roy - PHS" userId="8f33c28d-390f-48bf-8631-5284445b4477" providerId="ADAL" clId="{696699A3-7499-4AFA-97EB-6A3839E9235A}" dt="2025-08-24T19:05:21.581" v="27"/>
        <pc:sldMkLst>
          <pc:docMk/>
          <pc:sldMk cId="4052635018" sldId="258"/>
        </pc:sldMkLst>
      </pc:sldChg>
      <pc:sldChg chg="addSp delSp modSp mod ord setBg">
        <pc:chgData name="Roby Iii, Roy - PHS" userId="8f33c28d-390f-48bf-8631-5284445b4477" providerId="ADAL" clId="{696699A3-7499-4AFA-97EB-6A3839E9235A}" dt="2025-08-24T19:07:10.960" v="33" actId="2711"/>
        <pc:sldMkLst>
          <pc:docMk/>
          <pc:sldMk cId="3871172875" sldId="259"/>
        </pc:sldMkLst>
      </pc:sldChg>
    </pc:docChg>
  </pc:docChgLst>
  <pc:docChgLst>
    <pc:chgData name="Roby Iii, Roy - PHS" userId="8f33c28d-390f-48bf-8631-5284445b4477" providerId="ADAL" clId="{0537B3AF-E6A0-4BF2-B786-267D65BB2233}"/>
    <pc:docChg chg="delSld">
      <pc:chgData name="Roby Iii, Roy - PHS" userId="8f33c28d-390f-48bf-8631-5284445b4477" providerId="ADAL" clId="{0537B3AF-E6A0-4BF2-B786-267D65BB2233}" dt="2025-09-24T14:40:59.351" v="1" actId="47"/>
      <pc:docMkLst>
        <pc:docMk/>
      </pc:docMkLst>
      <pc:sldChg chg="del">
        <pc:chgData name="Roby Iii, Roy - PHS" userId="8f33c28d-390f-48bf-8631-5284445b4477" providerId="ADAL" clId="{0537B3AF-E6A0-4BF2-B786-267D65BB2233}" dt="2025-09-24T14:40:59.351" v="1" actId="47"/>
        <pc:sldMkLst>
          <pc:docMk/>
          <pc:sldMk cId="4052635018" sldId="258"/>
        </pc:sldMkLst>
      </pc:sldChg>
      <pc:sldChg chg="del">
        <pc:chgData name="Roby Iii, Roy - PHS" userId="8f33c28d-390f-48bf-8631-5284445b4477" providerId="ADAL" clId="{0537B3AF-E6A0-4BF2-B786-267D65BB2233}" dt="2025-09-24T14:40:19.493" v="0" actId="47"/>
        <pc:sldMkLst>
          <pc:docMk/>
          <pc:sldMk cId="3871172875" sldId="259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C379C2-B7C5-8E62-5DB6-BF7E01D569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D795EB-CE0D-DF03-4703-8CD6AEF8B4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203829-55F5-83D8-42F2-C123DDBF3D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BB80F-7787-4123-9702-7F7E8589760C}" type="datetimeFigureOut">
              <a:rPr lang="en-US" smtClean="0"/>
              <a:t>9/24/2025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F78E8F-B2B2-DC64-1353-425D54D2BE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2EB899-672A-C461-1FF5-7715457D3D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03BF9-55F2-4C6B-B20E-699288B67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83340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CCE112-4502-8018-3916-A580C5E8FB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674F91-C29B-8F38-70C7-0D82847A24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0A9EC0-086D-346E-76F5-EAF319E602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BB80F-7787-4123-9702-7F7E8589760C}" type="datetimeFigureOut">
              <a:rPr lang="en-US" smtClean="0"/>
              <a:t>9/24/2025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85F0C8-4A5A-CA3D-15D2-587EC8E7B6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CB1747-79FD-30F8-D10F-633F83FBC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03BF9-55F2-4C6B-B20E-699288B67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93670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C8EA30-1C6F-3491-D6E0-31B006330A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2D8204-5686-1EAB-3C3C-143736BD6B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C5423B-3061-E363-2122-2336902555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BB80F-7787-4123-9702-7F7E8589760C}" type="datetimeFigureOut">
              <a:rPr lang="en-US" smtClean="0"/>
              <a:t>9/24/2025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3249E1-2E7D-63F7-43B1-98A27A80D1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A97CAF-11ED-6425-7873-1ECEA83313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03BF9-55F2-4C6B-B20E-699288B67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6539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6F839E-FC0F-A5AB-5078-51529CF8E6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E5AF9C-569D-CBD1-2DFE-9DDF9CE0077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308E69-98A1-3E30-B639-A9CAA36ED5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B3BA9B-2351-D71C-E346-28F0FB56C2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BB80F-7787-4123-9702-7F7E8589760C}" type="datetimeFigureOut">
              <a:rPr lang="en-US" smtClean="0"/>
              <a:t>9/24/2025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979361-0C91-F417-2872-5894C096AE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84F2F4-463F-7955-BEA3-920202803B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03BF9-55F2-4C6B-B20E-699288B67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4269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9F0141-3A9C-4E09-80B8-526628BF90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C98811-8F99-F01C-5DAC-EB0A5D05F6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39575B-320D-8462-DD99-0AB8AF48B3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0A09FF0-C48B-B612-EC1C-77261F82072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285D832-3112-9663-F3B8-B0628A9FDE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39E7B30-54A3-EE7B-7D90-4418A58161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BB80F-7787-4123-9702-7F7E8589760C}" type="datetimeFigureOut">
              <a:rPr lang="en-US" smtClean="0"/>
              <a:t>9/24/2025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FE0F6EC-3243-9E06-EAB8-845527F8AA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2735FC7-E072-AA80-F6B7-1865766D7C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03BF9-55F2-4C6B-B20E-699288B67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428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913452-BA06-B99F-98E2-97A5C9B39E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A77EA56-9906-0A1E-CA75-1BE6604B56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BB80F-7787-4123-9702-7F7E8589760C}" type="datetimeFigureOut">
              <a:rPr lang="en-US" smtClean="0"/>
              <a:t>9/24/2025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4E2C8D-5A14-B97B-CBA9-C7CE2F32C8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465841-8756-627E-CBB4-D77B95D5C5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03BF9-55F2-4C6B-B20E-699288B67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45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6C1A48B-CC2E-E9E1-9852-7B5110D113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BB80F-7787-4123-9702-7F7E8589760C}" type="datetimeFigureOut">
              <a:rPr lang="en-US" smtClean="0"/>
              <a:t>9/24/2025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287E2D5-0102-0DDF-8842-D821211512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19E8D1-E7CE-8CEC-C208-BA30ECBC66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03BF9-55F2-4C6B-B20E-699288B67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43044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E9FA4C-C4E0-0CE2-FA97-AB7E744442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4C25B0-509E-F625-80E0-DC1539D9D1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55C47F-FAD7-DD9B-58AD-630FEDD87B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E8993C4-05AC-AFC8-6350-9DD97037E1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BB80F-7787-4123-9702-7F7E8589760C}" type="datetimeFigureOut">
              <a:rPr lang="en-US" smtClean="0"/>
              <a:t>9/24/2025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4C99C5-92F3-67E5-1CA7-F2E8CF82C8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1CBF77-EA30-7B6A-4BDD-6E2A6D92B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03BF9-55F2-4C6B-B20E-699288B67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60206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29AF2-D91B-D308-D89C-556FDA5843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62FAB1C-2242-EB73-7ECD-DDCE8816EDA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40045F-4816-718B-805D-4E718F32A5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4FA79F1-7409-01A6-A2C6-D8256819E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BB80F-7787-4123-9702-7F7E8589760C}" type="datetimeFigureOut">
              <a:rPr lang="en-US" smtClean="0"/>
              <a:t>9/24/2025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10661F-A162-FB99-23C4-800C391E43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7913E3-B4AF-4602-0C0B-3A4541BB4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03BF9-55F2-4C6B-B20E-699288B67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7138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DA6EA8-CCC7-11F0-2E56-AE532375C7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3F17EBB-071B-80D4-5C74-051776DA74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2513B8-0FD9-C09C-B26C-5821274D24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BB80F-7787-4123-9702-7F7E8589760C}" type="datetimeFigureOut">
              <a:rPr lang="en-US" smtClean="0"/>
              <a:t>9/24/2025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D22438-ED8A-65F2-0821-7C7F2F801E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25643F-E26F-78D3-C573-DE996A55FD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03BF9-55F2-4C6B-B20E-699288B67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55943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B947E1D-E615-AC51-9C57-3C54FBC5B1F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66F484-D380-D5E9-A791-5C29D290B9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EEE8A4-45E8-2DA7-940A-EA1A14095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BB80F-7787-4123-9702-7F7E8589760C}" type="datetimeFigureOut">
              <a:rPr lang="en-US" smtClean="0"/>
              <a:t>9/24/2025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BE5052-F2AE-0E6D-AD16-C381A824CB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CF1474-C57A-1B46-6228-63FA9B554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03BF9-55F2-4C6B-B20E-699288B67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2345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1CA24E-66BF-615B-CE30-E2C2266A10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753344-9A91-9DB6-401E-30053E7D6D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74CB14-8333-DED0-67FC-637503D32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F2BB80F-7787-4123-9702-7F7E8589760C}" type="datetimeFigureOut">
              <a:rPr lang="en-US" smtClean="0"/>
              <a:t>9/24/2025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6A10DA-D6C5-5964-6DC3-B381A24FCD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E96677-E786-AD52-AACC-05C3CC1BE5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8303BF9-55F2-4C6B-B20E-699288B67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8700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jschelly@psdschools.org" TargetMode="External"/><Relationship Id="rId2" Type="http://schemas.openxmlformats.org/officeDocument/2006/relationships/hyperlink" Target="mailto:llastramendo@psdschools.org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13094498-5B6B-AE4D-2C89-32B6DE5F18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2356"/>
            <a:ext cx="9144000" cy="921231"/>
          </a:xfrm>
        </p:spPr>
        <p:txBody>
          <a:bodyPr/>
          <a:lstStyle/>
          <a:p>
            <a:r>
              <a:rPr lang="en-US" dirty="0">
                <a:latin typeface="Algerian" panose="04020705040A02060702" pitchFamily="82" charset="0"/>
              </a:rPr>
              <a:t>JROTC PROGRAM</a:t>
            </a:r>
          </a:p>
          <a:p>
            <a:r>
              <a:rPr lang="en-US" dirty="0">
                <a:latin typeface="Algerian" panose="04020705040A02060702" pitchFamily="82" charset="0"/>
              </a:rPr>
              <a:t>Poudre School District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38D5B84-ECB3-AFCF-146A-B8D90518C9C7}"/>
              </a:ext>
            </a:extLst>
          </p:cNvPr>
          <p:cNvSpPr txBox="1"/>
          <p:nvPr/>
        </p:nvSpPr>
        <p:spPr>
          <a:xfrm>
            <a:off x="518883" y="1926765"/>
            <a:ext cx="7449459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LET I: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15 Total Credits in Social Studies and Health/Wellness</a:t>
            </a:r>
          </a:p>
          <a:p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LET II: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15 Total Credits in Civics/Gov, World Lang/Culture, or Health/ Wellness</a:t>
            </a:r>
          </a:p>
          <a:p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LET III: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15 Total Credits in Personal Finance/Financial Lit</a:t>
            </a:r>
          </a:p>
          <a:p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LET IV: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15 Total Credits in Honors, Electives</a:t>
            </a:r>
          </a:p>
          <a:p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**** Lang Arts may be added in the future approval from district</a:t>
            </a:r>
          </a:p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**** Electives may be added during all LET Levels</a:t>
            </a:r>
          </a:p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**** All new students start in LET Level I</a:t>
            </a:r>
          </a:p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**** Students may take AM/PM classes</a:t>
            </a:r>
          </a:p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**** Students may start in Fall or Summer</a:t>
            </a:r>
          </a:p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**** Students can complete ALL LET levels in 2 years</a:t>
            </a:r>
          </a:p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**** 3</a:t>
            </a:r>
            <a:r>
              <a:rPr lang="en-US" sz="1600" baseline="30000" dirty="0">
                <a:latin typeface="Arial" panose="020B0604020202020204" pitchFamily="34" charset="0"/>
                <a:cs typeface="Arial" panose="020B0604020202020204" pitchFamily="34" charset="0"/>
              </a:rPr>
              <a:t>rd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/4</a:t>
            </a:r>
            <a:r>
              <a:rPr lang="en-US" sz="1600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 year would be those wanting to compete on the teams and travel</a:t>
            </a:r>
          </a:p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**** No Expense to students to travel, uniforms, or equipment 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ACADEDD-6523-9D06-99AA-8F4AA290439B}"/>
              </a:ext>
            </a:extLst>
          </p:cNvPr>
          <p:cNvSpPr/>
          <p:nvPr/>
        </p:nvSpPr>
        <p:spPr>
          <a:xfrm>
            <a:off x="8524484" y="3067951"/>
            <a:ext cx="1411512" cy="1374455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LET I</a:t>
            </a:r>
          </a:p>
          <a:p>
            <a:pPr algn="ctr"/>
            <a:r>
              <a:rPr lang="en-US" dirty="0"/>
              <a:t>LET II</a:t>
            </a:r>
          </a:p>
          <a:p>
            <a:pPr algn="ctr"/>
            <a:r>
              <a:rPr lang="en-US" dirty="0"/>
              <a:t>LET III</a:t>
            </a:r>
          </a:p>
          <a:p>
            <a:pPr algn="ctr"/>
            <a:r>
              <a:rPr lang="en-US" dirty="0"/>
              <a:t>LET IV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738A7A4-9BE9-0D14-1406-BB7833B8590B}"/>
              </a:ext>
            </a:extLst>
          </p:cNvPr>
          <p:cNvSpPr/>
          <p:nvPr/>
        </p:nvSpPr>
        <p:spPr>
          <a:xfrm>
            <a:off x="10141132" y="3072304"/>
            <a:ext cx="1411512" cy="1374455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LET I</a:t>
            </a:r>
          </a:p>
          <a:p>
            <a:pPr algn="ctr"/>
            <a:r>
              <a:rPr lang="en-US" dirty="0"/>
              <a:t>LET II</a:t>
            </a:r>
          </a:p>
          <a:p>
            <a:pPr algn="ctr"/>
            <a:r>
              <a:rPr lang="en-US" dirty="0"/>
              <a:t>LET III</a:t>
            </a:r>
          </a:p>
          <a:p>
            <a:pPr algn="ctr"/>
            <a:r>
              <a:rPr lang="en-US" dirty="0"/>
              <a:t>LET IV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C8E73CC-8B00-7919-D983-585B3045EF3E}"/>
              </a:ext>
            </a:extLst>
          </p:cNvPr>
          <p:cNvSpPr/>
          <p:nvPr/>
        </p:nvSpPr>
        <p:spPr>
          <a:xfrm>
            <a:off x="8514602" y="4654784"/>
            <a:ext cx="1411512" cy="1374455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LET I</a:t>
            </a:r>
          </a:p>
          <a:p>
            <a:pPr algn="ctr"/>
            <a:r>
              <a:rPr lang="en-US" dirty="0"/>
              <a:t>LET II</a:t>
            </a:r>
          </a:p>
          <a:p>
            <a:pPr algn="ctr"/>
            <a:r>
              <a:rPr lang="en-US" dirty="0"/>
              <a:t>LET III</a:t>
            </a:r>
          </a:p>
          <a:p>
            <a:pPr algn="ctr"/>
            <a:r>
              <a:rPr lang="en-US" dirty="0"/>
              <a:t>LET IV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B46097C-C2B5-87EA-3BBC-5BB81D08F500}"/>
              </a:ext>
            </a:extLst>
          </p:cNvPr>
          <p:cNvSpPr/>
          <p:nvPr/>
        </p:nvSpPr>
        <p:spPr>
          <a:xfrm>
            <a:off x="10141132" y="4654784"/>
            <a:ext cx="1411512" cy="1374455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LET I</a:t>
            </a:r>
          </a:p>
          <a:p>
            <a:pPr algn="ctr"/>
            <a:r>
              <a:rPr lang="en-US" dirty="0"/>
              <a:t>LET II</a:t>
            </a:r>
          </a:p>
          <a:p>
            <a:pPr algn="ctr"/>
            <a:r>
              <a:rPr lang="en-US" dirty="0"/>
              <a:t>LET III</a:t>
            </a:r>
          </a:p>
          <a:p>
            <a:pPr algn="ctr"/>
            <a:r>
              <a:rPr lang="en-US" dirty="0"/>
              <a:t>LET IV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8E6D063-4EA3-FCC0-71A3-5B95236D39D2}"/>
              </a:ext>
            </a:extLst>
          </p:cNvPr>
          <p:cNvSpPr txBox="1"/>
          <p:nvPr/>
        </p:nvSpPr>
        <p:spPr>
          <a:xfrm>
            <a:off x="7968342" y="3570512"/>
            <a:ext cx="5629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AM</a:t>
            </a:r>
            <a:r>
              <a:rPr lang="en-US" dirty="0"/>
              <a:t>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3993202-F84D-9963-9F4A-472633A04CDE}"/>
              </a:ext>
            </a:extLst>
          </p:cNvPr>
          <p:cNvSpPr txBox="1"/>
          <p:nvPr/>
        </p:nvSpPr>
        <p:spPr>
          <a:xfrm>
            <a:off x="7968342" y="5089976"/>
            <a:ext cx="5597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PM</a:t>
            </a:r>
            <a:r>
              <a:rPr lang="en-US" dirty="0"/>
              <a:t>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24C9D4B-E879-40AC-3FBF-4872791A8626}"/>
              </a:ext>
            </a:extLst>
          </p:cNvPr>
          <p:cNvSpPr txBox="1"/>
          <p:nvPr/>
        </p:nvSpPr>
        <p:spPr>
          <a:xfrm>
            <a:off x="8789791" y="2642615"/>
            <a:ext cx="8611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1 SEM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37FAAEC-F18B-85A7-BCB5-4B1415D9C081}"/>
              </a:ext>
            </a:extLst>
          </p:cNvPr>
          <p:cNvSpPr txBox="1"/>
          <p:nvPr/>
        </p:nvSpPr>
        <p:spPr>
          <a:xfrm>
            <a:off x="10416321" y="2656094"/>
            <a:ext cx="8611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2 SEM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B4CF3D2-984E-49D7-65B2-C28DD1EB7781}"/>
              </a:ext>
            </a:extLst>
          </p:cNvPr>
          <p:cNvSpPr txBox="1"/>
          <p:nvPr/>
        </p:nvSpPr>
        <p:spPr>
          <a:xfrm>
            <a:off x="156759" y="6106879"/>
            <a:ext cx="81644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POC Registrar: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Litzy Mendoza /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llastramendo@psdschools.org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/ 970-488-6067</a:t>
            </a:r>
          </a:p>
          <a:p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POC Counselor: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Jeffrey  Schelly /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jschelly@psdschools.org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/ 970-488-6213 </a:t>
            </a:r>
          </a:p>
        </p:txBody>
      </p:sp>
      <p:pic>
        <p:nvPicPr>
          <p:cNvPr id="4" name="Picture 3" descr="A yellow star with black text&#10;&#10;AI-generated content may be incorrect.">
            <a:extLst>
              <a:ext uri="{FF2B5EF4-FFF2-40B4-BE49-F238E27FC236}">
                <a16:creationId xmlns:a16="http://schemas.microsoft.com/office/drawing/2014/main" id="{9A3482C2-2977-7D3F-81A2-38A737F683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452" y="234769"/>
            <a:ext cx="1022608" cy="1329186"/>
          </a:xfrm>
          <a:prstGeom prst="rect">
            <a:avLst/>
          </a:prstGeom>
        </p:spPr>
      </p:pic>
      <p:pic>
        <p:nvPicPr>
          <p:cNvPr id="10" name="Picture 9" descr="A blue and white shield with a candle and a flying bird&#10;&#10;AI-generated content may be incorrect.">
            <a:extLst>
              <a:ext uri="{FF2B5EF4-FFF2-40B4-BE49-F238E27FC236}">
                <a16:creationId xmlns:a16="http://schemas.microsoft.com/office/drawing/2014/main" id="{C1AD4247-CCA0-9AB5-A83F-3A02EB9C8FE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9288" y="288994"/>
            <a:ext cx="1271337" cy="1329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36775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FE60C74-11EC-A198-20CF-7ABA719148FE}"/>
              </a:ext>
            </a:extLst>
          </p:cNvPr>
          <p:cNvSpPr txBox="1"/>
          <p:nvPr/>
        </p:nvSpPr>
        <p:spPr>
          <a:xfrm>
            <a:off x="849079" y="2027686"/>
            <a:ext cx="10514821" cy="47705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600" b="1" u="sng" dirty="0"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INTEGRATED CURRICULAR ACTIVITIES:</a:t>
            </a:r>
            <a:endParaRPr lang="en-US" sz="16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The student will have the opportunity to participate in some or all the following integrated curricular and co-curricular activities. JROTC Program gives cadets the opportunities to participate in numerous before/after school and weekend activities. Cadets will have the opportunity to travel and compete throughout the U.S. </a:t>
            </a:r>
            <a:r>
              <a:rPr lang="en-US" sz="1600" b="1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ALL cost</a:t>
            </a:r>
            <a:r>
              <a:rPr lang="en-US" sz="1600" b="1" dirty="0"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is covered for our teams to compete from </a:t>
            </a:r>
            <a:r>
              <a:rPr lang="en-US" sz="1600" b="1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Cadet Command not the school district.</a:t>
            </a:r>
            <a:r>
              <a:rPr lang="en-US" sz="16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Cadets must have parental/guardian and SAI/AI permission to participate in the following integrated curricular activities:   </a:t>
            </a:r>
            <a:endParaRPr lang="en-US" sz="16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n-US" sz="16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600" u="none" strike="noStrike" dirty="0"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Drill Team Competitions (Armed and Unarmed)</a:t>
            </a:r>
            <a:endParaRPr lang="en-US" sz="1600" u="none" strike="noStrike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600" u="none" strike="noStrike" dirty="0"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Color Guard</a:t>
            </a:r>
            <a:endParaRPr lang="en-US" sz="1600" u="none" strike="noStrike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600" u="none" strike="noStrike" dirty="0"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Honor Guard</a:t>
            </a:r>
            <a:endParaRPr lang="en-US" sz="1600" u="none" strike="noStrike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600" u="none" strike="noStrike" dirty="0"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RAIDER Team</a:t>
            </a:r>
            <a:endParaRPr lang="en-US" sz="1600" u="none" strike="noStrike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600" u="none" strike="noStrike" dirty="0"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JROTC Cadet Leadership Challenge (JCLC) - Summer Camp</a:t>
            </a:r>
            <a:endParaRPr lang="en-US" sz="1600" u="none" strike="noStrike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600" u="none" strike="noStrike" dirty="0"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Archery </a:t>
            </a:r>
            <a:endParaRPr lang="en-US" sz="1600" u="none" strike="noStrike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600" u="none" strike="noStrike" dirty="0"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Air Rifle Competitions JROTC Leadership and Academic Bowl (JLAB)</a:t>
            </a:r>
            <a:endParaRPr lang="en-US" sz="1600" u="none" strike="noStrike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600" u="none" strike="noStrike" dirty="0"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Robotics (Drones) Competitions</a:t>
            </a:r>
            <a:endParaRPr lang="en-US" sz="1600" u="none" strike="noStrike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600" u="none" strike="noStrike" dirty="0"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Annual Military Ball</a:t>
            </a:r>
            <a:endParaRPr lang="en-US" sz="1600" u="none" strike="noStrike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600" u="none" strike="noStrike" dirty="0"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Annual JROTC Awards Ceremony</a:t>
            </a:r>
            <a:endParaRPr lang="en-US" sz="1600" u="none" strike="noStrike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600" u="none" strike="noStrike" dirty="0"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Annual Command Inspection (mandatory attendance)</a:t>
            </a:r>
            <a:endParaRPr lang="en-US" sz="1600" u="none" strike="noStrike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600" u="none" strike="noStrike" dirty="0"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School </a:t>
            </a:r>
            <a:r>
              <a:rPr lang="en-US" sz="1600" u="none" strike="noStrike"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and Community </a:t>
            </a:r>
            <a:r>
              <a:rPr lang="en-US" sz="160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1600" u="none" strike="noStrike"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ervice </a:t>
            </a:r>
            <a:r>
              <a:rPr lang="en-US" sz="16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1600" u="none" strike="noStrike"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ctivities</a:t>
            </a:r>
            <a:endParaRPr lang="en-US" sz="1600" u="none" strike="noStrike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FE5C9E62-FB75-7FC1-6F33-0036D24D74E6}"/>
              </a:ext>
            </a:extLst>
          </p:cNvPr>
          <p:cNvSpPr txBox="1">
            <a:spLocks/>
          </p:cNvSpPr>
          <p:nvPr/>
        </p:nvSpPr>
        <p:spPr>
          <a:xfrm>
            <a:off x="1524000" y="32356"/>
            <a:ext cx="9144000" cy="9212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latin typeface="Algerian" panose="04020705040A02060702" pitchFamily="82" charset="0"/>
              </a:rPr>
              <a:t>JROTC PROGRAM</a:t>
            </a:r>
          </a:p>
          <a:p>
            <a:r>
              <a:rPr lang="en-US">
                <a:latin typeface="Algerian" panose="04020705040A02060702" pitchFamily="82" charset="0"/>
              </a:rPr>
              <a:t>Poudre School District</a:t>
            </a:r>
            <a:endParaRPr lang="en-US" dirty="0">
              <a:latin typeface="Algerian" panose="04020705040A02060702" pitchFamily="82" charset="0"/>
            </a:endParaRPr>
          </a:p>
        </p:txBody>
      </p:sp>
      <p:pic>
        <p:nvPicPr>
          <p:cNvPr id="2" name="Picture 1" descr="A yellow star with black text&#10;&#10;AI-generated content may be incorrect.">
            <a:extLst>
              <a:ext uri="{FF2B5EF4-FFF2-40B4-BE49-F238E27FC236}">
                <a16:creationId xmlns:a16="http://schemas.microsoft.com/office/drawing/2014/main" id="{3242042A-CE9E-1A6D-FF3A-E86CDBD924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452" y="234769"/>
            <a:ext cx="1022608" cy="1329186"/>
          </a:xfrm>
          <a:prstGeom prst="rect">
            <a:avLst/>
          </a:prstGeom>
        </p:spPr>
      </p:pic>
      <p:pic>
        <p:nvPicPr>
          <p:cNvPr id="3" name="Picture 2" descr="A blue and white shield with a candle and a flying bird&#10;&#10;AI-generated content may be incorrect.">
            <a:extLst>
              <a:ext uri="{FF2B5EF4-FFF2-40B4-BE49-F238E27FC236}">
                <a16:creationId xmlns:a16="http://schemas.microsoft.com/office/drawing/2014/main" id="{907F1BED-996A-58A9-F3A6-92D08D5232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9288" y="288994"/>
            <a:ext cx="1271337" cy="1329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4256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</TotalTime>
  <Words>368</Words>
  <Application>Microsoft Office PowerPoint</Application>
  <PresentationFormat>Widescreen</PresentationFormat>
  <Paragraphs>57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Algerian</vt:lpstr>
      <vt:lpstr>Aptos</vt:lpstr>
      <vt:lpstr>Aptos Display</vt:lpstr>
      <vt:lpstr>Arial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Roby Iii, Roy - PHS</dc:creator>
  <cp:lastModifiedBy>Roby Iii, Roy - PHS</cp:lastModifiedBy>
  <cp:revision>7</cp:revision>
  <cp:lastPrinted>2024-09-23T13:52:14Z</cp:lastPrinted>
  <dcterms:created xsi:type="dcterms:W3CDTF">2024-09-22T18:02:05Z</dcterms:created>
  <dcterms:modified xsi:type="dcterms:W3CDTF">2025-09-24T14:41:01Z</dcterms:modified>
</cp:coreProperties>
</file>