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9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0" y="1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C8CAE-413C-F31B-81D4-31E6B6C27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261FA-CCB3-0D52-C2B9-3F236AD3D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06B04-A23A-3DA2-641A-F8230F39F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54A1A-638A-C311-67C5-6B6458A2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51FF1-E93B-9590-098F-2DBD5889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3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E324E-AFF5-E389-55B5-4E6B0629A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2850E-49EB-B5C1-6AAC-12E0943C1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A3246-512D-19DC-12E9-F20461D12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AB8BB-9AB1-F27E-1F67-89E5D2D7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25410-50F7-7CA4-CFA2-619306EC2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4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57C8-9DF4-4144-776B-48EFA438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505AA-9A4B-F25B-58F0-55A2962F4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0A95B-6DD4-EC63-6EF9-13783858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C9F38-B37B-C75E-AB18-7B6907E1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EEA2D-2961-0340-EF9B-FCB5A631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4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5638-A40A-B8A6-542D-DFB34D11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E3E11-699F-A863-7704-5F8D2E56F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ECCD2-A177-2D61-3A26-E5C22B8A4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633BD-1839-3696-4156-9B6BB6E1F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8E510-06C8-0BE9-412E-D5BF214B1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1E0F9-8D61-682C-4E31-BC5453B6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1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846DE-54CC-87DC-60BD-FE2566B6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0F35B-5232-BB00-6FEB-1DE37AAE8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22268-E8A0-13D6-C5EE-CC4220D9C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898C17-7501-7572-81C2-CEEE7B223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BE32E-18F9-C041-F127-EF2A5DB78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B35A93-C56E-B384-77EF-E390ED08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A3A89F-0BEF-D431-DE16-A510353EF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46B6C-FB13-FEEC-7E40-D45A7C52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1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96F1-3BD2-8291-E0CA-1295EEFF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D93B2-C9B0-645E-4EE1-65F61B9EB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1790D-F421-DAD9-9A32-0F756454A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FF93C-E549-1AA0-90C7-01770AC4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0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55D24B-1C7C-5597-F42D-F6A195C0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EBBD58-0C39-2F2B-5F23-73E4FEF6A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3AA39-2B1E-397C-0118-9AFCD373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1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43DE-7D28-34D7-4774-5F8837F0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2611B-BCD3-88F2-14C6-9E879FC9A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ABF28-A009-4839-C78E-07C6A2A27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5E79A-D963-394E-693F-4298DC41D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C0B6FD-52C9-797F-4DC8-0AA078F67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35795-E96A-61FC-CB15-F7E5737B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7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4C23-9C62-4074-6630-09BBD00C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2F33F9-EEEF-D2D9-97F6-F492AE2219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716F7-C1F7-EDED-7613-145A90DF3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A198B-6F76-746F-B3CD-E85B0618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BB5237-AF96-6B52-9F84-F0B7613D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5D846-50F3-A59B-0296-EAAE59D1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2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AA0C3-3271-1A1C-9882-3732FC057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34DD3-9FD4-0772-C9A0-D0054C063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8FA03-A9C7-9430-BE3A-A42BC3ACC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C36A8-6EEF-9873-097B-044D785B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2F057-0071-5981-C300-41AADD4C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4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3F3B1A-21CD-9230-9485-71B9FB940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82950-6024-4B53-932B-2A7E6C8A0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D699B-5785-F801-D625-81B47E28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1D674-1A42-A110-DA30-64AF94C9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74171-0F9D-3AF1-A089-FC5E3471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6A026-68E3-EFFB-A4EC-CB819BE1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1AB73-1726-9D96-8ABA-33CDE196C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B6750-FE55-5CEF-FE06-309BD3175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1A42A3-7BFF-4EA1-825E-838A277BE0AD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921CF-6AED-A74D-07C2-8115D3472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E03AD-A8DA-DAD2-D2F8-5BD297E7E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0F54F4-021E-4BF3-8B66-C6FF67196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7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475BB-96E4-E1A7-D74A-BF04099E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72F98-73F1-AA6B-4BBE-38098A82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Good Stretches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6F8919-BFC9-8A50-0269-5AFEE79FB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9574" y="396340"/>
            <a:ext cx="5770953" cy="621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6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4CC283-E19B-9BF5-D590-7EB106F5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Good Stretches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0D9B6B-F367-D80C-AD50-B80BF1045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694" y="1675227"/>
            <a:ext cx="11141702" cy="484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177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1_Office Theme</vt:lpstr>
      <vt:lpstr>Good Stretches</vt:lpstr>
      <vt:lpstr>Good Stretches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Shepheard</dc:creator>
  <cp:lastModifiedBy>Robert Shepheard</cp:lastModifiedBy>
  <cp:revision>2</cp:revision>
  <dcterms:created xsi:type="dcterms:W3CDTF">2025-12-17T23:00:08Z</dcterms:created>
  <dcterms:modified xsi:type="dcterms:W3CDTF">2026-07-16T22:38:34Z</dcterms:modified>
</cp:coreProperties>
</file>