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5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0" autoAdjust="0"/>
    <p:restoredTop sz="94660"/>
  </p:normalViewPr>
  <p:slideViewPr>
    <p:cSldViewPr snapToGrid="0">
      <p:cViewPr varScale="1">
        <p:scale>
          <a:sx n="94" d="100"/>
          <a:sy n="94" d="100"/>
        </p:scale>
        <p:origin x="91" y="85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5F325-4CCB-D428-F2B5-E0BD23DB13E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647C3E4-E3E6-D96D-92BB-C84E1604D8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DC0D9E7-7DCB-C235-FD67-93CFE47A3AEF}"/>
              </a:ext>
            </a:extLst>
          </p:cNvPr>
          <p:cNvSpPr>
            <a:spLocks noGrp="1"/>
          </p:cNvSpPr>
          <p:nvPr>
            <p:ph type="dt" sz="half" idx="10"/>
          </p:nvPr>
        </p:nvSpPr>
        <p:spPr/>
        <p:txBody>
          <a:bodyPr/>
          <a:lstStyle/>
          <a:p>
            <a:fld id="{A62873D2-DAEE-4308-8E48-E9A9FE8D19A9}" type="datetimeFigureOut">
              <a:rPr lang="en-US" smtClean="0"/>
              <a:t>7/16/2026</a:t>
            </a:fld>
            <a:endParaRPr lang="en-US"/>
          </a:p>
        </p:txBody>
      </p:sp>
      <p:sp>
        <p:nvSpPr>
          <p:cNvPr id="5" name="Footer Placeholder 4">
            <a:extLst>
              <a:ext uri="{FF2B5EF4-FFF2-40B4-BE49-F238E27FC236}">
                <a16:creationId xmlns:a16="http://schemas.microsoft.com/office/drawing/2014/main" id="{1E0A5A36-64AD-C2E2-F94E-B58165AA21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C38BFE-52A0-17B6-FD7D-2D8DE33D4C83}"/>
              </a:ext>
            </a:extLst>
          </p:cNvPr>
          <p:cNvSpPr>
            <a:spLocks noGrp="1"/>
          </p:cNvSpPr>
          <p:nvPr>
            <p:ph type="sldNum" sz="quarter" idx="12"/>
          </p:nvPr>
        </p:nvSpPr>
        <p:spPr/>
        <p:txBody>
          <a:bodyPr/>
          <a:lstStyle/>
          <a:p>
            <a:fld id="{A341EDBE-8EC6-4AB8-988A-826F94EFE962}" type="slidenum">
              <a:rPr lang="en-US" smtClean="0"/>
              <a:t>‹#›</a:t>
            </a:fld>
            <a:endParaRPr lang="en-US"/>
          </a:p>
        </p:txBody>
      </p:sp>
    </p:spTree>
    <p:extLst>
      <p:ext uri="{BB962C8B-B14F-4D97-AF65-F5344CB8AC3E}">
        <p14:creationId xmlns:p14="http://schemas.microsoft.com/office/powerpoint/2010/main" val="28150454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16FE6-3530-178B-963E-F985332828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E0AECC1-3F3D-EC5A-F470-F2614F6BA79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566A07-5B4C-0589-2FA1-1B827980BA95}"/>
              </a:ext>
            </a:extLst>
          </p:cNvPr>
          <p:cNvSpPr>
            <a:spLocks noGrp="1"/>
          </p:cNvSpPr>
          <p:nvPr>
            <p:ph type="dt" sz="half" idx="10"/>
          </p:nvPr>
        </p:nvSpPr>
        <p:spPr/>
        <p:txBody>
          <a:bodyPr/>
          <a:lstStyle/>
          <a:p>
            <a:fld id="{A62873D2-DAEE-4308-8E48-E9A9FE8D19A9}" type="datetimeFigureOut">
              <a:rPr lang="en-US" smtClean="0"/>
              <a:t>7/16/2026</a:t>
            </a:fld>
            <a:endParaRPr lang="en-US"/>
          </a:p>
        </p:txBody>
      </p:sp>
      <p:sp>
        <p:nvSpPr>
          <p:cNvPr id="5" name="Footer Placeholder 4">
            <a:extLst>
              <a:ext uri="{FF2B5EF4-FFF2-40B4-BE49-F238E27FC236}">
                <a16:creationId xmlns:a16="http://schemas.microsoft.com/office/drawing/2014/main" id="{01E91E05-3FA3-700E-8375-371795BB3A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BE54C1-DF40-965E-0C63-084F52474E36}"/>
              </a:ext>
            </a:extLst>
          </p:cNvPr>
          <p:cNvSpPr>
            <a:spLocks noGrp="1"/>
          </p:cNvSpPr>
          <p:nvPr>
            <p:ph type="sldNum" sz="quarter" idx="12"/>
          </p:nvPr>
        </p:nvSpPr>
        <p:spPr/>
        <p:txBody>
          <a:bodyPr/>
          <a:lstStyle/>
          <a:p>
            <a:fld id="{A341EDBE-8EC6-4AB8-988A-826F94EFE962}" type="slidenum">
              <a:rPr lang="en-US" smtClean="0"/>
              <a:t>‹#›</a:t>
            </a:fld>
            <a:endParaRPr lang="en-US"/>
          </a:p>
        </p:txBody>
      </p:sp>
    </p:spTree>
    <p:extLst>
      <p:ext uri="{BB962C8B-B14F-4D97-AF65-F5344CB8AC3E}">
        <p14:creationId xmlns:p14="http://schemas.microsoft.com/office/powerpoint/2010/main" val="19109286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3C772-13AE-0D63-0B56-47CF28CE2D8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D509C23-163C-44A0-AA04-EB2685084BF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9A09E0F-E75E-F017-7FB4-315E5A90C74B}"/>
              </a:ext>
            </a:extLst>
          </p:cNvPr>
          <p:cNvSpPr>
            <a:spLocks noGrp="1"/>
          </p:cNvSpPr>
          <p:nvPr>
            <p:ph type="dt" sz="half" idx="10"/>
          </p:nvPr>
        </p:nvSpPr>
        <p:spPr/>
        <p:txBody>
          <a:bodyPr/>
          <a:lstStyle/>
          <a:p>
            <a:fld id="{A62873D2-DAEE-4308-8E48-E9A9FE8D19A9}" type="datetimeFigureOut">
              <a:rPr lang="en-US" smtClean="0"/>
              <a:t>7/16/2026</a:t>
            </a:fld>
            <a:endParaRPr lang="en-US"/>
          </a:p>
        </p:txBody>
      </p:sp>
      <p:sp>
        <p:nvSpPr>
          <p:cNvPr id="5" name="Footer Placeholder 4">
            <a:extLst>
              <a:ext uri="{FF2B5EF4-FFF2-40B4-BE49-F238E27FC236}">
                <a16:creationId xmlns:a16="http://schemas.microsoft.com/office/drawing/2014/main" id="{FF39A398-A25C-8086-2BD5-2A29DE3E00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09836E-BF74-DF97-8B95-DF512A857EF3}"/>
              </a:ext>
            </a:extLst>
          </p:cNvPr>
          <p:cNvSpPr>
            <a:spLocks noGrp="1"/>
          </p:cNvSpPr>
          <p:nvPr>
            <p:ph type="sldNum" sz="quarter" idx="12"/>
          </p:nvPr>
        </p:nvSpPr>
        <p:spPr/>
        <p:txBody>
          <a:bodyPr/>
          <a:lstStyle/>
          <a:p>
            <a:fld id="{A341EDBE-8EC6-4AB8-988A-826F94EFE962}" type="slidenum">
              <a:rPr lang="en-US" smtClean="0"/>
              <a:t>‹#›</a:t>
            </a:fld>
            <a:endParaRPr lang="en-US"/>
          </a:p>
        </p:txBody>
      </p:sp>
    </p:spTree>
    <p:extLst>
      <p:ext uri="{BB962C8B-B14F-4D97-AF65-F5344CB8AC3E}">
        <p14:creationId xmlns:p14="http://schemas.microsoft.com/office/powerpoint/2010/main" val="41681267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4B542-4E7A-1566-CFF8-4A6225D570B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4D8A8D1-81D9-216F-A98A-ADE4297B61B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6B879E4-FCD8-65AC-6EA7-048D5E5EA89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B7D3143-B359-BA3F-DD3F-69C7F09725EB}"/>
              </a:ext>
            </a:extLst>
          </p:cNvPr>
          <p:cNvSpPr>
            <a:spLocks noGrp="1"/>
          </p:cNvSpPr>
          <p:nvPr>
            <p:ph type="dt" sz="half" idx="10"/>
          </p:nvPr>
        </p:nvSpPr>
        <p:spPr/>
        <p:txBody>
          <a:bodyPr/>
          <a:lstStyle/>
          <a:p>
            <a:fld id="{A62873D2-DAEE-4308-8E48-E9A9FE8D19A9}" type="datetimeFigureOut">
              <a:rPr lang="en-US" smtClean="0"/>
              <a:t>7/16/2026</a:t>
            </a:fld>
            <a:endParaRPr lang="en-US"/>
          </a:p>
        </p:txBody>
      </p:sp>
      <p:sp>
        <p:nvSpPr>
          <p:cNvPr id="6" name="Footer Placeholder 5">
            <a:extLst>
              <a:ext uri="{FF2B5EF4-FFF2-40B4-BE49-F238E27FC236}">
                <a16:creationId xmlns:a16="http://schemas.microsoft.com/office/drawing/2014/main" id="{901D8A7E-4D41-DF1F-7058-D798A98D3A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CC4D0B6-0F12-A411-C989-8F927C36E782}"/>
              </a:ext>
            </a:extLst>
          </p:cNvPr>
          <p:cNvSpPr>
            <a:spLocks noGrp="1"/>
          </p:cNvSpPr>
          <p:nvPr>
            <p:ph type="sldNum" sz="quarter" idx="12"/>
          </p:nvPr>
        </p:nvSpPr>
        <p:spPr/>
        <p:txBody>
          <a:bodyPr/>
          <a:lstStyle/>
          <a:p>
            <a:fld id="{A341EDBE-8EC6-4AB8-988A-826F94EFE962}" type="slidenum">
              <a:rPr lang="en-US" smtClean="0"/>
              <a:t>‹#›</a:t>
            </a:fld>
            <a:endParaRPr lang="en-US"/>
          </a:p>
        </p:txBody>
      </p:sp>
    </p:spTree>
    <p:extLst>
      <p:ext uri="{BB962C8B-B14F-4D97-AF65-F5344CB8AC3E}">
        <p14:creationId xmlns:p14="http://schemas.microsoft.com/office/powerpoint/2010/main" val="21576122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C7C73-2727-8048-7958-EF8F6515C26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AD9D172-A5BB-DB6B-0A8C-0B71FB09F23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9575655-9110-1614-43BD-46206810949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357B6F3-8806-8DC9-A39A-4635FFE51A3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99A67BD-92A7-1AFB-FA6D-FF0F62AB7CB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D22D0D8-32D3-A1A0-7E13-9B1F2BC990C6}"/>
              </a:ext>
            </a:extLst>
          </p:cNvPr>
          <p:cNvSpPr>
            <a:spLocks noGrp="1"/>
          </p:cNvSpPr>
          <p:nvPr>
            <p:ph type="dt" sz="half" idx="10"/>
          </p:nvPr>
        </p:nvSpPr>
        <p:spPr/>
        <p:txBody>
          <a:bodyPr/>
          <a:lstStyle/>
          <a:p>
            <a:fld id="{A62873D2-DAEE-4308-8E48-E9A9FE8D19A9}" type="datetimeFigureOut">
              <a:rPr lang="en-US" smtClean="0"/>
              <a:t>7/16/2026</a:t>
            </a:fld>
            <a:endParaRPr lang="en-US"/>
          </a:p>
        </p:txBody>
      </p:sp>
      <p:sp>
        <p:nvSpPr>
          <p:cNvPr id="8" name="Footer Placeholder 7">
            <a:extLst>
              <a:ext uri="{FF2B5EF4-FFF2-40B4-BE49-F238E27FC236}">
                <a16:creationId xmlns:a16="http://schemas.microsoft.com/office/drawing/2014/main" id="{0D0E33A7-C833-6112-DC29-3FBA2F86DC0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F591E02-93B7-9512-9378-0C71E711F59D}"/>
              </a:ext>
            </a:extLst>
          </p:cNvPr>
          <p:cNvSpPr>
            <a:spLocks noGrp="1"/>
          </p:cNvSpPr>
          <p:nvPr>
            <p:ph type="sldNum" sz="quarter" idx="12"/>
          </p:nvPr>
        </p:nvSpPr>
        <p:spPr/>
        <p:txBody>
          <a:bodyPr/>
          <a:lstStyle/>
          <a:p>
            <a:fld id="{A341EDBE-8EC6-4AB8-988A-826F94EFE962}" type="slidenum">
              <a:rPr lang="en-US" smtClean="0"/>
              <a:t>‹#›</a:t>
            </a:fld>
            <a:endParaRPr lang="en-US"/>
          </a:p>
        </p:txBody>
      </p:sp>
    </p:spTree>
    <p:extLst>
      <p:ext uri="{BB962C8B-B14F-4D97-AF65-F5344CB8AC3E}">
        <p14:creationId xmlns:p14="http://schemas.microsoft.com/office/powerpoint/2010/main" val="24626719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92583-00D1-783A-5285-A6284817364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9770A10-0D5F-599F-5F24-CBF0EB5CA0BC}"/>
              </a:ext>
            </a:extLst>
          </p:cNvPr>
          <p:cNvSpPr>
            <a:spLocks noGrp="1"/>
          </p:cNvSpPr>
          <p:nvPr>
            <p:ph type="dt" sz="half" idx="10"/>
          </p:nvPr>
        </p:nvSpPr>
        <p:spPr/>
        <p:txBody>
          <a:bodyPr/>
          <a:lstStyle/>
          <a:p>
            <a:fld id="{A62873D2-DAEE-4308-8E48-E9A9FE8D19A9}" type="datetimeFigureOut">
              <a:rPr lang="en-US" smtClean="0"/>
              <a:t>7/16/2026</a:t>
            </a:fld>
            <a:endParaRPr lang="en-US"/>
          </a:p>
        </p:txBody>
      </p:sp>
      <p:sp>
        <p:nvSpPr>
          <p:cNvPr id="4" name="Footer Placeholder 3">
            <a:extLst>
              <a:ext uri="{FF2B5EF4-FFF2-40B4-BE49-F238E27FC236}">
                <a16:creationId xmlns:a16="http://schemas.microsoft.com/office/drawing/2014/main" id="{968ECBF6-0F30-424F-53C6-24711C2AC05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73D6FAD-A9A5-2A7A-4FFB-055ECE848860}"/>
              </a:ext>
            </a:extLst>
          </p:cNvPr>
          <p:cNvSpPr>
            <a:spLocks noGrp="1"/>
          </p:cNvSpPr>
          <p:nvPr>
            <p:ph type="sldNum" sz="quarter" idx="12"/>
          </p:nvPr>
        </p:nvSpPr>
        <p:spPr/>
        <p:txBody>
          <a:bodyPr/>
          <a:lstStyle/>
          <a:p>
            <a:fld id="{A341EDBE-8EC6-4AB8-988A-826F94EFE962}" type="slidenum">
              <a:rPr lang="en-US" smtClean="0"/>
              <a:t>‹#›</a:t>
            </a:fld>
            <a:endParaRPr lang="en-US"/>
          </a:p>
        </p:txBody>
      </p:sp>
    </p:spTree>
    <p:extLst>
      <p:ext uri="{BB962C8B-B14F-4D97-AF65-F5344CB8AC3E}">
        <p14:creationId xmlns:p14="http://schemas.microsoft.com/office/powerpoint/2010/main" val="2320606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020CEFB-8393-D96D-CADA-9F1A0E85D513}"/>
              </a:ext>
            </a:extLst>
          </p:cNvPr>
          <p:cNvSpPr>
            <a:spLocks noGrp="1"/>
          </p:cNvSpPr>
          <p:nvPr>
            <p:ph type="dt" sz="half" idx="10"/>
          </p:nvPr>
        </p:nvSpPr>
        <p:spPr/>
        <p:txBody>
          <a:bodyPr/>
          <a:lstStyle/>
          <a:p>
            <a:fld id="{A62873D2-DAEE-4308-8E48-E9A9FE8D19A9}" type="datetimeFigureOut">
              <a:rPr lang="en-US" smtClean="0"/>
              <a:t>7/16/2026</a:t>
            </a:fld>
            <a:endParaRPr lang="en-US"/>
          </a:p>
        </p:txBody>
      </p:sp>
      <p:sp>
        <p:nvSpPr>
          <p:cNvPr id="3" name="Footer Placeholder 2">
            <a:extLst>
              <a:ext uri="{FF2B5EF4-FFF2-40B4-BE49-F238E27FC236}">
                <a16:creationId xmlns:a16="http://schemas.microsoft.com/office/drawing/2014/main" id="{5F01E1FC-7229-9596-B375-FF1A755BABD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97BE31E-0C08-5C57-7807-5857B9E5DF4E}"/>
              </a:ext>
            </a:extLst>
          </p:cNvPr>
          <p:cNvSpPr>
            <a:spLocks noGrp="1"/>
          </p:cNvSpPr>
          <p:nvPr>
            <p:ph type="sldNum" sz="quarter" idx="12"/>
          </p:nvPr>
        </p:nvSpPr>
        <p:spPr/>
        <p:txBody>
          <a:bodyPr/>
          <a:lstStyle/>
          <a:p>
            <a:fld id="{A341EDBE-8EC6-4AB8-988A-826F94EFE962}" type="slidenum">
              <a:rPr lang="en-US" smtClean="0"/>
              <a:t>‹#›</a:t>
            </a:fld>
            <a:endParaRPr lang="en-US"/>
          </a:p>
        </p:txBody>
      </p:sp>
    </p:spTree>
    <p:extLst>
      <p:ext uri="{BB962C8B-B14F-4D97-AF65-F5344CB8AC3E}">
        <p14:creationId xmlns:p14="http://schemas.microsoft.com/office/powerpoint/2010/main" val="28306845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762AB-72EE-8F40-F2F7-80B24B6A53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111EEB0-F37B-2177-2056-E2F02D2C406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95E22F2-2EB7-2DB4-9E69-78BBA7D07C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D95EDA5-3C52-9411-8752-3FC09173CCA6}"/>
              </a:ext>
            </a:extLst>
          </p:cNvPr>
          <p:cNvSpPr>
            <a:spLocks noGrp="1"/>
          </p:cNvSpPr>
          <p:nvPr>
            <p:ph type="dt" sz="half" idx="10"/>
          </p:nvPr>
        </p:nvSpPr>
        <p:spPr/>
        <p:txBody>
          <a:bodyPr/>
          <a:lstStyle/>
          <a:p>
            <a:fld id="{A62873D2-DAEE-4308-8E48-E9A9FE8D19A9}" type="datetimeFigureOut">
              <a:rPr lang="en-US" smtClean="0"/>
              <a:t>7/16/2026</a:t>
            </a:fld>
            <a:endParaRPr lang="en-US"/>
          </a:p>
        </p:txBody>
      </p:sp>
      <p:sp>
        <p:nvSpPr>
          <p:cNvPr id="6" name="Footer Placeholder 5">
            <a:extLst>
              <a:ext uri="{FF2B5EF4-FFF2-40B4-BE49-F238E27FC236}">
                <a16:creationId xmlns:a16="http://schemas.microsoft.com/office/drawing/2014/main" id="{86422509-5826-ADF0-5D98-D712DD14F55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49B4F6-3E12-3C73-7C10-67D99A779B32}"/>
              </a:ext>
            </a:extLst>
          </p:cNvPr>
          <p:cNvSpPr>
            <a:spLocks noGrp="1"/>
          </p:cNvSpPr>
          <p:nvPr>
            <p:ph type="sldNum" sz="quarter" idx="12"/>
          </p:nvPr>
        </p:nvSpPr>
        <p:spPr/>
        <p:txBody>
          <a:bodyPr/>
          <a:lstStyle/>
          <a:p>
            <a:fld id="{A341EDBE-8EC6-4AB8-988A-826F94EFE962}" type="slidenum">
              <a:rPr lang="en-US" smtClean="0"/>
              <a:t>‹#›</a:t>
            </a:fld>
            <a:endParaRPr lang="en-US"/>
          </a:p>
        </p:txBody>
      </p:sp>
    </p:spTree>
    <p:extLst>
      <p:ext uri="{BB962C8B-B14F-4D97-AF65-F5344CB8AC3E}">
        <p14:creationId xmlns:p14="http://schemas.microsoft.com/office/powerpoint/2010/main" val="17597225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E5B7C-4F66-591B-A0D4-9BBAFD83E3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E3DB716-0BC8-0A7F-2C57-EFD8123148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00E977-890D-82C9-5C71-56252AFCC1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F6CE6D-BD0D-612B-E1A1-F50D6B03EBD4}"/>
              </a:ext>
            </a:extLst>
          </p:cNvPr>
          <p:cNvSpPr>
            <a:spLocks noGrp="1"/>
          </p:cNvSpPr>
          <p:nvPr>
            <p:ph type="dt" sz="half" idx="10"/>
          </p:nvPr>
        </p:nvSpPr>
        <p:spPr/>
        <p:txBody>
          <a:bodyPr/>
          <a:lstStyle/>
          <a:p>
            <a:fld id="{A62873D2-DAEE-4308-8E48-E9A9FE8D19A9}" type="datetimeFigureOut">
              <a:rPr lang="en-US" smtClean="0"/>
              <a:t>7/16/2026</a:t>
            </a:fld>
            <a:endParaRPr lang="en-US"/>
          </a:p>
        </p:txBody>
      </p:sp>
      <p:sp>
        <p:nvSpPr>
          <p:cNvPr id="6" name="Footer Placeholder 5">
            <a:extLst>
              <a:ext uri="{FF2B5EF4-FFF2-40B4-BE49-F238E27FC236}">
                <a16:creationId xmlns:a16="http://schemas.microsoft.com/office/drawing/2014/main" id="{2A70EF0B-4ADA-9B24-A697-A745F2AD1D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4AF237-D607-9535-6002-CA5C17F9DDD3}"/>
              </a:ext>
            </a:extLst>
          </p:cNvPr>
          <p:cNvSpPr>
            <a:spLocks noGrp="1"/>
          </p:cNvSpPr>
          <p:nvPr>
            <p:ph type="sldNum" sz="quarter" idx="12"/>
          </p:nvPr>
        </p:nvSpPr>
        <p:spPr/>
        <p:txBody>
          <a:bodyPr/>
          <a:lstStyle/>
          <a:p>
            <a:fld id="{A341EDBE-8EC6-4AB8-988A-826F94EFE962}" type="slidenum">
              <a:rPr lang="en-US" smtClean="0"/>
              <a:t>‹#›</a:t>
            </a:fld>
            <a:endParaRPr lang="en-US"/>
          </a:p>
        </p:txBody>
      </p:sp>
    </p:spTree>
    <p:extLst>
      <p:ext uri="{BB962C8B-B14F-4D97-AF65-F5344CB8AC3E}">
        <p14:creationId xmlns:p14="http://schemas.microsoft.com/office/powerpoint/2010/main" val="1044181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997E8-5F12-5EDC-DF95-C33B1DF7B58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3478888-3D79-E567-20F6-D4E824D3C66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491EAA-4358-5A53-2151-D3F36BF5D525}"/>
              </a:ext>
            </a:extLst>
          </p:cNvPr>
          <p:cNvSpPr>
            <a:spLocks noGrp="1"/>
          </p:cNvSpPr>
          <p:nvPr>
            <p:ph type="dt" sz="half" idx="10"/>
          </p:nvPr>
        </p:nvSpPr>
        <p:spPr/>
        <p:txBody>
          <a:bodyPr/>
          <a:lstStyle/>
          <a:p>
            <a:fld id="{A62873D2-DAEE-4308-8E48-E9A9FE8D19A9}" type="datetimeFigureOut">
              <a:rPr lang="en-US" smtClean="0"/>
              <a:t>7/16/2026</a:t>
            </a:fld>
            <a:endParaRPr lang="en-US"/>
          </a:p>
        </p:txBody>
      </p:sp>
      <p:sp>
        <p:nvSpPr>
          <p:cNvPr id="5" name="Footer Placeholder 4">
            <a:extLst>
              <a:ext uri="{FF2B5EF4-FFF2-40B4-BE49-F238E27FC236}">
                <a16:creationId xmlns:a16="http://schemas.microsoft.com/office/drawing/2014/main" id="{A4EAADEA-165C-9ECD-832F-5AB117A908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C2E50F-E35B-ABC1-A69A-E68690D4F91D}"/>
              </a:ext>
            </a:extLst>
          </p:cNvPr>
          <p:cNvSpPr>
            <a:spLocks noGrp="1"/>
          </p:cNvSpPr>
          <p:nvPr>
            <p:ph type="sldNum" sz="quarter" idx="12"/>
          </p:nvPr>
        </p:nvSpPr>
        <p:spPr/>
        <p:txBody>
          <a:bodyPr/>
          <a:lstStyle/>
          <a:p>
            <a:fld id="{A341EDBE-8EC6-4AB8-988A-826F94EFE962}" type="slidenum">
              <a:rPr lang="en-US" smtClean="0"/>
              <a:t>‹#›</a:t>
            </a:fld>
            <a:endParaRPr lang="en-US"/>
          </a:p>
        </p:txBody>
      </p:sp>
    </p:spTree>
    <p:extLst>
      <p:ext uri="{BB962C8B-B14F-4D97-AF65-F5344CB8AC3E}">
        <p14:creationId xmlns:p14="http://schemas.microsoft.com/office/powerpoint/2010/main" val="20807489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6336D37-ABE0-E2D8-0F8A-F17B4586894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07998E8-F74B-5317-3B71-1EB4C8595B6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7468B1-7830-5802-D207-1FA587467CEC}"/>
              </a:ext>
            </a:extLst>
          </p:cNvPr>
          <p:cNvSpPr>
            <a:spLocks noGrp="1"/>
          </p:cNvSpPr>
          <p:nvPr>
            <p:ph type="dt" sz="half" idx="10"/>
          </p:nvPr>
        </p:nvSpPr>
        <p:spPr/>
        <p:txBody>
          <a:bodyPr/>
          <a:lstStyle/>
          <a:p>
            <a:fld id="{A62873D2-DAEE-4308-8E48-E9A9FE8D19A9}" type="datetimeFigureOut">
              <a:rPr lang="en-US" smtClean="0"/>
              <a:t>7/16/2026</a:t>
            </a:fld>
            <a:endParaRPr lang="en-US"/>
          </a:p>
        </p:txBody>
      </p:sp>
      <p:sp>
        <p:nvSpPr>
          <p:cNvPr id="5" name="Footer Placeholder 4">
            <a:extLst>
              <a:ext uri="{FF2B5EF4-FFF2-40B4-BE49-F238E27FC236}">
                <a16:creationId xmlns:a16="http://schemas.microsoft.com/office/drawing/2014/main" id="{206DC1AA-A1DE-61D0-429D-43E48552B2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928782-5E0A-7379-DAEB-6E1665C54298}"/>
              </a:ext>
            </a:extLst>
          </p:cNvPr>
          <p:cNvSpPr>
            <a:spLocks noGrp="1"/>
          </p:cNvSpPr>
          <p:nvPr>
            <p:ph type="sldNum" sz="quarter" idx="12"/>
          </p:nvPr>
        </p:nvSpPr>
        <p:spPr/>
        <p:txBody>
          <a:bodyPr/>
          <a:lstStyle/>
          <a:p>
            <a:fld id="{A341EDBE-8EC6-4AB8-988A-826F94EFE962}" type="slidenum">
              <a:rPr lang="en-US" smtClean="0"/>
              <a:t>‹#›</a:t>
            </a:fld>
            <a:endParaRPr lang="en-US"/>
          </a:p>
        </p:txBody>
      </p:sp>
    </p:spTree>
    <p:extLst>
      <p:ext uri="{BB962C8B-B14F-4D97-AF65-F5344CB8AC3E}">
        <p14:creationId xmlns:p14="http://schemas.microsoft.com/office/powerpoint/2010/main" val="29995937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23552A8-E1F7-20FD-7313-302BB1A2EE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4A71867-8ABC-F351-1320-E8AB3A8C04A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0B6078-2374-7AD3-775B-FA1A5656214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62873D2-DAEE-4308-8E48-E9A9FE8D19A9}" type="datetimeFigureOut">
              <a:rPr lang="en-US" smtClean="0"/>
              <a:t>7/16/2026</a:t>
            </a:fld>
            <a:endParaRPr lang="en-US"/>
          </a:p>
        </p:txBody>
      </p:sp>
      <p:sp>
        <p:nvSpPr>
          <p:cNvPr id="5" name="Footer Placeholder 4">
            <a:extLst>
              <a:ext uri="{FF2B5EF4-FFF2-40B4-BE49-F238E27FC236}">
                <a16:creationId xmlns:a16="http://schemas.microsoft.com/office/drawing/2014/main" id="{514A3F90-C41E-EB18-1821-9E7FD5FCB35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182349E-EB95-3D80-CA00-058B52A9B2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341EDBE-8EC6-4AB8-988A-826F94EFE962}" type="slidenum">
              <a:rPr lang="en-US" smtClean="0"/>
              <a:t>‹#›</a:t>
            </a:fld>
            <a:endParaRPr lang="en-US"/>
          </a:p>
        </p:txBody>
      </p:sp>
    </p:spTree>
    <p:extLst>
      <p:ext uri="{BB962C8B-B14F-4D97-AF65-F5344CB8AC3E}">
        <p14:creationId xmlns:p14="http://schemas.microsoft.com/office/powerpoint/2010/main" val="41072913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76A1B86-DC99-46B9-B5AA-A7E928EA9C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9304FFE-74E9-4316-B822-F35A685E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CFC5FCF-C2BA-0A54-1986-A46EF204902B}"/>
              </a:ext>
            </a:extLst>
          </p:cNvPr>
          <p:cNvSpPr>
            <a:spLocks noGrp="1"/>
          </p:cNvSpPr>
          <p:nvPr>
            <p:ph type="ctrTitle"/>
          </p:nvPr>
        </p:nvSpPr>
        <p:spPr>
          <a:xfrm>
            <a:off x="5162550" y="1562669"/>
            <a:ext cx="5636113" cy="2456597"/>
          </a:xfrm>
        </p:spPr>
        <p:txBody>
          <a:bodyPr anchor="b">
            <a:normAutofit/>
          </a:bodyPr>
          <a:lstStyle/>
          <a:p>
            <a:r>
              <a:rPr lang="en-US" sz="4400">
                <a:solidFill>
                  <a:schemeClr val="tx1">
                    <a:lumMod val="85000"/>
                    <a:lumOff val="15000"/>
                  </a:schemeClr>
                </a:solidFill>
              </a:rPr>
              <a:t>Moving Banker Boxes</a:t>
            </a:r>
          </a:p>
        </p:txBody>
      </p:sp>
      <p:pic>
        <p:nvPicPr>
          <p:cNvPr id="5" name="Picture 4" descr="Stacked brown boxes">
            <a:extLst>
              <a:ext uri="{FF2B5EF4-FFF2-40B4-BE49-F238E27FC236}">
                <a16:creationId xmlns:a16="http://schemas.microsoft.com/office/drawing/2014/main" id="{0F40A670-4F32-6A82-8755-71C66BA0A290}"/>
              </a:ext>
            </a:extLst>
          </p:cNvPr>
          <p:cNvPicPr>
            <a:picLocks noChangeAspect="1"/>
          </p:cNvPicPr>
          <p:nvPr/>
        </p:nvPicPr>
        <p:blipFill>
          <a:blip r:embed="rId2"/>
          <a:srcRect l="40829" r="24427" b="-1"/>
          <a:stretch>
            <a:fillRect/>
          </a:stretch>
        </p:blipFill>
        <p:spPr>
          <a:xfrm>
            <a:off x="-7266" y="10"/>
            <a:ext cx="3569616" cy="6857990"/>
          </a:xfrm>
          <a:custGeom>
            <a:avLst/>
            <a:gdLst/>
            <a:ahLst/>
            <a:cxnLst/>
            <a:rect l="l" t="t" r="r" b="b"/>
            <a:pathLst>
              <a:path w="3569616" h="6858000">
                <a:moveTo>
                  <a:pt x="0" y="0"/>
                </a:moveTo>
                <a:lnTo>
                  <a:pt x="3119345" y="0"/>
                </a:lnTo>
                <a:lnTo>
                  <a:pt x="3123529" y="17226"/>
                </a:lnTo>
                <a:cubicBezTo>
                  <a:pt x="3124924" y="23927"/>
                  <a:pt x="3126075" y="29690"/>
                  <a:pt x="3127926" y="35733"/>
                </a:cubicBezTo>
                <a:cubicBezTo>
                  <a:pt x="3135983" y="55162"/>
                  <a:pt x="3152761" y="75163"/>
                  <a:pt x="3158476" y="86830"/>
                </a:cubicBezTo>
                <a:lnTo>
                  <a:pt x="3162217" y="105744"/>
                </a:lnTo>
                <a:lnTo>
                  <a:pt x="3166997" y="104727"/>
                </a:lnTo>
                <a:lnTo>
                  <a:pt x="3167793" y="111793"/>
                </a:lnTo>
                <a:lnTo>
                  <a:pt x="3168896" y="127609"/>
                </a:lnTo>
                <a:cubicBezTo>
                  <a:pt x="3170241" y="137435"/>
                  <a:pt x="3170795" y="164972"/>
                  <a:pt x="3173185" y="174906"/>
                </a:cubicBezTo>
                <a:cubicBezTo>
                  <a:pt x="3178510" y="177461"/>
                  <a:pt x="3181593" y="181749"/>
                  <a:pt x="3183238" y="187215"/>
                </a:cubicBezTo>
                <a:lnTo>
                  <a:pt x="3184145" y="199435"/>
                </a:lnTo>
                <a:lnTo>
                  <a:pt x="3200957" y="269529"/>
                </a:lnTo>
                <a:lnTo>
                  <a:pt x="3202491" y="279219"/>
                </a:lnTo>
                <a:lnTo>
                  <a:pt x="3206975" y="284221"/>
                </a:lnTo>
                <a:cubicBezTo>
                  <a:pt x="3208056" y="288198"/>
                  <a:pt x="3208241" y="299815"/>
                  <a:pt x="3208979" y="303078"/>
                </a:cubicBezTo>
                <a:cubicBezTo>
                  <a:pt x="3209786" y="303316"/>
                  <a:pt x="3210593" y="303555"/>
                  <a:pt x="3211400" y="303794"/>
                </a:cubicBezTo>
                <a:cubicBezTo>
                  <a:pt x="3215834" y="314048"/>
                  <a:pt x="3230882" y="352723"/>
                  <a:pt x="3235583" y="364595"/>
                </a:cubicBezTo>
                <a:cubicBezTo>
                  <a:pt x="3232098" y="367263"/>
                  <a:pt x="3238178" y="372307"/>
                  <a:pt x="3239601" y="375020"/>
                </a:cubicBezTo>
                <a:cubicBezTo>
                  <a:pt x="3237179" y="375617"/>
                  <a:pt x="3236854" y="382439"/>
                  <a:pt x="3239157" y="384290"/>
                </a:cubicBezTo>
                <a:cubicBezTo>
                  <a:pt x="3254070" y="431093"/>
                  <a:pt x="3227895" y="408920"/>
                  <a:pt x="3245230" y="435044"/>
                </a:cubicBezTo>
                <a:cubicBezTo>
                  <a:pt x="3246565" y="439781"/>
                  <a:pt x="3245820" y="443743"/>
                  <a:pt x="3244204" y="447282"/>
                </a:cubicBezTo>
                <a:lnTo>
                  <a:pt x="3240762" y="452630"/>
                </a:lnTo>
                <a:lnTo>
                  <a:pt x="3249093" y="471880"/>
                </a:lnTo>
                <a:cubicBezTo>
                  <a:pt x="3252174" y="481431"/>
                  <a:pt x="3254453" y="491548"/>
                  <a:pt x="3255857" y="501992"/>
                </a:cubicBezTo>
                <a:cubicBezTo>
                  <a:pt x="3250999" y="504682"/>
                  <a:pt x="3258622" y="512442"/>
                  <a:pt x="3260271" y="516223"/>
                </a:cubicBezTo>
                <a:cubicBezTo>
                  <a:pt x="3257006" y="516482"/>
                  <a:pt x="3255973" y="525173"/>
                  <a:pt x="3258865" y="528038"/>
                </a:cubicBezTo>
                <a:cubicBezTo>
                  <a:pt x="3274535" y="591283"/>
                  <a:pt x="3241762" y="557303"/>
                  <a:pt x="3262462" y="594499"/>
                </a:cubicBezTo>
                <a:cubicBezTo>
                  <a:pt x="3263816" y="600863"/>
                  <a:pt x="3262479" y="605795"/>
                  <a:pt x="3260024" y="610000"/>
                </a:cubicBezTo>
                <a:lnTo>
                  <a:pt x="3253721" y="617692"/>
                </a:lnTo>
                <a:lnTo>
                  <a:pt x="3256482" y="623204"/>
                </a:lnTo>
                <a:cubicBezTo>
                  <a:pt x="3258005" y="644600"/>
                  <a:pt x="3251476" y="651376"/>
                  <a:pt x="3259225" y="663365"/>
                </a:cubicBezTo>
                <a:cubicBezTo>
                  <a:pt x="3245876" y="682744"/>
                  <a:pt x="3258539" y="675670"/>
                  <a:pt x="3261631" y="689522"/>
                </a:cubicBezTo>
                <a:cubicBezTo>
                  <a:pt x="3265207" y="700373"/>
                  <a:pt x="3269507" y="679723"/>
                  <a:pt x="3271002" y="690492"/>
                </a:cubicBezTo>
                <a:cubicBezTo>
                  <a:pt x="3267989" y="702455"/>
                  <a:pt x="3279578" y="701125"/>
                  <a:pt x="3275760" y="713609"/>
                </a:cubicBezTo>
                <a:cubicBezTo>
                  <a:pt x="3266819" y="711239"/>
                  <a:pt x="3278954" y="737528"/>
                  <a:pt x="3271356" y="738880"/>
                </a:cubicBezTo>
                <a:cubicBezTo>
                  <a:pt x="3282938" y="748490"/>
                  <a:pt x="3269788" y="754591"/>
                  <a:pt x="3274016" y="768139"/>
                </a:cubicBezTo>
                <a:cubicBezTo>
                  <a:pt x="3278559" y="774347"/>
                  <a:pt x="3279560" y="778980"/>
                  <a:pt x="3275507" y="785654"/>
                </a:cubicBezTo>
                <a:cubicBezTo>
                  <a:pt x="3297514" y="814181"/>
                  <a:pt x="3277534" y="803670"/>
                  <a:pt x="3287024" y="831111"/>
                </a:cubicBezTo>
                <a:cubicBezTo>
                  <a:pt x="3296672" y="854655"/>
                  <a:pt x="3303659" y="881610"/>
                  <a:pt x="3324562" y="903604"/>
                </a:cubicBezTo>
                <a:cubicBezTo>
                  <a:pt x="3330338" y="907511"/>
                  <a:pt x="3333079" y="917872"/>
                  <a:pt x="3330682" y="926744"/>
                </a:cubicBezTo>
                <a:cubicBezTo>
                  <a:pt x="3330269" y="928269"/>
                  <a:pt x="3329716" y="929694"/>
                  <a:pt x="3329041" y="930971"/>
                </a:cubicBezTo>
                <a:cubicBezTo>
                  <a:pt x="3333270" y="950914"/>
                  <a:pt x="3351150" y="1023696"/>
                  <a:pt x="3356062" y="1046405"/>
                </a:cubicBezTo>
                <a:cubicBezTo>
                  <a:pt x="3349099" y="1048737"/>
                  <a:pt x="3362597" y="1059482"/>
                  <a:pt x="3358521" y="1067217"/>
                </a:cubicBezTo>
                <a:cubicBezTo>
                  <a:pt x="3354869" y="1072807"/>
                  <a:pt x="3358113" y="1077371"/>
                  <a:pt x="3358773" y="1082909"/>
                </a:cubicBezTo>
                <a:cubicBezTo>
                  <a:pt x="3356098" y="1090444"/>
                  <a:pt x="3363241" y="1113953"/>
                  <a:pt x="3367682" y="1119909"/>
                </a:cubicBezTo>
                <a:cubicBezTo>
                  <a:pt x="3382703" y="1133847"/>
                  <a:pt x="3374343" y="1168367"/>
                  <a:pt x="3385911" y="1180009"/>
                </a:cubicBezTo>
                <a:cubicBezTo>
                  <a:pt x="3387774" y="1184389"/>
                  <a:pt x="3388688" y="1188737"/>
                  <a:pt x="3389010" y="1193041"/>
                </a:cubicBezTo>
                <a:lnTo>
                  <a:pt x="3388572" y="1205179"/>
                </a:lnTo>
                <a:lnTo>
                  <a:pt x="3385768" y="1208811"/>
                </a:lnTo>
                <a:lnTo>
                  <a:pt x="3386975" y="1216129"/>
                </a:lnTo>
                <a:lnTo>
                  <a:pt x="3386647" y="1218271"/>
                </a:lnTo>
                <a:cubicBezTo>
                  <a:pt x="3386007" y="1222365"/>
                  <a:pt x="3385480" y="1226399"/>
                  <a:pt x="3385420" y="1230360"/>
                </a:cubicBezTo>
                <a:cubicBezTo>
                  <a:pt x="3400233" y="1224163"/>
                  <a:pt x="3387342" y="1263034"/>
                  <a:pt x="3398902" y="1251303"/>
                </a:cubicBezTo>
                <a:cubicBezTo>
                  <a:pt x="3401143" y="1271991"/>
                  <a:pt x="3411558" y="1255397"/>
                  <a:pt x="3402244" y="1281071"/>
                </a:cubicBezTo>
                <a:cubicBezTo>
                  <a:pt x="3416627" y="1312459"/>
                  <a:pt x="3415183" y="1363554"/>
                  <a:pt x="3435533" y="1387530"/>
                </a:cubicBezTo>
                <a:cubicBezTo>
                  <a:pt x="3428168" y="1384876"/>
                  <a:pt x="3423452" y="1398828"/>
                  <a:pt x="3427595" y="1407995"/>
                </a:cubicBezTo>
                <a:cubicBezTo>
                  <a:pt x="3398778" y="1398886"/>
                  <a:pt x="3455260" y="1443485"/>
                  <a:pt x="3436580" y="1453051"/>
                </a:cubicBezTo>
                <a:cubicBezTo>
                  <a:pt x="3454427" y="1452263"/>
                  <a:pt x="3487273" y="1492392"/>
                  <a:pt x="3473886" y="1513215"/>
                </a:cubicBezTo>
                <a:cubicBezTo>
                  <a:pt x="3479337" y="1543203"/>
                  <a:pt x="3495403" y="1563620"/>
                  <a:pt x="3491486" y="1595707"/>
                </a:cubicBezTo>
                <a:cubicBezTo>
                  <a:pt x="3493932" y="1596530"/>
                  <a:pt x="3496028" y="1598008"/>
                  <a:pt x="3497869" y="1599939"/>
                </a:cubicBezTo>
                <a:lnTo>
                  <a:pt x="3502453" y="1606503"/>
                </a:lnTo>
                <a:lnTo>
                  <a:pt x="3502232" y="1607846"/>
                </a:lnTo>
                <a:cubicBezTo>
                  <a:pt x="3502503" y="1613048"/>
                  <a:pt x="3503673" y="1615641"/>
                  <a:pt x="3505239" y="1617081"/>
                </a:cubicBezTo>
                <a:cubicBezTo>
                  <a:pt x="3505979" y="1617395"/>
                  <a:pt x="3506719" y="1617710"/>
                  <a:pt x="3507459" y="1618024"/>
                </a:cubicBezTo>
                <a:lnTo>
                  <a:pt x="3510011" y="1624022"/>
                </a:lnTo>
                <a:lnTo>
                  <a:pt x="3516358" y="1634929"/>
                </a:lnTo>
                <a:lnTo>
                  <a:pt x="3516308" y="1637821"/>
                </a:lnTo>
                <a:lnTo>
                  <a:pt x="3523955" y="1655598"/>
                </a:lnTo>
                <a:lnTo>
                  <a:pt x="3523473" y="1656247"/>
                </a:lnTo>
                <a:cubicBezTo>
                  <a:pt x="3522567" y="1658107"/>
                  <a:pt x="3522227" y="1660249"/>
                  <a:pt x="3523061" y="1663024"/>
                </a:cubicBezTo>
                <a:cubicBezTo>
                  <a:pt x="3513175" y="1664689"/>
                  <a:pt x="3520280" y="1667013"/>
                  <a:pt x="3523616" y="1675054"/>
                </a:cubicBezTo>
                <a:cubicBezTo>
                  <a:pt x="3509006" y="1679436"/>
                  <a:pt x="3523682" y="1698702"/>
                  <a:pt x="3517630" y="1707801"/>
                </a:cubicBezTo>
                <a:cubicBezTo>
                  <a:pt x="3520410" y="1713612"/>
                  <a:pt x="3523083" y="1719836"/>
                  <a:pt x="3525537" y="1726380"/>
                </a:cubicBezTo>
                <a:lnTo>
                  <a:pt x="3529903" y="1779986"/>
                </a:lnTo>
                <a:lnTo>
                  <a:pt x="3521468" y="1836998"/>
                </a:lnTo>
                <a:cubicBezTo>
                  <a:pt x="3522502" y="1857808"/>
                  <a:pt x="3519191" y="1876110"/>
                  <a:pt x="3523412" y="1893497"/>
                </a:cubicBezTo>
                <a:cubicBezTo>
                  <a:pt x="3520411" y="1900876"/>
                  <a:pt x="3519436" y="1907708"/>
                  <a:pt x="3525004" y="1913894"/>
                </a:cubicBezTo>
                <a:cubicBezTo>
                  <a:pt x="3524490" y="1933413"/>
                  <a:pt x="3517414" y="1938604"/>
                  <a:pt x="3523928" y="1950514"/>
                </a:cubicBezTo>
                <a:cubicBezTo>
                  <a:pt x="3512685" y="1962215"/>
                  <a:pt x="3517275" y="1962555"/>
                  <a:pt x="3521008" y="1967449"/>
                </a:cubicBezTo>
                <a:lnTo>
                  <a:pt x="3521297" y="1968163"/>
                </a:lnTo>
                <a:lnTo>
                  <a:pt x="3519686" y="1969768"/>
                </a:lnTo>
                <a:lnTo>
                  <a:pt x="3519089" y="1972904"/>
                </a:lnTo>
                <a:lnTo>
                  <a:pt x="3520122" y="1981289"/>
                </a:lnTo>
                <a:lnTo>
                  <a:pt x="3520948" y="1984413"/>
                </a:lnTo>
                <a:cubicBezTo>
                  <a:pt x="3521356" y="1986575"/>
                  <a:pt x="3521416" y="1988026"/>
                  <a:pt x="3521226" y="1989046"/>
                </a:cubicBezTo>
                <a:lnTo>
                  <a:pt x="3521092" y="1989171"/>
                </a:lnTo>
                <a:lnTo>
                  <a:pt x="3521624" y="1993492"/>
                </a:lnTo>
                <a:cubicBezTo>
                  <a:pt x="3522844" y="2000762"/>
                  <a:pt x="3524332" y="2007819"/>
                  <a:pt x="3525996" y="2014518"/>
                </a:cubicBezTo>
                <a:cubicBezTo>
                  <a:pt x="3518529" y="2020777"/>
                  <a:pt x="3529333" y="2045218"/>
                  <a:pt x="3514412" y="2043465"/>
                </a:cubicBezTo>
                <a:cubicBezTo>
                  <a:pt x="3516219" y="2052531"/>
                  <a:pt x="3522688" y="2057653"/>
                  <a:pt x="3512822" y="2055222"/>
                </a:cubicBezTo>
                <a:cubicBezTo>
                  <a:pt x="3513140" y="2058224"/>
                  <a:pt x="3512432" y="2060136"/>
                  <a:pt x="3511227" y="2061550"/>
                </a:cubicBezTo>
                <a:lnTo>
                  <a:pt x="3510645" y="2061975"/>
                </a:lnTo>
                <a:lnTo>
                  <a:pt x="3514907" y="2082129"/>
                </a:lnTo>
                <a:lnTo>
                  <a:pt x="3514347" y="2084880"/>
                </a:lnTo>
                <a:lnTo>
                  <a:pt x="3518565" y="2097919"/>
                </a:lnTo>
                <a:lnTo>
                  <a:pt x="3519976" y="2104707"/>
                </a:lnTo>
                <a:lnTo>
                  <a:pt x="3521958" y="2106519"/>
                </a:lnTo>
                <a:cubicBezTo>
                  <a:pt x="3523219" y="2108534"/>
                  <a:pt x="3523895" y="2111498"/>
                  <a:pt x="3523237" y="2116590"/>
                </a:cubicBezTo>
                <a:lnTo>
                  <a:pt x="3522786" y="2117790"/>
                </a:lnTo>
                <a:lnTo>
                  <a:pt x="3526064" y="2125947"/>
                </a:lnTo>
                <a:cubicBezTo>
                  <a:pt x="3527505" y="2128548"/>
                  <a:pt x="3529274" y="2130818"/>
                  <a:pt x="3531495" y="2132603"/>
                </a:cubicBezTo>
                <a:cubicBezTo>
                  <a:pt x="3522034" y="2161762"/>
                  <a:pt x="3533978" y="2187874"/>
                  <a:pt x="3533955" y="2218836"/>
                </a:cubicBezTo>
                <a:cubicBezTo>
                  <a:pt x="3517312" y="2233337"/>
                  <a:pt x="3542024" y="2285180"/>
                  <a:pt x="3559442" y="2291697"/>
                </a:cubicBezTo>
                <a:cubicBezTo>
                  <a:pt x="3544608" y="2292866"/>
                  <a:pt x="3567228" y="2330146"/>
                  <a:pt x="3568373" y="2340076"/>
                </a:cubicBezTo>
                <a:cubicBezTo>
                  <a:pt x="3568755" y="2343387"/>
                  <a:pt x="3566751" y="2343658"/>
                  <a:pt x="3560178" y="2338540"/>
                </a:cubicBezTo>
                <a:cubicBezTo>
                  <a:pt x="3562571" y="2349015"/>
                  <a:pt x="3555536" y="2360463"/>
                  <a:pt x="3548875" y="2354921"/>
                </a:cubicBezTo>
                <a:cubicBezTo>
                  <a:pt x="3564342" y="2386191"/>
                  <a:pt x="3553912" y="2434573"/>
                  <a:pt x="3562290" y="2470516"/>
                </a:cubicBezTo>
                <a:cubicBezTo>
                  <a:pt x="3548732" y="2491328"/>
                  <a:pt x="3561750" y="2479665"/>
                  <a:pt x="3560263" y="2500409"/>
                </a:cubicBezTo>
                <a:cubicBezTo>
                  <a:pt x="3573531" y="2493872"/>
                  <a:pt x="3554177" y="2525877"/>
                  <a:pt x="3569616" y="2525972"/>
                </a:cubicBezTo>
                <a:cubicBezTo>
                  <a:pt x="3568857" y="2529744"/>
                  <a:pt x="3567635" y="2533395"/>
                  <a:pt x="3566291" y="2537057"/>
                </a:cubicBezTo>
                <a:lnTo>
                  <a:pt x="3565595" y="2538979"/>
                </a:lnTo>
                <a:lnTo>
                  <a:pt x="3565471" y="2546483"/>
                </a:lnTo>
                <a:lnTo>
                  <a:pt x="3562111" y="2548822"/>
                </a:lnTo>
                <a:lnTo>
                  <a:pt x="3559542" y="2560277"/>
                </a:lnTo>
                <a:cubicBezTo>
                  <a:pt x="3559093" y="2564534"/>
                  <a:pt x="3559212" y="2569074"/>
                  <a:pt x="3560240" y="2574030"/>
                </a:cubicBezTo>
                <a:cubicBezTo>
                  <a:pt x="3567097" y="2585933"/>
                  <a:pt x="3560828" y="2605604"/>
                  <a:pt x="3562359" y="2622912"/>
                </a:cubicBezTo>
                <a:lnTo>
                  <a:pt x="3564740" y="2630748"/>
                </a:lnTo>
                <a:lnTo>
                  <a:pt x="3563214" y="2656947"/>
                </a:lnTo>
                <a:cubicBezTo>
                  <a:pt x="3563065" y="2664385"/>
                  <a:pt x="3563222" y="2672085"/>
                  <a:pt x="3563949" y="2680153"/>
                </a:cubicBezTo>
                <a:lnTo>
                  <a:pt x="3566383" y="2695058"/>
                </a:lnTo>
                <a:lnTo>
                  <a:pt x="3565385" y="2699075"/>
                </a:lnTo>
                <a:cubicBezTo>
                  <a:pt x="3565951" y="2705917"/>
                  <a:pt x="3570892" y="2714690"/>
                  <a:pt x="3565525" y="2714239"/>
                </a:cubicBezTo>
                <a:lnTo>
                  <a:pt x="3567847" y="2721812"/>
                </a:lnTo>
                <a:lnTo>
                  <a:pt x="3564077" y="2729693"/>
                </a:lnTo>
                <a:cubicBezTo>
                  <a:pt x="3563144" y="2730592"/>
                  <a:pt x="3562134" y="2731288"/>
                  <a:pt x="3561085" y="2731758"/>
                </a:cubicBezTo>
                <a:lnTo>
                  <a:pt x="3563149" y="2742418"/>
                </a:lnTo>
                <a:lnTo>
                  <a:pt x="3560661" y="2751437"/>
                </a:lnTo>
                <a:lnTo>
                  <a:pt x="3563126" y="2758989"/>
                </a:lnTo>
                <a:lnTo>
                  <a:pt x="3562876" y="2762207"/>
                </a:lnTo>
                <a:lnTo>
                  <a:pt x="3561866" y="2770236"/>
                </a:lnTo>
                <a:cubicBezTo>
                  <a:pt x="3561066" y="2774372"/>
                  <a:pt x="3560080" y="2779005"/>
                  <a:pt x="3559378" y="2784138"/>
                </a:cubicBezTo>
                <a:lnTo>
                  <a:pt x="3559178" y="2788436"/>
                </a:lnTo>
                <a:lnTo>
                  <a:pt x="3554648" y="2798068"/>
                </a:lnTo>
                <a:cubicBezTo>
                  <a:pt x="3551209" y="2805087"/>
                  <a:pt x="3548936" y="2810580"/>
                  <a:pt x="3551400" y="2816345"/>
                </a:cubicBezTo>
                <a:cubicBezTo>
                  <a:pt x="3547036" y="2826742"/>
                  <a:pt x="3533490" y="2834711"/>
                  <a:pt x="3538128" y="2849028"/>
                </a:cubicBezTo>
                <a:cubicBezTo>
                  <a:pt x="3531517" y="2845031"/>
                  <a:pt x="3538369" y="2865256"/>
                  <a:pt x="3532013" y="2868126"/>
                </a:cubicBezTo>
                <a:cubicBezTo>
                  <a:pt x="3526842" y="2869601"/>
                  <a:pt x="3527715" y="2876080"/>
                  <a:pt x="3526094" y="2881167"/>
                </a:cubicBezTo>
                <a:cubicBezTo>
                  <a:pt x="3520961" y="2885059"/>
                  <a:pt x="3517628" y="2910333"/>
                  <a:pt x="3518939" y="2918966"/>
                </a:cubicBezTo>
                <a:cubicBezTo>
                  <a:pt x="3525789" y="2943088"/>
                  <a:pt x="3505468" y="2964225"/>
                  <a:pt x="3510391" y="2983548"/>
                </a:cubicBezTo>
                <a:cubicBezTo>
                  <a:pt x="3510204" y="2988707"/>
                  <a:pt x="3509257" y="2993036"/>
                  <a:pt x="3507840" y="2996827"/>
                </a:cubicBezTo>
                <a:lnTo>
                  <a:pt x="3502741" y="3006379"/>
                </a:lnTo>
                <a:lnTo>
                  <a:pt x="3499028" y="3006971"/>
                </a:lnTo>
                <a:lnTo>
                  <a:pt x="3497157" y="3013976"/>
                </a:lnTo>
                <a:lnTo>
                  <a:pt x="3496053" y="3015450"/>
                </a:lnTo>
                <a:cubicBezTo>
                  <a:pt x="3493931" y="3018255"/>
                  <a:pt x="3491925" y="3021106"/>
                  <a:pt x="3490329" y="3024292"/>
                </a:cubicBezTo>
                <a:cubicBezTo>
                  <a:pt x="3504872" y="3031782"/>
                  <a:pt x="3479143" y="3052632"/>
                  <a:pt x="3493186" y="3052840"/>
                </a:cubicBezTo>
                <a:cubicBezTo>
                  <a:pt x="3486942" y="3071654"/>
                  <a:pt x="3501947" y="3066916"/>
                  <a:pt x="3484298" y="3080007"/>
                </a:cubicBezTo>
                <a:cubicBezTo>
                  <a:pt x="3483814" y="3117860"/>
                  <a:pt x="3462683" y="3158406"/>
                  <a:pt x="3469977" y="3195253"/>
                </a:cubicBezTo>
                <a:cubicBezTo>
                  <a:pt x="3464984" y="3186842"/>
                  <a:pt x="3455676" y="3194249"/>
                  <a:pt x="3455490" y="3205255"/>
                </a:cubicBezTo>
                <a:cubicBezTo>
                  <a:pt x="3435461" y="3173385"/>
                  <a:pt x="3464274" y="3257718"/>
                  <a:pt x="3445250" y="3249703"/>
                </a:cubicBezTo>
                <a:cubicBezTo>
                  <a:pt x="3460163" y="3264187"/>
                  <a:pt x="3471377" y="3324835"/>
                  <a:pt x="3452291" y="3330508"/>
                </a:cubicBezTo>
                <a:cubicBezTo>
                  <a:pt x="3445043" y="3359645"/>
                  <a:pt x="3450218" y="3389952"/>
                  <a:pt x="3434486" y="3412864"/>
                </a:cubicBezTo>
                <a:cubicBezTo>
                  <a:pt x="3436166" y="3415609"/>
                  <a:pt x="3437306" y="3418595"/>
                  <a:pt x="3438058" y="3421734"/>
                </a:cubicBezTo>
                <a:lnTo>
                  <a:pt x="3439245" y="3430986"/>
                </a:lnTo>
                <a:lnTo>
                  <a:pt x="3438541" y="3431897"/>
                </a:lnTo>
                <a:cubicBezTo>
                  <a:pt x="3436732" y="3436375"/>
                  <a:pt x="3436677" y="3439488"/>
                  <a:pt x="3437396" y="3441992"/>
                </a:cubicBezTo>
                <a:lnTo>
                  <a:pt x="3438843" y="3444647"/>
                </a:lnTo>
                <a:lnTo>
                  <a:pt x="3438591" y="3451712"/>
                </a:lnTo>
                <a:lnTo>
                  <a:pt x="3439527" y="3466008"/>
                </a:lnTo>
                <a:lnTo>
                  <a:pt x="3438357" y="3468331"/>
                </a:lnTo>
                <a:lnTo>
                  <a:pt x="3437674" y="3489343"/>
                </a:lnTo>
                <a:cubicBezTo>
                  <a:pt x="3437459" y="3489383"/>
                  <a:pt x="3437241" y="3489424"/>
                  <a:pt x="3437026" y="3489465"/>
                </a:cubicBezTo>
                <a:cubicBezTo>
                  <a:pt x="3435558" y="3490219"/>
                  <a:pt x="3434444" y="3491679"/>
                  <a:pt x="3434044" y="3494659"/>
                </a:cubicBezTo>
                <a:cubicBezTo>
                  <a:pt x="3425302" y="3487640"/>
                  <a:pt x="3430211" y="3495561"/>
                  <a:pt x="3429800" y="3504965"/>
                </a:cubicBezTo>
                <a:cubicBezTo>
                  <a:pt x="3416132" y="3496161"/>
                  <a:pt x="3420620" y="3524348"/>
                  <a:pt x="3412115" y="3526661"/>
                </a:cubicBezTo>
                <a:cubicBezTo>
                  <a:pt x="3412121" y="3533765"/>
                  <a:pt x="3411879" y="3541120"/>
                  <a:pt x="3411331" y="3548549"/>
                </a:cubicBezTo>
                <a:lnTo>
                  <a:pt x="3410824" y="3552872"/>
                </a:lnTo>
                <a:cubicBezTo>
                  <a:pt x="3410773" y="3552889"/>
                  <a:pt x="3410721" y="3552908"/>
                  <a:pt x="3410671" y="3552926"/>
                </a:cubicBezTo>
                <a:cubicBezTo>
                  <a:pt x="3410254" y="3553793"/>
                  <a:pt x="3409971" y="3555188"/>
                  <a:pt x="3409849" y="3557419"/>
                </a:cubicBezTo>
                <a:lnTo>
                  <a:pt x="3409902" y="3560756"/>
                </a:lnTo>
                <a:lnTo>
                  <a:pt x="3408918" y="3569144"/>
                </a:lnTo>
                <a:lnTo>
                  <a:pt x="3407623" y="3571810"/>
                </a:lnTo>
                <a:lnTo>
                  <a:pt x="3405729" y="3572549"/>
                </a:lnTo>
                <a:lnTo>
                  <a:pt x="3405835" y="3573359"/>
                </a:lnTo>
                <a:cubicBezTo>
                  <a:pt x="3408214" y="3579757"/>
                  <a:pt x="3412465" y="3582275"/>
                  <a:pt x="3399129" y="3587902"/>
                </a:cubicBezTo>
                <a:cubicBezTo>
                  <a:pt x="3402495" y="3602236"/>
                  <a:pt x="3394605" y="3603730"/>
                  <a:pt x="3389566" y="3621859"/>
                </a:cubicBezTo>
                <a:cubicBezTo>
                  <a:pt x="3393374" y="3630350"/>
                  <a:pt x="3390863" y="3636316"/>
                  <a:pt x="3386307" y="3641820"/>
                </a:cubicBezTo>
                <a:cubicBezTo>
                  <a:pt x="3386232" y="3660214"/>
                  <a:pt x="3378837" y="3675854"/>
                  <a:pt x="3374956" y="3695940"/>
                </a:cubicBezTo>
                <a:cubicBezTo>
                  <a:pt x="3378387" y="3718839"/>
                  <a:pt x="3365817" y="3728358"/>
                  <a:pt x="3361718" y="3749831"/>
                </a:cubicBezTo>
                <a:cubicBezTo>
                  <a:pt x="3370064" y="3770267"/>
                  <a:pt x="3350403" y="3763879"/>
                  <a:pt x="3344768" y="3774338"/>
                </a:cubicBezTo>
                <a:lnTo>
                  <a:pt x="3343985" y="3777418"/>
                </a:lnTo>
                <a:lnTo>
                  <a:pt x="3344520" y="3785849"/>
                </a:lnTo>
                <a:lnTo>
                  <a:pt x="3345162" y="3789023"/>
                </a:lnTo>
                <a:cubicBezTo>
                  <a:pt x="3345441" y="3791209"/>
                  <a:pt x="3345415" y="3792659"/>
                  <a:pt x="3345164" y="3793659"/>
                </a:cubicBezTo>
                <a:lnTo>
                  <a:pt x="3345024" y="3793774"/>
                </a:lnTo>
                <a:lnTo>
                  <a:pt x="3345300" y="3798119"/>
                </a:lnTo>
                <a:cubicBezTo>
                  <a:pt x="3346087" y="3805456"/>
                  <a:pt x="3347157" y="3812596"/>
                  <a:pt x="3348424" y="3819398"/>
                </a:cubicBezTo>
                <a:cubicBezTo>
                  <a:pt x="3340590" y="3825065"/>
                  <a:pt x="3349940" y="3850234"/>
                  <a:pt x="3335133" y="3847354"/>
                </a:cubicBezTo>
                <a:cubicBezTo>
                  <a:pt x="3336403" y="3856524"/>
                  <a:pt x="3342565" y="3862118"/>
                  <a:pt x="3332848" y="3858945"/>
                </a:cubicBezTo>
                <a:cubicBezTo>
                  <a:pt x="3332988" y="3861961"/>
                  <a:pt x="3332168" y="3863811"/>
                  <a:pt x="3330878" y="3865128"/>
                </a:cubicBezTo>
                <a:lnTo>
                  <a:pt x="3330273" y="3865510"/>
                </a:lnTo>
                <a:lnTo>
                  <a:pt x="3333337" y="3885908"/>
                </a:lnTo>
                <a:lnTo>
                  <a:pt x="3332616" y="3888608"/>
                </a:lnTo>
                <a:lnTo>
                  <a:pt x="3336057" y="3901916"/>
                </a:lnTo>
                <a:lnTo>
                  <a:pt x="3337066" y="3908785"/>
                </a:lnTo>
                <a:lnTo>
                  <a:pt x="3338940" y="3910739"/>
                </a:lnTo>
                <a:cubicBezTo>
                  <a:pt x="3340082" y="3912843"/>
                  <a:pt x="3340580" y="3915849"/>
                  <a:pt x="3339621" y="3920873"/>
                </a:cubicBezTo>
                <a:lnTo>
                  <a:pt x="3339102" y="3922032"/>
                </a:lnTo>
                <a:lnTo>
                  <a:pt x="3341891" y="3930408"/>
                </a:lnTo>
                <a:cubicBezTo>
                  <a:pt x="3343178" y="3933107"/>
                  <a:pt x="3344812" y="3935503"/>
                  <a:pt x="3346927" y="3937451"/>
                </a:cubicBezTo>
                <a:cubicBezTo>
                  <a:pt x="3335745" y="3965779"/>
                  <a:pt x="3346136" y="3992699"/>
                  <a:pt x="3344279" y="4023542"/>
                </a:cubicBezTo>
                <a:cubicBezTo>
                  <a:pt x="3347024" y="4058096"/>
                  <a:pt x="3350783" y="4081986"/>
                  <a:pt x="3351926" y="4104769"/>
                </a:cubicBezTo>
                <a:cubicBezTo>
                  <a:pt x="3353695" y="4115384"/>
                  <a:pt x="3359144" y="4193344"/>
                  <a:pt x="3352816" y="4187317"/>
                </a:cubicBezTo>
                <a:cubicBezTo>
                  <a:pt x="3366419" y="4219638"/>
                  <a:pt x="3351446" y="4239971"/>
                  <a:pt x="3357691" y="4276413"/>
                </a:cubicBezTo>
                <a:cubicBezTo>
                  <a:pt x="3342910" y="4296116"/>
                  <a:pt x="3356610" y="4285488"/>
                  <a:pt x="3353895" y="4306037"/>
                </a:cubicBezTo>
                <a:cubicBezTo>
                  <a:pt x="3367541" y="4300534"/>
                  <a:pt x="3346306" y="4330948"/>
                  <a:pt x="3361728" y="4332215"/>
                </a:cubicBezTo>
                <a:cubicBezTo>
                  <a:pt x="3360746" y="4335915"/>
                  <a:pt x="3359307" y="4339458"/>
                  <a:pt x="3357748" y="4343006"/>
                </a:cubicBezTo>
                <a:lnTo>
                  <a:pt x="3356941" y="4344866"/>
                </a:lnTo>
                <a:lnTo>
                  <a:pt x="3356370" y="4352332"/>
                </a:lnTo>
                <a:lnTo>
                  <a:pt x="3352876" y="4354407"/>
                </a:lnTo>
                <a:lnTo>
                  <a:pt x="3352683" y="4444689"/>
                </a:lnTo>
                <a:cubicBezTo>
                  <a:pt x="3355485" y="4452425"/>
                  <a:pt x="3356736" y="4477980"/>
                  <a:pt x="3352455" y="4483791"/>
                </a:cubicBezTo>
                <a:cubicBezTo>
                  <a:pt x="3351784" y="4489320"/>
                  <a:pt x="3353780" y="4495171"/>
                  <a:pt x="3349030" y="4498683"/>
                </a:cubicBezTo>
                <a:cubicBezTo>
                  <a:pt x="3346858" y="4510741"/>
                  <a:pt x="3341860" y="4538358"/>
                  <a:pt x="3339427" y="4556140"/>
                </a:cubicBezTo>
                <a:cubicBezTo>
                  <a:pt x="3342836" y="4560659"/>
                  <a:pt x="3341611" y="4566842"/>
                  <a:pt x="3339521" y="4574959"/>
                </a:cubicBezTo>
                <a:lnTo>
                  <a:pt x="3338246" y="4582576"/>
                </a:lnTo>
                <a:lnTo>
                  <a:pt x="3348539" y="4605460"/>
                </a:lnTo>
                <a:lnTo>
                  <a:pt x="3345760" y="4678575"/>
                </a:lnTo>
                <a:lnTo>
                  <a:pt x="3356250" y="4713574"/>
                </a:lnTo>
                <a:cubicBezTo>
                  <a:pt x="3358600" y="4727943"/>
                  <a:pt x="3359577" y="4741820"/>
                  <a:pt x="3361380" y="4755215"/>
                </a:cubicBezTo>
                <a:cubicBezTo>
                  <a:pt x="3363928" y="4785596"/>
                  <a:pt x="3347531" y="4766123"/>
                  <a:pt x="3361636" y="4803525"/>
                </a:cubicBezTo>
                <a:cubicBezTo>
                  <a:pt x="3356254" y="4807867"/>
                  <a:pt x="3356117" y="4812705"/>
                  <a:pt x="3358957" y="4820729"/>
                </a:cubicBezTo>
                <a:cubicBezTo>
                  <a:pt x="3359783" y="4835507"/>
                  <a:pt x="3345952" y="4834947"/>
                  <a:pt x="3354635" y="4849546"/>
                </a:cubicBezTo>
                <a:cubicBezTo>
                  <a:pt x="3350894" y="4848362"/>
                  <a:pt x="3350351" y="4855411"/>
                  <a:pt x="3349759" y="4861941"/>
                </a:cubicBezTo>
                <a:lnTo>
                  <a:pt x="3347368" y="4866228"/>
                </a:lnTo>
                <a:lnTo>
                  <a:pt x="3358408" y="4889535"/>
                </a:lnTo>
                <a:cubicBezTo>
                  <a:pt x="3373705" y="4931282"/>
                  <a:pt x="3382233" y="4982216"/>
                  <a:pt x="3393319" y="5017998"/>
                </a:cubicBezTo>
                <a:cubicBezTo>
                  <a:pt x="3368256" y="5040241"/>
                  <a:pt x="3392200" y="5029364"/>
                  <a:pt x="3389184" y="5055049"/>
                </a:cubicBezTo>
                <a:cubicBezTo>
                  <a:pt x="3413510" y="5050695"/>
                  <a:pt x="3377700" y="5085342"/>
                  <a:pt x="3405892" y="5089973"/>
                </a:cubicBezTo>
                <a:cubicBezTo>
                  <a:pt x="3404451" y="5094499"/>
                  <a:pt x="3402165" y="5098741"/>
                  <a:pt x="3399662" y="5102960"/>
                </a:cubicBezTo>
                <a:lnTo>
                  <a:pt x="3398363" y="5105176"/>
                </a:lnTo>
                <a:lnTo>
                  <a:pt x="3398026" y="5114590"/>
                </a:lnTo>
                <a:lnTo>
                  <a:pt x="3391859" y="5116550"/>
                </a:lnTo>
                <a:lnTo>
                  <a:pt x="3386999" y="5130226"/>
                </a:lnTo>
                <a:cubicBezTo>
                  <a:pt x="3386119" y="5135455"/>
                  <a:pt x="3386267" y="5141205"/>
                  <a:pt x="3388073" y="5147747"/>
                </a:cubicBezTo>
                <a:cubicBezTo>
                  <a:pt x="3400425" y="5164741"/>
                  <a:pt x="3388688" y="5187675"/>
                  <a:pt x="3391234" y="5209919"/>
                </a:cubicBezTo>
                <a:lnTo>
                  <a:pt x="3395469" y="5220481"/>
                </a:lnTo>
                <a:lnTo>
                  <a:pt x="3392518" y="5250830"/>
                </a:lnTo>
                <a:lnTo>
                  <a:pt x="3393800" y="5252877"/>
                </a:lnTo>
                <a:cubicBezTo>
                  <a:pt x="3393941" y="5258188"/>
                  <a:pt x="3392357" y="5268832"/>
                  <a:pt x="3393361" y="5282697"/>
                </a:cubicBezTo>
                <a:lnTo>
                  <a:pt x="3399825" y="5336059"/>
                </a:lnTo>
                <a:lnTo>
                  <a:pt x="3392824" y="5344884"/>
                </a:lnTo>
                <a:lnTo>
                  <a:pt x="3389277" y="5345998"/>
                </a:lnTo>
                <a:lnTo>
                  <a:pt x="3390946" y="5360636"/>
                </a:lnTo>
                <a:lnTo>
                  <a:pt x="3386366" y="5371486"/>
                </a:lnTo>
                <a:lnTo>
                  <a:pt x="3390662" y="5381496"/>
                </a:lnTo>
                <a:lnTo>
                  <a:pt x="3388199" y="5395290"/>
                </a:lnTo>
                <a:cubicBezTo>
                  <a:pt x="3386677" y="5400263"/>
                  <a:pt x="3384810" y="5405812"/>
                  <a:pt x="3383455" y="5412069"/>
                </a:cubicBezTo>
                <a:lnTo>
                  <a:pt x="3376345" y="5426008"/>
                </a:lnTo>
                <a:lnTo>
                  <a:pt x="3374012" y="5448470"/>
                </a:lnTo>
                <a:cubicBezTo>
                  <a:pt x="3372358" y="5465848"/>
                  <a:pt x="3370199" y="5482458"/>
                  <a:pt x="3365299" y="5498771"/>
                </a:cubicBezTo>
                <a:cubicBezTo>
                  <a:pt x="3368242" y="5512292"/>
                  <a:pt x="3368289" y="5524931"/>
                  <a:pt x="3358774" y="5536815"/>
                </a:cubicBezTo>
                <a:cubicBezTo>
                  <a:pt x="3355554" y="5573082"/>
                  <a:pt x="3364982" y="5582256"/>
                  <a:pt x="3352897" y="5604851"/>
                </a:cubicBezTo>
                <a:cubicBezTo>
                  <a:pt x="3357655" y="5611851"/>
                  <a:pt x="3360065" y="5616619"/>
                  <a:pt x="3360918" y="5620215"/>
                </a:cubicBezTo>
                <a:cubicBezTo>
                  <a:pt x="3363482" y="5631010"/>
                  <a:pt x="3352061" y="5631235"/>
                  <a:pt x="3348145" y="5649365"/>
                </a:cubicBezTo>
                <a:cubicBezTo>
                  <a:pt x="3342329" y="5668683"/>
                  <a:pt x="3336842" y="5635583"/>
                  <a:pt x="3334135" y="5654076"/>
                </a:cubicBezTo>
                <a:cubicBezTo>
                  <a:pt x="3338089" y="5673079"/>
                  <a:pt x="3320876" y="5674673"/>
                  <a:pt x="3326011" y="5694285"/>
                </a:cubicBezTo>
                <a:cubicBezTo>
                  <a:pt x="3339441" y="5687377"/>
                  <a:pt x="3320185" y="5735320"/>
                  <a:pt x="3331448" y="5735077"/>
                </a:cubicBezTo>
                <a:cubicBezTo>
                  <a:pt x="3313758" y="5754960"/>
                  <a:pt x="3333086" y="5760823"/>
                  <a:pt x="3326180" y="5784860"/>
                </a:cubicBezTo>
                <a:cubicBezTo>
                  <a:pt x="3319129" y="5796737"/>
                  <a:pt x="3317432" y="5804806"/>
                  <a:pt x="3323175" y="5814629"/>
                </a:cubicBezTo>
                <a:cubicBezTo>
                  <a:pt x="3289103" y="5869565"/>
                  <a:pt x="3319352" y="5845410"/>
                  <a:pt x="3303983" y="5894405"/>
                </a:cubicBezTo>
                <a:lnTo>
                  <a:pt x="3302615" y="5898375"/>
                </a:lnTo>
                <a:lnTo>
                  <a:pt x="3305988" y="5914019"/>
                </a:lnTo>
                <a:cubicBezTo>
                  <a:pt x="3306566" y="5914416"/>
                  <a:pt x="3307142" y="5914813"/>
                  <a:pt x="3307720" y="5915209"/>
                </a:cubicBezTo>
                <a:lnTo>
                  <a:pt x="3288942" y="5962966"/>
                </a:lnTo>
                <a:lnTo>
                  <a:pt x="3289995" y="5969791"/>
                </a:lnTo>
                <a:lnTo>
                  <a:pt x="3273219" y="6000303"/>
                </a:lnTo>
                <a:lnTo>
                  <a:pt x="3266971" y="6016394"/>
                </a:lnTo>
                <a:lnTo>
                  <a:pt x="3258268" y="6034498"/>
                </a:lnTo>
                <a:lnTo>
                  <a:pt x="3262376" y="6046147"/>
                </a:lnTo>
                <a:cubicBezTo>
                  <a:pt x="3269023" y="6073717"/>
                  <a:pt x="3250846" y="6118951"/>
                  <a:pt x="3274161" y="6127097"/>
                </a:cubicBezTo>
                <a:cubicBezTo>
                  <a:pt x="3261055" y="6140796"/>
                  <a:pt x="3284255" y="6151240"/>
                  <a:pt x="3287116" y="6165061"/>
                </a:cubicBezTo>
                <a:cubicBezTo>
                  <a:pt x="3278972" y="6176795"/>
                  <a:pt x="3286959" y="6181809"/>
                  <a:pt x="3289289" y="6191816"/>
                </a:cubicBezTo>
                <a:cubicBezTo>
                  <a:pt x="3284123" y="6196765"/>
                  <a:pt x="3284941" y="6205311"/>
                  <a:pt x="3291517" y="6207797"/>
                </a:cubicBezTo>
                <a:cubicBezTo>
                  <a:pt x="3306003" y="6202672"/>
                  <a:pt x="3300501" y="6232914"/>
                  <a:pt x="3310808" y="6234442"/>
                </a:cubicBezTo>
                <a:cubicBezTo>
                  <a:pt x="3314005" y="6251566"/>
                  <a:pt x="3305763" y="6327405"/>
                  <a:pt x="3322832" y="6339012"/>
                </a:cubicBezTo>
                <a:cubicBezTo>
                  <a:pt x="3332735" y="6373401"/>
                  <a:pt x="3309981" y="6425589"/>
                  <a:pt x="3311360" y="6440393"/>
                </a:cubicBezTo>
                <a:cubicBezTo>
                  <a:pt x="3282540" y="6457108"/>
                  <a:pt x="3365374" y="6523495"/>
                  <a:pt x="3370963" y="6586374"/>
                </a:cubicBezTo>
                <a:cubicBezTo>
                  <a:pt x="3368621" y="6595055"/>
                  <a:pt x="3368943" y="6599590"/>
                  <a:pt x="3375863" y="6601412"/>
                </a:cubicBezTo>
                <a:cubicBezTo>
                  <a:pt x="3380798" y="6617525"/>
                  <a:pt x="3389212" y="6649404"/>
                  <a:pt x="3400578" y="6683057"/>
                </a:cubicBezTo>
                <a:cubicBezTo>
                  <a:pt x="3408645" y="6705148"/>
                  <a:pt x="3410628" y="6805370"/>
                  <a:pt x="3417831" y="6852700"/>
                </a:cubicBezTo>
                <a:lnTo>
                  <a:pt x="3418926" y="6858000"/>
                </a:lnTo>
                <a:lnTo>
                  <a:pt x="0" y="6858000"/>
                </a:lnTo>
                <a:close/>
              </a:path>
            </a:pathLst>
          </a:custGeom>
        </p:spPr>
      </p:pic>
    </p:spTree>
    <p:extLst>
      <p:ext uri="{BB962C8B-B14F-4D97-AF65-F5344CB8AC3E}">
        <p14:creationId xmlns:p14="http://schemas.microsoft.com/office/powerpoint/2010/main" val="3909756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821940F-7A1D-4ACC-85B4-A932898AB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16674508-81D3-48CF-96BF-7FC60EAA57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741994" cy="6858000"/>
          </a:xfrm>
          <a:custGeom>
            <a:avLst/>
            <a:gdLst>
              <a:gd name="connsiteX0" fmla="*/ 0 w 6568309"/>
              <a:gd name="connsiteY0" fmla="*/ 0 h 6858000"/>
              <a:gd name="connsiteX1" fmla="*/ 362841 w 6568309"/>
              <a:gd name="connsiteY1" fmla="*/ 0 h 6858000"/>
              <a:gd name="connsiteX2" fmla="*/ 523269 w 6568309"/>
              <a:gd name="connsiteY2" fmla="*/ 0 h 6858000"/>
              <a:gd name="connsiteX3" fmla="*/ 1343025 w 6568309"/>
              <a:gd name="connsiteY3" fmla="*/ 0 h 6858000"/>
              <a:gd name="connsiteX4" fmla="*/ 1705866 w 6568309"/>
              <a:gd name="connsiteY4" fmla="*/ 0 h 6858000"/>
              <a:gd name="connsiteX5" fmla="*/ 1866294 w 6568309"/>
              <a:gd name="connsiteY5" fmla="*/ 0 h 6858000"/>
              <a:gd name="connsiteX6" fmla="*/ 5225154 w 6568309"/>
              <a:gd name="connsiteY6" fmla="*/ 0 h 6858000"/>
              <a:gd name="connsiteX7" fmla="*/ 6568179 w 6568309"/>
              <a:gd name="connsiteY7" fmla="*/ 0 h 6858000"/>
              <a:gd name="connsiteX8" fmla="*/ 6568309 w 6568309"/>
              <a:gd name="connsiteY8" fmla="*/ 1 h 6858000"/>
              <a:gd name="connsiteX9" fmla="*/ 6562951 w 6568309"/>
              <a:gd name="connsiteY9" fmla="*/ 30700 h 6858000"/>
              <a:gd name="connsiteX10" fmla="*/ 6547446 w 6568309"/>
              <a:gd name="connsiteY10" fmla="*/ 310025 h 6858000"/>
              <a:gd name="connsiteX11" fmla="*/ 6558316 w 6568309"/>
              <a:gd name="connsiteY11" fmla="*/ 443960 h 6858000"/>
              <a:gd name="connsiteX12" fmla="*/ 6528896 w 6568309"/>
              <a:gd name="connsiteY12" fmla="*/ 642659 h 6858000"/>
              <a:gd name="connsiteX13" fmla="*/ 6523095 w 6568309"/>
              <a:gd name="connsiteY13" fmla="*/ 673307 h 6858000"/>
              <a:gd name="connsiteX14" fmla="*/ 6496169 w 6568309"/>
              <a:gd name="connsiteY14" fmla="*/ 839641 h 6858000"/>
              <a:gd name="connsiteX15" fmla="*/ 6450789 w 6568309"/>
              <a:gd name="connsiteY15" fmla="*/ 958357 h 6858000"/>
              <a:gd name="connsiteX16" fmla="*/ 6453996 w 6568309"/>
              <a:gd name="connsiteY16" fmla="*/ 963398 h 6858000"/>
              <a:gd name="connsiteX17" fmla="*/ 6419467 w 6568309"/>
              <a:gd name="connsiteY17" fmla="*/ 1117169 h 6858000"/>
              <a:gd name="connsiteX18" fmla="*/ 6417348 w 6568309"/>
              <a:gd name="connsiteY18" fmla="*/ 1144352 h 6858000"/>
              <a:gd name="connsiteX19" fmla="*/ 6418473 w 6568309"/>
              <a:gd name="connsiteY19" fmla="*/ 1164484 h 6858000"/>
              <a:gd name="connsiteX20" fmla="*/ 6406979 w 6568309"/>
              <a:gd name="connsiteY20" fmla="*/ 1213829 h 6858000"/>
              <a:gd name="connsiteX21" fmla="*/ 6381928 w 6568309"/>
              <a:gd name="connsiteY21" fmla="*/ 1294823 h 6858000"/>
              <a:gd name="connsiteX22" fmla="*/ 6377948 w 6568309"/>
              <a:gd name="connsiteY22" fmla="*/ 1312193 h 6858000"/>
              <a:gd name="connsiteX23" fmla="*/ 6379894 w 6568309"/>
              <a:gd name="connsiteY23" fmla="*/ 1327626 h 6858000"/>
              <a:gd name="connsiteX24" fmla="*/ 6385024 w 6568309"/>
              <a:gd name="connsiteY24" fmla="*/ 1331644 h 6858000"/>
              <a:gd name="connsiteX25" fmla="*/ 6383696 w 6568309"/>
              <a:gd name="connsiteY25" fmla="*/ 1341276 h 6858000"/>
              <a:gd name="connsiteX26" fmla="*/ 6384464 w 6568309"/>
              <a:gd name="connsiteY26" fmla="*/ 1343945 h 6858000"/>
              <a:gd name="connsiteX27" fmla="*/ 6387748 w 6568309"/>
              <a:gd name="connsiteY27" fmla="*/ 1359134 h 6858000"/>
              <a:gd name="connsiteX28" fmla="*/ 6364157 w 6568309"/>
              <a:gd name="connsiteY28" fmla="*/ 1427803 h 6858000"/>
              <a:gd name="connsiteX29" fmla="*/ 6335874 w 6568309"/>
              <a:gd name="connsiteY29" fmla="*/ 1540278 h 6858000"/>
              <a:gd name="connsiteX30" fmla="*/ 6331892 w 6568309"/>
              <a:gd name="connsiteY30" fmla="*/ 1547262 h 6858000"/>
              <a:gd name="connsiteX31" fmla="*/ 6332744 w 6568309"/>
              <a:gd name="connsiteY31" fmla="*/ 1577056 h 6858000"/>
              <a:gd name="connsiteX32" fmla="*/ 6333604 w 6568309"/>
              <a:gd name="connsiteY32" fmla="*/ 1595898 h 6858000"/>
              <a:gd name="connsiteX33" fmla="*/ 6324749 w 6568309"/>
              <a:gd name="connsiteY33" fmla="*/ 1703726 h 6858000"/>
              <a:gd name="connsiteX34" fmla="*/ 6329594 w 6568309"/>
              <a:gd name="connsiteY34" fmla="*/ 1809535 h 6858000"/>
              <a:gd name="connsiteX35" fmla="*/ 6329062 w 6568309"/>
              <a:gd name="connsiteY35" fmla="*/ 2018310 h 6858000"/>
              <a:gd name="connsiteX36" fmla="*/ 6321735 w 6568309"/>
              <a:gd name="connsiteY36" fmla="*/ 2071355 h 6858000"/>
              <a:gd name="connsiteX37" fmla="*/ 6322678 w 6568309"/>
              <a:gd name="connsiteY37" fmla="*/ 2141166 h 6858000"/>
              <a:gd name="connsiteX38" fmla="*/ 6321340 w 6568309"/>
              <a:gd name="connsiteY38" fmla="*/ 2154548 h 6858000"/>
              <a:gd name="connsiteX39" fmla="*/ 6316582 w 6568309"/>
              <a:gd name="connsiteY39" fmla="*/ 2158153 h 6858000"/>
              <a:gd name="connsiteX40" fmla="*/ 6311428 w 6568309"/>
              <a:gd name="connsiteY40" fmla="*/ 2178174 h 6858000"/>
              <a:gd name="connsiteX41" fmla="*/ 6310192 w 6568309"/>
              <a:gd name="connsiteY41" fmla="*/ 2202858 h 6858000"/>
              <a:gd name="connsiteX42" fmla="*/ 6309211 w 6568309"/>
              <a:gd name="connsiteY42" fmla="*/ 2320214 h 6858000"/>
              <a:gd name="connsiteX43" fmla="*/ 6300151 w 6568309"/>
              <a:gd name="connsiteY43" fmla="*/ 2417011 h 6858000"/>
              <a:gd name="connsiteX44" fmla="*/ 6295176 w 6568309"/>
              <a:gd name="connsiteY44" fmla="*/ 2454207 h 6858000"/>
              <a:gd name="connsiteX45" fmla="*/ 6293727 w 6568309"/>
              <a:gd name="connsiteY45" fmla="*/ 2487203 h 6858000"/>
              <a:gd name="connsiteX46" fmla="*/ 6285477 w 6568309"/>
              <a:gd name="connsiteY46" fmla="*/ 2512282 h 6858000"/>
              <a:gd name="connsiteX47" fmla="*/ 6286205 w 6568309"/>
              <a:gd name="connsiteY47" fmla="*/ 2514318 h 6858000"/>
              <a:gd name="connsiteX48" fmla="*/ 6304629 w 6568309"/>
              <a:gd name="connsiteY48" fmla="*/ 2574334 h 6858000"/>
              <a:gd name="connsiteX49" fmla="*/ 6303842 w 6568309"/>
              <a:gd name="connsiteY49" fmla="*/ 2579877 h 6858000"/>
              <a:gd name="connsiteX50" fmla="*/ 6303953 w 6568309"/>
              <a:gd name="connsiteY50" fmla="*/ 2608928 h 6858000"/>
              <a:gd name="connsiteX51" fmla="*/ 6303530 w 6568309"/>
              <a:gd name="connsiteY51" fmla="*/ 2613111 h 6858000"/>
              <a:gd name="connsiteX52" fmla="*/ 6297474 w 6568309"/>
              <a:gd name="connsiteY52" fmla="*/ 2621996 h 6858000"/>
              <a:gd name="connsiteX53" fmla="*/ 6299263 w 6568309"/>
              <a:gd name="connsiteY53" fmla="*/ 2634265 h 6858000"/>
              <a:gd name="connsiteX54" fmla="*/ 6293065 w 6568309"/>
              <a:gd name="connsiteY54" fmla="*/ 2647237 h 6858000"/>
              <a:gd name="connsiteX55" fmla="*/ 6297496 w 6568309"/>
              <a:gd name="connsiteY55" fmla="*/ 2650786 h 6858000"/>
              <a:gd name="connsiteX56" fmla="*/ 6301708 w 6568309"/>
              <a:gd name="connsiteY56" fmla="*/ 2661993 h 6858000"/>
              <a:gd name="connsiteX57" fmla="*/ 6295884 w 6568309"/>
              <a:gd name="connsiteY57" fmla="*/ 2670949 h 6858000"/>
              <a:gd name="connsiteX58" fmla="*/ 6291714 w 6568309"/>
              <a:gd name="connsiteY58" fmla="*/ 2690255 h 6858000"/>
              <a:gd name="connsiteX59" fmla="*/ 6292327 w 6568309"/>
              <a:gd name="connsiteY59" fmla="*/ 2695683 h 6858000"/>
              <a:gd name="connsiteX60" fmla="*/ 6284410 w 6568309"/>
              <a:gd name="connsiteY60" fmla="*/ 2713964 h 6858000"/>
              <a:gd name="connsiteX61" fmla="*/ 6280410 w 6568309"/>
              <a:gd name="connsiteY61" fmla="*/ 2730175 h 6858000"/>
              <a:gd name="connsiteX62" fmla="*/ 6288082 w 6568309"/>
              <a:gd name="connsiteY62" fmla="*/ 2763497 h 6858000"/>
              <a:gd name="connsiteX63" fmla="*/ 6260924 w 6568309"/>
              <a:gd name="connsiteY63" fmla="*/ 3051539 h 6858000"/>
              <a:gd name="connsiteX64" fmla="*/ 6210151 w 6568309"/>
              <a:gd name="connsiteY64" fmla="*/ 3335396 h 6858000"/>
              <a:gd name="connsiteX65" fmla="*/ 6212034 w 6568309"/>
              <a:gd name="connsiteY65" fmla="*/ 3456509 h 6858000"/>
              <a:gd name="connsiteX66" fmla="*/ 6197490 w 6568309"/>
              <a:gd name="connsiteY66" fmla="*/ 3531827 h 6858000"/>
              <a:gd name="connsiteX67" fmla="*/ 6208018 w 6568309"/>
              <a:gd name="connsiteY67" fmla="*/ 3570877 h 6858000"/>
              <a:gd name="connsiteX68" fmla="*/ 6205920 w 6568309"/>
              <a:gd name="connsiteY68" fmla="*/ 3583849 h 6858000"/>
              <a:gd name="connsiteX69" fmla="*/ 6199616 w 6568309"/>
              <a:gd name="connsiteY69" fmla="*/ 3592763 h 6858000"/>
              <a:gd name="connsiteX70" fmla="*/ 6181288 w 6568309"/>
              <a:gd name="connsiteY70" fmla="*/ 3653485 h 6858000"/>
              <a:gd name="connsiteX71" fmla="*/ 6175963 w 6568309"/>
              <a:gd name="connsiteY71" fmla="*/ 3670528 h 6858000"/>
              <a:gd name="connsiteX72" fmla="*/ 6176722 w 6568309"/>
              <a:gd name="connsiteY72" fmla="*/ 3685990 h 6858000"/>
              <a:gd name="connsiteX73" fmla="*/ 6181549 w 6568309"/>
              <a:gd name="connsiteY73" fmla="*/ 3690283 h 6858000"/>
              <a:gd name="connsiteX74" fmla="*/ 6179476 w 6568309"/>
              <a:gd name="connsiteY74" fmla="*/ 3699787 h 6858000"/>
              <a:gd name="connsiteX75" fmla="*/ 6180040 w 6568309"/>
              <a:gd name="connsiteY75" fmla="*/ 3702486 h 6858000"/>
              <a:gd name="connsiteX76" fmla="*/ 6182155 w 6568309"/>
              <a:gd name="connsiteY76" fmla="*/ 3717784 h 6858000"/>
              <a:gd name="connsiteX77" fmla="*/ 6158980 w 6568309"/>
              <a:gd name="connsiteY77" fmla="*/ 3746229 h 6858000"/>
              <a:gd name="connsiteX78" fmla="*/ 6096049 w 6568309"/>
              <a:gd name="connsiteY78" fmla="*/ 3924910 h 6858000"/>
              <a:gd name="connsiteX79" fmla="*/ 6069712 w 6568309"/>
              <a:gd name="connsiteY79" fmla="*/ 3989353 h 6858000"/>
              <a:gd name="connsiteX80" fmla="*/ 6067330 w 6568309"/>
              <a:gd name="connsiteY80" fmla="*/ 4033899 h 6858000"/>
              <a:gd name="connsiteX81" fmla="*/ 6061081 w 6568309"/>
              <a:gd name="connsiteY81" fmla="*/ 4142250 h 6858000"/>
              <a:gd name="connsiteX82" fmla="*/ 6042858 w 6568309"/>
              <a:gd name="connsiteY82" fmla="*/ 4329442 h 6858000"/>
              <a:gd name="connsiteX83" fmla="*/ 6034182 w 6568309"/>
              <a:gd name="connsiteY83" fmla="*/ 4456184 h 6858000"/>
              <a:gd name="connsiteX84" fmla="*/ 6029178 w 6568309"/>
              <a:gd name="connsiteY84" fmla="*/ 4468478 h 6858000"/>
              <a:gd name="connsiteX85" fmla="*/ 6029974 w 6568309"/>
              <a:gd name="connsiteY85" fmla="*/ 4469862 h 6858000"/>
              <a:gd name="connsiteX86" fmla="*/ 6028340 w 6568309"/>
              <a:gd name="connsiteY86" fmla="*/ 4483797 h 6858000"/>
              <a:gd name="connsiteX87" fmla="*/ 6025168 w 6568309"/>
              <a:gd name="connsiteY87" fmla="*/ 4487091 h 6858000"/>
              <a:gd name="connsiteX88" fmla="*/ 6023164 w 6568309"/>
              <a:gd name="connsiteY88" fmla="*/ 4496728 h 6858000"/>
              <a:gd name="connsiteX89" fmla="*/ 6016839 w 6568309"/>
              <a:gd name="connsiteY89" fmla="*/ 4515918 h 6858000"/>
              <a:gd name="connsiteX90" fmla="*/ 6017886 w 6568309"/>
              <a:gd name="connsiteY90" fmla="*/ 4519316 h 6858000"/>
              <a:gd name="connsiteX91" fmla="*/ 6011819 w 6568309"/>
              <a:gd name="connsiteY91" fmla="*/ 4547957 h 6858000"/>
              <a:gd name="connsiteX92" fmla="*/ 6012791 w 6568309"/>
              <a:gd name="connsiteY92" fmla="*/ 4548262 h 6858000"/>
              <a:gd name="connsiteX93" fmla="*/ 6015703 w 6568309"/>
              <a:gd name="connsiteY93" fmla="*/ 4555939 h 6858000"/>
              <a:gd name="connsiteX94" fmla="*/ 6018854 w 6568309"/>
              <a:gd name="connsiteY94" fmla="*/ 4570815 h 6858000"/>
              <a:gd name="connsiteX95" fmla="*/ 6033000 w 6568309"/>
              <a:gd name="connsiteY95" fmla="*/ 4633846 h 6858000"/>
              <a:gd name="connsiteX96" fmla="*/ 6032325 w 6568309"/>
              <a:gd name="connsiteY96" fmla="*/ 4639816 h 6858000"/>
              <a:gd name="connsiteX97" fmla="*/ 6032549 w 6568309"/>
              <a:gd name="connsiteY97" fmla="*/ 4639923 h 6858000"/>
              <a:gd name="connsiteX98" fmla="*/ 6032309 w 6568309"/>
              <a:gd name="connsiteY98" fmla="*/ 4646192 h 6858000"/>
              <a:gd name="connsiteX99" fmla="*/ 6031095 w 6568309"/>
              <a:gd name="connsiteY99" fmla="*/ 4650706 h 6858000"/>
              <a:gd name="connsiteX100" fmla="*/ 6029786 w 6568309"/>
              <a:gd name="connsiteY100" fmla="*/ 4662290 h 6858000"/>
              <a:gd name="connsiteX101" fmla="*/ 6030911 w 6568309"/>
              <a:gd name="connsiteY101" fmla="*/ 4666180 h 6858000"/>
              <a:gd name="connsiteX102" fmla="*/ 6033630 w 6568309"/>
              <a:gd name="connsiteY102" fmla="*/ 4667585 h 6858000"/>
              <a:gd name="connsiteX103" fmla="*/ 6033189 w 6568309"/>
              <a:gd name="connsiteY103" fmla="*/ 4668660 h 6858000"/>
              <a:gd name="connsiteX104" fmla="*/ 6038764 w 6568309"/>
              <a:gd name="connsiteY104" fmla="*/ 4689807 h 6858000"/>
              <a:gd name="connsiteX105" fmla="*/ 6042217 w 6568309"/>
              <a:gd name="connsiteY105" fmla="*/ 4737890 h 6858000"/>
              <a:gd name="connsiteX106" fmla="*/ 6040543 w 6568309"/>
              <a:gd name="connsiteY106" fmla="*/ 4765657 h 6858000"/>
              <a:gd name="connsiteX107" fmla="*/ 6039956 w 6568309"/>
              <a:gd name="connsiteY107" fmla="*/ 4841463 h 6858000"/>
              <a:gd name="connsiteX108" fmla="*/ 6057123 w 6568309"/>
              <a:gd name="connsiteY108" fmla="*/ 4969863 h 6858000"/>
              <a:gd name="connsiteX109" fmla="*/ 6055039 w 6568309"/>
              <a:gd name="connsiteY109" fmla="*/ 4974028 h 6858000"/>
              <a:gd name="connsiteX110" fmla="*/ 6053462 w 6568309"/>
              <a:gd name="connsiteY110" fmla="*/ 4980318 h 6858000"/>
              <a:gd name="connsiteX111" fmla="*/ 6053643 w 6568309"/>
              <a:gd name="connsiteY111" fmla="*/ 4980501 h 6858000"/>
              <a:gd name="connsiteX112" fmla="*/ 6051733 w 6568309"/>
              <a:gd name="connsiteY112" fmla="*/ 4986338 h 6858000"/>
              <a:gd name="connsiteX113" fmla="*/ 6049602 w 6568309"/>
              <a:gd name="connsiteY113" fmla="*/ 4991296 h 6858000"/>
              <a:gd name="connsiteX114" fmla="*/ 6075165 w 6568309"/>
              <a:gd name="connsiteY114" fmla="*/ 5076895 h 6858000"/>
              <a:gd name="connsiteX115" fmla="*/ 6073751 w 6568309"/>
              <a:gd name="connsiteY115" fmla="*/ 5081568 h 6858000"/>
              <a:gd name="connsiteX116" fmla="*/ 6073150 w 6568309"/>
              <a:gd name="connsiteY116" fmla="*/ 5088173 h 6858000"/>
              <a:gd name="connsiteX117" fmla="*/ 6073355 w 6568309"/>
              <a:gd name="connsiteY117" fmla="*/ 5088300 h 6858000"/>
              <a:gd name="connsiteX118" fmla="*/ 6072362 w 6568309"/>
              <a:gd name="connsiteY118" fmla="*/ 5094558 h 6858000"/>
              <a:gd name="connsiteX119" fmla="*/ 6064726 w 6568309"/>
              <a:gd name="connsiteY119" fmla="*/ 5125620 h 6858000"/>
              <a:gd name="connsiteX120" fmla="*/ 6065415 w 6568309"/>
              <a:gd name="connsiteY120" fmla="*/ 5268004 h 6858000"/>
              <a:gd name="connsiteX121" fmla="*/ 6066081 w 6568309"/>
              <a:gd name="connsiteY121" fmla="*/ 5269530 h 6858000"/>
              <a:gd name="connsiteX122" fmla="*/ 6043407 w 6568309"/>
              <a:gd name="connsiteY122" fmla="*/ 5390941 h 6858000"/>
              <a:gd name="connsiteX123" fmla="*/ 6025377 w 6568309"/>
              <a:gd name="connsiteY123" fmla="*/ 5539927 h 6858000"/>
              <a:gd name="connsiteX124" fmla="*/ 6010052 w 6568309"/>
              <a:gd name="connsiteY124" fmla="*/ 5791594 h 6858000"/>
              <a:gd name="connsiteX125" fmla="*/ 5994220 w 6568309"/>
              <a:gd name="connsiteY125" fmla="*/ 5855206 h 6858000"/>
              <a:gd name="connsiteX126" fmla="*/ 5982580 w 6568309"/>
              <a:gd name="connsiteY126" fmla="*/ 5873582 h 6858000"/>
              <a:gd name="connsiteX127" fmla="*/ 5983608 w 6568309"/>
              <a:gd name="connsiteY127" fmla="*/ 5876037 h 6858000"/>
              <a:gd name="connsiteX128" fmla="*/ 5983535 w 6568309"/>
              <a:gd name="connsiteY128" fmla="*/ 5886534 h 6858000"/>
              <a:gd name="connsiteX129" fmla="*/ 5988737 w 6568309"/>
              <a:gd name="connsiteY129" fmla="*/ 5888644 h 6858000"/>
              <a:gd name="connsiteX130" fmla="*/ 5992371 w 6568309"/>
              <a:gd name="connsiteY130" fmla="*/ 5903832 h 6858000"/>
              <a:gd name="connsiteX131" fmla="*/ 5990780 w 6568309"/>
              <a:gd name="connsiteY131" fmla="*/ 5923391 h 6858000"/>
              <a:gd name="connsiteX132" fmla="*/ 5993870 w 6568309"/>
              <a:gd name="connsiteY132" fmla="*/ 6013205 h 6858000"/>
              <a:gd name="connsiteX133" fmla="*/ 5997673 w 6568309"/>
              <a:gd name="connsiteY133" fmla="*/ 6074018 h 6858000"/>
              <a:gd name="connsiteX134" fmla="*/ 6014840 w 6568309"/>
              <a:gd name="connsiteY134" fmla="*/ 6130837 h 6858000"/>
              <a:gd name="connsiteX135" fmla="*/ 6010704 w 6568309"/>
              <a:gd name="connsiteY135" fmla="*/ 6152982 h 6858000"/>
              <a:gd name="connsiteX136" fmla="*/ 6038294 w 6568309"/>
              <a:gd name="connsiteY136" fmla="*/ 6221100 h 6858000"/>
              <a:gd name="connsiteX137" fmla="*/ 6052331 w 6568309"/>
              <a:gd name="connsiteY137" fmla="*/ 6287550 h 6858000"/>
              <a:gd name="connsiteX138" fmla="*/ 6074143 w 6568309"/>
              <a:gd name="connsiteY138" fmla="*/ 6401595 h 6858000"/>
              <a:gd name="connsiteX139" fmla="*/ 6060199 w 6568309"/>
              <a:gd name="connsiteY139" fmla="*/ 6487110 h 6858000"/>
              <a:gd name="connsiteX140" fmla="*/ 6081156 w 6568309"/>
              <a:gd name="connsiteY140" fmla="*/ 6588589 h 6858000"/>
              <a:gd name="connsiteX141" fmla="*/ 6114944 w 6568309"/>
              <a:gd name="connsiteY141" fmla="*/ 6769963 h 6858000"/>
              <a:gd name="connsiteX142" fmla="*/ 6128950 w 6568309"/>
              <a:gd name="connsiteY142" fmla="*/ 6835814 h 6858000"/>
              <a:gd name="connsiteX143" fmla="*/ 6132536 w 6568309"/>
              <a:gd name="connsiteY143" fmla="*/ 6858000 h 6858000"/>
              <a:gd name="connsiteX144" fmla="*/ 4789511 w 6568309"/>
              <a:gd name="connsiteY144" fmla="*/ 6858000 h 6858000"/>
              <a:gd name="connsiteX145" fmla="*/ 1866294 w 6568309"/>
              <a:gd name="connsiteY145" fmla="*/ 6858000 h 6858000"/>
              <a:gd name="connsiteX146" fmla="*/ 1705866 w 6568309"/>
              <a:gd name="connsiteY146" fmla="*/ 6858000 h 6858000"/>
              <a:gd name="connsiteX147" fmla="*/ 1343025 w 6568309"/>
              <a:gd name="connsiteY147" fmla="*/ 6858000 h 6858000"/>
              <a:gd name="connsiteX148" fmla="*/ 523269 w 6568309"/>
              <a:gd name="connsiteY148" fmla="*/ 6858000 h 6858000"/>
              <a:gd name="connsiteX149" fmla="*/ 362841 w 6568309"/>
              <a:gd name="connsiteY149" fmla="*/ 6858000 h 6858000"/>
              <a:gd name="connsiteX150" fmla="*/ 0 w 6568309"/>
              <a:gd name="connsiteY15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6568309" h="6858000">
                <a:moveTo>
                  <a:pt x="0" y="0"/>
                </a:moveTo>
                <a:lnTo>
                  <a:pt x="362841" y="0"/>
                </a:lnTo>
                <a:lnTo>
                  <a:pt x="523269" y="0"/>
                </a:lnTo>
                <a:lnTo>
                  <a:pt x="1343025" y="0"/>
                </a:lnTo>
                <a:lnTo>
                  <a:pt x="1705866" y="0"/>
                </a:lnTo>
                <a:lnTo>
                  <a:pt x="1866294" y="0"/>
                </a:lnTo>
                <a:lnTo>
                  <a:pt x="5225154" y="0"/>
                </a:lnTo>
                <a:lnTo>
                  <a:pt x="6568179" y="0"/>
                </a:lnTo>
                <a:lnTo>
                  <a:pt x="6568309" y="1"/>
                </a:lnTo>
                <a:lnTo>
                  <a:pt x="6562951" y="30700"/>
                </a:lnTo>
                <a:cubicBezTo>
                  <a:pt x="6559126" y="84364"/>
                  <a:pt x="6548218" y="241149"/>
                  <a:pt x="6547446" y="310025"/>
                </a:cubicBezTo>
                <a:cubicBezTo>
                  <a:pt x="6550151" y="367544"/>
                  <a:pt x="6557712" y="408251"/>
                  <a:pt x="6558316" y="443960"/>
                </a:cubicBezTo>
                <a:cubicBezTo>
                  <a:pt x="6555224" y="499397"/>
                  <a:pt x="6534767" y="604434"/>
                  <a:pt x="6528896" y="642659"/>
                </a:cubicBezTo>
                <a:cubicBezTo>
                  <a:pt x="6535204" y="657287"/>
                  <a:pt x="6515365" y="658191"/>
                  <a:pt x="6523095" y="673307"/>
                </a:cubicBezTo>
                <a:cubicBezTo>
                  <a:pt x="6523388" y="693769"/>
                  <a:pt x="6506868" y="797295"/>
                  <a:pt x="6496169" y="839641"/>
                </a:cubicBezTo>
                <a:cubicBezTo>
                  <a:pt x="6484119" y="887148"/>
                  <a:pt x="6457817" y="937731"/>
                  <a:pt x="6450789" y="958357"/>
                </a:cubicBezTo>
                <a:cubicBezTo>
                  <a:pt x="6443760" y="978983"/>
                  <a:pt x="6459217" y="936930"/>
                  <a:pt x="6453996" y="963398"/>
                </a:cubicBezTo>
                <a:cubicBezTo>
                  <a:pt x="6448777" y="989867"/>
                  <a:pt x="6425575" y="1087010"/>
                  <a:pt x="6419467" y="1117169"/>
                </a:cubicBezTo>
                <a:cubicBezTo>
                  <a:pt x="6431540" y="1118586"/>
                  <a:pt x="6409651" y="1135372"/>
                  <a:pt x="6417348" y="1144352"/>
                </a:cubicBezTo>
                <a:cubicBezTo>
                  <a:pt x="6424109" y="1150681"/>
                  <a:pt x="6419047" y="1157251"/>
                  <a:pt x="6418473" y="1164484"/>
                </a:cubicBezTo>
                <a:cubicBezTo>
                  <a:pt x="6423767" y="1173524"/>
                  <a:pt x="6413947" y="1205209"/>
                  <a:pt x="6406979" y="1213829"/>
                </a:cubicBezTo>
                <a:cubicBezTo>
                  <a:pt x="6382818" y="1235037"/>
                  <a:pt x="6400452" y="1277327"/>
                  <a:pt x="6381928" y="1294823"/>
                </a:cubicBezTo>
                <a:cubicBezTo>
                  <a:pt x="6379195" y="1300845"/>
                  <a:pt x="6378069" y="1306615"/>
                  <a:pt x="6377948" y="1312193"/>
                </a:cubicBezTo>
                <a:lnTo>
                  <a:pt x="6379894" y="1327626"/>
                </a:lnTo>
                <a:lnTo>
                  <a:pt x="6385024" y="1331644"/>
                </a:lnTo>
                <a:lnTo>
                  <a:pt x="6383696" y="1341276"/>
                </a:lnTo>
                <a:cubicBezTo>
                  <a:pt x="6383952" y="1342166"/>
                  <a:pt x="6384208" y="1343055"/>
                  <a:pt x="6384464" y="1343945"/>
                </a:cubicBezTo>
                <a:cubicBezTo>
                  <a:pt x="6385957" y="1349040"/>
                  <a:pt x="6387253" y="1354080"/>
                  <a:pt x="6387748" y="1359134"/>
                </a:cubicBezTo>
                <a:cubicBezTo>
                  <a:pt x="6384363" y="1373109"/>
                  <a:pt x="6372802" y="1397612"/>
                  <a:pt x="6364157" y="1427803"/>
                </a:cubicBezTo>
                <a:cubicBezTo>
                  <a:pt x="6348141" y="1460349"/>
                  <a:pt x="6348362" y="1505076"/>
                  <a:pt x="6335874" y="1540278"/>
                </a:cubicBezTo>
                <a:lnTo>
                  <a:pt x="6331892" y="1547262"/>
                </a:lnTo>
                <a:lnTo>
                  <a:pt x="6332744" y="1577056"/>
                </a:lnTo>
                <a:cubicBezTo>
                  <a:pt x="6335859" y="1582205"/>
                  <a:pt x="6336674" y="1589568"/>
                  <a:pt x="6333604" y="1595898"/>
                </a:cubicBezTo>
                <a:lnTo>
                  <a:pt x="6324749" y="1703726"/>
                </a:lnTo>
                <a:cubicBezTo>
                  <a:pt x="6324080" y="1739332"/>
                  <a:pt x="6318019" y="1754453"/>
                  <a:pt x="6329594" y="1809535"/>
                </a:cubicBezTo>
                <a:cubicBezTo>
                  <a:pt x="6344930" y="1868036"/>
                  <a:pt x="6323725" y="1952670"/>
                  <a:pt x="6329062" y="2018310"/>
                </a:cubicBezTo>
                <a:cubicBezTo>
                  <a:pt x="6308075" y="2053162"/>
                  <a:pt x="6326925" y="2034561"/>
                  <a:pt x="6321735" y="2071355"/>
                </a:cubicBezTo>
                <a:lnTo>
                  <a:pt x="6322678" y="2141166"/>
                </a:lnTo>
                <a:lnTo>
                  <a:pt x="6321340" y="2154548"/>
                </a:lnTo>
                <a:lnTo>
                  <a:pt x="6316582" y="2158153"/>
                </a:lnTo>
                <a:lnTo>
                  <a:pt x="6311428" y="2178174"/>
                </a:lnTo>
                <a:cubicBezTo>
                  <a:pt x="6310177" y="2185696"/>
                  <a:pt x="6309622" y="2193828"/>
                  <a:pt x="6310192" y="2202858"/>
                </a:cubicBezTo>
                <a:cubicBezTo>
                  <a:pt x="6319667" y="2232772"/>
                  <a:pt x="6296459" y="2283357"/>
                  <a:pt x="6309211" y="2320214"/>
                </a:cubicBezTo>
                <a:cubicBezTo>
                  <a:pt x="6307537" y="2355906"/>
                  <a:pt x="6302490" y="2394678"/>
                  <a:pt x="6300151" y="2417011"/>
                </a:cubicBezTo>
                <a:cubicBezTo>
                  <a:pt x="6292303" y="2426377"/>
                  <a:pt x="6304439" y="2456509"/>
                  <a:pt x="6295176" y="2454207"/>
                </a:cubicBezTo>
                <a:cubicBezTo>
                  <a:pt x="6299335" y="2464947"/>
                  <a:pt x="6297305" y="2476105"/>
                  <a:pt x="6293727" y="2487203"/>
                </a:cubicBezTo>
                <a:lnTo>
                  <a:pt x="6285477" y="2512282"/>
                </a:lnTo>
                <a:cubicBezTo>
                  <a:pt x="6285720" y="2512961"/>
                  <a:pt x="6285962" y="2513640"/>
                  <a:pt x="6286205" y="2514318"/>
                </a:cubicBezTo>
                <a:cubicBezTo>
                  <a:pt x="6292347" y="2534324"/>
                  <a:pt x="6298487" y="2554328"/>
                  <a:pt x="6304629" y="2574334"/>
                </a:cubicBezTo>
                <a:lnTo>
                  <a:pt x="6303842" y="2579877"/>
                </a:lnTo>
                <a:cubicBezTo>
                  <a:pt x="6303729" y="2585644"/>
                  <a:pt x="6304006" y="2603388"/>
                  <a:pt x="6303953" y="2608928"/>
                </a:cubicBezTo>
                <a:lnTo>
                  <a:pt x="6303530" y="2613111"/>
                </a:lnTo>
                <a:lnTo>
                  <a:pt x="6297474" y="2621996"/>
                </a:lnTo>
                <a:lnTo>
                  <a:pt x="6299263" y="2634265"/>
                </a:lnTo>
                <a:lnTo>
                  <a:pt x="6293065" y="2647237"/>
                </a:lnTo>
                <a:cubicBezTo>
                  <a:pt x="6294685" y="2648158"/>
                  <a:pt x="6296180" y="2649356"/>
                  <a:pt x="6297496" y="2650786"/>
                </a:cubicBezTo>
                <a:lnTo>
                  <a:pt x="6301708" y="2661993"/>
                </a:lnTo>
                <a:lnTo>
                  <a:pt x="6295884" y="2670949"/>
                </a:lnTo>
                <a:cubicBezTo>
                  <a:pt x="6304913" y="2672007"/>
                  <a:pt x="6294429" y="2681695"/>
                  <a:pt x="6291714" y="2690255"/>
                </a:cubicBezTo>
                <a:lnTo>
                  <a:pt x="6292327" y="2695683"/>
                </a:lnTo>
                <a:lnTo>
                  <a:pt x="6284410" y="2713964"/>
                </a:lnTo>
                <a:lnTo>
                  <a:pt x="6280410" y="2730175"/>
                </a:lnTo>
                <a:lnTo>
                  <a:pt x="6288082" y="2763497"/>
                </a:lnTo>
                <a:lnTo>
                  <a:pt x="6260924" y="3051539"/>
                </a:lnTo>
                <a:cubicBezTo>
                  <a:pt x="6251455" y="3165645"/>
                  <a:pt x="6222174" y="3216611"/>
                  <a:pt x="6210151" y="3335396"/>
                </a:cubicBezTo>
                <a:lnTo>
                  <a:pt x="6212034" y="3456509"/>
                </a:lnTo>
                <a:lnTo>
                  <a:pt x="6197490" y="3531827"/>
                </a:lnTo>
                <a:lnTo>
                  <a:pt x="6208018" y="3570877"/>
                </a:lnTo>
                <a:lnTo>
                  <a:pt x="6205920" y="3583849"/>
                </a:lnTo>
                <a:lnTo>
                  <a:pt x="6199616" y="3592763"/>
                </a:lnTo>
                <a:cubicBezTo>
                  <a:pt x="6191839" y="3613948"/>
                  <a:pt x="6196204" y="3641245"/>
                  <a:pt x="6181288" y="3653485"/>
                </a:cubicBezTo>
                <a:cubicBezTo>
                  <a:pt x="6178087" y="3659316"/>
                  <a:pt x="6176516" y="3664985"/>
                  <a:pt x="6175963" y="3670528"/>
                </a:cubicBezTo>
                <a:lnTo>
                  <a:pt x="6176722" y="3685990"/>
                </a:lnTo>
                <a:lnTo>
                  <a:pt x="6181549" y="3690283"/>
                </a:lnTo>
                <a:lnTo>
                  <a:pt x="6179476" y="3699787"/>
                </a:lnTo>
                <a:cubicBezTo>
                  <a:pt x="6179664" y="3700686"/>
                  <a:pt x="6179852" y="3701586"/>
                  <a:pt x="6180040" y="3702486"/>
                </a:cubicBezTo>
                <a:cubicBezTo>
                  <a:pt x="6181140" y="3707637"/>
                  <a:pt x="6182047" y="3712728"/>
                  <a:pt x="6182155" y="3717784"/>
                </a:cubicBezTo>
                <a:cubicBezTo>
                  <a:pt x="6156678" y="3711701"/>
                  <a:pt x="6178864" y="3759789"/>
                  <a:pt x="6158980" y="3746229"/>
                </a:cubicBezTo>
                <a:cubicBezTo>
                  <a:pt x="6144630" y="3780750"/>
                  <a:pt x="6117520" y="3867558"/>
                  <a:pt x="6096049" y="3924910"/>
                </a:cubicBezTo>
                <a:lnTo>
                  <a:pt x="6069712" y="3989353"/>
                </a:lnTo>
                <a:lnTo>
                  <a:pt x="6067330" y="4033899"/>
                </a:lnTo>
                <a:cubicBezTo>
                  <a:pt x="6065506" y="4070470"/>
                  <a:pt x="6063599" y="4110146"/>
                  <a:pt x="6061081" y="4142250"/>
                </a:cubicBezTo>
                <a:cubicBezTo>
                  <a:pt x="6055260" y="4200007"/>
                  <a:pt x="6045907" y="4278998"/>
                  <a:pt x="6042858" y="4329442"/>
                </a:cubicBezTo>
                <a:cubicBezTo>
                  <a:pt x="6038376" y="4381764"/>
                  <a:pt x="6036461" y="4433012"/>
                  <a:pt x="6034182" y="4456184"/>
                </a:cubicBezTo>
                <a:lnTo>
                  <a:pt x="6029178" y="4468478"/>
                </a:lnTo>
                <a:lnTo>
                  <a:pt x="6029974" y="4469862"/>
                </a:lnTo>
                <a:cubicBezTo>
                  <a:pt x="6031287" y="4476321"/>
                  <a:pt x="6030316" y="4480555"/>
                  <a:pt x="6028340" y="4483797"/>
                </a:cubicBezTo>
                <a:lnTo>
                  <a:pt x="6025168" y="4487091"/>
                </a:lnTo>
                <a:lnTo>
                  <a:pt x="6023164" y="4496728"/>
                </a:lnTo>
                <a:lnTo>
                  <a:pt x="6016839" y="4515918"/>
                </a:lnTo>
                <a:cubicBezTo>
                  <a:pt x="6017189" y="4517049"/>
                  <a:pt x="6017537" y="4518182"/>
                  <a:pt x="6017886" y="4519316"/>
                </a:cubicBezTo>
                <a:lnTo>
                  <a:pt x="6011819" y="4547957"/>
                </a:lnTo>
                <a:lnTo>
                  <a:pt x="6012791" y="4548262"/>
                </a:lnTo>
                <a:cubicBezTo>
                  <a:pt x="6014837" y="4549595"/>
                  <a:pt x="6016087" y="4551811"/>
                  <a:pt x="6015703" y="4555939"/>
                </a:cubicBezTo>
                <a:cubicBezTo>
                  <a:pt x="6031790" y="4548276"/>
                  <a:pt x="6021405" y="4557977"/>
                  <a:pt x="6018854" y="4570815"/>
                </a:cubicBezTo>
                <a:cubicBezTo>
                  <a:pt x="6021736" y="4583801"/>
                  <a:pt x="6030754" y="4622347"/>
                  <a:pt x="6033000" y="4633846"/>
                </a:cubicBezTo>
                <a:lnTo>
                  <a:pt x="6032325" y="4639816"/>
                </a:lnTo>
                <a:lnTo>
                  <a:pt x="6032549" y="4639923"/>
                </a:lnTo>
                <a:cubicBezTo>
                  <a:pt x="6032911" y="4641190"/>
                  <a:pt x="6032878" y="4643141"/>
                  <a:pt x="6032309" y="4646192"/>
                </a:cubicBezTo>
                <a:lnTo>
                  <a:pt x="6031095" y="4650706"/>
                </a:lnTo>
                <a:lnTo>
                  <a:pt x="6029786" y="4662290"/>
                </a:lnTo>
                <a:cubicBezTo>
                  <a:pt x="6030161" y="4663587"/>
                  <a:pt x="6030536" y="4664883"/>
                  <a:pt x="6030911" y="4666180"/>
                </a:cubicBezTo>
                <a:lnTo>
                  <a:pt x="6033630" y="4667585"/>
                </a:lnTo>
                <a:lnTo>
                  <a:pt x="6033189" y="4668660"/>
                </a:lnTo>
                <a:cubicBezTo>
                  <a:pt x="6027286" y="4676831"/>
                  <a:pt x="6019767" y="4679345"/>
                  <a:pt x="6038764" y="4689807"/>
                </a:cubicBezTo>
                <a:cubicBezTo>
                  <a:pt x="6028616" y="4708535"/>
                  <a:pt x="6040474" y="4712235"/>
                  <a:pt x="6042217" y="4737890"/>
                </a:cubicBezTo>
                <a:cubicBezTo>
                  <a:pt x="6033362" y="4748600"/>
                  <a:pt x="6035273" y="4757223"/>
                  <a:pt x="6040543" y="4765657"/>
                </a:cubicBezTo>
                <a:cubicBezTo>
                  <a:pt x="6034416" y="4790618"/>
                  <a:pt x="6040696" y="4813399"/>
                  <a:pt x="6039956" y="4841463"/>
                </a:cubicBezTo>
                <a:lnTo>
                  <a:pt x="6057123" y="4969863"/>
                </a:lnTo>
                <a:lnTo>
                  <a:pt x="6055039" y="4974028"/>
                </a:lnTo>
                <a:cubicBezTo>
                  <a:pt x="6053860" y="4976933"/>
                  <a:pt x="6053409" y="4978909"/>
                  <a:pt x="6053462" y="4980318"/>
                </a:cubicBezTo>
                <a:lnTo>
                  <a:pt x="6053643" y="4980501"/>
                </a:lnTo>
                <a:lnTo>
                  <a:pt x="6051733" y="4986338"/>
                </a:lnTo>
                <a:lnTo>
                  <a:pt x="6049602" y="4991296"/>
                </a:lnTo>
                <a:cubicBezTo>
                  <a:pt x="6058123" y="5019829"/>
                  <a:pt x="6066643" y="5048361"/>
                  <a:pt x="6075165" y="5076895"/>
                </a:cubicBezTo>
                <a:lnTo>
                  <a:pt x="6073751" y="5081568"/>
                </a:lnTo>
                <a:cubicBezTo>
                  <a:pt x="6073034" y="5084748"/>
                  <a:pt x="6072888" y="5086810"/>
                  <a:pt x="6073150" y="5088173"/>
                </a:cubicBezTo>
                <a:lnTo>
                  <a:pt x="6073355" y="5088300"/>
                </a:lnTo>
                <a:lnTo>
                  <a:pt x="6072362" y="5094558"/>
                </a:lnTo>
                <a:cubicBezTo>
                  <a:pt x="6070184" y="5105196"/>
                  <a:pt x="6067588" y="5115626"/>
                  <a:pt x="6064726" y="5125620"/>
                </a:cubicBezTo>
                <a:cubicBezTo>
                  <a:pt x="6063568" y="5154527"/>
                  <a:pt x="6065189" y="5244020"/>
                  <a:pt x="6065415" y="5268004"/>
                </a:cubicBezTo>
                <a:cubicBezTo>
                  <a:pt x="6065637" y="5268513"/>
                  <a:pt x="6065860" y="5269021"/>
                  <a:pt x="6066081" y="5269530"/>
                </a:cubicBezTo>
                <a:lnTo>
                  <a:pt x="6043407" y="5390941"/>
                </a:lnTo>
                <a:cubicBezTo>
                  <a:pt x="6032545" y="5438194"/>
                  <a:pt x="6020942" y="5465286"/>
                  <a:pt x="6025377" y="5539927"/>
                </a:cubicBezTo>
                <a:cubicBezTo>
                  <a:pt x="6019787" y="5610775"/>
                  <a:pt x="6013913" y="5740573"/>
                  <a:pt x="6010052" y="5791594"/>
                </a:cubicBezTo>
                <a:cubicBezTo>
                  <a:pt x="5989401" y="5787060"/>
                  <a:pt x="6018524" y="5849672"/>
                  <a:pt x="5994220" y="5855206"/>
                </a:cubicBezTo>
                <a:cubicBezTo>
                  <a:pt x="5995282" y="5860240"/>
                  <a:pt x="5980598" y="5868910"/>
                  <a:pt x="5982580" y="5873582"/>
                </a:cubicBezTo>
                <a:cubicBezTo>
                  <a:pt x="5982922" y="5874401"/>
                  <a:pt x="5983265" y="5875218"/>
                  <a:pt x="5983608" y="5876037"/>
                </a:cubicBezTo>
                <a:lnTo>
                  <a:pt x="5983535" y="5886534"/>
                </a:lnTo>
                <a:lnTo>
                  <a:pt x="5988737" y="5888644"/>
                </a:lnTo>
                <a:cubicBezTo>
                  <a:pt x="5989948" y="5893707"/>
                  <a:pt x="5991159" y="5898769"/>
                  <a:pt x="5992371" y="5903832"/>
                </a:cubicBezTo>
                <a:cubicBezTo>
                  <a:pt x="5992924" y="5909651"/>
                  <a:pt x="5992578" y="5916068"/>
                  <a:pt x="5990780" y="5923391"/>
                </a:cubicBezTo>
                <a:cubicBezTo>
                  <a:pt x="5975822" y="5948880"/>
                  <a:pt x="6013580" y="5981626"/>
                  <a:pt x="5993870" y="6013205"/>
                </a:cubicBezTo>
                <a:cubicBezTo>
                  <a:pt x="5988486" y="6024901"/>
                  <a:pt x="5991718" y="6066777"/>
                  <a:pt x="5997673" y="6074018"/>
                </a:cubicBezTo>
                <a:cubicBezTo>
                  <a:pt x="5998007" y="6081731"/>
                  <a:pt x="6007861" y="6126985"/>
                  <a:pt x="6014840" y="6130837"/>
                </a:cubicBezTo>
                <a:cubicBezTo>
                  <a:pt x="6022998" y="6137057"/>
                  <a:pt x="5999420" y="6156330"/>
                  <a:pt x="6010704" y="6152982"/>
                </a:cubicBezTo>
                <a:cubicBezTo>
                  <a:pt x="6008682" y="6186619"/>
                  <a:pt x="6039938" y="6191636"/>
                  <a:pt x="6038294" y="6221100"/>
                </a:cubicBezTo>
                <a:cubicBezTo>
                  <a:pt x="6039643" y="6222126"/>
                  <a:pt x="6046356" y="6257468"/>
                  <a:pt x="6052331" y="6287550"/>
                </a:cubicBezTo>
                <a:cubicBezTo>
                  <a:pt x="6058307" y="6317632"/>
                  <a:pt x="6082079" y="6391312"/>
                  <a:pt x="6074143" y="6401595"/>
                </a:cubicBezTo>
                <a:cubicBezTo>
                  <a:pt x="6074931" y="6423902"/>
                  <a:pt x="6059614" y="6432919"/>
                  <a:pt x="6060199" y="6487110"/>
                </a:cubicBezTo>
                <a:cubicBezTo>
                  <a:pt x="6075583" y="6574474"/>
                  <a:pt x="6076150" y="6553611"/>
                  <a:pt x="6081156" y="6588589"/>
                </a:cubicBezTo>
                <a:cubicBezTo>
                  <a:pt x="6102088" y="6637976"/>
                  <a:pt x="6067660" y="6687723"/>
                  <a:pt x="6114944" y="6769963"/>
                </a:cubicBezTo>
                <a:cubicBezTo>
                  <a:pt x="6130462" y="6819284"/>
                  <a:pt x="6119243" y="6817955"/>
                  <a:pt x="6128950" y="6835814"/>
                </a:cubicBezTo>
                <a:lnTo>
                  <a:pt x="6132536" y="6858000"/>
                </a:lnTo>
                <a:lnTo>
                  <a:pt x="4789511" y="6858000"/>
                </a:lnTo>
                <a:lnTo>
                  <a:pt x="1866294" y="6858000"/>
                </a:lnTo>
                <a:lnTo>
                  <a:pt x="1705866" y="6858000"/>
                </a:lnTo>
                <a:lnTo>
                  <a:pt x="1343025" y="6858000"/>
                </a:lnTo>
                <a:lnTo>
                  <a:pt x="523269" y="6858000"/>
                </a:lnTo>
                <a:lnTo>
                  <a:pt x="362841"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1B2FB4E7-806B-92F3-3C9B-6A788A104F07}"/>
              </a:ext>
            </a:extLst>
          </p:cNvPr>
          <p:cNvSpPr>
            <a:spLocks noGrp="1"/>
          </p:cNvSpPr>
          <p:nvPr>
            <p:ph type="title"/>
          </p:nvPr>
        </p:nvSpPr>
        <p:spPr>
          <a:xfrm>
            <a:off x="1137034" y="609600"/>
            <a:ext cx="4784796" cy="1330840"/>
          </a:xfrm>
        </p:spPr>
        <p:txBody>
          <a:bodyPr>
            <a:normAutofit/>
          </a:bodyPr>
          <a:lstStyle/>
          <a:p>
            <a:r>
              <a:rPr lang="en-US" dirty="0"/>
              <a:t>Pre-Move Preparation</a:t>
            </a:r>
          </a:p>
        </p:txBody>
      </p:sp>
      <p:sp>
        <p:nvSpPr>
          <p:cNvPr id="3" name="Content Placeholder 2">
            <a:extLst>
              <a:ext uri="{FF2B5EF4-FFF2-40B4-BE49-F238E27FC236}">
                <a16:creationId xmlns:a16="http://schemas.microsoft.com/office/drawing/2014/main" id="{7CD09B57-BAC8-53B7-11C2-AE482A2B09AC}"/>
              </a:ext>
            </a:extLst>
          </p:cNvPr>
          <p:cNvSpPr>
            <a:spLocks noGrp="1"/>
          </p:cNvSpPr>
          <p:nvPr>
            <p:ph idx="1"/>
          </p:nvPr>
        </p:nvSpPr>
        <p:spPr>
          <a:xfrm>
            <a:off x="1137034" y="2194102"/>
            <a:ext cx="4438036" cy="3908585"/>
          </a:xfrm>
        </p:spPr>
        <p:txBody>
          <a:bodyPr>
            <a:normAutofit/>
          </a:bodyPr>
          <a:lstStyle/>
          <a:p>
            <a:r>
              <a:rPr lang="en-US" sz="2000"/>
              <a:t>The safest way to move banker boxes in an office is to keep the total weight under 30–40 pounds per box, reinforce bottoms with heavy-duty packing tape, and use a wheeled cart or dolly whenever possible. Lift ergonomically using your legs—not your back—and avoid twisting your torso while carrying.</a:t>
            </a:r>
          </a:p>
        </p:txBody>
      </p:sp>
      <p:pic>
        <p:nvPicPr>
          <p:cNvPr id="5" name="Picture 4">
            <a:extLst>
              <a:ext uri="{FF2B5EF4-FFF2-40B4-BE49-F238E27FC236}">
                <a16:creationId xmlns:a16="http://schemas.microsoft.com/office/drawing/2014/main" id="{107470E7-A858-DF8D-0F6A-4A7AFC24E122}"/>
              </a:ext>
            </a:extLst>
          </p:cNvPr>
          <p:cNvPicPr>
            <a:picLocks noChangeAspect="1"/>
          </p:cNvPicPr>
          <p:nvPr/>
        </p:nvPicPr>
        <p:blipFill>
          <a:blip r:embed="rId2"/>
          <a:stretch>
            <a:fillRect/>
          </a:stretch>
        </p:blipFill>
        <p:spPr>
          <a:xfrm>
            <a:off x="6880610" y="1663489"/>
            <a:ext cx="4737650" cy="3553237"/>
          </a:xfrm>
          <a:prstGeom prst="rect">
            <a:avLst/>
          </a:prstGeom>
        </p:spPr>
      </p:pic>
    </p:spTree>
    <p:extLst>
      <p:ext uri="{BB962C8B-B14F-4D97-AF65-F5344CB8AC3E}">
        <p14:creationId xmlns:p14="http://schemas.microsoft.com/office/powerpoint/2010/main" val="17638274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68D8B1-1F2E-3014-AF06-286A9C222026}"/>
              </a:ext>
            </a:extLst>
          </p:cNvPr>
          <p:cNvSpPr>
            <a:spLocks noGrp="1"/>
          </p:cNvSpPr>
          <p:nvPr>
            <p:ph idx="1"/>
          </p:nvPr>
        </p:nvSpPr>
        <p:spPr>
          <a:xfrm>
            <a:off x="691243" y="339725"/>
            <a:ext cx="10515600" cy="5987596"/>
          </a:xfrm>
        </p:spPr>
        <p:txBody>
          <a:bodyPr/>
          <a:lstStyle/>
          <a:p>
            <a:r>
              <a:rPr lang="en-US" dirty="0"/>
              <a:t>Limit the Weight: Aim for a maximum of 30 lbs. to 35 lbs. per box to prevent lifting strain </a:t>
            </a:r>
            <a:r>
              <a:rPr lang="en-US" dirty="0">
                <a:solidFill>
                  <a:srgbClr val="FF0000"/>
                </a:solidFill>
              </a:rPr>
              <a:t>and avoid bottom blowouts.</a:t>
            </a:r>
          </a:p>
          <a:p>
            <a:endParaRPr lang="en-US" dirty="0"/>
          </a:p>
          <a:p>
            <a:r>
              <a:rPr lang="en-US" dirty="0"/>
              <a:t>Secure the Boxes: Seal the bottom and top seams completely using 2-inch-wide heavy-duty packing tape.</a:t>
            </a:r>
          </a:p>
          <a:p>
            <a:endParaRPr lang="en-US" dirty="0"/>
          </a:p>
          <a:p>
            <a:r>
              <a:rPr lang="en-US" dirty="0"/>
              <a:t>Use the Right Equipment: Never carry tall stacks by hand. Utilize a four-wheel flatbed cart or an upright hand truck (dolly) with stair climbers if you are navigating between floors.</a:t>
            </a:r>
          </a:p>
          <a:p>
            <a:endParaRPr lang="en-US" dirty="0"/>
          </a:p>
          <a:p>
            <a:r>
              <a:rPr lang="en-US" dirty="0"/>
              <a:t>Secure the Load: Strap the boxes to the dolly or hand truck using bungee cords or load straps to prevent shifting while in transit.</a:t>
            </a:r>
          </a:p>
        </p:txBody>
      </p:sp>
    </p:spTree>
    <p:extLst>
      <p:ext uri="{BB962C8B-B14F-4D97-AF65-F5344CB8AC3E}">
        <p14:creationId xmlns:p14="http://schemas.microsoft.com/office/powerpoint/2010/main" val="31617506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7F2EA1C-89F3-53EF-3365-B9D7CF03DF46}"/>
              </a:ext>
            </a:extLst>
          </p:cNvPr>
          <p:cNvPicPr>
            <a:picLocks noGrp="1" noChangeAspect="1"/>
          </p:cNvPicPr>
          <p:nvPr>
            <p:ph idx="1"/>
          </p:nvPr>
        </p:nvPicPr>
        <p:blipFill>
          <a:blip r:embed="rId2"/>
          <a:stretch>
            <a:fillRect/>
          </a:stretch>
        </p:blipFill>
        <p:spPr>
          <a:xfrm>
            <a:off x="310243" y="146533"/>
            <a:ext cx="11642271" cy="6442046"/>
          </a:xfrm>
          <a:prstGeom prst="rect">
            <a:avLst/>
          </a:prstGeom>
        </p:spPr>
      </p:pic>
    </p:spTree>
    <p:extLst>
      <p:ext uri="{BB962C8B-B14F-4D97-AF65-F5344CB8AC3E}">
        <p14:creationId xmlns:p14="http://schemas.microsoft.com/office/powerpoint/2010/main" val="27319739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CE2C5E6-B679-393B-7331-7A193785FE40}"/>
              </a:ext>
            </a:extLst>
          </p:cNvPr>
          <p:cNvSpPr>
            <a:spLocks noGrp="1"/>
          </p:cNvSpPr>
          <p:nvPr>
            <p:ph type="title"/>
          </p:nvPr>
        </p:nvSpPr>
        <p:spPr>
          <a:xfrm>
            <a:off x="630936" y="639520"/>
            <a:ext cx="3429000" cy="1719072"/>
          </a:xfrm>
        </p:spPr>
        <p:txBody>
          <a:bodyPr anchor="b">
            <a:normAutofit/>
          </a:bodyPr>
          <a:lstStyle/>
          <a:p>
            <a:r>
              <a:rPr lang="en-US" sz="5400"/>
              <a:t>Conclusion </a:t>
            </a:r>
          </a:p>
        </p:txBody>
      </p:sp>
      <p:sp>
        <p:nvSpPr>
          <p:cNvPr id="12"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0214EA0-8ED3-18C0-F8B5-C729A16E50E5}"/>
              </a:ext>
            </a:extLst>
          </p:cNvPr>
          <p:cNvSpPr>
            <a:spLocks noGrp="1"/>
          </p:cNvSpPr>
          <p:nvPr>
            <p:ph idx="1"/>
          </p:nvPr>
        </p:nvSpPr>
        <p:spPr>
          <a:xfrm>
            <a:off x="630936" y="2807208"/>
            <a:ext cx="3429000" cy="3410712"/>
          </a:xfrm>
        </p:spPr>
        <p:txBody>
          <a:bodyPr anchor="t">
            <a:normAutofit/>
          </a:bodyPr>
          <a:lstStyle/>
          <a:p>
            <a:r>
              <a:rPr lang="en-US" sz="2000"/>
              <a:t>Planning the lift and knowing where you are going is the most critical step in manual handling. Before moving an object, size up the load, ensure your path is clear of obstacles, and know exactly where you are placing the item to prevent back strain and avoid tripping hazards.</a:t>
            </a:r>
          </a:p>
        </p:txBody>
      </p:sp>
      <p:pic>
        <p:nvPicPr>
          <p:cNvPr id="5" name="Picture 4">
            <a:extLst>
              <a:ext uri="{FF2B5EF4-FFF2-40B4-BE49-F238E27FC236}">
                <a16:creationId xmlns:a16="http://schemas.microsoft.com/office/drawing/2014/main" id="{233B052B-F8FE-A8F7-E536-92A4C08FB48F}"/>
              </a:ext>
            </a:extLst>
          </p:cNvPr>
          <p:cNvPicPr>
            <a:picLocks noChangeAspect="1"/>
          </p:cNvPicPr>
          <p:nvPr/>
        </p:nvPicPr>
        <p:blipFill>
          <a:blip r:embed="rId2"/>
          <a:stretch>
            <a:fillRect/>
          </a:stretch>
        </p:blipFill>
        <p:spPr>
          <a:xfrm>
            <a:off x="4654296" y="1133513"/>
            <a:ext cx="6903720" cy="4590974"/>
          </a:xfrm>
          <a:prstGeom prst="rect">
            <a:avLst/>
          </a:prstGeom>
        </p:spPr>
      </p:pic>
    </p:spTree>
    <p:extLst>
      <p:ext uri="{BB962C8B-B14F-4D97-AF65-F5344CB8AC3E}">
        <p14:creationId xmlns:p14="http://schemas.microsoft.com/office/powerpoint/2010/main" val="37857969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34</TotalTime>
  <Words>222</Words>
  <Application>Microsoft Office PowerPoint</Application>
  <PresentationFormat>Widescreen</PresentationFormat>
  <Paragraphs>12</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Aptos</vt:lpstr>
      <vt:lpstr>Aptos Display</vt:lpstr>
      <vt:lpstr>Arial</vt:lpstr>
      <vt:lpstr>Office Theme</vt:lpstr>
      <vt:lpstr>Moving Banker Boxes</vt:lpstr>
      <vt:lpstr>Pre-Move Preparation</vt:lpstr>
      <vt:lpstr>PowerPoint Presentation</vt:lpstr>
      <vt:lpstr>PowerPoint Presentation</vt:lpstr>
      <vt:lpstr>Conclusion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Robert Shepheard</dc:creator>
  <cp:lastModifiedBy>Robert Shepheard</cp:lastModifiedBy>
  <cp:revision>2</cp:revision>
  <dcterms:created xsi:type="dcterms:W3CDTF">2026-07-16T21:09:48Z</dcterms:created>
  <dcterms:modified xsi:type="dcterms:W3CDTF">2026-07-16T21:44:24Z</dcterms:modified>
</cp:coreProperties>
</file>