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4" autoAdjust="0"/>
    <p:restoredTop sz="94660"/>
  </p:normalViewPr>
  <p:slideViewPr>
    <p:cSldViewPr snapToGrid="0">
      <p:cViewPr varScale="1">
        <p:scale>
          <a:sx n="94" d="100"/>
          <a:sy n="94" d="100"/>
        </p:scale>
        <p:origin x="91" y="85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diagrams/_rels/data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image" Target="../media/image3.svg"/></Relationships>
</file>

<file path=ppt/diagrams/_rels/drawing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image" Target="../media/image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D9C8921-BE04-40F7-A953-F6A9A31A872C}"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B4DCFE41-C1C0-4E65-A2A3-8A9F6A6F8FB0}">
      <dgm:prSet/>
      <dgm:spPr/>
      <dgm:t>
        <a:bodyPr/>
        <a:lstStyle/>
        <a:p>
          <a:pPr>
            <a:lnSpc>
              <a:spcPct val="100000"/>
            </a:lnSpc>
          </a:pPr>
          <a:r>
            <a:rPr lang="en-US" dirty="0"/>
            <a:t>You can’t avoid the elephant in the room, so name it and deal with it. Acknowledge the emotion and ask open-ended questions to seek understanding. “Wow, you’re upset; how can I help out?” </a:t>
          </a:r>
          <a:r>
            <a:rPr lang="en-US" dirty="0">
              <a:solidFill>
                <a:srgbClr val="FF0000"/>
              </a:solidFill>
            </a:rPr>
            <a:t>“You’re clearly angry; what’s going on?” Caution: asking a person if they’re upset, when they clearly are, will lessen your credibility and likely earn you a rude response.</a:t>
          </a:r>
        </a:p>
      </dgm:t>
    </dgm:pt>
    <dgm:pt modelId="{B67E34E4-6690-451A-AD44-734150B640BC}" type="parTrans" cxnId="{604DFA59-5CB1-4AEF-88F1-D2CBC9F51BC0}">
      <dgm:prSet/>
      <dgm:spPr/>
      <dgm:t>
        <a:bodyPr/>
        <a:lstStyle/>
        <a:p>
          <a:endParaRPr lang="en-US"/>
        </a:p>
      </dgm:t>
    </dgm:pt>
    <dgm:pt modelId="{381163E1-8B98-4A01-9550-993810F212F4}" type="sibTrans" cxnId="{604DFA59-5CB1-4AEF-88F1-D2CBC9F51BC0}">
      <dgm:prSet/>
      <dgm:spPr/>
      <dgm:t>
        <a:bodyPr/>
        <a:lstStyle/>
        <a:p>
          <a:endParaRPr lang="en-US"/>
        </a:p>
      </dgm:t>
    </dgm:pt>
    <dgm:pt modelId="{2F63B60A-D0F1-4BB2-A72D-71951F0E17BE}">
      <dgm:prSet/>
      <dgm:spPr/>
      <dgm:t>
        <a:bodyPr/>
        <a:lstStyle/>
        <a:p>
          <a:pPr>
            <a:lnSpc>
              <a:spcPct val="100000"/>
            </a:lnSpc>
          </a:pPr>
          <a:r>
            <a:rPr lang="en-US"/>
            <a:t>Listen actively and validate feelings: Give the person your full attention. Acknowledge their emotions with neutral phrases like, "I can see you are very upset," which shows you hear them without necessarily agreeing with their actions.</a:t>
          </a:r>
        </a:p>
      </dgm:t>
    </dgm:pt>
    <dgm:pt modelId="{DD2FE87C-6643-4F00-98E1-92E20151499D}" type="parTrans" cxnId="{A7E55C3D-E785-4D8A-A1BC-C92FC997B8A0}">
      <dgm:prSet/>
      <dgm:spPr/>
      <dgm:t>
        <a:bodyPr/>
        <a:lstStyle/>
        <a:p>
          <a:endParaRPr lang="en-US"/>
        </a:p>
      </dgm:t>
    </dgm:pt>
    <dgm:pt modelId="{E0571FF8-0C3F-4BF2-9231-6F50B1787E31}" type="sibTrans" cxnId="{A7E55C3D-E785-4D8A-A1BC-C92FC997B8A0}">
      <dgm:prSet/>
      <dgm:spPr/>
      <dgm:t>
        <a:bodyPr/>
        <a:lstStyle/>
        <a:p>
          <a:endParaRPr lang="en-US"/>
        </a:p>
      </dgm:t>
    </dgm:pt>
    <dgm:pt modelId="{2E242A2A-96A2-4F59-B6C6-EA27B1D57BC3}" type="pres">
      <dgm:prSet presAssocID="{DD9C8921-BE04-40F7-A953-F6A9A31A872C}" presName="root" presStyleCnt="0">
        <dgm:presLayoutVars>
          <dgm:dir/>
          <dgm:resizeHandles val="exact"/>
        </dgm:presLayoutVars>
      </dgm:prSet>
      <dgm:spPr/>
    </dgm:pt>
    <dgm:pt modelId="{DBF5556A-4069-4B74-BA24-B592C2C41EA2}" type="pres">
      <dgm:prSet presAssocID="{B4DCFE41-C1C0-4E65-A2A3-8A9F6A6F8FB0}" presName="compNode" presStyleCnt="0"/>
      <dgm:spPr/>
    </dgm:pt>
    <dgm:pt modelId="{C01A86EB-4854-41D5-B991-AB7F4FCDF454}" type="pres">
      <dgm:prSet presAssocID="{B4DCFE41-C1C0-4E65-A2A3-8A9F6A6F8FB0}" presName="bgRect" presStyleLbl="bgShp" presStyleIdx="0" presStyleCnt="2"/>
      <dgm:spPr/>
    </dgm:pt>
    <dgm:pt modelId="{8A2298DB-08AE-44E3-AF1F-A9AE9C7BB81A}" type="pres">
      <dgm:prSet presAssocID="{B4DCFE41-C1C0-4E65-A2A3-8A9F6A6F8FB0}"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Elephant"/>
        </a:ext>
      </dgm:extLst>
    </dgm:pt>
    <dgm:pt modelId="{04BE3F1B-04A1-4586-99C6-F39C15D393E2}" type="pres">
      <dgm:prSet presAssocID="{B4DCFE41-C1C0-4E65-A2A3-8A9F6A6F8FB0}" presName="spaceRect" presStyleCnt="0"/>
      <dgm:spPr/>
    </dgm:pt>
    <dgm:pt modelId="{F7D10BB7-29D7-45D8-B817-7399507B9755}" type="pres">
      <dgm:prSet presAssocID="{B4DCFE41-C1C0-4E65-A2A3-8A9F6A6F8FB0}" presName="parTx" presStyleLbl="revTx" presStyleIdx="0" presStyleCnt="2">
        <dgm:presLayoutVars>
          <dgm:chMax val="0"/>
          <dgm:chPref val="0"/>
        </dgm:presLayoutVars>
      </dgm:prSet>
      <dgm:spPr/>
    </dgm:pt>
    <dgm:pt modelId="{289CE70A-41FF-40E9-BCD9-E209E06642DF}" type="pres">
      <dgm:prSet presAssocID="{381163E1-8B98-4A01-9550-993810F212F4}" presName="sibTrans" presStyleCnt="0"/>
      <dgm:spPr/>
    </dgm:pt>
    <dgm:pt modelId="{EAAD4CA9-E066-4A44-8296-BB0A638DAD92}" type="pres">
      <dgm:prSet presAssocID="{2F63B60A-D0F1-4BB2-A72D-71951F0E17BE}" presName="compNode" presStyleCnt="0"/>
      <dgm:spPr/>
    </dgm:pt>
    <dgm:pt modelId="{D51DF1E4-9072-4140-8180-83880D8176BF}" type="pres">
      <dgm:prSet presAssocID="{2F63B60A-D0F1-4BB2-A72D-71951F0E17BE}" presName="bgRect" presStyleLbl="bgShp" presStyleIdx="1" presStyleCnt="2"/>
      <dgm:spPr/>
    </dgm:pt>
    <dgm:pt modelId="{24D579CF-4175-4CB1-A61B-7821732C4AE1}" type="pres">
      <dgm:prSet presAssocID="{2F63B60A-D0F1-4BB2-A72D-71951F0E17BE}"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Ear"/>
        </a:ext>
      </dgm:extLst>
    </dgm:pt>
    <dgm:pt modelId="{C2689E42-88A7-4EDC-B647-EFD6EA616A04}" type="pres">
      <dgm:prSet presAssocID="{2F63B60A-D0F1-4BB2-A72D-71951F0E17BE}" presName="spaceRect" presStyleCnt="0"/>
      <dgm:spPr/>
    </dgm:pt>
    <dgm:pt modelId="{971A93A4-E1D6-4BC2-8CEE-FD965791C0A6}" type="pres">
      <dgm:prSet presAssocID="{2F63B60A-D0F1-4BB2-A72D-71951F0E17BE}" presName="parTx" presStyleLbl="revTx" presStyleIdx="1" presStyleCnt="2">
        <dgm:presLayoutVars>
          <dgm:chMax val="0"/>
          <dgm:chPref val="0"/>
        </dgm:presLayoutVars>
      </dgm:prSet>
      <dgm:spPr/>
    </dgm:pt>
  </dgm:ptLst>
  <dgm:cxnLst>
    <dgm:cxn modelId="{A7E55C3D-E785-4D8A-A1BC-C92FC997B8A0}" srcId="{DD9C8921-BE04-40F7-A953-F6A9A31A872C}" destId="{2F63B60A-D0F1-4BB2-A72D-71951F0E17BE}" srcOrd="1" destOrd="0" parTransId="{DD2FE87C-6643-4F00-98E1-92E20151499D}" sibTransId="{E0571FF8-0C3F-4BF2-9231-6F50B1787E31}"/>
    <dgm:cxn modelId="{57148D5E-9078-41FE-9A11-462FF182E259}" type="presOf" srcId="{2F63B60A-D0F1-4BB2-A72D-71951F0E17BE}" destId="{971A93A4-E1D6-4BC2-8CEE-FD965791C0A6}" srcOrd="0" destOrd="0" presId="urn:microsoft.com/office/officeart/2018/2/layout/IconVerticalSolidList"/>
    <dgm:cxn modelId="{5F91206B-EA79-4568-A153-79876B931145}" type="presOf" srcId="{B4DCFE41-C1C0-4E65-A2A3-8A9F6A6F8FB0}" destId="{F7D10BB7-29D7-45D8-B817-7399507B9755}" srcOrd="0" destOrd="0" presId="urn:microsoft.com/office/officeart/2018/2/layout/IconVerticalSolidList"/>
    <dgm:cxn modelId="{805CBA58-E173-4FD6-9D4F-C3984CB6BFFF}" type="presOf" srcId="{DD9C8921-BE04-40F7-A953-F6A9A31A872C}" destId="{2E242A2A-96A2-4F59-B6C6-EA27B1D57BC3}" srcOrd="0" destOrd="0" presId="urn:microsoft.com/office/officeart/2018/2/layout/IconVerticalSolidList"/>
    <dgm:cxn modelId="{604DFA59-5CB1-4AEF-88F1-D2CBC9F51BC0}" srcId="{DD9C8921-BE04-40F7-A953-F6A9A31A872C}" destId="{B4DCFE41-C1C0-4E65-A2A3-8A9F6A6F8FB0}" srcOrd="0" destOrd="0" parTransId="{B67E34E4-6690-451A-AD44-734150B640BC}" sibTransId="{381163E1-8B98-4A01-9550-993810F212F4}"/>
    <dgm:cxn modelId="{A9C0CDFB-569A-41AF-BA49-0D2F0D668053}" type="presParOf" srcId="{2E242A2A-96A2-4F59-B6C6-EA27B1D57BC3}" destId="{DBF5556A-4069-4B74-BA24-B592C2C41EA2}" srcOrd="0" destOrd="0" presId="urn:microsoft.com/office/officeart/2018/2/layout/IconVerticalSolidList"/>
    <dgm:cxn modelId="{63E12B31-9030-4256-9C98-BA336E511007}" type="presParOf" srcId="{DBF5556A-4069-4B74-BA24-B592C2C41EA2}" destId="{C01A86EB-4854-41D5-B991-AB7F4FCDF454}" srcOrd="0" destOrd="0" presId="urn:microsoft.com/office/officeart/2018/2/layout/IconVerticalSolidList"/>
    <dgm:cxn modelId="{5E3C1A47-0568-44CC-AE14-02A5AA786248}" type="presParOf" srcId="{DBF5556A-4069-4B74-BA24-B592C2C41EA2}" destId="{8A2298DB-08AE-44E3-AF1F-A9AE9C7BB81A}" srcOrd="1" destOrd="0" presId="urn:microsoft.com/office/officeart/2018/2/layout/IconVerticalSolidList"/>
    <dgm:cxn modelId="{B8256288-7F88-4D76-9600-4947F710A9E4}" type="presParOf" srcId="{DBF5556A-4069-4B74-BA24-B592C2C41EA2}" destId="{04BE3F1B-04A1-4586-99C6-F39C15D393E2}" srcOrd="2" destOrd="0" presId="urn:microsoft.com/office/officeart/2018/2/layout/IconVerticalSolidList"/>
    <dgm:cxn modelId="{37518703-6469-47BE-B49E-513C0E60E7FD}" type="presParOf" srcId="{DBF5556A-4069-4B74-BA24-B592C2C41EA2}" destId="{F7D10BB7-29D7-45D8-B817-7399507B9755}" srcOrd="3" destOrd="0" presId="urn:microsoft.com/office/officeart/2018/2/layout/IconVerticalSolidList"/>
    <dgm:cxn modelId="{EEA721E3-4357-4D3E-9DD9-255F128023AF}" type="presParOf" srcId="{2E242A2A-96A2-4F59-B6C6-EA27B1D57BC3}" destId="{289CE70A-41FF-40E9-BCD9-E209E06642DF}" srcOrd="1" destOrd="0" presId="urn:microsoft.com/office/officeart/2018/2/layout/IconVerticalSolidList"/>
    <dgm:cxn modelId="{B3158EB9-F20E-4974-83BF-9B2CA588A9AC}" type="presParOf" srcId="{2E242A2A-96A2-4F59-B6C6-EA27B1D57BC3}" destId="{EAAD4CA9-E066-4A44-8296-BB0A638DAD92}" srcOrd="2" destOrd="0" presId="urn:microsoft.com/office/officeart/2018/2/layout/IconVerticalSolidList"/>
    <dgm:cxn modelId="{1A26ED7B-977F-441D-B9C1-1C84E5CEFF6A}" type="presParOf" srcId="{EAAD4CA9-E066-4A44-8296-BB0A638DAD92}" destId="{D51DF1E4-9072-4140-8180-83880D8176BF}" srcOrd="0" destOrd="0" presId="urn:microsoft.com/office/officeart/2018/2/layout/IconVerticalSolidList"/>
    <dgm:cxn modelId="{9121FEA2-FE74-45CB-9DDB-7B4C7EB0BD72}" type="presParOf" srcId="{EAAD4CA9-E066-4A44-8296-BB0A638DAD92}" destId="{24D579CF-4175-4CB1-A61B-7821732C4AE1}" srcOrd="1" destOrd="0" presId="urn:microsoft.com/office/officeart/2018/2/layout/IconVerticalSolidList"/>
    <dgm:cxn modelId="{4AA2D990-6E59-43C9-9BCD-AED6CCBD6475}" type="presParOf" srcId="{EAAD4CA9-E066-4A44-8296-BB0A638DAD92}" destId="{C2689E42-88A7-4EDC-B647-EFD6EA616A04}" srcOrd="2" destOrd="0" presId="urn:microsoft.com/office/officeart/2018/2/layout/IconVerticalSolidList"/>
    <dgm:cxn modelId="{27C68B3C-2EAB-4198-82E7-AA8CAE74DCAC}" type="presParOf" srcId="{EAAD4CA9-E066-4A44-8296-BB0A638DAD92}" destId="{971A93A4-E1D6-4BC2-8CEE-FD965791C0A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1A86EB-4854-41D5-B991-AB7F4FCDF454}">
      <dsp:nvSpPr>
        <dsp:cNvPr id="0" name=""/>
        <dsp:cNvSpPr/>
      </dsp:nvSpPr>
      <dsp:spPr>
        <a:xfrm>
          <a:off x="0" y="707092"/>
          <a:ext cx="10515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2298DB-08AE-44E3-AF1F-A9AE9C7BB81A}">
      <dsp:nvSpPr>
        <dsp:cNvPr id="0" name=""/>
        <dsp:cNvSpPr/>
      </dsp:nvSpPr>
      <dsp:spPr>
        <a:xfrm>
          <a:off x="394883" y="1000807"/>
          <a:ext cx="717970" cy="717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D10BB7-29D7-45D8-B817-7399507B9755}">
      <dsp:nvSpPr>
        <dsp:cNvPr id="0" name=""/>
        <dsp:cNvSpPr/>
      </dsp:nvSpPr>
      <dsp:spPr>
        <a:xfrm>
          <a:off x="1507738" y="707092"/>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711200">
            <a:lnSpc>
              <a:spcPct val="100000"/>
            </a:lnSpc>
            <a:spcBef>
              <a:spcPct val="0"/>
            </a:spcBef>
            <a:spcAft>
              <a:spcPct val="35000"/>
            </a:spcAft>
            <a:buNone/>
          </a:pPr>
          <a:r>
            <a:rPr lang="en-US" sz="1600" kern="1200" dirty="0"/>
            <a:t>You can’t avoid the elephant in the room, so name it and deal with it. Acknowledge the emotion and ask open-ended questions to seek understanding. “Wow, you’re upset; how can I help out?” </a:t>
          </a:r>
          <a:r>
            <a:rPr lang="en-US" sz="1600" kern="1200" dirty="0">
              <a:solidFill>
                <a:srgbClr val="FF0000"/>
              </a:solidFill>
            </a:rPr>
            <a:t>“You’re clearly angry; what’s going on?” Caution: asking a person if they’re upset, when they clearly are, will lessen your credibility and likely earn you a rude response.</a:t>
          </a:r>
        </a:p>
      </dsp:txBody>
      <dsp:txXfrm>
        <a:off x="1507738" y="707092"/>
        <a:ext cx="9007861" cy="1305401"/>
      </dsp:txXfrm>
    </dsp:sp>
    <dsp:sp modelId="{D51DF1E4-9072-4140-8180-83880D8176BF}">
      <dsp:nvSpPr>
        <dsp:cNvPr id="0" name=""/>
        <dsp:cNvSpPr/>
      </dsp:nvSpPr>
      <dsp:spPr>
        <a:xfrm>
          <a:off x="0" y="2338844"/>
          <a:ext cx="10515600" cy="130540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D579CF-4175-4CB1-A61B-7821732C4AE1}">
      <dsp:nvSpPr>
        <dsp:cNvPr id="0" name=""/>
        <dsp:cNvSpPr/>
      </dsp:nvSpPr>
      <dsp:spPr>
        <a:xfrm>
          <a:off x="394883" y="2632559"/>
          <a:ext cx="717970" cy="71797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71A93A4-E1D6-4BC2-8CEE-FD965791C0A6}">
      <dsp:nvSpPr>
        <dsp:cNvPr id="0" name=""/>
        <dsp:cNvSpPr/>
      </dsp:nvSpPr>
      <dsp:spPr>
        <a:xfrm>
          <a:off x="1507738" y="2338844"/>
          <a:ext cx="9007861" cy="13054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8155" tIns="138155" rIns="138155" bIns="138155" numCol="1" spcCol="1270" anchor="ctr" anchorCtr="0">
          <a:noAutofit/>
        </a:bodyPr>
        <a:lstStyle/>
        <a:p>
          <a:pPr marL="0" lvl="0" indent="0" algn="l" defTabSz="711200">
            <a:lnSpc>
              <a:spcPct val="100000"/>
            </a:lnSpc>
            <a:spcBef>
              <a:spcPct val="0"/>
            </a:spcBef>
            <a:spcAft>
              <a:spcPct val="35000"/>
            </a:spcAft>
            <a:buNone/>
          </a:pPr>
          <a:r>
            <a:rPr lang="en-US" sz="1600" kern="1200"/>
            <a:t>Listen actively and validate feelings: Give the person your full attention. Acknowledge their emotions with neutral phrases like, "I can see you are very upset," which shows you hear them without necessarily agreeing with their actions.</a:t>
          </a:r>
        </a:p>
      </dsp:txBody>
      <dsp:txXfrm>
        <a:off x="1507738" y="2338844"/>
        <a:ext cx="9007861" cy="1305401"/>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F40B9-3360-2183-431D-B84384B87B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26447D2-5C9C-D8B2-EA5E-5DA328772C8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54EE32-E812-CEBA-ECCA-82E0B290D85D}"/>
              </a:ext>
            </a:extLst>
          </p:cNvPr>
          <p:cNvSpPr>
            <a:spLocks noGrp="1"/>
          </p:cNvSpPr>
          <p:nvPr>
            <p:ph type="dt" sz="half" idx="10"/>
          </p:nvPr>
        </p:nvSpPr>
        <p:spPr/>
        <p:txBody>
          <a:bodyPr/>
          <a:lstStyle/>
          <a:p>
            <a:fld id="{D083A3A7-5E86-4301-9275-812D131A4616}" type="datetimeFigureOut">
              <a:rPr lang="en-US" smtClean="0"/>
              <a:t>7/16/2026</a:t>
            </a:fld>
            <a:endParaRPr lang="en-US"/>
          </a:p>
        </p:txBody>
      </p:sp>
      <p:sp>
        <p:nvSpPr>
          <p:cNvPr id="5" name="Footer Placeholder 4">
            <a:extLst>
              <a:ext uri="{FF2B5EF4-FFF2-40B4-BE49-F238E27FC236}">
                <a16:creationId xmlns:a16="http://schemas.microsoft.com/office/drawing/2014/main" id="{F98B2850-1FAE-1065-FB14-21A726889E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813972-EA6F-8F37-4F11-75639070C179}"/>
              </a:ext>
            </a:extLst>
          </p:cNvPr>
          <p:cNvSpPr>
            <a:spLocks noGrp="1"/>
          </p:cNvSpPr>
          <p:nvPr>
            <p:ph type="sldNum" sz="quarter" idx="12"/>
          </p:nvPr>
        </p:nvSpPr>
        <p:spPr/>
        <p:txBody>
          <a:bodyPr/>
          <a:lstStyle/>
          <a:p>
            <a:fld id="{0E009087-0E77-42D9-A57B-4254424583E7}" type="slidenum">
              <a:rPr lang="en-US" smtClean="0"/>
              <a:t>‹#›</a:t>
            </a:fld>
            <a:endParaRPr lang="en-US"/>
          </a:p>
        </p:txBody>
      </p:sp>
    </p:spTree>
    <p:extLst>
      <p:ext uri="{BB962C8B-B14F-4D97-AF65-F5344CB8AC3E}">
        <p14:creationId xmlns:p14="http://schemas.microsoft.com/office/powerpoint/2010/main" val="89204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B3E96-1D09-01DD-41BE-1B222FA190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ACC598E-EC1F-9A89-5380-90408976BE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C39D48-1EAB-B47A-E578-3103A89FBFE5}"/>
              </a:ext>
            </a:extLst>
          </p:cNvPr>
          <p:cNvSpPr>
            <a:spLocks noGrp="1"/>
          </p:cNvSpPr>
          <p:nvPr>
            <p:ph type="dt" sz="half" idx="10"/>
          </p:nvPr>
        </p:nvSpPr>
        <p:spPr/>
        <p:txBody>
          <a:bodyPr/>
          <a:lstStyle/>
          <a:p>
            <a:fld id="{D083A3A7-5E86-4301-9275-812D131A4616}" type="datetimeFigureOut">
              <a:rPr lang="en-US" smtClean="0"/>
              <a:t>7/16/2026</a:t>
            </a:fld>
            <a:endParaRPr lang="en-US"/>
          </a:p>
        </p:txBody>
      </p:sp>
      <p:sp>
        <p:nvSpPr>
          <p:cNvPr id="5" name="Footer Placeholder 4">
            <a:extLst>
              <a:ext uri="{FF2B5EF4-FFF2-40B4-BE49-F238E27FC236}">
                <a16:creationId xmlns:a16="http://schemas.microsoft.com/office/drawing/2014/main" id="{F752EB25-81FF-171B-E8A4-7FF7D335DA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E0830E-BE85-E7A8-A7DC-6EE81E5B6182}"/>
              </a:ext>
            </a:extLst>
          </p:cNvPr>
          <p:cNvSpPr>
            <a:spLocks noGrp="1"/>
          </p:cNvSpPr>
          <p:nvPr>
            <p:ph type="sldNum" sz="quarter" idx="12"/>
          </p:nvPr>
        </p:nvSpPr>
        <p:spPr/>
        <p:txBody>
          <a:bodyPr/>
          <a:lstStyle/>
          <a:p>
            <a:fld id="{0E009087-0E77-42D9-A57B-4254424583E7}" type="slidenum">
              <a:rPr lang="en-US" smtClean="0"/>
              <a:t>‹#›</a:t>
            </a:fld>
            <a:endParaRPr lang="en-US"/>
          </a:p>
        </p:txBody>
      </p:sp>
    </p:spTree>
    <p:extLst>
      <p:ext uri="{BB962C8B-B14F-4D97-AF65-F5344CB8AC3E}">
        <p14:creationId xmlns:p14="http://schemas.microsoft.com/office/powerpoint/2010/main" val="192392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9881A-D536-07F6-577A-6451A109FC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D503B5-5F4E-2FBB-F94F-C43A1B5970F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66C798-4272-1181-1F71-31950AA6680A}"/>
              </a:ext>
            </a:extLst>
          </p:cNvPr>
          <p:cNvSpPr>
            <a:spLocks noGrp="1"/>
          </p:cNvSpPr>
          <p:nvPr>
            <p:ph type="dt" sz="half" idx="10"/>
          </p:nvPr>
        </p:nvSpPr>
        <p:spPr/>
        <p:txBody>
          <a:bodyPr/>
          <a:lstStyle/>
          <a:p>
            <a:fld id="{D083A3A7-5E86-4301-9275-812D131A4616}" type="datetimeFigureOut">
              <a:rPr lang="en-US" smtClean="0"/>
              <a:t>7/16/2026</a:t>
            </a:fld>
            <a:endParaRPr lang="en-US"/>
          </a:p>
        </p:txBody>
      </p:sp>
      <p:sp>
        <p:nvSpPr>
          <p:cNvPr id="5" name="Footer Placeholder 4">
            <a:extLst>
              <a:ext uri="{FF2B5EF4-FFF2-40B4-BE49-F238E27FC236}">
                <a16:creationId xmlns:a16="http://schemas.microsoft.com/office/drawing/2014/main" id="{50F47D87-B148-0A9C-1F20-CD577E6FEC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0A9DE7-770D-90CA-2E5D-A36CE02558D5}"/>
              </a:ext>
            </a:extLst>
          </p:cNvPr>
          <p:cNvSpPr>
            <a:spLocks noGrp="1"/>
          </p:cNvSpPr>
          <p:nvPr>
            <p:ph type="sldNum" sz="quarter" idx="12"/>
          </p:nvPr>
        </p:nvSpPr>
        <p:spPr/>
        <p:txBody>
          <a:bodyPr/>
          <a:lstStyle/>
          <a:p>
            <a:fld id="{0E009087-0E77-42D9-A57B-4254424583E7}" type="slidenum">
              <a:rPr lang="en-US" smtClean="0"/>
              <a:t>‹#›</a:t>
            </a:fld>
            <a:endParaRPr lang="en-US"/>
          </a:p>
        </p:txBody>
      </p:sp>
    </p:spTree>
    <p:extLst>
      <p:ext uri="{BB962C8B-B14F-4D97-AF65-F5344CB8AC3E}">
        <p14:creationId xmlns:p14="http://schemas.microsoft.com/office/powerpoint/2010/main" val="373800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6350D-FF1C-B60D-09E6-3773B29925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4B3829A-49C5-9ABE-E87A-4A4F8F956A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81E8B39-C4F9-FC7B-AAC2-552A90D0FB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7EB5AD-B514-AF3D-4D59-B3EFCF9E5B45}"/>
              </a:ext>
            </a:extLst>
          </p:cNvPr>
          <p:cNvSpPr>
            <a:spLocks noGrp="1"/>
          </p:cNvSpPr>
          <p:nvPr>
            <p:ph type="dt" sz="half" idx="10"/>
          </p:nvPr>
        </p:nvSpPr>
        <p:spPr/>
        <p:txBody>
          <a:bodyPr/>
          <a:lstStyle/>
          <a:p>
            <a:fld id="{D083A3A7-5E86-4301-9275-812D131A4616}" type="datetimeFigureOut">
              <a:rPr lang="en-US" smtClean="0"/>
              <a:t>7/16/2026</a:t>
            </a:fld>
            <a:endParaRPr lang="en-US"/>
          </a:p>
        </p:txBody>
      </p:sp>
      <p:sp>
        <p:nvSpPr>
          <p:cNvPr id="6" name="Footer Placeholder 5">
            <a:extLst>
              <a:ext uri="{FF2B5EF4-FFF2-40B4-BE49-F238E27FC236}">
                <a16:creationId xmlns:a16="http://schemas.microsoft.com/office/drawing/2014/main" id="{68F43B88-E498-B6C0-BA56-595417F9E9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D2A5A8-3829-EA41-01E5-6E0F8CC889E4}"/>
              </a:ext>
            </a:extLst>
          </p:cNvPr>
          <p:cNvSpPr>
            <a:spLocks noGrp="1"/>
          </p:cNvSpPr>
          <p:nvPr>
            <p:ph type="sldNum" sz="quarter" idx="12"/>
          </p:nvPr>
        </p:nvSpPr>
        <p:spPr/>
        <p:txBody>
          <a:bodyPr/>
          <a:lstStyle/>
          <a:p>
            <a:fld id="{0E009087-0E77-42D9-A57B-4254424583E7}" type="slidenum">
              <a:rPr lang="en-US" smtClean="0"/>
              <a:t>‹#›</a:t>
            </a:fld>
            <a:endParaRPr lang="en-US"/>
          </a:p>
        </p:txBody>
      </p:sp>
    </p:spTree>
    <p:extLst>
      <p:ext uri="{BB962C8B-B14F-4D97-AF65-F5344CB8AC3E}">
        <p14:creationId xmlns:p14="http://schemas.microsoft.com/office/powerpoint/2010/main" val="2577859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5FA4E-F0F8-3847-AAC4-53CBA913F6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CA4B090-859A-B6BB-42C9-4BA2C9ED60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D5F56A-4351-CA04-656B-FC0C1DCCB9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2E9756F-99AB-4492-4CC9-5E102A85E7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024673B-E1A9-8669-F56B-6D06912E41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068FE0-EB4A-2E2A-CE9C-C8B8BBA3E833}"/>
              </a:ext>
            </a:extLst>
          </p:cNvPr>
          <p:cNvSpPr>
            <a:spLocks noGrp="1"/>
          </p:cNvSpPr>
          <p:nvPr>
            <p:ph type="dt" sz="half" idx="10"/>
          </p:nvPr>
        </p:nvSpPr>
        <p:spPr/>
        <p:txBody>
          <a:bodyPr/>
          <a:lstStyle/>
          <a:p>
            <a:fld id="{D083A3A7-5E86-4301-9275-812D131A4616}" type="datetimeFigureOut">
              <a:rPr lang="en-US" smtClean="0"/>
              <a:t>7/16/2026</a:t>
            </a:fld>
            <a:endParaRPr lang="en-US"/>
          </a:p>
        </p:txBody>
      </p:sp>
      <p:sp>
        <p:nvSpPr>
          <p:cNvPr id="8" name="Footer Placeholder 7">
            <a:extLst>
              <a:ext uri="{FF2B5EF4-FFF2-40B4-BE49-F238E27FC236}">
                <a16:creationId xmlns:a16="http://schemas.microsoft.com/office/drawing/2014/main" id="{3E2D820A-6673-59C7-F848-FA35A5E6FE3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D3C6B27-03C6-588A-BF1C-DAC51AF769EE}"/>
              </a:ext>
            </a:extLst>
          </p:cNvPr>
          <p:cNvSpPr>
            <a:spLocks noGrp="1"/>
          </p:cNvSpPr>
          <p:nvPr>
            <p:ph type="sldNum" sz="quarter" idx="12"/>
          </p:nvPr>
        </p:nvSpPr>
        <p:spPr/>
        <p:txBody>
          <a:bodyPr/>
          <a:lstStyle/>
          <a:p>
            <a:fld id="{0E009087-0E77-42D9-A57B-4254424583E7}" type="slidenum">
              <a:rPr lang="en-US" smtClean="0"/>
              <a:t>‹#›</a:t>
            </a:fld>
            <a:endParaRPr lang="en-US"/>
          </a:p>
        </p:txBody>
      </p:sp>
    </p:spTree>
    <p:extLst>
      <p:ext uri="{BB962C8B-B14F-4D97-AF65-F5344CB8AC3E}">
        <p14:creationId xmlns:p14="http://schemas.microsoft.com/office/powerpoint/2010/main" val="899787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23ABF-F6B0-DAF8-3641-50C3D5C54B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E0FFD2-39A7-614C-C12E-2C8C940B8775}"/>
              </a:ext>
            </a:extLst>
          </p:cNvPr>
          <p:cNvSpPr>
            <a:spLocks noGrp="1"/>
          </p:cNvSpPr>
          <p:nvPr>
            <p:ph type="dt" sz="half" idx="10"/>
          </p:nvPr>
        </p:nvSpPr>
        <p:spPr/>
        <p:txBody>
          <a:bodyPr/>
          <a:lstStyle/>
          <a:p>
            <a:fld id="{D083A3A7-5E86-4301-9275-812D131A4616}" type="datetimeFigureOut">
              <a:rPr lang="en-US" smtClean="0"/>
              <a:t>7/16/2026</a:t>
            </a:fld>
            <a:endParaRPr lang="en-US"/>
          </a:p>
        </p:txBody>
      </p:sp>
      <p:sp>
        <p:nvSpPr>
          <p:cNvPr id="4" name="Footer Placeholder 3">
            <a:extLst>
              <a:ext uri="{FF2B5EF4-FFF2-40B4-BE49-F238E27FC236}">
                <a16:creationId xmlns:a16="http://schemas.microsoft.com/office/drawing/2014/main" id="{BC528BDC-B4D5-FE1B-7DE6-AF07D27D24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7BFB75-0B27-7246-17CF-FE8812AF34BF}"/>
              </a:ext>
            </a:extLst>
          </p:cNvPr>
          <p:cNvSpPr>
            <a:spLocks noGrp="1"/>
          </p:cNvSpPr>
          <p:nvPr>
            <p:ph type="sldNum" sz="quarter" idx="12"/>
          </p:nvPr>
        </p:nvSpPr>
        <p:spPr/>
        <p:txBody>
          <a:bodyPr/>
          <a:lstStyle/>
          <a:p>
            <a:fld id="{0E009087-0E77-42D9-A57B-4254424583E7}" type="slidenum">
              <a:rPr lang="en-US" smtClean="0"/>
              <a:t>‹#›</a:t>
            </a:fld>
            <a:endParaRPr lang="en-US"/>
          </a:p>
        </p:txBody>
      </p:sp>
    </p:spTree>
    <p:extLst>
      <p:ext uri="{BB962C8B-B14F-4D97-AF65-F5344CB8AC3E}">
        <p14:creationId xmlns:p14="http://schemas.microsoft.com/office/powerpoint/2010/main" val="881898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BC780F-4B7C-1A70-4235-0BDB061A5CB8}"/>
              </a:ext>
            </a:extLst>
          </p:cNvPr>
          <p:cNvSpPr>
            <a:spLocks noGrp="1"/>
          </p:cNvSpPr>
          <p:nvPr>
            <p:ph type="dt" sz="half" idx="10"/>
          </p:nvPr>
        </p:nvSpPr>
        <p:spPr/>
        <p:txBody>
          <a:bodyPr/>
          <a:lstStyle/>
          <a:p>
            <a:fld id="{D083A3A7-5E86-4301-9275-812D131A4616}" type="datetimeFigureOut">
              <a:rPr lang="en-US" smtClean="0"/>
              <a:t>7/16/2026</a:t>
            </a:fld>
            <a:endParaRPr lang="en-US"/>
          </a:p>
        </p:txBody>
      </p:sp>
      <p:sp>
        <p:nvSpPr>
          <p:cNvPr id="3" name="Footer Placeholder 2">
            <a:extLst>
              <a:ext uri="{FF2B5EF4-FFF2-40B4-BE49-F238E27FC236}">
                <a16:creationId xmlns:a16="http://schemas.microsoft.com/office/drawing/2014/main" id="{DF82625B-3927-D2E2-88C8-65DFFAF2B48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131C3B3-D812-B703-2180-99CE5211FBCD}"/>
              </a:ext>
            </a:extLst>
          </p:cNvPr>
          <p:cNvSpPr>
            <a:spLocks noGrp="1"/>
          </p:cNvSpPr>
          <p:nvPr>
            <p:ph type="sldNum" sz="quarter" idx="12"/>
          </p:nvPr>
        </p:nvSpPr>
        <p:spPr/>
        <p:txBody>
          <a:bodyPr/>
          <a:lstStyle/>
          <a:p>
            <a:fld id="{0E009087-0E77-42D9-A57B-4254424583E7}" type="slidenum">
              <a:rPr lang="en-US" smtClean="0"/>
              <a:t>‹#›</a:t>
            </a:fld>
            <a:endParaRPr lang="en-US"/>
          </a:p>
        </p:txBody>
      </p:sp>
    </p:spTree>
    <p:extLst>
      <p:ext uri="{BB962C8B-B14F-4D97-AF65-F5344CB8AC3E}">
        <p14:creationId xmlns:p14="http://schemas.microsoft.com/office/powerpoint/2010/main" val="2371626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ED009-6765-C30F-9A78-171F33C0EC2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0CFA87-2C0C-04F8-6C72-1973FFDAD5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3111C7-4860-04D7-8665-A1A0777B78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19B8EE-0C56-1161-02AE-6436C7D88505}"/>
              </a:ext>
            </a:extLst>
          </p:cNvPr>
          <p:cNvSpPr>
            <a:spLocks noGrp="1"/>
          </p:cNvSpPr>
          <p:nvPr>
            <p:ph type="dt" sz="half" idx="10"/>
          </p:nvPr>
        </p:nvSpPr>
        <p:spPr/>
        <p:txBody>
          <a:bodyPr/>
          <a:lstStyle/>
          <a:p>
            <a:fld id="{D083A3A7-5E86-4301-9275-812D131A4616}" type="datetimeFigureOut">
              <a:rPr lang="en-US" smtClean="0"/>
              <a:t>7/16/2026</a:t>
            </a:fld>
            <a:endParaRPr lang="en-US"/>
          </a:p>
        </p:txBody>
      </p:sp>
      <p:sp>
        <p:nvSpPr>
          <p:cNvPr id="6" name="Footer Placeholder 5">
            <a:extLst>
              <a:ext uri="{FF2B5EF4-FFF2-40B4-BE49-F238E27FC236}">
                <a16:creationId xmlns:a16="http://schemas.microsoft.com/office/drawing/2014/main" id="{840E8FD0-84D8-60A8-C1D0-BDDE48C2C3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6CC809-C695-94AC-2944-0BF9CECA27A4}"/>
              </a:ext>
            </a:extLst>
          </p:cNvPr>
          <p:cNvSpPr>
            <a:spLocks noGrp="1"/>
          </p:cNvSpPr>
          <p:nvPr>
            <p:ph type="sldNum" sz="quarter" idx="12"/>
          </p:nvPr>
        </p:nvSpPr>
        <p:spPr/>
        <p:txBody>
          <a:bodyPr/>
          <a:lstStyle/>
          <a:p>
            <a:fld id="{0E009087-0E77-42D9-A57B-4254424583E7}" type="slidenum">
              <a:rPr lang="en-US" smtClean="0"/>
              <a:t>‹#›</a:t>
            </a:fld>
            <a:endParaRPr lang="en-US"/>
          </a:p>
        </p:txBody>
      </p:sp>
    </p:spTree>
    <p:extLst>
      <p:ext uri="{BB962C8B-B14F-4D97-AF65-F5344CB8AC3E}">
        <p14:creationId xmlns:p14="http://schemas.microsoft.com/office/powerpoint/2010/main" val="20694148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587A1-F0FB-34EB-B349-20B24A8EA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0CCE91E-F720-BF02-00F7-359BE16103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ADE5643-7427-62D7-C73D-F50E2AAF71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F22836-057A-988D-8397-15A65B100CD0}"/>
              </a:ext>
            </a:extLst>
          </p:cNvPr>
          <p:cNvSpPr>
            <a:spLocks noGrp="1"/>
          </p:cNvSpPr>
          <p:nvPr>
            <p:ph type="dt" sz="half" idx="10"/>
          </p:nvPr>
        </p:nvSpPr>
        <p:spPr/>
        <p:txBody>
          <a:bodyPr/>
          <a:lstStyle/>
          <a:p>
            <a:fld id="{D083A3A7-5E86-4301-9275-812D131A4616}" type="datetimeFigureOut">
              <a:rPr lang="en-US" smtClean="0"/>
              <a:t>7/16/2026</a:t>
            </a:fld>
            <a:endParaRPr lang="en-US"/>
          </a:p>
        </p:txBody>
      </p:sp>
      <p:sp>
        <p:nvSpPr>
          <p:cNvPr id="6" name="Footer Placeholder 5">
            <a:extLst>
              <a:ext uri="{FF2B5EF4-FFF2-40B4-BE49-F238E27FC236}">
                <a16:creationId xmlns:a16="http://schemas.microsoft.com/office/drawing/2014/main" id="{7AEBDE58-422F-C0D4-86ED-036C5E1A89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700E12-206B-F99A-1729-ACF973C63D57}"/>
              </a:ext>
            </a:extLst>
          </p:cNvPr>
          <p:cNvSpPr>
            <a:spLocks noGrp="1"/>
          </p:cNvSpPr>
          <p:nvPr>
            <p:ph type="sldNum" sz="quarter" idx="12"/>
          </p:nvPr>
        </p:nvSpPr>
        <p:spPr/>
        <p:txBody>
          <a:bodyPr/>
          <a:lstStyle/>
          <a:p>
            <a:fld id="{0E009087-0E77-42D9-A57B-4254424583E7}" type="slidenum">
              <a:rPr lang="en-US" smtClean="0"/>
              <a:t>‹#›</a:t>
            </a:fld>
            <a:endParaRPr lang="en-US"/>
          </a:p>
        </p:txBody>
      </p:sp>
    </p:spTree>
    <p:extLst>
      <p:ext uri="{BB962C8B-B14F-4D97-AF65-F5344CB8AC3E}">
        <p14:creationId xmlns:p14="http://schemas.microsoft.com/office/powerpoint/2010/main" val="2306178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B376B-289B-B970-CD4A-9F6BF206C9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24000D-37A3-3F82-AE03-98EEE4505FC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E75D4A-1158-40B6-F4BA-98BFD24C88A4}"/>
              </a:ext>
            </a:extLst>
          </p:cNvPr>
          <p:cNvSpPr>
            <a:spLocks noGrp="1"/>
          </p:cNvSpPr>
          <p:nvPr>
            <p:ph type="dt" sz="half" idx="10"/>
          </p:nvPr>
        </p:nvSpPr>
        <p:spPr/>
        <p:txBody>
          <a:bodyPr/>
          <a:lstStyle/>
          <a:p>
            <a:fld id="{D083A3A7-5E86-4301-9275-812D131A4616}" type="datetimeFigureOut">
              <a:rPr lang="en-US" smtClean="0"/>
              <a:t>7/16/2026</a:t>
            </a:fld>
            <a:endParaRPr lang="en-US"/>
          </a:p>
        </p:txBody>
      </p:sp>
      <p:sp>
        <p:nvSpPr>
          <p:cNvPr id="5" name="Footer Placeholder 4">
            <a:extLst>
              <a:ext uri="{FF2B5EF4-FFF2-40B4-BE49-F238E27FC236}">
                <a16:creationId xmlns:a16="http://schemas.microsoft.com/office/drawing/2014/main" id="{4B7C70C0-227D-D956-E160-1D5992B25C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F089DE-09BB-8A39-D4F6-2678FA2CE24D}"/>
              </a:ext>
            </a:extLst>
          </p:cNvPr>
          <p:cNvSpPr>
            <a:spLocks noGrp="1"/>
          </p:cNvSpPr>
          <p:nvPr>
            <p:ph type="sldNum" sz="quarter" idx="12"/>
          </p:nvPr>
        </p:nvSpPr>
        <p:spPr/>
        <p:txBody>
          <a:bodyPr/>
          <a:lstStyle/>
          <a:p>
            <a:fld id="{0E009087-0E77-42D9-A57B-4254424583E7}" type="slidenum">
              <a:rPr lang="en-US" smtClean="0"/>
              <a:t>‹#›</a:t>
            </a:fld>
            <a:endParaRPr lang="en-US"/>
          </a:p>
        </p:txBody>
      </p:sp>
    </p:spTree>
    <p:extLst>
      <p:ext uri="{BB962C8B-B14F-4D97-AF65-F5344CB8AC3E}">
        <p14:creationId xmlns:p14="http://schemas.microsoft.com/office/powerpoint/2010/main" val="11435664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166BD1-654D-4FF1-B30D-4E23CFE11CE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10CAEBC-62F2-8F7D-1AEA-5F0695E2347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3DF068-7614-830D-3727-32267D723941}"/>
              </a:ext>
            </a:extLst>
          </p:cNvPr>
          <p:cNvSpPr>
            <a:spLocks noGrp="1"/>
          </p:cNvSpPr>
          <p:nvPr>
            <p:ph type="dt" sz="half" idx="10"/>
          </p:nvPr>
        </p:nvSpPr>
        <p:spPr/>
        <p:txBody>
          <a:bodyPr/>
          <a:lstStyle/>
          <a:p>
            <a:fld id="{D083A3A7-5E86-4301-9275-812D131A4616}" type="datetimeFigureOut">
              <a:rPr lang="en-US" smtClean="0"/>
              <a:t>7/16/2026</a:t>
            </a:fld>
            <a:endParaRPr lang="en-US"/>
          </a:p>
        </p:txBody>
      </p:sp>
      <p:sp>
        <p:nvSpPr>
          <p:cNvPr id="5" name="Footer Placeholder 4">
            <a:extLst>
              <a:ext uri="{FF2B5EF4-FFF2-40B4-BE49-F238E27FC236}">
                <a16:creationId xmlns:a16="http://schemas.microsoft.com/office/drawing/2014/main" id="{B1E24E5F-5B0E-FF10-C376-E49858BCBD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46E84B-8C4F-A27D-D953-CC82338684A2}"/>
              </a:ext>
            </a:extLst>
          </p:cNvPr>
          <p:cNvSpPr>
            <a:spLocks noGrp="1"/>
          </p:cNvSpPr>
          <p:nvPr>
            <p:ph type="sldNum" sz="quarter" idx="12"/>
          </p:nvPr>
        </p:nvSpPr>
        <p:spPr/>
        <p:txBody>
          <a:bodyPr/>
          <a:lstStyle/>
          <a:p>
            <a:fld id="{0E009087-0E77-42D9-A57B-4254424583E7}" type="slidenum">
              <a:rPr lang="en-US" smtClean="0"/>
              <a:t>‹#›</a:t>
            </a:fld>
            <a:endParaRPr lang="en-US"/>
          </a:p>
        </p:txBody>
      </p:sp>
    </p:spTree>
    <p:extLst>
      <p:ext uri="{BB962C8B-B14F-4D97-AF65-F5344CB8AC3E}">
        <p14:creationId xmlns:p14="http://schemas.microsoft.com/office/powerpoint/2010/main" val="296505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8D5C09-361F-FEBC-F249-145F1EEB76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64C88D0-B3CF-0A2A-2172-9164F74AC8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2A293-E9C6-3982-05B9-C561BA1B867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83A3A7-5E86-4301-9275-812D131A4616}" type="datetimeFigureOut">
              <a:rPr lang="en-US" smtClean="0"/>
              <a:t>7/16/2026</a:t>
            </a:fld>
            <a:endParaRPr lang="en-US"/>
          </a:p>
        </p:txBody>
      </p:sp>
      <p:sp>
        <p:nvSpPr>
          <p:cNvPr id="5" name="Footer Placeholder 4">
            <a:extLst>
              <a:ext uri="{FF2B5EF4-FFF2-40B4-BE49-F238E27FC236}">
                <a16:creationId xmlns:a16="http://schemas.microsoft.com/office/drawing/2014/main" id="{40EA892C-D5F1-CAA1-4DBA-954556173C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219F0F2-061E-4317-9CA6-0D86A5C436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E009087-0E77-42D9-A57B-4254424583E7}" type="slidenum">
              <a:rPr lang="en-US" smtClean="0"/>
              <a:t>‹#›</a:t>
            </a:fld>
            <a:endParaRPr lang="en-US"/>
          </a:p>
        </p:txBody>
      </p:sp>
    </p:spTree>
    <p:extLst>
      <p:ext uri="{BB962C8B-B14F-4D97-AF65-F5344CB8AC3E}">
        <p14:creationId xmlns:p14="http://schemas.microsoft.com/office/powerpoint/2010/main" val="29739942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3" name="Freeform: Shape 12">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8" name="Freeform: Shape 17">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E0AA2F37-BB3C-DBEC-8B12-DAB1DE4BB6FA}"/>
              </a:ext>
            </a:extLst>
          </p:cNvPr>
          <p:cNvSpPr>
            <a:spLocks noGrp="1"/>
          </p:cNvSpPr>
          <p:nvPr>
            <p:ph type="ctrTitle"/>
          </p:nvPr>
        </p:nvSpPr>
        <p:spPr>
          <a:xfrm>
            <a:off x="3215729" y="1764407"/>
            <a:ext cx="5760846" cy="2310312"/>
          </a:xfrm>
        </p:spPr>
        <p:txBody>
          <a:bodyPr>
            <a:normAutofit/>
          </a:bodyPr>
          <a:lstStyle/>
          <a:p>
            <a:r>
              <a:rPr lang="en-US" sz="5200" dirty="0">
                <a:solidFill>
                  <a:schemeClr val="tx2"/>
                </a:solidFill>
              </a:rPr>
              <a:t>Things To Defuse Violence</a:t>
            </a:r>
          </a:p>
        </p:txBody>
      </p:sp>
    </p:spTree>
    <p:extLst>
      <p:ext uri="{BB962C8B-B14F-4D97-AF65-F5344CB8AC3E}">
        <p14:creationId xmlns:p14="http://schemas.microsoft.com/office/powerpoint/2010/main" val="2071314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EDDBB197-D710-4A4F-A9CA-FD2177498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975D1CFA-2CDB-4B64-BD9F-85744E8DA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EF2BFB8-FEF5-02B3-2E61-8CBC3F3D18BC}"/>
              </a:ext>
            </a:extLst>
          </p:cNvPr>
          <p:cNvSpPr>
            <a:spLocks noGrp="1"/>
          </p:cNvSpPr>
          <p:nvPr>
            <p:ph idx="1"/>
          </p:nvPr>
        </p:nvSpPr>
        <p:spPr>
          <a:xfrm>
            <a:off x="804672" y="2421682"/>
            <a:ext cx="6266688" cy="3639289"/>
          </a:xfrm>
        </p:spPr>
        <p:txBody>
          <a:bodyPr anchor="ctr">
            <a:noAutofit/>
          </a:bodyPr>
          <a:lstStyle/>
          <a:p>
            <a:r>
              <a:rPr lang="en-US" dirty="0">
                <a:solidFill>
                  <a:schemeClr val="tx2"/>
                </a:solidFill>
              </a:rPr>
              <a:t>To quickly defuse violence or aggression, prioritize physical distance, stay calm, and control your non-verbal cues. Practice active listening, offer simple choices instead of ultimatums, and remove audiences to prevent the conflict from escalating further.</a:t>
            </a:r>
          </a:p>
        </p:txBody>
      </p:sp>
      <p:grpSp>
        <p:nvGrpSpPr>
          <p:cNvPr id="27" name="Group 26">
            <a:extLst>
              <a:ext uri="{FF2B5EF4-FFF2-40B4-BE49-F238E27FC236}">
                <a16:creationId xmlns:a16="http://schemas.microsoft.com/office/drawing/2014/main" id="{25EE5136-01F1-466C-962D-BA9B4C6757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369897" y="0"/>
            <a:ext cx="5822103" cy="6685267"/>
            <a:chOff x="6357228" y="0"/>
            <a:chExt cx="5822103" cy="6685267"/>
          </a:xfrm>
        </p:grpSpPr>
        <p:sp>
          <p:nvSpPr>
            <p:cNvPr id="28" name="Freeform: Shape 27">
              <a:extLst>
                <a:ext uri="{FF2B5EF4-FFF2-40B4-BE49-F238E27FC236}">
                  <a16:creationId xmlns:a16="http://schemas.microsoft.com/office/drawing/2014/main" id="{E11D3AD4-AF9B-4EB5-8C7B-C45D173B4B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57228" y="0"/>
              <a:ext cx="5822102" cy="6685267"/>
            </a:xfrm>
            <a:custGeom>
              <a:avLst/>
              <a:gdLst>
                <a:gd name="connsiteX0" fmla="*/ 2605444 w 5822102"/>
                <a:gd name="connsiteY0" fmla="*/ 0 h 6685267"/>
                <a:gd name="connsiteX1" fmla="*/ 4757391 w 5822102"/>
                <a:gd name="connsiteY1" fmla="*/ 0 h 6685267"/>
                <a:gd name="connsiteX2" fmla="*/ 4913680 w 5822102"/>
                <a:gd name="connsiteY2" fmla="*/ 56274 h 6685267"/>
                <a:gd name="connsiteX3" fmla="*/ 5376238 w 5822102"/>
                <a:gd name="connsiteY3" fmla="*/ 282027 h 6685267"/>
                <a:gd name="connsiteX4" fmla="*/ 5658024 w 5822102"/>
                <a:gd name="connsiteY4" fmla="*/ 471014 h 6685267"/>
                <a:gd name="connsiteX5" fmla="*/ 5822102 w 5822102"/>
                <a:gd name="connsiteY5" fmla="*/ 609109 h 6685267"/>
                <a:gd name="connsiteX6" fmla="*/ 5822102 w 5822102"/>
                <a:gd name="connsiteY6" fmla="*/ 760697 h 6685267"/>
                <a:gd name="connsiteX7" fmla="*/ 5707785 w 5822102"/>
                <a:gd name="connsiteY7" fmla="*/ 666601 h 6685267"/>
                <a:gd name="connsiteX8" fmla="*/ 5577306 w 5822102"/>
                <a:gd name="connsiteY8" fmla="*/ 571666 h 6685267"/>
                <a:gd name="connsiteX9" fmla="*/ 5298630 w 5822102"/>
                <a:gd name="connsiteY9" fmla="*/ 407449 h 6685267"/>
                <a:gd name="connsiteX10" fmla="*/ 4690768 w 5822102"/>
                <a:gd name="connsiteY10" fmla="*/ 184979 h 6685267"/>
                <a:gd name="connsiteX11" fmla="*/ 4048577 w 5822102"/>
                <a:gd name="connsiteY11" fmla="*/ 99280 h 6685267"/>
                <a:gd name="connsiteX12" fmla="*/ 3405404 w 5822102"/>
                <a:gd name="connsiteY12" fmla="*/ 131937 h 6685267"/>
                <a:gd name="connsiteX13" fmla="*/ 3089702 w 5822102"/>
                <a:gd name="connsiteY13" fmla="*/ 190190 h 6685267"/>
                <a:gd name="connsiteX14" fmla="*/ 2780132 w 5822102"/>
                <a:gd name="connsiteY14" fmla="*/ 273457 h 6685267"/>
                <a:gd name="connsiteX15" fmla="*/ 2478040 w 5822102"/>
                <a:gd name="connsiteY15" fmla="*/ 379654 h 6685267"/>
                <a:gd name="connsiteX16" fmla="*/ 2184897 w 5822102"/>
                <a:gd name="connsiteY16" fmla="*/ 507972 h 6685267"/>
                <a:gd name="connsiteX17" fmla="*/ 1629141 w 5822102"/>
                <a:gd name="connsiteY17" fmla="*/ 823205 h 6685267"/>
                <a:gd name="connsiteX18" fmla="*/ 1497711 w 5822102"/>
                <a:gd name="connsiteY18" fmla="*/ 914000 h 6685267"/>
                <a:gd name="connsiteX19" fmla="*/ 1433099 w 5822102"/>
                <a:gd name="connsiteY19" fmla="*/ 960903 h 6685267"/>
                <a:gd name="connsiteX20" fmla="*/ 1369346 w 5822102"/>
                <a:gd name="connsiteY20" fmla="*/ 1008963 h 6685267"/>
                <a:gd name="connsiteX21" fmla="*/ 1123406 w 5822102"/>
                <a:gd name="connsiteY21" fmla="*/ 1212905 h 6685267"/>
                <a:gd name="connsiteX22" fmla="*/ 684367 w 5822102"/>
                <a:gd name="connsiteY22" fmla="*/ 1675564 h 6685267"/>
                <a:gd name="connsiteX23" fmla="*/ 497153 w 5822102"/>
                <a:gd name="connsiteY23" fmla="*/ 1933588 h 6685267"/>
                <a:gd name="connsiteX24" fmla="*/ 337770 w 5822102"/>
                <a:gd name="connsiteY24" fmla="*/ 2208983 h 6685267"/>
                <a:gd name="connsiteX25" fmla="*/ 302461 w 5822102"/>
                <a:gd name="connsiteY25" fmla="*/ 2280207 h 6685267"/>
                <a:gd name="connsiteX26" fmla="*/ 285296 w 5822102"/>
                <a:gd name="connsiteY26" fmla="*/ 2316107 h 6685267"/>
                <a:gd name="connsiteX27" fmla="*/ 268991 w 5822102"/>
                <a:gd name="connsiteY27" fmla="*/ 2352355 h 6685267"/>
                <a:gd name="connsiteX28" fmla="*/ 237849 w 5822102"/>
                <a:gd name="connsiteY28" fmla="*/ 2425432 h 6685267"/>
                <a:gd name="connsiteX29" fmla="*/ 208670 w 5822102"/>
                <a:gd name="connsiteY29" fmla="*/ 2499319 h 6685267"/>
                <a:gd name="connsiteX30" fmla="*/ 113775 w 5822102"/>
                <a:gd name="connsiteY30" fmla="*/ 2801929 h 6685267"/>
                <a:gd name="connsiteX31" fmla="*/ 36781 w 5822102"/>
                <a:gd name="connsiteY31" fmla="*/ 3428922 h 6685267"/>
                <a:gd name="connsiteX32" fmla="*/ 69148 w 5822102"/>
                <a:gd name="connsiteY32" fmla="*/ 3741955 h 6685267"/>
                <a:gd name="connsiteX33" fmla="*/ 167966 w 5822102"/>
                <a:gd name="connsiteY33" fmla="*/ 4041323 h 6685267"/>
                <a:gd name="connsiteX34" fmla="*/ 202049 w 5822102"/>
                <a:gd name="connsiteY34" fmla="*/ 4112894 h 6685267"/>
                <a:gd name="connsiteX35" fmla="*/ 239933 w 5822102"/>
                <a:gd name="connsiteY35" fmla="*/ 4182843 h 6685267"/>
                <a:gd name="connsiteX36" fmla="*/ 323916 w 5822102"/>
                <a:gd name="connsiteY36" fmla="*/ 4318456 h 6685267"/>
                <a:gd name="connsiteX37" fmla="*/ 416604 w 5822102"/>
                <a:gd name="connsiteY37" fmla="*/ 4449436 h 6685267"/>
                <a:gd name="connsiteX38" fmla="*/ 515911 w 5822102"/>
                <a:gd name="connsiteY38" fmla="*/ 4576711 h 6685267"/>
                <a:gd name="connsiteX39" fmla="*/ 722619 w 5822102"/>
                <a:gd name="connsiteY39" fmla="*/ 4828482 h 6685267"/>
                <a:gd name="connsiteX40" fmla="*/ 825972 w 5822102"/>
                <a:gd name="connsiteY40" fmla="*/ 4956104 h 6685267"/>
                <a:gd name="connsiteX41" fmla="*/ 926506 w 5822102"/>
                <a:gd name="connsiteY41" fmla="*/ 5085347 h 6685267"/>
                <a:gd name="connsiteX42" fmla="*/ 1027040 w 5822102"/>
                <a:gd name="connsiteY42" fmla="*/ 5210191 h 6685267"/>
                <a:gd name="connsiteX43" fmla="*/ 1132110 w 5822102"/>
                <a:gd name="connsiteY43" fmla="*/ 5330748 h 6685267"/>
                <a:gd name="connsiteX44" fmla="*/ 1354880 w 5822102"/>
                <a:gd name="connsiteY44" fmla="*/ 5558083 h 6685267"/>
                <a:gd name="connsiteX45" fmla="*/ 1855220 w 5822102"/>
                <a:gd name="connsiteY45" fmla="*/ 5937591 h 6685267"/>
                <a:gd name="connsiteX46" fmla="*/ 2131810 w 5822102"/>
                <a:gd name="connsiteY46" fmla="*/ 6080268 h 6685267"/>
                <a:gd name="connsiteX47" fmla="*/ 2423726 w 5822102"/>
                <a:gd name="connsiteY47" fmla="*/ 6188087 h 6685267"/>
                <a:gd name="connsiteX48" fmla="*/ 2727780 w 5822102"/>
                <a:gd name="connsiteY48" fmla="*/ 6262552 h 6685267"/>
                <a:gd name="connsiteX49" fmla="*/ 3041276 w 5822102"/>
                <a:gd name="connsiteY49" fmla="*/ 6304245 h 6685267"/>
                <a:gd name="connsiteX50" fmla="*/ 3360532 w 5822102"/>
                <a:gd name="connsiteY50" fmla="*/ 6317331 h 6685267"/>
                <a:gd name="connsiteX51" fmla="*/ 3439855 w 5822102"/>
                <a:gd name="connsiteY51" fmla="*/ 6316751 h 6685267"/>
                <a:gd name="connsiteX52" fmla="*/ 3478721 w 5822102"/>
                <a:gd name="connsiteY52" fmla="*/ 6315826 h 6685267"/>
                <a:gd name="connsiteX53" fmla="*/ 3517463 w 5822102"/>
                <a:gd name="connsiteY53" fmla="*/ 6313971 h 6685267"/>
                <a:gd name="connsiteX54" fmla="*/ 3671452 w 5822102"/>
                <a:gd name="connsiteY54" fmla="*/ 6301233 h 6685267"/>
                <a:gd name="connsiteX55" fmla="*/ 4265460 w 5822102"/>
                <a:gd name="connsiteY55" fmla="*/ 6149638 h 6685267"/>
                <a:gd name="connsiteX56" fmla="*/ 4546587 w 5822102"/>
                <a:gd name="connsiteY56" fmla="*/ 6018079 h 6685267"/>
                <a:gd name="connsiteX57" fmla="*/ 4818030 w 5822102"/>
                <a:gd name="connsiteY57" fmla="*/ 5858029 h 6685267"/>
                <a:gd name="connsiteX58" fmla="*/ 5081870 w 5822102"/>
                <a:gd name="connsiteY58" fmla="*/ 5676903 h 6685267"/>
                <a:gd name="connsiteX59" fmla="*/ 5212073 w 5822102"/>
                <a:gd name="connsiteY59" fmla="*/ 5581013 h 6685267"/>
                <a:gd name="connsiteX60" fmla="*/ 5343625 w 5822102"/>
                <a:gd name="connsiteY60" fmla="*/ 5481533 h 6685267"/>
                <a:gd name="connsiteX61" fmla="*/ 5610378 w 5822102"/>
                <a:gd name="connsiteY61" fmla="*/ 5284425 h 6685267"/>
                <a:gd name="connsiteX62" fmla="*/ 5822102 w 5822102"/>
                <a:gd name="connsiteY62" fmla="*/ 5126414 h 6685267"/>
                <a:gd name="connsiteX63" fmla="*/ 5822102 w 5822102"/>
                <a:gd name="connsiteY63" fmla="*/ 5556641 h 6685267"/>
                <a:gd name="connsiteX64" fmla="*/ 5576325 w 5822102"/>
                <a:gd name="connsiteY64" fmla="*/ 5749979 h 6685267"/>
                <a:gd name="connsiteX65" fmla="*/ 5447715 w 5822102"/>
                <a:gd name="connsiteY65" fmla="*/ 5852818 h 6685267"/>
                <a:gd name="connsiteX66" fmla="*/ 5315059 w 5822102"/>
                <a:gd name="connsiteY66" fmla="*/ 5956236 h 6685267"/>
                <a:gd name="connsiteX67" fmla="*/ 5038468 w 5822102"/>
                <a:gd name="connsiteY67" fmla="*/ 6155776 h 6685267"/>
                <a:gd name="connsiteX68" fmla="*/ 4741892 w 5822102"/>
                <a:gd name="connsiteY68" fmla="*/ 6338292 h 6685267"/>
                <a:gd name="connsiteX69" fmla="*/ 4420920 w 5822102"/>
                <a:gd name="connsiteY69" fmla="*/ 6492203 h 6685267"/>
                <a:gd name="connsiteX70" fmla="*/ 3717672 w 5822102"/>
                <a:gd name="connsiteY70" fmla="*/ 6670434 h 6685267"/>
                <a:gd name="connsiteX71" fmla="*/ 3535853 w 5822102"/>
                <a:gd name="connsiteY71" fmla="*/ 6683289 h 6685267"/>
                <a:gd name="connsiteX72" fmla="*/ 3490367 w 5822102"/>
                <a:gd name="connsiteY72" fmla="*/ 6684910 h 6685267"/>
                <a:gd name="connsiteX73" fmla="*/ 3445005 w 5822102"/>
                <a:gd name="connsiteY73" fmla="*/ 6685142 h 6685267"/>
                <a:gd name="connsiteX74" fmla="*/ 3355872 w 5822102"/>
                <a:gd name="connsiteY74" fmla="*/ 6684100 h 6685267"/>
                <a:gd name="connsiteX75" fmla="*/ 3179203 w 5822102"/>
                <a:gd name="connsiteY75" fmla="*/ 6677150 h 6685267"/>
                <a:gd name="connsiteX76" fmla="*/ 3002410 w 5822102"/>
                <a:gd name="connsiteY76" fmla="*/ 6661169 h 6685267"/>
                <a:gd name="connsiteX77" fmla="*/ 2650296 w 5822102"/>
                <a:gd name="connsiteY77" fmla="*/ 6604191 h 6685267"/>
                <a:gd name="connsiteX78" fmla="*/ 2306028 w 5822102"/>
                <a:gd name="connsiteY78" fmla="*/ 6505869 h 6685267"/>
                <a:gd name="connsiteX79" fmla="*/ 1978803 w 5822102"/>
                <a:gd name="connsiteY79" fmla="*/ 6363307 h 6685267"/>
                <a:gd name="connsiteX80" fmla="*/ 1678428 w 5822102"/>
                <a:gd name="connsiteY80" fmla="*/ 6177779 h 6685267"/>
                <a:gd name="connsiteX81" fmla="*/ 1175880 w 5822102"/>
                <a:gd name="connsiteY81" fmla="*/ 5710373 h 6685267"/>
                <a:gd name="connsiteX82" fmla="*/ 971502 w 5822102"/>
                <a:gd name="connsiteY82" fmla="*/ 5445399 h 6685267"/>
                <a:gd name="connsiteX83" fmla="*/ 790909 w 5822102"/>
                <a:gd name="connsiteY83" fmla="*/ 5169078 h 6685267"/>
                <a:gd name="connsiteX84" fmla="*/ 706680 w 5822102"/>
                <a:gd name="connsiteY84" fmla="*/ 5031959 h 6685267"/>
                <a:gd name="connsiteX85" fmla="*/ 619143 w 5822102"/>
                <a:gd name="connsiteY85" fmla="*/ 4897157 h 6685267"/>
                <a:gd name="connsiteX86" fmla="*/ 436465 w 5822102"/>
                <a:gd name="connsiteY86" fmla="*/ 4628710 h 6685267"/>
                <a:gd name="connsiteX87" fmla="*/ 347088 w 5822102"/>
                <a:gd name="connsiteY87" fmla="*/ 4492171 h 6685267"/>
                <a:gd name="connsiteX88" fmla="*/ 262001 w 5822102"/>
                <a:gd name="connsiteY88" fmla="*/ 4352619 h 6685267"/>
                <a:gd name="connsiteX89" fmla="*/ 118679 w 5822102"/>
                <a:gd name="connsiteY89" fmla="*/ 4059853 h 6685267"/>
                <a:gd name="connsiteX90" fmla="*/ 28322 w 5822102"/>
                <a:gd name="connsiteY90" fmla="*/ 3749136 h 6685267"/>
                <a:gd name="connsiteX91" fmla="*/ 0 w 5822102"/>
                <a:gd name="connsiteY91" fmla="*/ 3428922 h 6685267"/>
                <a:gd name="connsiteX92" fmla="*/ 253052 w 5822102"/>
                <a:gd name="connsiteY92" fmla="*/ 2174356 h 6685267"/>
                <a:gd name="connsiteX93" fmla="*/ 389141 w 5822102"/>
                <a:gd name="connsiteY93" fmla="*/ 1877652 h 6685267"/>
                <a:gd name="connsiteX94" fmla="*/ 552079 w 5822102"/>
                <a:gd name="connsiteY94" fmla="*/ 1591834 h 6685267"/>
                <a:gd name="connsiteX95" fmla="*/ 954950 w 5822102"/>
                <a:gd name="connsiteY95" fmla="*/ 1061773 h 6685267"/>
                <a:gd name="connsiteX96" fmla="*/ 1192922 w 5822102"/>
                <a:gd name="connsiteY96" fmla="*/ 822626 h 6685267"/>
                <a:gd name="connsiteX97" fmla="*/ 1255939 w 5822102"/>
                <a:gd name="connsiteY97" fmla="*/ 765880 h 6685267"/>
                <a:gd name="connsiteX98" fmla="*/ 1320183 w 5822102"/>
                <a:gd name="connsiteY98" fmla="*/ 710291 h 6685267"/>
                <a:gd name="connsiteX99" fmla="*/ 1452961 w 5822102"/>
                <a:gd name="connsiteY99" fmla="*/ 603514 h 6685267"/>
                <a:gd name="connsiteX100" fmla="*/ 2033360 w 5822102"/>
                <a:gd name="connsiteY100" fmla="*/ 235818 h 6685267"/>
                <a:gd name="connsiteX101" fmla="*/ 2512513 w 5822102"/>
                <a:gd name="connsiteY101" fmla="*/ 30012 h 668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5822102" h="6685267">
                  <a:moveTo>
                    <a:pt x="2605444" y="0"/>
                  </a:moveTo>
                  <a:lnTo>
                    <a:pt x="4757391" y="0"/>
                  </a:lnTo>
                  <a:lnTo>
                    <a:pt x="4913680" y="56274"/>
                  </a:lnTo>
                  <a:cubicBezTo>
                    <a:pt x="5074659" y="119278"/>
                    <a:pt x="5229483" y="195083"/>
                    <a:pt x="5376238" y="282027"/>
                  </a:cubicBezTo>
                  <a:cubicBezTo>
                    <a:pt x="5474014" y="340105"/>
                    <a:pt x="5568080" y="403280"/>
                    <a:pt x="5658024" y="471014"/>
                  </a:cubicBezTo>
                  <a:lnTo>
                    <a:pt x="5822102" y="609109"/>
                  </a:lnTo>
                  <a:lnTo>
                    <a:pt x="5822102" y="760697"/>
                  </a:lnTo>
                  <a:lnTo>
                    <a:pt x="5707785" y="666601"/>
                  </a:lnTo>
                  <a:cubicBezTo>
                    <a:pt x="5665273" y="633682"/>
                    <a:pt x="5621749" y="602008"/>
                    <a:pt x="5577306" y="571666"/>
                  </a:cubicBezTo>
                  <a:cubicBezTo>
                    <a:pt x="5487929" y="511562"/>
                    <a:pt x="5395118" y="456089"/>
                    <a:pt x="5298630" y="407449"/>
                  </a:cubicBezTo>
                  <a:cubicBezTo>
                    <a:pt x="5106266" y="309010"/>
                    <a:pt x="4901153" y="235355"/>
                    <a:pt x="4690768" y="184979"/>
                  </a:cubicBezTo>
                  <a:cubicBezTo>
                    <a:pt x="4480382" y="134486"/>
                    <a:pt x="4264724" y="106807"/>
                    <a:pt x="4048577" y="99280"/>
                  </a:cubicBezTo>
                  <a:cubicBezTo>
                    <a:pt x="3832182" y="90709"/>
                    <a:pt x="3617997" y="102290"/>
                    <a:pt x="3405404" y="131937"/>
                  </a:cubicBezTo>
                  <a:cubicBezTo>
                    <a:pt x="3299353" y="147340"/>
                    <a:pt x="3193915" y="166449"/>
                    <a:pt x="3089702" y="190190"/>
                  </a:cubicBezTo>
                  <a:cubicBezTo>
                    <a:pt x="2985491" y="214278"/>
                    <a:pt x="2882137" y="241725"/>
                    <a:pt x="2780132" y="273457"/>
                  </a:cubicBezTo>
                  <a:cubicBezTo>
                    <a:pt x="2678126" y="305073"/>
                    <a:pt x="2577348" y="340510"/>
                    <a:pt x="2478040" y="379654"/>
                  </a:cubicBezTo>
                  <a:cubicBezTo>
                    <a:pt x="2378854" y="418914"/>
                    <a:pt x="2281017" y="461763"/>
                    <a:pt x="2184897" y="507972"/>
                  </a:cubicBezTo>
                  <a:cubicBezTo>
                    <a:pt x="1992657" y="600271"/>
                    <a:pt x="1806791" y="705542"/>
                    <a:pt x="1629141" y="823205"/>
                  </a:cubicBezTo>
                  <a:cubicBezTo>
                    <a:pt x="1584882" y="852736"/>
                    <a:pt x="1540745" y="882731"/>
                    <a:pt x="1497711" y="914000"/>
                  </a:cubicBezTo>
                  <a:cubicBezTo>
                    <a:pt x="1475888" y="929286"/>
                    <a:pt x="1454555" y="945153"/>
                    <a:pt x="1433099" y="960903"/>
                  </a:cubicBezTo>
                  <a:cubicBezTo>
                    <a:pt x="1411521" y="976537"/>
                    <a:pt x="1390311" y="992634"/>
                    <a:pt x="1369346" y="1008963"/>
                  </a:cubicBezTo>
                  <a:cubicBezTo>
                    <a:pt x="1285119" y="1074165"/>
                    <a:pt x="1202730" y="1141797"/>
                    <a:pt x="1123406" y="1212905"/>
                  </a:cubicBezTo>
                  <a:cubicBezTo>
                    <a:pt x="964391" y="1354656"/>
                    <a:pt x="816900" y="1509261"/>
                    <a:pt x="684367" y="1675564"/>
                  </a:cubicBezTo>
                  <a:cubicBezTo>
                    <a:pt x="618161" y="1758716"/>
                    <a:pt x="555512" y="1844763"/>
                    <a:pt x="497153" y="1933588"/>
                  </a:cubicBezTo>
                  <a:cubicBezTo>
                    <a:pt x="439775" y="2022877"/>
                    <a:pt x="385584" y="2114367"/>
                    <a:pt x="337770" y="2208983"/>
                  </a:cubicBezTo>
                  <a:cubicBezTo>
                    <a:pt x="325388" y="2232493"/>
                    <a:pt x="313862" y="2256349"/>
                    <a:pt x="302461" y="2280207"/>
                  </a:cubicBezTo>
                  <a:lnTo>
                    <a:pt x="285296" y="2316107"/>
                  </a:lnTo>
                  <a:lnTo>
                    <a:pt x="268991" y="2352355"/>
                  </a:lnTo>
                  <a:cubicBezTo>
                    <a:pt x="258324" y="2376560"/>
                    <a:pt x="247535" y="2400764"/>
                    <a:pt x="237849" y="2425432"/>
                  </a:cubicBezTo>
                  <a:cubicBezTo>
                    <a:pt x="228163" y="2450099"/>
                    <a:pt x="217498" y="2474419"/>
                    <a:pt x="208670" y="2499319"/>
                  </a:cubicBezTo>
                  <a:cubicBezTo>
                    <a:pt x="170909" y="2598219"/>
                    <a:pt x="138908" y="2699206"/>
                    <a:pt x="113775" y="2801929"/>
                  </a:cubicBezTo>
                  <a:cubicBezTo>
                    <a:pt x="62773" y="3006911"/>
                    <a:pt x="36659" y="3217917"/>
                    <a:pt x="36781" y="3428922"/>
                  </a:cubicBezTo>
                  <a:cubicBezTo>
                    <a:pt x="37394" y="3534078"/>
                    <a:pt x="47816" y="3639001"/>
                    <a:pt x="69148" y="3741955"/>
                  </a:cubicBezTo>
                  <a:cubicBezTo>
                    <a:pt x="91585" y="3844679"/>
                    <a:pt x="124074" y="3945202"/>
                    <a:pt x="167966" y="4041323"/>
                  </a:cubicBezTo>
                  <a:cubicBezTo>
                    <a:pt x="178387" y="4065528"/>
                    <a:pt x="190525" y="4089153"/>
                    <a:pt x="202049" y="4112894"/>
                  </a:cubicBezTo>
                  <a:cubicBezTo>
                    <a:pt x="214555" y="4136288"/>
                    <a:pt x="226447" y="4159912"/>
                    <a:pt x="239933" y="4182843"/>
                  </a:cubicBezTo>
                  <a:cubicBezTo>
                    <a:pt x="265680" y="4229167"/>
                    <a:pt x="294368" y="4274101"/>
                    <a:pt x="323916" y="4318456"/>
                  </a:cubicBezTo>
                  <a:cubicBezTo>
                    <a:pt x="353341" y="4362927"/>
                    <a:pt x="384849" y="4406240"/>
                    <a:pt x="416604" y="4449436"/>
                  </a:cubicBezTo>
                  <a:cubicBezTo>
                    <a:pt x="448847" y="4492286"/>
                    <a:pt x="482319" y="4534557"/>
                    <a:pt x="515911" y="4576711"/>
                  </a:cubicBezTo>
                  <a:cubicBezTo>
                    <a:pt x="583219" y="4661137"/>
                    <a:pt x="653594" y="4743825"/>
                    <a:pt x="722619" y="4828482"/>
                  </a:cubicBezTo>
                  <a:cubicBezTo>
                    <a:pt x="757315" y="4870637"/>
                    <a:pt x="791889" y="4913138"/>
                    <a:pt x="825972" y="4956104"/>
                  </a:cubicBezTo>
                  <a:cubicBezTo>
                    <a:pt x="859934" y="4998722"/>
                    <a:pt x="893649" y="5044004"/>
                    <a:pt x="926506" y="5085347"/>
                  </a:cubicBezTo>
                  <a:cubicBezTo>
                    <a:pt x="959119" y="5127734"/>
                    <a:pt x="993324" y="5168847"/>
                    <a:pt x="1027040" y="5210191"/>
                  </a:cubicBezTo>
                  <a:cubicBezTo>
                    <a:pt x="1061737" y="5250840"/>
                    <a:pt x="1096188" y="5291488"/>
                    <a:pt x="1132110" y="5330748"/>
                  </a:cubicBezTo>
                  <a:cubicBezTo>
                    <a:pt x="1203465" y="5409731"/>
                    <a:pt x="1277639" y="5485818"/>
                    <a:pt x="1354880" y="5558083"/>
                  </a:cubicBezTo>
                  <a:cubicBezTo>
                    <a:pt x="1509603" y="5702266"/>
                    <a:pt x="1676588" y="5830930"/>
                    <a:pt x="1855220" y="5937591"/>
                  </a:cubicBezTo>
                  <a:cubicBezTo>
                    <a:pt x="1944720" y="5990632"/>
                    <a:pt x="2036549" y="6039272"/>
                    <a:pt x="2131810" y="6080268"/>
                  </a:cubicBezTo>
                  <a:cubicBezTo>
                    <a:pt x="2226460" y="6122423"/>
                    <a:pt x="2324173" y="6157977"/>
                    <a:pt x="2423726" y="6188087"/>
                  </a:cubicBezTo>
                  <a:cubicBezTo>
                    <a:pt x="2523280" y="6218313"/>
                    <a:pt x="2624794" y="6242749"/>
                    <a:pt x="2727780" y="6262552"/>
                  </a:cubicBezTo>
                  <a:cubicBezTo>
                    <a:pt x="2830890" y="6282008"/>
                    <a:pt x="2935714" y="6295326"/>
                    <a:pt x="3041276" y="6304245"/>
                  </a:cubicBezTo>
                  <a:cubicBezTo>
                    <a:pt x="3146836" y="6313277"/>
                    <a:pt x="3253499" y="6317215"/>
                    <a:pt x="3360532" y="6317331"/>
                  </a:cubicBezTo>
                  <a:cubicBezTo>
                    <a:pt x="3387259" y="6317331"/>
                    <a:pt x="3414354" y="6317794"/>
                    <a:pt x="3439855" y="6316751"/>
                  </a:cubicBezTo>
                  <a:lnTo>
                    <a:pt x="3478721" y="6315826"/>
                  </a:lnTo>
                  <a:lnTo>
                    <a:pt x="3517463" y="6313971"/>
                  </a:lnTo>
                  <a:cubicBezTo>
                    <a:pt x="3569078" y="6311772"/>
                    <a:pt x="3620449" y="6306907"/>
                    <a:pt x="3671452" y="6301233"/>
                  </a:cubicBezTo>
                  <a:cubicBezTo>
                    <a:pt x="3875707" y="6277608"/>
                    <a:pt x="4074445" y="6225841"/>
                    <a:pt x="4265460" y="6149638"/>
                  </a:cubicBezTo>
                  <a:cubicBezTo>
                    <a:pt x="4361212" y="6111884"/>
                    <a:pt x="4454636" y="6067065"/>
                    <a:pt x="4546587" y="6018079"/>
                  </a:cubicBezTo>
                  <a:cubicBezTo>
                    <a:pt x="4638662" y="5969322"/>
                    <a:pt x="4729020" y="5915240"/>
                    <a:pt x="4818030" y="5858029"/>
                  </a:cubicBezTo>
                  <a:cubicBezTo>
                    <a:pt x="4907038" y="5800703"/>
                    <a:pt x="4994577" y="5739672"/>
                    <a:pt x="5081870" y="5676903"/>
                  </a:cubicBezTo>
                  <a:cubicBezTo>
                    <a:pt x="5125392" y="5645519"/>
                    <a:pt x="5168794" y="5613324"/>
                    <a:pt x="5212073" y="5581013"/>
                  </a:cubicBezTo>
                  <a:lnTo>
                    <a:pt x="5343625" y="5481533"/>
                  </a:lnTo>
                  <a:cubicBezTo>
                    <a:pt x="5432696" y="5414768"/>
                    <a:pt x="5521951" y="5349452"/>
                    <a:pt x="5610378" y="5284425"/>
                  </a:cubicBezTo>
                  <a:lnTo>
                    <a:pt x="5822102" y="5126414"/>
                  </a:lnTo>
                  <a:lnTo>
                    <a:pt x="5822102" y="5556641"/>
                  </a:lnTo>
                  <a:lnTo>
                    <a:pt x="5576325" y="5749979"/>
                  </a:lnTo>
                  <a:lnTo>
                    <a:pt x="5447715" y="5852818"/>
                  </a:lnTo>
                  <a:cubicBezTo>
                    <a:pt x="5403945" y="5887445"/>
                    <a:pt x="5359932" y="5922073"/>
                    <a:pt x="5315059" y="5956236"/>
                  </a:cubicBezTo>
                  <a:cubicBezTo>
                    <a:pt x="5225682" y="6024680"/>
                    <a:pt x="5133976" y="6091734"/>
                    <a:pt x="5038468" y="6155776"/>
                  </a:cubicBezTo>
                  <a:cubicBezTo>
                    <a:pt x="4943084" y="6219703"/>
                    <a:pt x="4845002" y="6281777"/>
                    <a:pt x="4741892" y="6338292"/>
                  </a:cubicBezTo>
                  <a:cubicBezTo>
                    <a:pt x="4638784" y="6394692"/>
                    <a:pt x="4532120" y="6447038"/>
                    <a:pt x="4420920" y="6492203"/>
                  </a:cubicBezTo>
                  <a:cubicBezTo>
                    <a:pt x="4199255" y="6583693"/>
                    <a:pt x="3959813" y="6644840"/>
                    <a:pt x="3717672" y="6670434"/>
                  </a:cubicBezTo>
                  <a:cubicBezTo>
                    <a:pt x="3657106" y="6676456"/>
                    <a:pt x="3596419" y="6681321"/>
                    <a:pt x="3535853" y="6683289"/>
                  </a:cubicBezTo>
                  <a:lnTo>
                    <a:pt x="3490367" y="6684910"/>
                  </a:lnTo>
                  <a:lnTo>
                    <a:pt x="3445005" y="6685142"/>
                  </a:lnTo>
                  <a:cubicBezTo>
                    <a:pt x="3414354" y="6685605"/>
                    <a:pt x="3385297" y="6684679"/>
                    <a:pt x="3355872" y="6684100"/>
                  </a:cubicBezTo>
                  <a:cubicBezTo>
                    <a:pt x="3297146" y="6683405"/>
                    <a:pt x="3238052" y="6680047"/>
                    <a:pt x="3179203" y="6677150"/>
                  </a:cubicBezTo>
                  <a:cubicBezTo>
                    <a:pt x="3120232" y="6672519"/>
                    <a:pt x="3061259" y="6668233"/>
                    <a:pt x="3002410" y="6661169"/>
                  </a:cubicBezTo>
                  <a:cubicBezTo>
                    <a:pt x="2884589" y="6647851"/>
                    <a:pt x="2766891" y="6629669"/>
                    <a:pt x="2650296" y="6604191"/>
                  </a:cubicBezTo>
                  <a:cubicBezTo>
                    <a:pt x="2533702" y="6578713"/>
                    <a:pt x="2418456" y="6545938"/>
                    <a:pt x="2306028" y="6505869"/>
                  </a:cubicBezTo>
                  <a:cubicBezTo>
                    <a:pt x="2193602" y="6465683"/>
                    <a:pt x="2084118" y="6417738"/>
                    <a:pt x="1978803" y="6363307"/>
                  </a:cubicBezTo>
                  <a:cubicBezTo>
                    <a:pt x="1873855" y="6308066"/>
                    <a:pt x="1773077" y="6246340"/>
                    <a:pt x="1678428" y="6177779"/>
                  </a:cubicBezTo>
                  <a:cubicBezTo>
                    <a:pt x="1488393" y="6041356"/>
                    <a:pt x="1321900" y="5881423"/>
                    <a:pt x="1175880" y="5710373"/>
                  </a:cubicBezTo>
                  <a:cubicBezTo>
                    <a:pt x="1103177" y="5624441"/>
                    <a:pt x="1035501" y="5535732"/>
                    <a:pt x="971502" y="5445399"/>
                  </a:cubicBezTo>
                  <a:cubicBezTo>
                    <a:pt x="907380" y="5355069"/>
                    <a:pt x="847550" y="5262768"/>
                    <a:pt x="790909" y="5169078"/>
                  </a:cubicBezTo>
                  <a:cubicBezTo>
                    <a:pt x="761974" y="5121712"/>
                    <a:pt x="735492" y="5077357"/>
                    <a:pt x="706680" y="5031959"/>
                  </a:cubicBezTo>
                  <a:cubicBezTo>
                    <a:pt x="678114" y="4986910"/>
                    <a:pt x="649058" y="4941860"/>
                    <a:pt x="619143" y="4897157"/>
                  </a:cubicBezTo>
                  <a:lnTo>
                    <a:pt x="436465" y="4628710"/>
                  </a:lnTo>
                  <a:cubicBezTo>
                    <a:pt x="406182" y="4583544"/>
                    <a:pt x="376267" y="4538147"/>
                    <a:pt x="347088" y="4492171"/>
                  </a:cubicBezTo>
                  <a:cubicBezTo>
                    <a:pt x="317908" y="4446194"/>
                    <a:pt x="288974" y="4400102"/>
                    <a:pt x="262001" y="4352619"/>
                  </a:cubicBezTo>
                  <a:cubicBezTo>
                    <a:pt x="207934" y="4258119"/>
                    <a:pt x="158280" y="4160840"/>
                    <a:pt x="118679" y="4059853"/>
                  </a:cubicBezTo>
                  <a:cubicBezTo>
                    <a:pt x="78343" y="3959214"/>
                    <a:pt x="48429" y="3854870"/>
                    <a:pt x="28322" y="3749136"/>
                  </a:cubicBezTo>
                  <a:cubicBezTo>
                    <a:pt x="9073" y="3643402"/>
                    <a:pt x="0" y="3536046"/>
                    <a:pt x="0" y="3428922"/>
                  </a:cubicBezTo>
                  <a:cubicBezTo>
                    <a:pt x="1594" y="3001816"/>
                    <a:pt x="89010" y="2575868"/>
                    <a:pt x="253052" y="2174356"/>
                  </a:cubicBezTo>
                  <a:cubicBezTo>
                    <a:pt x="294246" y="2074066"/>
                    <a:pt x="338873" y="1974700"/>
                    <a:pt x="389141" y="1877652"/>
                  </a:cubicBezTo>
                  <a:cubicBezTo>
                    <a:pt x="438672" y="1780256"/>
                    <a:pt x="493230" y="1684945"/>
                    <a:pt x="552079" y="1591834"/>
                  </a:cubicBezTo>
                  <a:cubicBezTo>
                    <a:pt x="669900" y="1405728"/>
                    <a:pt x="804394" y="1227729"/>
                    <a:pt x="954950" y="1061773"/>
                  </a:cubicBezTo>
                  <a:cubicBezTo>
                    <a:pt x="1030597" y="979085"/>
                    <a:pt x="1109552" y="898829"/>
                    <a:pt x="1192922" y="822626"/>
                  </a:cubicBezTo>
                  <a:cubicBezTo>
                    <a:pt x="1213642" y="803402"/>
                    <a:pt x="1234483" y="784409"/>
                    <a:pt x="1255939" y="765880"/>
                  </a:cubicBezTo>
                  <a:cubicBezTo>
                    <a:pt x="1277273" y="747234"/>
                    <a:pt x="1298237" y="728241"/>
                    <a:pt x="1320183" y="710291"/>
                  </a:cubicBezTo>
                  <a:cubicBezTo>
                    <a:pt x="1363585" y="673811"/>
                    <a:pt x="1408088" y="638489"/>
                    <a:pt x="1452961" y="603514"/>
                  </a:cubicBezTo>
                  <a:cubicBezTo>
                    <a:pt x="1633310" y="464543"/>
                    <a:pt x="1828125" y="341437"/>
                    <a:pt x="2033360" y="235818"/>
                  </a:cubicBezTo>
                  <a:cubicBezTo>
                    <a:pt x="2187242" y="156561"/>
                    <a:pt x="2347554" y="87597"/>
                    <a:pt x="2512513" y="3001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15102EBE-A80F-4CFF-B1DD-941EF9728B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04998" y="98659"/>
              <a:ext cx="5774333" cy="6315453"/>
            </a:xfrm>
            <a:custGeom>
              <a:avLst/>
              <a:gdLst>
                <a:gd name="connsiteX0" fmla="*/ 3707237 w 5774333"/>
                <a:gd name="connsiteY0" fmla="*/ 1489 h 6315453"/>
                <a:gd name="connsiteX1" fmla="*/ 4037665 w 5774333"/>
                <a:gd name="connsiteY1" fmla="*/ 6121 h 6315453"/>
                <a:gd name="connsiteX2" fmla="*/ 4692239 w 5774333"/>
                <a:gd name="connsiteY2" fmla="*/ 102128 h 6315453"/>
                <a:gd name="connsiteX3" fmla="*/ 5315059 w 5774333"/>
                <a:gd name="connsiteY3" fmla="*/ 324945 h 6315453"/>
                <a:gd name="connsiteX4" fmla="*/ 5738325 w 5774333"/>
                <a:gd name="connsiteY4" fmla="*/ 578286 h 6315453"/>
                <a:gd name="connsiteX5" fmla="*/ 5774333 w 5774333"/>
                <a:gd name="connsiteY5" fmla="*/ 606551 h 6315453"/>
                <a:gd name="connsiteX6" fmla="*/ 5774333 w 5774333"/>
                <a:gd name="connsiteY6" fmla="*/ 975490 h 6315453"/>
                <a:gd name="connsiteX7" fmla="*/ 5676001 w 5774333"/>
                <a:gd name="connsiteY7" fmla="*/ 889749 h 6315453"/>
                <a:gd name="connsiteX8" fmla="*/ 5177132 w 5774333"/>
                <a:gd name="connsiteY8" fmla="*/ 581926 h 6315453"/>
                <a:gd name="connsiteX9" fmla="*/ 4615735 w 5774333"/>
                <a:gd name="connsiteY9" fmla="*/ 388640 h 6315453"/>
                <a:gd name="connsiteX10" fmla="*/ 4020010 w 5774333"/>
                <a:gd name="connsiteY10" fmla="*/ 308500 h 6315453"/>
                <a:gd name="connsiteX11" fmla="*/ 3416315 w 5774333"/>
                <a:gd name="connsiteY11" fmla="*/ 328882 h 6315453"/>
                <a:gd name="connsiteX12" fmla="*/ 2823779 w 5774333"/>
                <a:gd name="connsiteY12" fmla="*/ 446545 h 6315453"/>
                <a:gd name="connsiteX13" fmla="*/ 2256987 w 5774333"/>
                <a:gd name="connsiteY13" fmla="*/ 651296 h 6315453"/>
                <a:gd name="connsiteX14" fmla="*/ 1244169 w 5774333"/>
                <a:gd name="connsiteY14" fmla="*/ 1280374 h 6315453"/>
                <a:gd name="connsiteX15" fmla="*/ 830141 w 5774333"/>
                <a:gd name="connsiteY15" fmla="*/ 1700184 h 6315453"/>
                <a:gd name="connsiteX16" fmla="*/ 502792 w 5774333"/>
                <a:gd name="connsiteY16" fmla="*/ 2182300 h 6315453"/>
                <a:gd name="connsiteX17" fmla="*/ 280637 w 5774333"/>
                <a:gd name="connsiteY17" fmla="*/ 2715256 h 6315453"/>
                <a:gd name="connsiteX18" fmla="*/ 199843 w 5774333"/>
                <a:gd name="connsiteY18" fmla="*/ 3283418 h 6315453"/>
                <a:gd name="connsiteX19" fmla="*/ 233926 w 5774333"/>
                <a:gd name="connsiteY19" fmla="*/ 3561593 h 6315453"/>
                <a:gd name="connsiteX20" fmla="*/ 334582 w 5774333"/>
                <a:gd name="connsiteY20" fmla="*/ 3821816 h 6315453"/>
                <a:gd name="connsiteX21" fmla="*/ 404834 w 5774333"/>
                <a:gd name="connsiteY21" fmla="*/ 3944343 h 6315453"/>
                <a:gd name="connsiteX22" fmla="*/ 485506 w 5774333"/>
                <a:gd name="connsiteY22" fmla="*/ 4062932 h 6315453"/>
                <a:gd name="connsiteX23" fmla="*/ 671861 w 5774333"/>
                <a:gd name="connsiteY23" fmla="*/ 4292120 h 6315453"/>
                <a:gd name="connsiteX24" fmla="*/ 873542 w 5774333"/>
                <a:gd name="connsiteY24" fmla="*/ 4523044 h 6315453"/>
                <a:gd name="connsiteX25" fmla="*/ 973831 w 5774333"/>
                <a:gd name="connsiteY25" fmla="*/ 4643601 h 6315453"/>
                <a:gd name="connsiteX26" fmla="*/ 1022014 w 5774333"/>
                <a:gd name="connsiteY26" fmla="*/ 4702780 h 6315453"/>
                <a:gd name="connsiteX27" fmla="*/ 1069215 w 5774333"/>
                <a:gd name="connsiteY27" fmla="*/ 4759411 h 6315453"/>
                <a:gd name="connsiteX28" fmla="*/ 1474784 w 5774333"/>
                <a:gd name="connsiteY28" fmla="*/ 5177948 h 6315453"/>
                <a:gd name="connsiteX29" fmla="*/ 1690442 w 5774333"/>
                <a:gd name="connsiteY29" fmla="*/ 5366255 h 6315453"/>
                <a:gd name="connsiteX30" fmla="*/ 1916276 w 5774333"/>
                <a:gd name="connsiteY30" fmla="*/ 5539852 h 6315453"/>
                <a:gd name="connsiteX31" fmla="*/ 2420784 w 5774333"/>
                <a:gd name="connsiteY31" fmla="*/ 5814437 h 6315453"/>
                <a:gd name="connsiteX32" fmla="*/ 2703015 w 5774333"/>
                <a:gd name="connsiteY32" fmla="*/ 5892029 h 6315453"/>
                <a:gd name="connsiteX33" fmla="*/ 2775350 w 5774333"/>
                <a:gd name="connsiteY33" fmla="*/ 5905695 h 6315453"/>
                <a:gd name="connsiteX34" fmla="*/ 2848299 w 5774333"/>
                <a:gd name="connsiteY34" fmla="*/ 5917161 h 6315453"/>
                <a:gd name="connsiteX35" fmla="*/ 2995544 w 5774333"/>
                <a:gd name="connsiteY35" fmla="*/ 5933605 h 6315453"/>
                <a:gd name="connsiteX36" fmla="*/ 3069596 w 5774333"/>
                <a:gd name="connsiteY36" fmla="*/ 5938933 h 6315453"/>
                <a:gd name="connsiteX37" fmla="*/ 3143894 w 5774333"/>
                <a:gd name="connsiteY37" fmla="*/ 5942639 h 6315453"/>
                <a:gd name="connsiteX38" fmla="*/ 3218436 w 5774333"/>
                <a:gd name="connsiteY38" fmla="*/ 5944260 h 6315453"/>
                <a:gd name="connsiteX39" fmla="*/ 3293101 w 5774333"/>
                <a:gd name="connsiteY39" fmla="*/ 5943913 h 6315453"/>
                <a:gd name="connsiteX40" fmla="*/ 3330494 w 5774333"/>
                <a:gd name="connsiteY40" fmla="*/ 5943565 h 6315453"/>
                <a:gd name="connsiteX41" fmla="*/ 3366540 w 5774333"/>
                <a:gd name="connsiteY41" fmla="*/ 5942059 h 6315453"/>
                <a:gd name="connsiteX42" fmla="*/ 3402462 w 5774333"/>
                <a:gd name="connsiteY42" fmla="*/ 5940323 h 6315453"/>
                <a:gd name="connsiteX43" fmla="*/ 3438262 w 5774333"/>
                <a:gd name="connsiteY43" fmla="*/ 5937543 h 6315453"/>
                <a:gd name="connsiteX44" fmla="*/ 3580236 w 5774333"/>
                <a:gd name="connsiteY44" fmla="*/ 5920982 h 6315453"/>
                <a:gd name="connsiteX45" fmla="*/ 4121034 w 5774333"/>
                <a:gd name="connsiteY45" fmla="*/ 5753290 h 6315453"/>
                <a:gd name="connsiteX46" fmla="*/ 4620639 w 5774333"/>
                <a:gd name="connsiteY46" fmla="*/ 5459364 h 6315453"/>
                <a:gd name="connsiteX47" fmla="*/ 4741771 w 5774333"/>
                <a:gd name="connsiteY47" fmla="*/ 5372971 h 6315453"/>
                <a:gd name="connsiteX48" fmla="*/ 4862901 w 5774333"/>
                <a:gd name="connsiteY48" fmla="*/ 5283682 h 6315453"/>
                <a:gd name="connsiteX49" fmla="*/ 5108229 w 5774333"/>
                <a:gd name="connsiteY49" fmla="*/ 5098386 h 6315453"/>
                <a:gd name="connsiteX50" fmla="*/ 5612493 w 5774333"/>
                <a:gd name="connsiteY50" fmla="*/ 4739724 h 6315453"/>
                <a:gd name="connsiteX51" fmla="*/ 5774333 w 5774333"/>
                <a:gd name="connsiteY51" fmla="*/ 4623488 h 6315453"/>
                <a:gd name="connsiteX52" fmla="*/ 5774333 w 5774333"/>
                <a:gd name="connsiteY52" fmla="*/ 5232926 h 6315453"/>
                <a:gd name="connsiteX53" fmla="*/ 5676492 w 5774333"/>
                <a:gd name="connsiteY53" fmla="*/ 5306859 h 6315453"/>
                <a:gd name="connsiteX54" fmla="*/ 5426260 w 5774333"/>
                <a:gd name="connsiteY54" fmla="*/ 5486233 h 6315453"/>
                <a:gd name="connsiteX55" fmla="*/ 5300225 w 5774333"/>
                <a:gd name="connsiteY55" fmla="*/ 5576217 h 6315453"/>
                <a:gd name="connsiteX56" fmla="*/ 5170757 w 5774333"/>
                <a:gd name="connsiteY56" fmla="*/ 5666780 h 6315453"/>
                <a:gd name="connsiteX57" fmla="*/ 5038100 w 5774333"/>
                <a:gd name="connsiteY57" fmla="*/ 5756185 h 6315453"/>
                <a:gd name="connsiteX58" fmla="*/ 4901276 w 5774333"/>
                <a:gd name="connsiteY58" fmla="*/ 5843043 h 6315453"/>
                <a:gd name="connsiteX59" fmla="*/ 4614019 w 5774333"/>
                <a:gd name="connsiteY59" fmla="*/ 6006103 h 6315453"/>
                <a:gd name="connsiteX60" fmla="*/ 4305061 w 5774333"/>
                <a:gd name="connsiteY60" fmla="*/ 6144726 h 6315453"/>
                <a:gd name="connsiteX61" fmla="*/ 3632710 w 5774333"/>
                <a:gd name="connsiteY61" fmla="*/ 6304196 h 6315453"/>
                <a:gd name="connsiteX62" fmla="*/ 3459594 w 5774333"/>
                <a:gd name="connsiteY62" fmla="*/ 6314504 h 6315453"/>
                <a:gd name="connsiteX63" fmla="*/ 3416315 w 5774333"/>
                <a:gd name="connsiteY63" fmla="*/ 6315429 h 6315453"/>
                <a:gd name="connsiteX64" fmla="*/ 3373159 w 5774333"/>
                <a:gd name="connsiteY64" fmla="*/ 6315198 h 6315453"/>
                <a:gd name="connsiteX65" fmla="*/ 3330127 w 5774333"/>
                <a:gd name="connsiteY65" fmla="*/ 6314735 h 6315453"/>
                <a:gd name="connsiteX66" fmla="*/ 3288320 w 5774333"/>
                <a:gd name="connsiteY66" fmla="*/ 6313230 h 6315453"/>
                <a:gd name="connsiteX67" fmla="*/ 2954350 w 5774333"/>
                <a:gd name="connsiteY67" fmla="*/ 6288098 h 6315453"/>
                <a:gd name="connsiteX68" fmla="*/ 2622466 w 5774333"/>
                <a:gd name="connsiteY68" fmla="*/ 6232742 h 6315453"/>
                <a:gd name="connsiteX69" fmla="*/ 2296466 w 5774333"/>
                <a:gd name="connsiteY69" fmla="*/ 6146001 h 6315453"/>
                <a:gd name="connsiteX70" fmla="*/ 1672419 w 5774333"/>
                <a:gd name="connsiteY70" fmla="*/ 5885197 h 6315453"/>
                <a:gd name="connsiteX71" fmla="*/ 1146578 w 5774333"/>
                <a:gd name="connsiteY71" fmla="*/ 5479168 h 6315453"/>
                <a:gd name="connsiteX72" fmla="*/ 933372 w 5774333"/>
                <a:gd name="connsiteY72" fmla="*/ 5234810 h 6315453"/>
                <a:gd name="connsiteX73" fmla="*/ 747140 w 5774333"/>
                <a:gd name="connsiteY73" fmla="*/ 4976091 h 6315453"/>
                <a:gd name="connsiteX74" fmla="*/ 703616 w 5774333"/>
                <a:gd name="connsiteY74" fmla="*/ 4910196 h 6315453"/>
                <a:gd name="connsiteX75" fmla="*/ 662053 w 5774333"/>
                <a:gd name="connsiteY75" fmla="*/ 4846269 h 6315453"/>
                <a:gd name="connsiteX76" fmla="*/ 580033 w 5774333"/>
                <a:gd name="connsiteY76" fmla="*/ 4722352 h 6315453"/>
                <a:gd name="connsiteX77" fmla="*/ 410105 w 5774333"/>
                <a:gd name="connsiteY77" fmla="*/ 4469193 h 6315453"/>
                <a:gd name="connsiteX78" fmla="*/ 244224 w 5774333"/>
                <a:gd name="connsiteY78" fmla="*/ 4201556 h 6315453"/>
                <a:gd name="connsiteX79" fmla="*/ 169437 w 5774333"/>
                <a:gd name="connsiteY79" fmla="*/ 4059690 h 6315453"/>
                <a:gd name="connsiteX80" fmla="*/ 105929 w 5774333"/>
                <a:gd name="connsiteY80" fmla="*/ 3911221 h 6315453"/>
                <a:gd name="connsiteX81" fmla="*/ 57256 w 5774333"/>
                <a:gd name="connsiteY81" fmla="*/ 3757195 h 6315453"/>
                <a:gd name="connsiteX82" fmla="*/ 39111 w 5774333"/>
                <a:gd name="connsiteY82" fmla="*/ 3678677 h 6315453"/>
                <a:gd name="connsiteX83" fmla="*/ 31142 w 5774333"/>
                <a:gd name="connsiteY83" fmla="*/ 3639300 h 6315453"/>
                <a:gd name="connsiteX84" fmla="*/ 24521 w 5774333"/>
                <a:gd name="connsiteY84" fmla="*/ 3599809 h 6315453"/>
                <a:gd name="connsiteX85" fmla="*/ 0 w 5774333"/>
                <a:gd name="connsiteY85" fmla="*/ 3283418 h 6315453"/>
                <a:gd name="connsiteX86" fmla="*/ 68045 w 5774333"/>
                <a:gd name="connsiteY86" fmla="*/ 2666963 h 6315453"/>
                <a:gd name="connsiteX87" fmla="*/ 272546 w 5774333"/>
                <a:gd name="connsiteY87" fmla="*/ 2076334 h 6315453"/>
                <a:gd name="connsiteX88" fmla="*/ 1039300 w 5774333"/>
                <a:gd name="connsiteY88" fmla="*/ 1073307 h 6315453"/>
                <a:gd name="connsiteX89" fmla="*/ 1547733 w 5774333"/>
                <a:gd name="connsiteY89" fmla="*/ 680365 h 6315453"/>
                <a:gd name="connsiteX90" fmla="*/ 2115995 w 5774333"/>
                <a:gd name="connsiteY90" fmla="*/ 368373 h 6315453"/>
                <a:gd name="connsiteX91" fmla="*/ 3377451 w 5774333"/>
                <a:gd name="connsiteY91" fmla="*/ 24304 h 6315453"/>
                <a:gd name="connsiteX92" fmla="*/ 3707237 w 5774333"/>
                <a:gd name="connsiteY92" fmla="*/ 1489 h 6315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74333" h="6315453">
                  <a:moveTo>
                    <a:pt x="3707237" y="1489"/>
                  </a:moveTo>
                  <a:cubicBezTo>
                    <a:pt x="3817502" y="-1522"/>
                    <a:pt x="3927875" y="41"/>
                    <a:pt x="4037665" y="6121"/>
                  </a:cubicBezTo>
                  <a:cubicBezTo>
                    <a:pt x="4257614" y="18745"/>
                    <a:pt x="4477439" y="49665"/>
                    <a:pt x="4692239" y="102128"/>
                  </a:cubicBezTo>
                  <a:cubicBezTo>
                    <a:pt x="4907039" y="154474"/>
                    <a:pt x="5116811" y="228592"/>
                    <a:pt x="5315059" y="324945"/>
                  </a:cubicBezTo>
                  <a:cubicBezTo>
                    <a:pt x="5463562" y="397211"/>
                    <a:pt x="5606133" y="481527"/>
                    <a:pt x="5738325" y="578286"/>
                  </a:cubicBezTo>
                  <a:lnTo>
                    <a:pt x="5774333" y="606551"/>
                  </a:lnTo>
                  <a:lnTo>
                    <a:pt x="5774333" y="975490"/>
                  </a:lnTo>
                  <a:lnTo>
                    <a:pt x="5676001" y="889749"/>
                  </a:lnTo>
                  <a:cubicBezTo>
                    <a:pt x="5522381" y="769886"/>
                    <a:pt x="5355519" y="665657"/>
                    <a:pt x="5177132" y="581926"/>
                  </a:cubicBezTo>
                  <a:cubicBezTo>
                    <a:pt x="4998867" y="497965"/>
                    <a:pt x="4810183" y="433574"/>
                    <a:pt x="4615735" y="388640"/>
                  </a:cubicBezTo>
                  <a:cubicBezTo>
                    <a:pt x="4421289" y="343591"/>
                    <a:pt x="4221446" y="317649"/>
                    <a:pt x="4020010" y="308500"/>
                  </a:cubicBezTo>
                  <a:cubicBezTo>
                    <a:pt x="3818207" y="298887"/>
                    <a:pt x="3616649" y="305257"/>
                    <a:pt x="3416315" y="328882"/>
                  </a:cubicBezTo>
                  <a:cubicBezTo>
                    <a:pt x="3216106" y="352623"/>
                    <a:pt x="3017736" y="392346"/>
                    <a:pt x="2823779" y="446545"/>
                  </a:cubicBezTo>
                  <a:cubicBezTo>
                    <a:pt x="2629699" y="500513"/>
                    <a:pt x="2440401" y="570345"/>
                    <a:pt x="2256987" y="651296"/>
                  </a:cubicBezTo>
                  <a:cubicBezTo>
                    <a:pt x="1889058" y="811461"/>
                    <a:pt x="1545527" y="1023856"/>
                    <a:pt x="1244169" y="1280374"/>
                  </a:cubicBezTo>
                  <a:cubicBezTo>
                    <a:pt x="1093982" y="1409039"/>
                    <a:pt x="954828" y="1549400"/>
                    <a:pt x="830141" y="1700184"/>
                  </a:cubicBezTo>
                  <a:cubicBezTo>
                    <a:pt x="705209" y="1850736"/>
                    <a:pt x="594989" y="2012176"/>
                    <a:pt x="502792" y="2182300"/>
                  </a:cubicBezTo>
                  <a:cubicBezTo>
                    <a:pt x="410595" y="2352308"/>
                    <a:pt x="333847" y="2530307"/>
                    <a:pt x="280637" y="2715256"/>
                  </a:cubicBezTo>
                  <a:cubicBezTo>
                    <a:pt x="227306" y="2899741"/>
                    <a:pt x="199719" y="3091521"/>
                    <a:pt x="199843" y="3283418"/>
                  </a:cubicBezTo>
                  <a:cubicBezTo>
                    <a:pt x="200946" y="3377687"/>
                    <a:pt x="210754" y="3471261"/>
                    <a:pt x="233926" y="3561593"/>
                  </a:cubicBezTo>
                  <a:cubicBezTo>
                    <a:pt x="256730" y="3652040"/>
                    <a:pt x="292162" y="3738550"/>
                    <a:pt x="334582" y="3821816"/>
                  </a:cubicBezTo>
                  <a:cubicBezTo>
                    <a:pt x="356038" y="3863392"/>
                    <a:pt x="379823" y="3904157"/>
                    <a:pt x="404834" y="3944343"/>
                  </a:cubicBezTo>
                  <a:cubicBezTo>
                    <a:pt x="430212" y="3984413"/>
                    <a:pt x="457308" y="4023905"/>
                    <a:pt x="485506" y="4062932"/>
                  </a:cubicBezTo>
                  <a:cubicBezTo>
                    <a:pt x="542639" y="4140757"/>
                    <a:pt x="606146" y="4216265"/>
                    <a:pt x="671861" y="4292120"/>
                  </a:cubicBezTo>
                  <a:cubicBezTo>
                    <a:pt x="737576" y="4368091"/>
                    <a:pt x="806234" y="4444062"/>
                    <a:pt x="873542" y="4523044"/>
                  </a:cubicBezTo>
                  <a:cubicBezTo>
                    <a:pt x="907258" y="4562419"/>
                    <a:pt x="940606" y="4602721"/>
                    <a:pt x="973831" y="4643601"/>
                  </a:cubicBezTo>
                  <a:lnTo>
                    <a:pt x="1022014" y="4702780"/>
                  </a:lnTo>
                  <a:cubicBezTo>
                    <a:pt x="1037829" y="4721658"/>
                    <a:pt x="1052910" y="4740998"/>
                    <a:pt x="1069215" y="4759411"/>
                  </a:cubicBezTo>
                  <a:cubicBezTo>
                    <a:pt x="1196477" y="4909269"/>
                    <a:pt x="1334527" y="5047199"/>
                    <a:pt x="1474784" y="5177948"/>
                  </a:cubicBezTo>
                  <a:cubicBezTo>
                    <a:pt x="1545281" y="5243033"/>
                    <a:pt x="1617003" y="5305917"/>
                    <a:pt x="1690442" y="5366255"/>
                  </a:cubicBezTo>
                  <a:cubicBezTo>
                    <a:pt x="1763881" y="5426591"/>
                    <a:pt x="1838668" y="5484959"/>
                    <a:pt x="1916276" y="5539852"/>
                  </a:cubicBezTo>
                  <a:cubicBezTo>
                    <a:pt x="2070877" y="5649872"/>
                    <a:pt x="2237617" y="5748194"/>
                    <a:pt x="2420784" y="5814437"/>
                  </a:cubicBezTo>
                  <a:cubicBezTo>
                    <a:pt x="2512124" y="5847559"/>
                    <a:pt x="2606773" y="5872921"/>
                    <a:pt x="2703015" y="5892029"/>
                  </a:cubicBezTo>
                  <a:cubicBezTo>
                    <a:pt x="2727168" y="5896546"/>
                    <a:pt x="2751075" y="5901758"/>
                    <a:pt x="2775350" y="5905695"/>
                  </a:cubicBezTo>
                  <a:lnTo>
                    <a:pt x="2848299" y="5917161"/>
                  </a:lnTo>
                  <a:cubicBezTo>
                    <a:pt x="2897218" y="5923298"/>
                    <a:pt x="2946136" y="5929784"/>
                    <a:pt x="2995544" y="5933605"/>
                  </a:cubicBezTo>
                  <a:cubicBezTo>
                    <a:pt x="3020188" y="5935806"/>
                    <a:pt x="3044831" y="5937891"/>
                    <a:pt x="3069596" y="5938933"/>
                  </a:cubicBezTo>
                  <a:cubicBezTo>
                    <a:pt x="3094362" y="5940090"/>
                    <a:pt x="3119005" y="5941943"/>
                    <a:pt x="3143894" y="5942639"/>
                  </a:cubicBezTo>
                  <a:lnTo>
                    <a:pt x="3218436" y="5944260"/>
                  </a:lnTo>
                  <a:cubicBezTo>
                    <a:pt x="3243201" y="5944838"/>
                    <a:pt x="3268212" y="5944029"/>
                    <a:pt x="3293101" y="5943913"/>
                  </a:cubicBezTo>
                  <a:lnTo>
                    <a:pt x="3330494" y="5943565"/>
                  </a:lnTo>
                  <a:cubicBezTo>
                    <a:pt x="3342632" y="5943218"/>
                    <a:pt x="3354524" y="5942523"/>
                    <a:pt x="3366540" y="5942059"/>
                  </a:cubicBezTo>
                  <a:cubicBezTo>
                    <a:pt x="3378554" y="5941480"/>
                    <a:pt x="3390570" y="5941134"/>
                    <a:pt x="3402462" y="5940323"/>
                  </a:cubicBezTo>
                  <a:lnTo>
                    <a:pt x="3438262" y="5937543"/>
                  </a:lnTo>
                  <a:cubicBezTo>
                    <a:pt x="3485954" y="5933953"/>
                    <a:pt x="3533279" y="5927931"/>
                    <a:pt x="3580236" y="5920982"/>
                  </a:cubicBezTo>
                  <a:cubicBezTo>
                    <a:pt x="3768185" y="5891567"/>
                    <a:pt x="3948901" y="5834010"/>
                    <a:pt x="4121034" y="5753290"/>
                  </a:cubicBezTo>
                  <a:cubicBezTo>
                    <a:pt x="4293782" y="5673497"/>
                    <a:pt x="4458191" y="5571353"/>
                    <a:pt x="4620639" y="5459364"/>
                  </a:cubicBezTo>
                  <a:cubicBezTo>
                    <a:pt x="4661221" y="5431455"/>
                    <a:pt x="4701557" y="5402271"/>
                    <a:pt x="4741771" y="5372971"/>
                  </a:cubicBezTo>
                  <a:cubicBezTo>
                    <a:pt x="4782230" y="5343672"/>
                    <a:pt x="4822566" y="5313908"/>
                    <a:pt x="4862901" y="5283682"/>
                  </a:cubicBezTo>
                  <a:lnTo>
                    <a:pt x="5108229" y="5098386"/>
                  </a:lnTo>
                  <a:cubicBezTo>
                    <a:pt x="5276563" y="4972270"/>
                    <a:pt x="5446489" y="4854838"/>
                    <a:pt x="5612493" y="4739724"/>
                  </a:cubicBezTo>
                  <a:lnTo>
                    <a:pt x="5774333" y="4623488"/>
                  </a:lnTo>
                  <a:lnTo>
                    <a:pt x="5774333" y="5232926"/>
                  </a:lnTo>
                  <a:lnTo>
                    <a:pt x="5676492" y="5306859"/>
                  </a:lnTo>
                  <a:cubicBezTo>
                    <a:pt x="5592693" y="5367905"/>
                    <a:pt x="5508955" y="5427286"/>
                    <a:pt x="5426260" y="5486233"/>
                  </a:cubicBezTo>
                  <a:lnTo>
                    <a:pt x="5300225" y="5576217"/>
                  </a:lnTo>
                  <a:cubicBezTo>
                    <a:pt x="5257559" y="5606443"/>
                    <a:pt x="5214525" y="5636901"/>
                    <a:pt x="5170757" y="5666780"/>
                  </a:cubicBezTo>
                  <a:cubicBezTo>
                    <a:pt x="5127110" y="5696775"/>
                    <a:pt x="5082973" y="5726654"/>
                    <a:pt x="5038100" y="5756185"/>
                  </a:cubicBezTo>
                  <a:cubicBezTo>
                    <a:pt x="4993106" y="5785486"/>
                    <a:pt x="4947743" y="5814553"/>
                    <a:pt x="4901276" y="5843043"/>
                  </a:cubicBezTo>
                  <a:cubicBezTo>
                    <a:pt x="4808835" y="5900136"/>
                    <a:pt x="4713449" y="5955494"/>
                    <a:pt x="4614019" y="6006103"/>
                  </a:cubicBezTo>
                  <a:cubicBezTo>
                    <a:pt x="4514711" y="6056943"/>
                    <a:pt x="4411971" y="6104192"/>
                    <a:pt x="4305061" y="6144726"/>
                  </a:cubicBezTo>
                  <a:cubicBezTo>
                    <a:pt x="4092223" y="6226952"/>
                    <a:pt x="3863569" y="6282424"/>
                    <a:pt x="3632710" y="6304196"/>
                  </a:cubicBezTo>
                  <a:cubicBezTo>
                    <a:pt x="3574964" y="6309408"/>
                    <a:pt x="3517218" y="6313345"/>
                    <a:pt x="3459594" y="6314504"/>
                  </a:cubicBezTo>
                  <a:lnTo>
                    <a:pt x="3416315" y="6315429"/>
                  </a:lnTo>
                  <a:cubicBezTo>
                    <a:pt x="3401971" y="6315546"/>
                    <a:pt x="3387505" y="6315198"/>
                    <a:pt x="3373159" y="6315198"/>
                  </a:cubicBezTo>
                  <a:lnTo>
                    <a:pt x="3330127" y="6314735"/>
                  </a:lnTo>
                  <a:lnTo>
                    <a:pt x="3288320" y="6313230"/>
                  </a:lnTo>
                  <a:cubicBezTo>
                    <a:pt x="3176996" y="6309870"/>
                    <a:pt x="3065428" y="6301533"/>
                    <a:pt x="2954350" y="6288098"/>
                  </a:cubicBezTo>
                  <a:cubicBezTo>
                    <a:pt x="2843150" y="6275360"/>
                    <a:pt x="2732194" y="6257061"/>
                    <a:pt x="2622466" y="6232742"/>
                  </a:cubicBezTo>
                  <a:cubicBezTo>
                    <a:pt x="2512859" y="6208190"/>
                    <a:pt x="2404110" y="6179122"/>
                    <a:pt x="2296466" y="6146001"/>
                  </a:cubicBezTo>
                  <a:cubicBezTo>
                    <a:pt x="2081544" y="6079179"/>
                    <a:pt x="1869073" y="5996027"/>
                    <a:pt x="1672419" y="5885197"/>
                  </a:cubicBezTo>
                  <a:cubicBezTo>
                    <a:pt x="1475643" y="5774599"/>
                    <a:pt x="1299954" y="5634353"/>
                    <a:pt x="1146578" y="5479168"/>
                  </a:cubicBezTo>
                  <a:cubicBezTo>
                    <a:pt x="1069461" y="5401692"/>
                    <a:pt x="999333" y="5319235"/>
                    <a:pt x="933372" y="5234810"/>
                  </a:cubicBezTo>
                  <a:cubicBezTo>
                    <a:pt x="867781" y="5150038"/>
                    <a:pt x="805375" y="5063991"/>
                    <a:pt x="747140" y="4976091"/>
                  </a:cubicBezTo>
                  <a:cubicBezTo>
                    <a:pt x="732182" y="4954319"/>
                    <a:pt x="718082" y="4932199"/>
                    <a:pt x="703616" y="4910196"/>
                  </a:cubicBezTo>
                  <a:lnTo>
                    <a:pt x="662053" y="4846269"/>
                  </a:lnTo>
                  <a:cubicBezTo>
                    <a:pt x="635449" y="4804925"/>
                    <a:pt x="607864" y="4763928"/>
                    <a:pt x="580033" y="4722352"/>
                  </a:cubicBezTo>
                  <a:lnTo>
                    <a:pt x="410105" y="4469193"/>
                  </a:lnTo>
                  <a:cubicBezTo>
                    <a:pt x="353095" y="4382915"/>
                    <a:pt x="296820" y="4294089"/>
                    <a:pt x="244224" y="4201556"/>
                  </a:cubicBezTo>
                  <a:cubicBezTo>
                    <a:pt x="217987" y="4155232"/>
                    <a:pt x="192609" y="4108098"/>
                    <a:pt x="169437" y="4059690"/>
                  </a:cubicBezTo>
                  <a:cubicBezTo>
                    <a:pt x="146388" y="4011165"/>
                    <a:pt x="124932" y="3961715"/>
                    <a:pt x="105929" y="3911221"/>
                  </a:cubicBezTo>
                  <a:cubicBezTo>
                    <a:pt x="87293" y="3860613"/>
                    <a:pt x="70742" y="3809309"/>
                    <a:pt x="57256" y="3757195"/>
                  </a:cubicBezTo>
                  <a:cubicBezTo>
                    <a:pt x="50881" y="3731138"/>
                    <a:pt x="44383" y="3704965"/>
                    <a:pt x="39111" y="3678677"/>
                  </a:cubicBezTo>
                  <a:lnTo>
                    <a:pt x="31142" y="3639300"/>
                  </a:lnTo>
                  <a:lnTo>
                    <a:pt x="24521" y="3599809"/>
                  </a:lnTo>
                  <a:cubicBezTo>
                    <a:pt x="7234" y="3494423"/>
                    <a:pt x="0" y="3388457"/>
                    <a:pt x="0" y="3283418"/>
                  </a:cubicBezTo>
                  <a:cubicBezTo>
                    <a:pt x="491" y="3076698"/>
                    <a:pt x="23418" y="2869978"/>
                    <a:pt x="68045" y="2666963"/>
                  </a:cubicBezTo>
                  <a:cubicBezTo>
                    <a:pt x="112550" y="2464064"/>
                    <a:pt x="180717" y="2265104"/>
                    <a:pt x="272546" y="2076334"/>
                  </a:cubicBezTo>
                  <a:cubicBezTo>
                    <a:pt x="457062" y="1698794"/>
                    <a:pt x="724457" y="1360978"/>
                    <a:pt x="1039300" y="1073307"/>
                  </a:cubicBezTo>
                  <a:cubicBezTo>
                    <a:pt x="1197090" y="929472"/>
                    <a:pt x="1367630" y="798259"/>
                    <a:pt x="1547733" y="680365"/>
                  </a:cubicBezTo>
                  <a:cubicBezTo>
                    <a:pt x="1728081" y="562587"/>
                    <a:pt x="1917870" y="457663"/>
                    <a:pt x="2115995" y="368373"/>
                  </a:cubicBezTo>
                  <a:cubicBezTo>
                    <a:pt x="2512737" y="191070"/>
                    <a:pt x="2939883" y="73870"/>
                    <a:pt x="3377451" y="24304"/>
                  </a:cubicBezTo>
                  <a:cubicBezTo>
                    <a:pt x="3486812" y="12086"/>
                    <a:pt x="3596971" y="4500"/>
                    <a:pt x="3707237" y="148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reeform: Shape 29">
              <a:extLst>
                <a:ext uri="{FF2B5EF4-FFF2-40B4-BE49-F238E27FC236}">
                  <a16:creationId xmlns:a16="http://schemas.microsoft.com/office/drawing/2014/main" id="{EC18CE1F-9DF1-47AF-9E66-6CE348AC23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464911 h 6229400"/>
                <a:gd name="connsiteX4" fmla="*/ 5660063 w 5769111"/>
                <a:gd name="connsiteY4" fmla="*/ 1328105 h 6229400"/>
                <a:gd name="connsiteX5" fmla="*/ 4910471 w 5769111"/>
                <a:gd name="connsiteY5" fmla="*/ 781599 h 6229400"/>
                <a:gd name="connsiteX6" fmla="*/ 3882695 w 5769111"/>
                <a:gd name="connsiteY6" fmla="*/ 579048 h 6229400"/>
                <a:gd name="connsiteX7" fmla="*/ 2683153 w 5769111"/>
                <a:gd name="connsiteY7" fmla="*/ 797003 h 6229400"/>
                <a:gd name="connsiteX8" fmla="*/ 1617493 w 5769111"/>
                <a:gd name="connsiteY8" fmla="*/ 1395738 h 6229400"/>
                <a:gd name="connsiteX9" fmla="*/ 880408 w 5769111"/>
                <a:gd name="connsiteY9" fmla="*/ 2259099 h 6229400"/>
                <a:gd name="connsiteX10" fmla="*/ 613135 w 5769111"/>
                <a:gd name="connsiteY10" fmla="*/ 3263863 h 6229400"/>
                <a:gd name="connsiteX11" fmla="*/ 1055484 w 5769111"/>
                <a:gd name="connsiteY11" fmla="*/ 4196825 h 6229400"/>
                <a:gd name="connsiteX12" fmla="*/ 1278376 w 5769111"/>
                <a:gd name="connsiteY12" fmla="*/ 4492950 h 6229400"/>
                <a:gd name="connsiteX13" fmla="*/ 3369851 w 5769111"/>
                <a:gd name="connsiteY13" fmla="*/ 5650468 h 6229400"/>
                <a:gd name="connsiteX14" fmla="*/ 4957551 w 5769111"/>
                <a:gd name="connsiteY14" fmla="*/ 4938355 h 6229400"/>
                <a:gd name="connsiteX15" fmla="*/ 5150773 w 5769111"/>
                <a:gd name="connsiteY15" fmla="*/ 4796950 h 6229400"/>
                <a:gd name="connsiteX16" fmla="*/ 5747247 w 5769111"/>
                <a:gd name="connsiteY16" fmla="*/ 4338176 h 6229400"/>
                <a:gd name="connsiteX17" fmla="*/ 5769111 w 5769111"/>
                <a:gd name="connsiteY17" fmla="*/ 4318497 h 6229400"/>
                <a:gd name="connsiteX18" fmla="*/ 5769111 w 5769111"/>
                <a:gd name="connsiteY18" fmla="*/ 5074612 h 6229400"/>
                <a:gd name="connsiteX19" fmla="*/ 5636252 w 5769111"/>
                <a:gd name="connsiteY19" fmla="*/ 5174208 h 6229400"/>
                <a:gd name="connsiteX20" fmla="*/ 5334922 w 5769111"/>
                <a:gd name="connsiteY20" fmla="*/ 5394528 h 6229400"/>
                <a:gd name="connsiteX21" fmla="*/ 3369727 w 5769111"/>
                <a:gd name="connsiteY21" fmla="*/ 6229400 h 6229400"/>
                <a:gd name="connsiteX22" fmla="*/ 771046 w 5769111"/>
                <a:gd name="connsiteY22" fmla="*/ 4817913 h 6229400"/>
                <a:gd name="connsiteX23" fmla="*/ 0 w 5769111"/>
                <a:gd name="connsiteY23" fmla="*/ 3263748 h 6229400"/>
                <a:gd name="connsiteX24" fmla="*/ 3882695 w 5769111"/>
                <a:gd name="connsiteY24"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769111" h="6229400">
                  <a:moveTo>
                    <a:pt x="3882695" y="0"/>
                  </a:moveTo>
                  <a:cubicBezTo>
                    <a:pt x="4601253" y="0"/>
                    <a:pt x="5210727" y="205477"/>
                    <a:pt x="5691883" y="557381"/>
                  </a:cubicBezTo>
                  <a:lnTo>
                    <a:pt x="5769111" y="620523"/>
                  </a:lnTo>
                  <a:lnTo>
                    <a:pt x="5769111" y="1464911"/>
                  </a:lnTo>
                  <a:lnTo>
                    <a:pt x="5660063" y="1328105"/>
                  </a:lnTo>
                  <a:cubicBezTo>
                    <a:pt x="5449800" y="1091506"/>
                    <a:pt x="5197607" y="907600"/>
                    <a:pt x="4910471" y="781599"/>
                  </a:cubicBezTo>
                  <a:cubicBezTo>
                    <a:pt x="4604088" y="647260"/>
                    <a:pt x="4258349" y="579048"/>
                    <a:pt x="3882695" y="579048"/>
                  </a:cubicBezTo>
                  <a:cubicBezTo>
                    <a:pt x="3484238" y="579048"/>
                    <a:pt x="3080631" y="652240"/>
                    <a:pt x="2683153" y="797003"/>
                  </a:cubicBezTo>
                  <a:cubicBezTo>
                    <a:pt x="2296098" y="937595"/>
                    <a:pt x="1927678" y="1144662"/>
                    <a:pt x="1617493" y="1395738"/>
                  </a:cubicBezTo>
                  <a:cubicBezTo>
                    <a:pt x="1301915" y="1651098"/>
                    <a:pt x="1053890" y="1941665"/>
                    <a:pt x="880408" y="2259099"/>
                  </a:cubicBezTo>
                  <a:cubicBezTo>
                    <a:pt x="703125" y="2583597"/>
                    <a:pt x="613135" y="2921645"/>
                    <a:pt x="613135" y="3263863"/>
                  </a:cubicBezTo>
                  <a:cubicBezTo>
                    <a:pt x="613135" y="3608512"/>
                    <a:pt x="756702" y="3809789"/>
                    <a:pt x="1055484" y="4196825"/>
                  </a:cubicBezTo>
                  <a:cubicBezTo>
                    <a:pt x="1127574" y="4290167"/>
                    <a:pt x="1202116" y="4386753"/>
                    <a:pt x="1278376" y="4492950"/>
                  </a:cubicBezTo>
                  <a:cubicBezTo>
                    <a:pt x="1861105" y="5304313"/>
                    <a:pt x="2486623" y="5650468"/>
                    <a:pt x="3369851" y="5650468"/>
                  </a:cubicBezTo>
                  <a:cubicBezTo>
                    <a:pt x="3949515" y="5650468"/>
                    <a:pt x="4374822" y="5368471"/>
                    <a:pt x="4957551" y="4938355"/>
                  </a:cubicBezTo>
                  <a:cubicBezTo>
                    <a:pt x="5022653" y="4890293"/>
                    <a:pt x="5087755" y="4842811"/>
                    <a:pt x="5150773" y="4796950"/>
                  </a:cubicBezTo>
                  <a:cubicBezTo>
                    <a:pt x="5364254" y="4641404"/>
                    <a:pt x="5570313" y="4491241"/>
                    <a:pt x="5747247" y="4338176"/>
                  </a:cubicBezTo>
                  <a:lnTo>
                    <a:pt x="5769111" y="4318497"/>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5BD26A8C-8D1D-41E6-A71E-FE9AC75F3F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10220" y="131729"/>
              <a:ext cx="5769111" cy="6229400"/>
            </a:xfrm>
            <a:custGeom>
              <a:avLst/>
              <a:gdLst>
                <a:gd name="connsiteX0" fmla="*/ 3882695 w 5769111"/>
                <a:gd name="connsiteY0" fmla="*/ 0 h 6229400"/>
                <a:gd name="connsiteX1" fmla="*/ 5691883 w 5769111"/>
                <a:gd name="connsiteY1" fmla="*/ 557381 h 6229400"/>
                <a:gd name="connsiteX2" fmla="*/ 5769111 w 5769111"/>
                <a:gd name="connsiteY2" fmla="*/ 620523 h 6229400"/>
                <a:gd name="connsiteX3" fmla="*/ 5769111 w 5769111"/>
                <a:gd name="connsiteY3" fmla="*/ 1675390 h 6229400"/>
                <a:gd name="connsiteX4" fmla="*/ 5711488 w 5769111"/>
                <a:gd name="connsiteY4" fmla="*/ 1585205 h 6229400"/>
                <a:gd name="connsiteX5" fmla="*/ 5566027 w 5769111"/>
                <a:gd name="connsiteY5" fmla="*/ 1402571 h 6229400"/>
                <a:gd name="connsiteX6" fmla="*/ 4858734 w 5769111"/>
                <a:gd name="connsiteY6" fmla="*/ 886639 h 6229400"/>
                <a:gd name="connsiteX7" fmla="*/ 3882695 w 5769111"/>
                <a:gd name="connsiteY7" fmla="*/ 694858 h 6229400"/>
                <a:gd name="connsiteX8" fmla="*/ 2727046 w 5769111"/>
                <a:gd name="connsiteY8" fmla="*/ 905053 h 6229400"/>
                <a:gd name="connsiteX9" fmla="*/ 1697186 w 5769111"/>
                <a:gd name="connsiteY9" fmla="*/ 1483638 h 6229400"/>
                <a:gd name="connsiteX10" fmla="*/ 989279 w 5769111"/>
                <a:gd name="connsiteY10" fmla="*/ 2312139 h 6229400"/>
                <a:gd name="connsiteX11" fmla="*/ 735615 w 5769111"/>
                <a:gd name="connsiteY11" fmla="*/ 3263863 h 6229400"/>
                <a:gd name="connsiteX12" fmla="*/ 1154424 w 5769111"/>
                <a:gd name="connsiteY12" fmla="*/ 4128614 h 6229400"/>
                <a:gd name="connsiteX13" fmla="*/ 1379768 w 5769111"/>
                <a:gd name="connsiteY13" fmla="*/ 4427981 h 6229400"/>
                <a:gd name="connsiteX14" fmla="*/ 2239456 w 5769111"/>
                <a:gd name="connsiteY14" fmla="*/ 5256947 h 6229400"/>
                <a:gd name="connsiteX15" fmla="*/ 3369727 w 5769111"/>
                <a:gd name="connsiteY15" fmla="*/ 5534658 h 6229400"/>
                <a:gd name="connsiteX16" fmla="*/ 4096760 w 5769111"/>
                <a:gd name="connsiteY16" fmla="*/ 5357817 h 6229400"/>
                <a:gd name="connsiteX17" fmla="*/ 4881905 w 5769111"/>
                <a:gd name="connsiteY17" fmla="*/ 4847212 h 6229400"/>
                <a:gd name="connsiteX18" fmla="*/ 5075739 w 5769111"/>
                <a:gd name="connsiteY18" fmla="*/ 4705346 h 6229400"/>
                <a:gd name="connsiteX19" fmla="*/ 5759930 w 5769111"/>
                <a:gd name="connsiteY19" fmla="*/ 4166809 h 6229400"/>
                <a:gd name="connsiteX20" fmla="*/ 5769111 w 5769111"/>
                <a:gd name="connsiteY20" fmla="*/ 4157764 h 6229400"/>
                <a:gd name="connsiteX21" fmla="*/ 5769111 w 5769111"/>
                <a:gd name="connsiteY21" fmla="*/ 5074612 h 6229400"/>
                <a:gd name="connsiteX22" fmla="*/ 5636252 w 5769111"/>
                <a:gd name="connsiteY22" fmla="*/ 5174208 h 6229400"/>
                <a:gd name="connsiteX23" fmla="*/ 5334922 w 5769111"/>
                <a:gd name="connsiteY23" fmla="*/ 5394528 h 6229400"/>
                <a:gd name="connsiteX24" fmla="*/ 3369727 w 5769111"/>
                <a:gd name="connsiteY24" fmla="*/ 6229400 h 6229400"/>
                <a:gd name="connsiteX25" fmla="*/ 771046 w 5769111"/>
                <a:gd name="connsiteY25" fmla="*/ 4817913 h 6229400"/>
                <a:gd name="connsiteX26" fmla="*/ 0 w 5769111"/>
                <a:gd name="connsiteY26" fmla="*/ 3263748 h 6229400"/>
                <a:gd name="connsiteX27" fmla="*/ 3882695 w 5769111"/>
                <a:gd name="connsiteY27" fmla="*/ 0 h 6229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769111" h="6229400">
                  <a:moveTo>
                    <a:pt x="3882695" y="0"/>
                  </a:moveTo>
                  <a:cubicBezTo>
                    <a:pt x="4601253" y="0"/>
                    <a:pt x="5210727" y="205477"/>
                    <a:pt x="5691883" y="557381"/>
                  </a:cubicBezTo>
                  <a:lnTo>
                    <a:pt x="5769111" y="620523"/>
                  </a:lnTo>
                  <a:lnTo>
                    <a:pt x="5769111" y="1675390"/>
                  </a:lnTo>
                  <a:lnTo>
                    <a:pt x="5711488" y="1585205"/>
                  </a:lnTo>
                  <a:cubicBezTo>
                    <a:pt x="5665942" y="1521390"/>
                    <a:pt x="5617428" y="1460432"/>
                    <a:pt x="5566027" y="1402571"/>
                  </a:cubicBezTo>
                  <a:cubicBezTo>
                    <a:pt x="5367411" y="1179058"/>
                    <a:pt x="5129563" y="1005460"/>
                    <a:pt x="4858734" y="886639"/>
                  </a:cubicBezTo>
                  <a:cubicBezTo>
                    <a:pt x="4568779" y="759363"/>
                    <a:pt x="4240327" y="694858"/>
                    <a:pt x="3882695" y="694858"/>
                  </a:cubicBezTo>
                  <a:cubicBezTo>
                    <a:pt x="3504835" y="694858"/>
                    <a:pt x="3105151" y="767471"/>
                    <a:pt x="2727046" y="905053"/>
                  </a:cubicBezTo>
                  <a:cubicBezTo>
                    <a:pt x="2352985" y="1041013"/>
                    <a:pt x="1996826" y="1241132"/>
                    <a:pt x="1697186" y="1483638"/>
                  </a:cubicBezTo>
                  <a:cubicBezTo>
                    <a:pt x="1397913" y="1725796"/>
                    <a:pt x="1153199" y="2012308"/>
                    <a:pt x="989279" y="2312139"/>
                  </a:cubicBezTo>
                  <a:cubicBezTo>
                    <a:pt x="820946" y="2620077"/>
                    <a:pt x="735615" y="2940290"/>
                    <a:pt x="735615" y="3263863"/>
                  </a:cubicBezTo>
                  <a:cubicBezTo>
                    <a:pt x="735615" y="3573074"/>
                    <a:pt x="863980" y="3752464"/>
                    <a:pt x="1154424" y="4128614"/>
                  </a:cubicBezTo>
                  <a:cubicBezTo>
                    <a:pt x="1227127" y="4222767"/>
                    <a:pt x="1302282" y="4320162"/>
                    <a:pt x="1379768" y="4427981"/>
                  </a:cubicBezTo>
                  <a:cubicBezTo>
                    <a:pt x="1653784" y="4809458"/>
                    <a:pt x="1934912" y="5080685"/>
                    <a:pt x="2239456" y="5256947"/>
                  </a:cubicBezTo>
                  <a:cubicBezTo>
                    <a:pt x="2562268" y="5443863"/>
                    <a:pt x="2932037" y="5534658"/>
                    <a:pt x="3369727" y="5534658"/>
                  </a:cubicBezTo>
                  <a:cubicBezTo>
                    <a:pt x="3618120" y="5534658"/>
                    <a:pt x="3849103" y="5478491"/>
                    <a:pt x="4096760" y="5357817"/>
                  </a:cubicBezTo>
                  <a:cubicBezTo>
                    <a:pt x="4351037" y="5233901"/>
                    <a:pt x="4602740" y="5053238"/>
                    <a:pt x="4881905" y="4847212"/>
                  </a:cubicBezTo>
                  <a:cubicBezTo>
                    <a:pt x="4947375" y="4798920"/>
                    <a:pt x="5012599" y="4751322"/>
                    <a:pt x="5075739" y="4705346"/>
                  </a:cubicBezTo>
                  <a:cubicBezTo>
                    <a:pt x="5327320" y="4521990"/>
                    <a:pt x="5568418" y="4346256"/>
                    <a:pt x="5759930" y="4166809"/>
                  </a:cubicBezTo>
                  <a:lnTo>
                    <a:pt x="5769111" y="4157764"/>
                  </a:lnTo>
                  <a:lnTo>
                    <a:pt x="5769111" y="5074612"/>
                  </a:lnTo>
                  <a:lnTo>
                    <a:pt x="5636252" y="5174208"/>
                  </a:lnTo>
                  <a:cubicBezTo>
                    <a:pt x="5537051" y="5246835"/>
                    <a:pt x="5436100" y="5319845"/>
                    <a:pt x="5334922" y="5394528"/>
                  </a:cubicBezTo>
                  <a:cubicBezTo>
                    <a:pt x="4745327" y="5829741"/>
                    <a:pt x="4177309" y="6229400"/>
                    <a:pt x="3369727" y="6229400"/>
                  </a:cubicBezTo>
                  <a:cubicBezTo>
                    <a:pt x="2172147" y="6229400"/>
                    <a:pt x="1394603" y="5686137"/>
                    <a:pt x="771046" y="4817913"/>
                  </a:cubicBezTo>
                  <a:cubicBezTo>
                    <a:pt x="396864" y="4297000"/>
                    <a:pt x="0" y="3939728"/>
                    <a:pt x="0" y="3263748"/>
                  </a:cubicBezTo>
                  <a:cubicBezTo>
                    <a:pt x="0" y="1461170"/>
                    <a:pt x="1955141" y="0"/>
                    <a:pt x="38826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Graphic 6" descr="Angry Face with No Fill">
            <a:extLst>
              <a:ext uri="{FF2B5EF4-FFF2-40B4-BE49-F238E27FC236}">
                <a16:creationId xmlns:a16="http://schemas.microsoft.com/office/drawing/2014/main" id="{699FB68E-9089-246E-0537-58B6DF52233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12685" y="2481419"/>
            <a:ext cx="2361291" cy="2361291"/>
          </a:xfrm>
          <a:prstGeom prst="rect">
            <a:avLst/>
          </a:prstGeom>
        </p:spPr>
      </p:pic>
      <p:sp>
        <p:nvSpPr>
          <p:cNvPr id="4" name="TextBox 3">
            <a:extLst>
              <a:ext uri="{FF2B5EF4-FFF2-40B4-BE49-F238E27FC236}">
                <a16:creationId xmlns:a16="http://schemas.microsoft.com/office/drawing/2014/main" id="{D3916103-AFBB-8034-6C8A-61B263A720DF}"/>
              </a:ext>
            </a:extLst>
          </p:cNvPr>
          <p:cNvSpPr txBox="1"/>
          <p:nvPr/>
        </p:nvSpPr>
        <p:spPr>
          <a:xfrm>
            <a:off x="1496423" y="1624653"/>
            <a:ext cx="2783874" cy="646331"/>
          </a:xfrm>
          <a:prstGeom prst="rect">
            <a:avLst/>
          </a:prstGeom>
          <a:noFill/>
        </p:spPr>
        <p:txBody>
          <a:bodyPr wrap="square" rtlCol="0">
            <a:spAutoFit/>
          </a:bodyPr>
          <a:lstStyle/>
          <a:p>
            <a:pPr algn="ctr"/>
            <a:r>
              <a:rPr lang="en-US" sz="3600" b="1" dirty="0"/>
              <a:t>OVERVIEW</a:t>
            </a:r>
          </a:p>
        </p:txBody>
      </p:sp>
    </p:spTree>
    <p:extLst>
      <p:ext uri="{BB962C8B-B14F-4D97-AF65-F5344CB8AC3E}">
        <p14:creationId xmlns:p14="http://schemas.microsoft.com/office/powerpoint/2010/main" val="22245155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55ADDF-4C3F-17AC-8898-DE10DF68EAD7}"/>
              </a:ext>
            </a:extLst>
          </p:cNvPr>
          <p:cNvPicPr>
            <a:picLocks noChangeAspect="1"/>
          </p:cNvPicPr>
          <p:nvPr/>
        </p:nvPicPr>
        <p:blipFill>
          <a:blip r:embed="rId2"/>
          <a:srcRect l="792" r="380" b="-2"/>
          <a:stretch>
            <a:fillRect/>
          </a:stretch>
        </p:blipFill>
        <p:spPr>
          <a:xfrm>
            <a:off x="-9886" y="10"/>
            <a:ext cx="7572605" cy="6857990"/>
          </a:xfrm>
          <a:prstGeom prst="rect">
            <a:avLst/>
          </a:prstGeom>
        </p:spPr>
      </p:pic>
      <p:cxnSp>
        <p:nvCxnSpPr>
          <p:cNvPr id="32" name="Straight Connector 31">
            <a:extLst>
              <a:ext uri="{FF2B5EF4-FFF2-40B4-BE49-F238E27FC236}">
                <a16:creationId xmlns:a16="http://schemas.microsoft.com/office/drawing/2014/main" id="{249EDD1B-F94D-B4E6-ACAA-566B9A26FDE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9939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0C4A737-DBF2-522B-7AEE-0369415B601A}"/>
              </a:ext>
            </a:extLst>
          </p:cNvPr>
          <p:cNvSpPr>
            <a:spLocks noGrp="1"/>
          </p:cNvSpPr>
          <p:nvPr>
            <p:ph idx="1"/>
          </p:nvPr>
        </p:nvSpPr>
        <p:spPr>
          <a:xfrm>
            <a:off x="7590971" y="1335314"/>
            <a:ext cx="4601029" cy="4908669"/>
          </a:xfrm>
        </p:spPr>
        <p:txBody>
          <a:bodyPr>
            <a:normAutofit/>
          </a:bodyPr>
          <a:lstStyle/>
          <a:p>
            <a:r>
              <a:rPr lang="en-US" sz="2400" dirty="0"/>
              <a:t>Maintain a safe, </a:t>
            </a:r>
          </a:p>
          <a:p>
            <a:pPr marL="0" indent="0">
              <a:buNone/>
            </a:pPr>
            <a:r>
              <a:rPr lang="en-US" sz="2400" dirty="0"/>
              <a:t> Non-confrontational stance: Keep a distance of at least two arms' lengths. Angle your body to the side rather than facing them directly, and keep your hands visible, open, and relaxed</a:t>
            </a:r>
          </a:p>
        </p:txBody>
      </p:sp>
      <p:sp>
        <p:nvSpPr>
          <p:cNvPr id="6" name="Flowchart: Process 5">
            <a:extLst>
              <a:ext uri="{FF2B5EF4-FFF2-40B4-BE49-F238E27FC236}">
                <a16:creationId xmlns:a16="http://schemas.microsoft.com/office/drawing/2014/main" id="{DB90B611-7057-127C-2816-14464D3A15A9}"/>
              </a:ext>
            </a:extLst>
          </p:cNvPr>
          <p:cNvSpPr/>
          <p:nvPr/>
        </p:nvSpPr>
        <p:spPr>
          <a:xfrm>
            <a:off x="2927330" y="5527220"/>
            <a:ext cx="1698171" cy="1110343"/>
          </a:xfrm>
          <a:prstGeom prst="flowChart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55789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348FD-1EF1-753D-BAB7-D3D38279364B}"/>
              </a:ext>
            </a:extLst>
          </p:cNvPr>
          <p:cNvSpPr>
            <a:spLocks noGrp="1"/>
          </p:cNvSpPr>
          <p:nvPr>
            <p:ph type="title"/>
          </p:nvPr>
        </p:nvSpPr>
        <p:spPr/>
        <p:txBody>
          <a:bodyPr/>
          <a:lstStyle/>
          <a:p>
            <a:r>
              <a:rPr lang="en-US" dirty="0"/>
              <a:t>1. Situational awareness</a:t>
            </a:r>
          </a:p>
        </p:txBody>
      </p:sp>
      <p:sp>
        <p:nvSpPr>
          <p:cNvPr id="3" name="Content Placeholder 2">
            <a:extLst>
              <a:ext uri="{FF2B5EF4-FFF2-40B4-BE49-F238E27FC236}">
                <a16:creationId xmlns:a16="http://schemas.microsoft.com/office/drawing/2014/main" id="{159148E5-5098-90AF-A2BE-6FA995F0AECC}"/>
              </a:ext>
            </a:extLst>
          </p:cNvPr>
          <p:cNvSpPr>
            <a:spLocks noGrp="1"/>
          </p:cNvSpPr>
          <p:nvPr>
            <p:ph idx="1"/>
          </p:nvPr>
        </p:nvSpPr>
        <p:spPr/>
        <p:txBody>
          <a:bodyPr/>
          <a:lstStyle/>
          <a:p>
            <a:r>
              <a:rPr lang="en-US" dirty="0"/>
              <a:t> First, check yourself: your emotional state is your choice. Emotional self-control is key, so make sure you project calmness.</a:t>
            </a:r>
          </a:p>
          <a:p>
            <a:r>
              <a:rPr lang="en-US" dirty="0"/>
              <a:t>Then check out your surroundings. Where are the exits? Who else is around? Is your risk for personal harm high?</a:t>
            </a:r>
          </a:p>
          <a:p>
            <a:r>
              <a:rPr lang="en-US" dirty="0"/>
              <a:t>Observe the other person’s verbal and physical behavior. Note how far they have escalated.</a:t>
            </a:r>
          </a:p>
          <a:p>
            <a:r>
              <a:rPr lang="en-US" dirty="0"/>
              <a:t> Finally, plan your approach and how you might exit, if needed. Remember, safety is paramount.</a:t>
            </a:r>
          </a:p>
        </p:txBody>
      </p:sp>
    </p:spTree>
    <p:extLst>
      <p:ext uri="{BB962C8B-B14F-4D97-AF65-F5344CB8AC3E}">
        <p14:creationId xmlns:p14="http://schemas.microsoft.com/office/powerpoint/2010/main" val="2704845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FAD9F-C1D6-68FD-4F10-77421C908F35}"/>
              </a:ext>
            </a:extLst>
          </p:cNvPr>
          <p:cNvSpPr>
            <a:spLocks noGrp="1"/>
          </p:cNvSpPr>
          <p:nvPr>
            <p:ph type="title"/>
          </p:nvPr>
        </p:nvSpPr>
        <p:spPr/>
        <p:txBody>
          <a:bodyPr/>
          <a:lstStyle/>
          <a:p>
            <a:r>
              <a:rPr lang="en-US" dirty="0"/>
              <a:t>2. Take care with your words</a:t>
            </a:r>
          </a:p>
        </p:txBody>
      </p:sp>
      <p:sp>
        <p:nvSpPr>
          <p:cNvPr id="3" name="Content Placeholder 2">
            <a:extLst>
              <a:ext uri="{FF2B5EF4-FFF2-40B4-BE49-F238E27FC236}">
                <a16:creationId xmlns:a16="http://schemas.microsoft.com/office/drawing/2014/main" id="{5F7265E1-9202-EA13-95DD-966827108419}"/>
              </a:ext>
            </a:extLst>
          </p:cNvPr>
          <p:cNvSpPr>
            <a:spLocks noGrp="1"/>
          </p:cNvSpPr>
          <p:nvPr>
            <p:ph idx="1"/>
          </p:nvPr>
        </p:nvSpPr>
        <p:spPr/>
        <p:txBody>
          <a:bodyPr/>
          <a:lstStyle/>
          <a:p>
            <a:r>
              <a:rPr lang="en-US" dirty="0"/>
              <a:t>Resist the urge to say: ”Calm down.” Think about how you’d feel if you were upset.  Remember your emotions affect your words, and if you’re fearful, this will show up when you speak. Watch your tone and your volume; if you appear bureaucratic, argumentative, or directive, this will likely trigger an escalation. Speaking calmly and slowly will often prompt the other person to do the same.</a:t>
            </a:r>
          </a:p>
        </p:txBody>
      </p:sp>
    </p:spTree>
    <p:extLst>
      <p:ext uri="{BB962C8B-B14F-4D97-AF65-F5344CB8AC3E}">
        <p14:creationId xmlns:p14="http://schemas.microsoft.com/office/powerpoint/2010/main" val="21204535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E76F5-AE13-403F-F07E-1CC67B5907AD}"/>
              </a:ext>
            </a:extLst>
          </p:cNvPr>
          <p:cNvSpPr>
            <a:spLocks noGrp="1"/>
          </p:cNvSpPr>
          <p:nvPr>
            <p:ph type="title"/>
          </p:nvPr>
        </p:nvSpPr>
        <p:spPr/>
        <p:txBody>
          <a:bodyPr/>
          <a:lstStyle/>
          <a:p>
            <a:r>
              <a:rPr lang="en-US" dirty="0"/>
              <a:t>3. Acknowledge the problem</a:t>
            </a:r>
          </a:p>
        </p:txBody>
      </p:sp>
      <p:graphicFrame>
        <p:nvGraphicFramePr>
          <p:cNvPr id="5" name="Content Placeholder 2">
            <a:extLst>
              <a:ext uri="{FF2B5EF4-FFF2-40B4-BE49-F238E27FC236}">
                <a16:creationId xmlns:a16="http://schemas.microsoft.com/office/drawing/2014/main" id="{03B11837-6DB8-6D85-8FFB-48DF9AB84B56}"/>
              </a:ext>
            </a:extLst>
          </p:cNvPr>
          <p:cNvGraphicFramePr>
            <a:graphicFrameLocks noGrp="1"/>
          </p:cNvGraphicFramePr>
          <p:nvPr>
            <p:ph idx="1"/>
            <p:extLst>
              <p:ext uri="{D42A27DB-BD31-4B8C-83A1-F6EECF244321}">
                <p14:modId xmlns:p14="http://schemas.microsoft.com/office/powerpoint/2010/main" val="42085755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90296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31BAD53-4E89-4F62-BBB7-26359763E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62756DA2-40EB-4C6F-B962-5822FFB54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53438" cy="6858000"/>
          </a:xfrm>
          <a:custGeom>
            <a:avLst/>
            <a:gdLst>
              <a:gd name="connsiteX0" fmla="*/ 0 w 6096000"/>
              <a:gd name="connsiteY0" fmla="*/ 0 h 6858000"/>
              <a:gd name="connsiteX1" fmla="*/ 5567517 w 6096000"/>
              <a:gd name="connsiteY1" fmla="*/ 0 h 6858000"/>
              <a:gd name="connsiteX2" fmla="*/ 5566938 w 6096000"/>
              <a:gd name="connsiteY2" fmla="*/ 1705 h 6858000"/>
              <a:gd name="connsiteX3" fmla="*/ 5551594 w 6096000"/>
              <a:gd name="connsiteY3" fmla="*/ 17287 h 6858000"/>
              <a:gd name="connsiteX4" fmla="*/ 5545641 w 6096000"/>
              <a:gd name="connsiteY4" fmla="*/ 130336 h 6858000"/>
              <a:gd name="connsiteX5" fmla="*/ 5538289 w 6096000"/>
              <a:gd name="connsiteY5" fmla="*/ 187093 h 6858000"/>
              <a:gd name="connsiteX6" fmla="*/ 5545790 w 6096000"/>
              <a:gd name="connsiteY6" fmla="*/ 265704 h 6858000"/>
              <a:gd name="connsiteX7" fmla="*/ 5542313 w 6096000"/>
              <a:gd name="connsiteY7" fmla="*/ 354566 h 6858000"/>
              <a:gd name="connsiteX8" fmla="*/ 5524126 w 6096000"/>
              <a:gd name="connsiteY8" fmla="*/ 472000 h 6858000"/>
              <a:gd name="connsiteX9" fmla="*/ 5522170 w 6096000"/>
              <a:gd name="connsiteY9" fmla="*/ 473782 h 6858000"/>
              <a:gd name="connsiteX10" fmla="*/ 5521798 w 6096000"/>
              <a:gd name="connsiteY10" fmla="*/ 491380 h 6858000"/>
              <a:gd name="connsiteX11" fmla="*/ 5536419 w 6096000"/>
              <a:gd name="connsiteY11" fmla="*/ 531675 h 6858000"/>
              <a:gd name="connsiteX12" fmla="*/ 5533435 w 6096000"/>
              <a:gd name="connsiteY12" fmla="*/ 536015 h 6858000"/>
              <a:gd name="connsiteX13" fmla="*/ 5538088 w 6096000"/>
              <a:gd name="connsiteY13" fmla="*/ 572092 h 6858000"/>
              <a:gd name="connsiteX14" fmla="*/ 5536061 w 6096000"/>
              <a:gd name="connsiteY14" fmla="*/ 572511 h 6858000"/>
              <a:gd name="connsiteX15" fmla="*/ 5528218 w 6096000"/>
              <a:gd name="connsiteY15" fmla="*/ 582332 h 6858000"/>
              <a:gd name="connsiteX16" fmla="*/ 5518011 w 6096000"/>
              <a:gd name="connsiteY16" fmla="*/ 601285 h 6858000"/>
              <a:gd name="connsiteX17" fmla="*/ 5473174 w 6096000"/>
              <a:gd name="connsiteY17" fmla="*/ 681608 h 6858000"/>
              <a:gd name="connsiteX18" fmla="*/ 5472963 w 6096000"/>
              <a:gd name="connsiteY18" fmla="*/ 689151 h 6858000"/>
              <a:gd name="connsiteX19" fmla="*/ 5472485 w 6096000"/>
              <a:gd name="connsiteY19" fmla="*/ 689289 h 6858000"/>
              <a:gd name="connsiteX20" fmla="*/ 5471326 w 6096000"/>
              <a:gd name="connsiteY20" fmla="*/ 697222 h 6858000"/>
              <a:gd name="connsiteX21" fmla="*/ 5472164 w 6096000"/>
              <a:gd name="connsiteY21" fmla="*/ 717531 h 6858000"/>
              <a:gd name="connsiteX22" fmla="*/ 5468891 w 6096000"/>
              <a:gd name="connsiteY22" fmla="*/ 722494 h 6858000"/>
              <a:gd name="connsiteX23" fmla="*/ 5463081 w 6096000"/>
              <a:gd name="connsiteY23" fmla="*/ 724368 h 6858000"/>
              <a:gd name="connsiteX24" fmla="*/ 5446981 w 6096000"/>
              <a:gd name="connsiteY24" fmla="*/ 752692 h 6858000"/>
              <a:gd name="connsiteX25" fmla="*/ 5417190 w 6096000"/>
              <a:gd name="connsiteY25" fmla="*/ 816346 h 6858000"/>
              <a:gd name="connsiteX26" fmla="*/ 5388958 w 6096000"/>
              <a:gd name="connsiteY26" fmla="*/ 889417 h 6858000"/>
              <a:gd name="connsiteX27" fmla="*/ 5307044 w 6096000"/>
              <a:gd name="connsiteY27" fmla="*/ 1063288 h 6858000"/>
              <a:gd name="connsiteX28" fmla="*/ 5303837 w 6096000"/>
              <a:gd name="connsiteY28" fmla="*/ 1157176 h 6858000"/>
              <a:gd name="connsiteX29" fmla="*/ 5286494 w 6096000"/>
              <a:gd name="connsiteY29" fmla="*/ 1210776 h 6858000"/>
              <a:gd name="connsiteX30" fmla="*/ 5282463 w 6096000"/>
              <a:gd name="connsiteY30" fmla="*/ 1301993 h 6858000"/>
              <a:gd name="connsiteX31" fmla="*/ 5252235 w 6096000"/>
              <a:gd name="connsiteY31" fmla="*/ 1360879 h 6858000"/>
              <a:gd name="connsiteX32" fmla="*/ 5244497 w 6096000"/>
              <a:gd name="connsiteY32" fmla="*/ 1404045 h 6858000"/>
              <a:gd name="connsiteX33" fmla="*/ 5223823 w 6096000"/>
              <a:gd name="connsiteY33" fmla="*/ 1429568 h 6858000"/>
              <a:gd name="connsiteX34" fmla="*/ 5224851 w 6096000"/>
              <a:gd name="connsiteY34" fmla="*/ 1430305 h 6858000"/>
              <a:gd name="connsiteX35" fmla="*/ 5212394 w 6096000"/>
              <a:gd name="connsiteY35" fmla="*/ 1463304 h 6858000"/>
              <a:gd name="connsiteX36" fmla="*/ 5209958 w 6096000"/>
              <a:gd name="connsiteY36" fmla="*/ 1514846 h 6858000"/>
              <a:gd name="connsiteX37" fmla="*/ 5206417 w 6096000"/>
              <a:gd name="connsiteY37" fmla="*/ 1519731 h 6858000"/>
              <a:gd name="connsiteX38" fmla="*/ 5206640 w 6096000"/>
              <a:gd name="connsiteY38" fmla="*/ 1519929 h 6858000"/>
              <a:gd name="connsiteX39" fmla="*/ 5207632 w 6096000"/>
              <a:gd name="connsiteY39" fmla="*/ 1546022 h 6858000"/>
              <a:gd name="connsiteX40" fmla="*/ 5212030 w 6096000"/>
              <a:gd name="connsiteY40" fmla="*/ 1578752 h 6858000"/>
              <a:gd name="connsiteX41" fmla="*/ 5203533 w 6096000"/>
              <a:gd name="connsiteY41" fmla="*/ 1647555 h 6858000"/>
              <a:gd name="connsiteX42" fmla="*/ 5190877 w 6096000"/>
              <a:gd name="connsiteY42" fmla="*/ 1715685 h 6858000"/>
              <a:gd name="connsiteX43" fmla="*/ 5184235 w 6096000"/>
              <a:gd name="connsiteY43" fmla="*/ 1740358 h 6858000"/>
              <a:gd name="connsiteX44" fmla="*/ 5181475 w 6096000"/>
              <a:gd name="connsiteY44" fmla="*/ 1784314 h 6858000"/>
              <a:gd name="connsiteX45" fmla="*/ 5185845 w 6096000"/>
              <a:gd name="connsiteY45" fmla="*/ 1804434 h 6858000"/>
              <a:gd name="connsiteX46" fmla="*/ 5185068 w 6096000"/>
              <a:gd name="connsiteY46" fmla="*/ 1805316 h 6858000"/>
              <a:gd name="connsiteX47" fmla="*/ 5188593 w 6096000"/>
              <a:gd name="connsiteY47" fmla="*/ 1807109 h 6858000"/>
              <a:gd name="connsiteX48" fmla="*/ 5185920 w 6096000"/>
              <a:gd name="connsiteY48" fmla="*/ 1821003 h 6858000"/>
              <a:gd name="connsiteX49" fmla="*/ 5183543 w 6096000"/>
              <a:gd name="connsiteY49" fmla="*/ 1824832 h 6858000"/>
              <a:gd name="connsiteX50" fmla="*/ 5182235 w 6096000"/>
              <a:gd name="connsiteY50" fmla="*/ 1830429 h 6858000"/>
              <a:gd name="connsiteX51" fmla="*/ 5182525 w 6096000"/>
              <a:gd name="connsiteY51" fmla="*/ 1830569 h 6858000"/>
              <a:gd name="connsiteX52" fmla="*/ 5180663 w 6096000"/>
              <a:gd name="connsiteY52" fmla="*/ 1835810 h 6858000"/>
              <a:gd name="connsiteX53" fmla="*/ 5167452 w 6096000"/>
              <a:gd name="connsiteY53" fmla="*/ 1861483 h 6858000"/>
              <a:gd name="connsiteX54" fmla="*/ 5174266 w 6096000"/>
              <a:gd name="connsiteY54" fmla="*/ 1892417 h 6858000"/>
              <a:gd name="connsiteX55" fmla="*/ 5189262 w 6096000"/>
              <a:gd name="connsiteY55" fmla="*/ 1895114 h 6858000"/>
              <a:gd name="connsiteX56" fmla="*/ 5187100 w 6096000"/>
              <a:gd name="connsiteY56" fmla="*/ 1899379 h 6858000"/>
              <a:gd name="connsiteX57" fmla="*/ 5180471 w 6096000"/>
              <a:gd name="connsiteY57" fmla="*/ 1907867 h 6858000"/>
              <a:gd name="connsiteX58" fmla="*/ 5181361 w 6096000"/>
              <a:gd name="connsiteY58" fmla="*/ 1910265 h 6858000"/>
              <a:gd name="connsiteX59" fmla="*/ 5178268 w 6096000"/>
              <a:gd name="connsiteY59" fmla="*/ 1935584 h 6858000"/>
              <a:gd name="connsiteX60" fmla="*/ 5183619 w 6096000"/>
              <a:gd name="connsiteY60" fmla="*/ 1942021 h 6858000"/>
              <a:gd name="connsiteX61" fmla="*/ 5184480 w 6096000"/>
              <a:gd name="connsiteY61" fmla="*/ 1945112 h 6858000"/>
              <a:gd name="connsiteX62" fmla="*/ 5172776 w 6096000"/>
              <a:gd name="connsiteY62" fmla="*/ 1961162 h 6858000"/>
              <a:gd name="connsiteX63" fmla="*/ 5168513 w 6096000"/>
              <a:gd name="connsiteY63" fmla="*/ 1969445 h 6858000"/>
              <a:gd name="connsiteX64" fmla="*/ 5126597 w 6096000"/>
              <a:gd name="connsiteY64" fmla="*/ 2024270 h 6858000"/>
              <a:gd name="connsiteX65" fmla="*/ 5119528 w 6096000"/>
              <a:gd name="connsiteY65" fmla="*/ 2107942 h 6858000"/>
              <a:gd name="connsiteX66" fmla="*/ 5110356 w 6096000"/>
              <a:gd name="connsiteY66" fmla="*/ 2193455 h 6858000"/>
              <a:gd name="connsiteX67" fmla="*/ 5104992 w 6096000"/>
              <a:gd name="connsiteY67" fmla="*/ 2260088 h 6858000"/>
              <a:gd name="connsiteX68" fmla="*/ 5059439 w 6096000"/>
              <a:gd name="connsiteY68" fmla="*/ 2335735 h 6858000"/>
              <a:gd name="connsiteX69" fmla="*/ 5022061 w 6096000"/>
              <a:gd name="connsiteY69" fmla="*/ 2408995 h 6858000"/>
              <a:gd name="connsiteX70" fmla="*/ 5022253 w 6096000"/>
              <a:gd name="connsiteY70" fmla="*/ 2445869 h 6858000"/>
              <a:gd name="connsiteX71" fmla="*/ 5011426 w 6096000"/>
              <a:gd name="connsiteY71" fmla="*/ 2496499 h 6858000"/>
              <a:gd name="connsiteX72" fmla="*/ 4994224 w 6096000"/>
              <a:gd name="connsiteY72" fmla="*/ 2549900 h 6858000"/>
              <a:gd name="connsiteX73" fmla="*/ 4995245 w 6096000"/>
              <a:gd name="connsiteY73" fmla="*/ 2596456 h 6858000"/>
              <a:gd name="connsiteX74" fmla="*/ 4988570 w 6096000"/>
              <a:gd name="connsiteY74" fmla="*/ 2606088 h 6858000"/>
              <a:gd name="connsiteX75" fmla="*/ 4988371 w 6096000"/>
              <a:gd name="connsiteY75" fmla="*/ 2635351 h 6858000"/>
              <a:gd name="connsiteX76" fmla="*/ 4983212 w 6096000"/>
              <a:gd name="connsiteY76" fmla="*/ 2665666 h 6858000"/>
              <a:gd name="connsiteX77" fmla="*/ 4968234 w 6096000"/>
              <a:gd name="connsiteY77" fmla="*/ 2715895 h 6858000"/>
              <a:gd name="connsiteX78" fmla="*/ 4975888 w 6096000"/>
              <a:gd name="connsiteY78" fmla="*/ 2725052 h 6858000"/>
              <a:gd name="connsiteX79" fmla="*/ 4980195 w 6096000"/>
              <a:gd name="connsiteY79" fmla="*/ 2726489 h 6858000"/>
              <a:gd name="connsiteX80" fmla="*/ 4976218 w 6096000"/>
              <a:gd name="connsiteY80" fmla="*/ 2740278 h 6858000"/>
              <a:gd name="connsiteX81" fmla="*/ 4980571 w 6096000"/>
              <a:gd name="connsiteY81" fmla="*/ 2751112 h 6858000"/>
              <a:gd name="connsiteX82" fmla="*/ 4973893 w 6096000"/>
              <a:gd name="connsiteY82" fmla="*/ 2760208 h 6858000"/>
              <a:gd name="connsiteX83" fmla="*/ 4979005 w 6096000"/>
              <a:gd name="connsiteY83" fmla="*/ 2790136 h 6858000"/>
              <a:gd name="connsiteX84" fmla="*/ 4986137 w 6096000"/>
              <a:gd name="connsiteY84" fmla="*/ 2804183 h 6858000"/>
              <a:gd name="connsiteX85" fmla="*/ 4986175 w 6096000"/>
              <a:gd name="connsiteY85" fmla="*/ 2825860 h 6858000"/>
              <a:gd name="connsiteX86" fmla="*/ 4993936 w 6096000"/>
              <a:gd name="connsiteY86" fmla="*/ 2911749 h 6858000"/>
              <a:gd name="connsiteX87" fmla="*/ 4992563 w 6096000"/>
              <a:gd name="connsiteY87" fmla="*/ 2977278 h 6858000"/>
              <a:gd name="connsiteX88" fmla="*/ 4980516 w 6096000"/>
              <a:gd name="connsiteY88" fmla="*/ 2991092 h 6858000"/>
              <a:gd name="connsiteX89" fmla="*/ 4992801 w 6096000"/>
              <a:gd name="connsiteY89" fmla="*/ 3020247 h 6858000"/>
              <a:gd name="connsiteX90" fmla="*/ 5014805 w 6096000"/>
              <a:gd name="connsiteY90" fmla="*/ 3065434 h 6858000"/>
              <a:gd name="connsiteX91" fmla="*/ 5002733 w 6096000"/>
              <a:gd name="connsiteY91" fmla="*/ 3103777 h 6858000"/>
              <a:gd name="connsiteX92" fmla="*/ 5002941 w 6096000"/>
              <a:gd name="connsiteY92" fmla="*/ 3151828 h 6858000"/>
              <a:gd name="connsiteX93" fmla="*/ 5002883 w 6096000"/>
              <a:gd name="connsiteY93" fmla="*/ 3180546 h 6858000"/>
              <a:gd name="connsiteX94" fmla="*/ 5016711 w 6096000"/>
              <a:gd name="connsiteY94" fmla="*/ 3258677 h 6858000"/>
              <a:gd name="connsiteX95" fmla="*/ 5017918 w 6096000"/>
              <a:gd name="connsiteY95" fmla="*/ 3262610 h 6858000"/>
              <a:gd name="connsiteX96" fmla="*/ 5011672 w 6096000"/>
              <a:gd name="connsiteY96" fmla="*/ 3277179 h 6858000"/>
              <a:gd name="connsiteX97" fmla="*/ 5009344 w 6096000"/>
              <a:gd name="connsiteY97" fmla="*/ 3278130 h 6858000"/>
              <a:gd name="connsiteX98" fmla="*/ 5026770 w 6096000"/>
              <a:gd name="connsiteY98" fmla="*/ 3325671 h 6858000"/>
              <a:gd name="connsiteX99" fmla="*/ 5024571 w 6096000"/>
              <a:gd name="connsiteY99" fmla="*/ 3332072 h 6858000"/>
              <a:gd name="connsiteX100" fmla="*/ 5041705 w 6096000"/>
              <a:gd name="connsiteY100" fmla="*/ 3362948 h 6858000"/>
              <a:gd name="connsiteX101" fmla="*/ 5047477 w 6096000"/>
              <a:gd name="connsiteY101" fmla="*/ 3378959 h 6858000"/>
              <a:gd name="connsiteX102" fmla="*/ 5060758 w 6096000"/>
              <a:gd name="connsiteY102" fmla="*/ 3407057 h 6858000"/>
              <a:gd name="connsiteX103" fmla="*/ 5058968 w 6096000"/>
              <a:gd name="connsiteY103" fmla="*/ 3409825 h 6858000"/>
              <a:gd name="connsiteX104" fmla="*/ 5062667 w 6096000"/>
              <a:gd name="connsiteY104" fmla="*/ 3415218 h 6858000"/>
              <a:gd name="connsiteX105" fmla="*/ 5060928 w 6096000"/>
              <a:gd name="connsiteY105" fmla="*/ 3419880 h 6858000"/>
              <a:gd name="connsiteX106" fmla="*/ 5062923 w 6096000"/>
              <a:gd name="connsiteY106" fmla="*/ 3424545 h 6858000"/>
              <a:gd name="connsiteX107" fmla="*/ 5064623 w 6096000"/>
              <a:gd name="connsiteY107" fmla="*/ 3476412 h 6858000"/>
              <a:gd name="connsiteX108" fmla="*/ 5069684 w 6096000"/>
              <a:gd name="connsiteY108" fmla="*/ 3486850 h 6858000"/>
              <a:gd name="connsiteX109" fmla="*/ 5063339 w 6096000"/>
              <a:gd name="connsiteY109" fmla="*/ 3496391 h 6858000"/>
              <a:gd name="connsiteX110" fmla="*/ 5070139 w 6096000"/>
              <a:gd name="connsiteY110" fmla="*/ 3531201 h 6858000"/>
              <a:gd name="connsiteX111" fmla="*/ 5079896 w 6096000"/>
              <a:gd name="connsiteY111" fmla="*/ 3542019 h 6858000"/>
              <a:gd name="connsiteX112" fmla="*/ 5087540 w 6096000"/>
              <a:gd name="connsiteY112" fmla="*/ 3552249 h 6858000"/>
              <a:gd name="connsiteX113" fmla="*/ 5087902 w 6096000"/>
              <a:gd name="connsiteY113" fmla="*/ 3553678 h 6858000"/>
              <a:gd name="connsiteX114" fmla="*/ 5091509 w 6096000"/>
              <a:gd name="connsiteY114" fmla="*/ 3568021 h 6858000"/>
              <a:gd name="connsiteX115" fmla="*/ 5091934 w 6096000"/>
              <a:gd name="connsiteY115" fmla="*/ 3569719 h 6858000"/>
              <a:gd name="connsiteX116" fmla="*/ 5089362 w 6096000"/>
              <a:gd name="connsiteY116" fmla="*/ 3586412 h 6858000"/>
              <a:gd name="connsiteX117" fmla="*/ 5092358 w 6096000"/>
              <a:gd name="connsiteY117" fmla="*/ 3597336 h 6858000"/>
              <a:gd name="connsiteX118" fmla="*/ 5084254 w 6096000"/>
              <a:gd name="connsiteY118" fmla="*/ 3606007 h 6858000"/>
              <a:gd name="connsiteX119" fmla="*/ 5084281 w 6096000"/>
              <a:gd name="connsiteY119" fmla="*/ 3641228 h 6858000"/>
              <a:gd name="connsiteX120" fmla="*/ 5091848 w 6096000"/>
              <a:gd name="connsiteY120" fmla="*/ 3653088 h 6858000"/>
              <a:gd name="connsiteX121" fmla="*/ 5097436 w 6096000"/>
              <a:gd name="connsiteY121" fmla="*/ 3664114 h 6858000"/>
              <a:gd name="connsiteX122" fmla="*/ 5097518 w 6096000"/>
              <a:gd name="connsiteY122" fmla="*/ 3665569 h 6858000"/>
              <a:gd name="connsiteX123" fmla="*/ 5099829 w 6096000"/>
              <a:gd name="connsiteY123" fmla="*/ 3707357 h 6858000"/>
              <a:gd name="connsiteX124" fmla="*/ 5114696 w 6096000"/>
              <a:gd name="connsiteY124" fmla="*/ 3778166 h 6858000"/>
              <a:gd name="connsiteX125" fmla="*/ 5135379 w 6096000"/>
              <a:gd name="connsiteY125" fmla="*/ 3878222 h 6858000"/>
              <a:gd name="connsiteX126" fmla="*/ 5130138 w 6096000"/>
              <a:gd name="connsiteY126" fmla="*/ 4048117 h 6858000"/>
              <a:gd name="connsiteX127" fmla="*/ 5090040 w 6096000"/>
              <a:gd name="connsiteY127" fmla="*/ 4219510 h 6858000"/>
              <a:gd name="connsiteX128" fmla="*/ 5092812 w 6096000"/>
              <a:gd name="connsiteY128" fmla="*/ 4411258 h 6858000"/>
              <a:gd name="connsiteX129" fmla="*/ 5084599 w 6096000"/>
              <a:gd name="connsiteY129" fmla="*/ 4488531 h 6858000"/>
              <a:gd name="connsiteX130" fmla="*/ 5084072 w 6096000"/>
              <a:gd name="connsiteY130" fmla="*/ 4539168 h 6858000"/>
              <a:gd name="connsiteX131" fmla="*/ 5068936 w 6096000"/>
              <a:gd name="connsiteY131" fmla="*/ 4625153 h 6858000"/>
              <a:gd name="connsiteX132" fmla="*/ 5059114 w 6096000"/>
              <a:gd name="connsiteY132" fmla="*/ 4733115 h 6858000"/>
              <a:gd name="connsiteX133" fmla="*/ 5037209 w 6096000"/>
              <a:gd name="connsiteY133" fmla="*/ 4844323 h 6858000"/>
              <a:gd name="connsiteX134" fmla="*/ 5020638 w 6096000"/>
              <a:gd name="connsiteY134" fmla="*/ 4877992 h 6858000"/>
              <a:gd name="connsiteX135" fmla="*/ 5006413 w 6096000"/>
              <a:gd name="connsiteY135" fmla="*/ 4925805 h 6858000"/>
              <a:gd name="connsiteX136" fmla="*/ 4971037 w 6096000"/>
              <a:gd name="connsiteY136" fmla="*/ 5009272 h 6858000"/>
              <a:gd name="connsiteX137" fmla="*/ 4963105 w 6096000"/>
              <a:gd name="connsiteY137" fmla="*/ 5111369 h 6858000"/>
              <a:gd name="connsiteX138" fmla="*/ 4976341 w 6096000"/>
              <a:gd name="connsiteY138" fmla="*/ 5210876 h 6858000"/>
              <a:gd name="connsiteX139" fmla="*/ 4980617 w 6096000"/>
              <a:gd name="connsiteY139" fmla="*/ 5269726 h 6858000"/>
              <a:gd name="connsiteX140" fmla="*/ 4997733 w 6096000"/>
              <a:gd name="connsiteY140" fmla="*/ 5464225 h 6858000"/>
              <a:gd name="connsiteX141" fmla="*/ 5001400 w 6096000"/>
              <a:gd name="connsiteY141" fmla="*/ 5594585 h 6858000"/>
              <a:gd name="connsiteX142" fmla="*/ 4983700 w 6096000"/>
              <a:gd name="connsiteY142" fmla="*/ 5667896 h 6858000"/>
              <a:gd name="connsiteX143" fmla="*/ 4968506 w 6096000"/>
              <a:gd name="connsiteY143" fmla="*/ 5769225 h 6858000"/>
              <a:gd name="connsiteX144" fmla="*/ 4969765 w 6096000"/>
              <a:gd name="connsiteY144" fmla="*/ 5823324 h 6858000"/>
              <a:gd name="connsiteX145" fmla="*/ 4966129 w 6096000"/>
              <a:gd name="connsiteY145" fmla="*/ 5862699 h 6858000"/>
              <a:gd name="connsiteX146" fmla="*/ 4970695 w 6096000"/>
              <a:gd name="connsiteY146" fmla="*/ 5906467 h 6858000"/>
              <a:gd name="connsiteX147" fmla="*/ 4991568 w 6096000"/>
              <a:gd name="connsiteY147" fmla="*/ 5939847 h 6858000"/>
              <a:gd name="connsiteX148" fmla="*/ 4986815 w 6096000"/>
              <a:gd name="connsiteY148" fmla="*/ 5973994 h 6858000"/>
              <a:gd name="connsiteX149" fmla="*/ 4987776 w 6096000"/>
              <a:gd name="connsiteY149" fmla="*/ 6089693 h 6858000"/>
              <a:gd name="connsiteX150" fmla="*/ 4991621 w 6096000"/>
              <a:gd name="connsiteY150" fmla="*/ 6224938 h 6858000"/>
              <a:gd name="connsiteX151" fmla="*/ 5017157 w 6096000"/>
              <a:gd name="connsiteY151" fmla="*/ 6370251 h 6858000"/>
              <a:gd name="connsiteX152" fmla="*/ 5040797 w 6096000"/>
              <a:gd name="connsiteY152" fmla="*/ 6541313 h 6858000"/>
              <a:gd name="connsiteX153" fmla="*/ 5045375 w 6096000"/>
              <a:gd name="connsiteY153" fmla="*/ 6640957 h 6858000"/>
              <a:gd name="connsiteX154" fmla="*/ 5058442 w 6096000"/>
              <a:gd name="connsiteY154" fmla="*/ 6705297 h 6858000"/>
              <a:gd name="connsiteX155" fmla="*/ 5071125 w 6096000"/>
              <a:gd name="connsiteY155" fmla="*/ 6759582 h 6858000"/>
              <a:gd name="connsiteX156" fmla="*/ 5069172 w 6096000"/>
              <a:gd name="connsiteY156" fmla="*/ 6817746 h 6858000"/>
              <a:gd name="connsiteX157" fmla="*/ 5072322 w 6096000"/>
              <a:gd name="connsiteY157" fmla="*/ 6843646 h 6858000"/>
              <a:gd name="connsiteX158" fmla="*/ 5091388 w 6096000"/>
              <a:gd name="connsiteY158" fmla="*/ 6857998 h 6858000"/>
              <a:gd name="connsiteX159" fmla="*/ 6096000 w 6096000"/>
              <a:gd name="connsiteY159" fmla="*/ 6857998 h 6858000"/>
              <a:gd name="connsiteX160" fmla="*/ 6096000 w 6096000"/>
              <a:gd name="connsiteY160" fmla="*/ 6858000 h 6858000"/>
              <a:gd name="connsiteX161" fmla="*/ 0 w 6096000"/>
              <a:gd name="connsiteY16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Lst>
            <a:rect l="l" t="t" r="r" b="b"/>
            <a:pathLst>
              <a:path w="6096000" h="6858000">
                <a:moveTo>
                  <a:pt x="0" y="0"/>
                </a:moveTo>
                <a:lnTo>
                  <a:pt x="5567517" y="0"/>
                </a:lnTo>
                <a:lnTo>
                  <a:pt x="5566938" y="1705"/>
                </a:lnTo>
                <a:cubicBezTo>
                  <a:pt x="5563126" y="8440"/>
                  <a:pt x="5558112" y="13784"/>
                  <a:pt x="5551594" y="17287"/>
                </a:cubicBezTo>
                <a:cubicBezTo>
                  <a:pt x="5562364" y="82036"/>
                  <a:pt x="5510349" y="69804"/>
                  <a:pt x="5545641" y="130336"/>
                </a:cubicBezTo>
                <a:cubicBezTo>
                  <a:pt x="5526953" y="117589"/>
                  <a:pt x="5536978" y="162458"/>
                  <a:pt x="5538289" y="187093"/>
                </a:cubicBezTo>
                <a:cubicBezTo>
                  <a:pt x="5536205" y="226511"/>
                  <a:pt x="5545722" y="205530"/>
                  <a:pt x="5545790" y="265704"/>
                </a:cubicBezTo>
                <a:cubicBezTo>
                  <a:pt x="5542296" y="317533"/>
                  <a:pt x="5543813" y="325288"/>
                  <a:pt x="5542313" y="354566"/>
                </a:cubicBezTo>
                <a:lnTo>
                  <a:pt x="5524126" y="472000"/>
                </a:lnTo>
                <a:lnTo>
                  <a:pt x="5522170" y="473782"/>
                </a:lnTo>
                <a:cubicBezTo>
                  <a:pt x="5517847" y="482008"/>
                  <a:pt x="5518682" y="487340"/>
                  <a:pt x="5521798" y="491380"/>
                </a:cubicBezTo>
                <a:lnTo>
                  <a:pt x="5536419" y="531675"/>
                </a:lnTo>
                <a:lnTo>
                  <a:pt x="5533435" y="536015"/>
                </a:lnTo>
                <a:lnTo>
                  <a:pt x="5538088" y="572092"/>
                </a:lnTo>
                <a:lnTo>
                  <a:pt x="5536061" y="572511"/>
                </a:lnTo>
                <a:cubicBezTo>
                  <a:pt x="5531611" y="574271"/>
                  <a:pt x="5528529" y="577121"/>
                  <a:pt x="5528218" y="582332"/>
                </a:cubicBezTo>
                <a:cubicBezTo>
                  <a:pt x="5498002" y="573171"/>
                  <a:pt x="5516262" y="585107"/>
                  <a:pt x="5518011" y="601285"/>
                </a:cubicBezTo>
                <a:cubicBezTo>
                  <a:pt x="5508838" y="617831"/>
                  <a:pt x="5480684" y="666964"/>
                  <a:pt x="5473174" y="681608"/>
                </a:cubicBezTo>
                <a:cubicBezTo>
                  <a:pt x="5473102" y="684122"/>
                  <a:pt x="5473033" y="686637"/>
                  <a:pt x="5472963" y="689151"/>
                </a:cubicBezTo>
                <a:lnTo>
                  <a:pt x="5472485" y="689289"/>
                </a:lnTo>
                <a:cubicBezTo>
                  <a:pt x="5471434" y="690905"/>
                  <a:pt x="5470986" y="693376"/>
                  <a:pt x="5471326" y="697222"/>
                </a:cubicBezTo>
                <a:cubicBezTo>
                  <a:pt x="5471606" y="703992"/>
                  <a:pt x="5471884" y="710761"/>
                  <a:pt x="5472164" y="717531"/>
                </a:cubicBezTo>
                <a:lnTo>
                  <a:pt x="5468891" y="722494"/>
                </a:lnTo>
                <a:lnTo>
                  <a:pt x="5463081" y="724368"/>
                </a:lnTo>
                <a:lnTo>
                  <a:pt x="5446981" y="752692"/>
                </a:lnTo>
                <a:cubicBezTo>
                  <a:pt x="5454691" y="764380"/>
                  <a:pt x="5422719" y="808083"/>
                  <a:pt x="5417190" y="816346"/>
                </a:cubicBezTo>
                <a:lnTo>
                  <a:pt x="5388958" y="889417"/>
                </a:lnTo>
                <a:cubicBezTo>
                  <a:pt x="5320491" y="969963"/>
                  <a:pt x="5321907" y="1005331"/>
                  <a:pt x="5307044" y="1063288"/>
                </a:cubicBezTo>
                <a:cubicBezTo>
                  <a:pt x="5313332" y="1111028"/>
                  <a:pt x="5317096" y="1110140"/>
                  <a:pt x="5303837" y="1157176"/>
                </a:cubicBezTo>
                <a:cubicBezTo>
                  <a:pt x="5301103" y="1192124"/>
                  <a:pt x="5301884" y="1197232"/>
                  <a:pt x="5286494" y="1210776"/>
                </a:cubicBezTo>
                <a:lnTo>
                  <a:pt x="5282463" y="1301993"/>
                </a:lnTo>
                <a:lnTo>
                  <a:pt x="5252235" y="1360879"/>
                </a:lnTo>
                <a:lnTo>
                  <a:pt x="5244497" y="1404045"/>
                </a:lnTo>
                <a:lnTo>
                  <a:pt x="5223823" y="1429568"/>
                </a:lnTo>
                <a:lnTo>
                  <a:pt x="5224851" y="1430305"/>
                </a:lnTo>
                <a:cubicBezTo>
                  <a:pt x="5226697" y="1432466"/>
                  <a:pt x="5214738" y="1459891"/>
                  <a:pt x="5212394" y="1463304"/>
                </a:cubicBezTo>
                <a:cubicBezTo>
                  <a:pt x="5209912" y="1477394"/>
                  <a:pt x="5213027" y="1501295"/>
                  <a:pt x="5209958" y="1514846"/>
                </a:cubicBezTo>
                <a:lnTo>
                  <a:pt x="5206417" y="1519731"/>
                </a:lnTo>
                <a:lnTo>
                  <a:pt x="5206640" y="1519929"/>
                </a:lnTo>
                <a:cubicBezTo>
                  <a:pt x="5206490" y="1521210"/>
                  <a:pt x="5209710" y="1543635"/>
                  <a:pt x="5207632" y="1546022"/>
                </a:cubicBezTo>
                <a:lnTo>
                  <a:pt x="5212030" y="1578752"/>
                </a:lnTo>
                <a:cubicBezTo>
                  <a:pt x="5206147" y="1605585"/>
                  <a:pt x="5226381" y="1622803"/>
                  <a:pt x="5203533" y="1647555"/>
                </a:cubicBezTo>
                <a:cubicBezTo>
                  <a:pt x="5198128" y="1672675"/>
                  <a:pt x="5203213" y="1694404"/>
                  <a:pt x="5190877" y="1715685"/>
                </a:cubicBezTo>
                <a:cubicBezTo>
                  <a:pt x="5196815" y="1724301"/>
                  <a:pt x="5198098" y="1732435"/>
                  <a:pt x="5184235" y="1740358"/>
                </a:cubicBezTo>
                <a:cubicBezTo>
                  <a:pt x="5182625" y="1763793"/>
                  <a:pt x="5198368" y="1769422"/>
                  <a:pt x="5181475" y="1784314"/>
                </a:cubicBezTo>
                <a:cubicBezTo>
                  <a:pt x="5205987" y="1797417"/>
                  <a:pt x="5195246" y="1798221"/>
                  <a:pt x="5185845" y="1804434"/>
                </a:cubicBezTo>
                <a:lnTo>
                  <a:pt x="5185068" y="1805316"/>
                </a:lnTo>
                <a:lnTo>
                  <a:pt x="5188593" y="1807109"/>
                </a:lnTo>
                <a:lnTo>
                  <a:pt x="5185920" y="1821003"/>
                </a:lnTo>
                <a:lnTo>
                  <a:pt x="5183543" y="1824832"/>
                </a:lnTo>
                <a:cubicBezTo>
                  <a:pt x="5182284" y="1827468"/>
                  <a:pt x="5181937" y="1829219"/>
                  <a:pt x="5182235" y="1830429"/>
                </a:cubicBezTo>
                <a:lnTo>
                  <a:pt x="5182525" y="1830569"/>
                </a:lnTo>
                <a:lnTo>
                  <a:pt x="5180663" y="1835810"/>
                </a:lnTo>
                <a:cubicBezTo>
                  <a:pt x="5176779" y="1844665"/>
                  <a:pt x="5172297" y="1853278"/>
                  <a:pt x="5167452" y="1861483"/>
                </a:cubicBezTo>
                <a:cubicBezTo>
                  <a:pt x="5179827" y="1866643"/>
                  <a:pt x="5166788" y="1884999"/>
                  <a:pt x="5174266" y="1892417"/>
                </a:cubicBezTo>
                <a:lnTo>
                  <a:pt x="5189262" y="1895114"/>
                </a:lnTo>
                <a:lnTo>
                  <a:pt x="5187100" y="1899379"/>
                </a:lnTo>
                <a:lnTo>
                  <a:pt x="5180471" y="1907867"/>
                </a:lnTo>
                <a:cubicBezTo>
                  <a:pt x="5179609" y="1909162"/>
                  <a:pt x="5179647" y="1909994"/>
                  <a:pt x="5181361" y="1910265"/>
                </a:cubicBezTo>
                <a:cubicBezTo>
                  <a:pt x="5180995" y="1914884"/>
                  <a:pt x="5177893" y="1930292"/>
                  <a:pt x="5178268" y="1935584"/>
                </a:cubicBezTo>
                <a:lnTo>
                  <a:pt x="5183619" y="1942021"/>
                </a:lnTo>
                <a:lnTo>
                  <a:pt x="5184480" y="1945112"/>
                </a:lnTo>
                <a:lnTo>
                  <a:pt x="5172776" y="1961162"/>
                </a:lnTo>
                <a:lnTo>
                  <a:pt x="5168513" y="1969445"/>
                </a:lnTo>
                <a:lnTo>
                  <a:pt x="5126597" y="2024270"/>
                </a:lnTo>
                <a:lnTo>
                  <a:pt x="5119528" y="2107942"/>
                </a:lnTo>
                <a:cubicBezTo>
                  <a:pt x="5089290" y="2138038"/>
                  <a:pt x="5110415" y="2159228"/>
                  <a:pt x="5110356" y="2193455"/>
                </a:cubicBezTo>
                <a:cubicBezTo>
                  <a:pt x="5101302" y="2220953"/>
                  <a:pt x="5110381" y="2224200"/>
                  <a:pt x="5104992" y="2260088"/>
                </a:cubicBezTo>
                <a:cubicBezTo>
                  <a:pt x="5096504" y="2291744"/>
                  <a:pt x="5078225" y="2299003"/>
                  <a:pt x="5059439" y="2335735"/>
                </a:cubicBezTo>
                <a:cubicBezTo>
                  <a:pt x="5029465" y="2329020"/>
                  <a:pt x="5058046" y="2407546"/>
                  <a:pt x="5022061" y="2408995"/>
                </a:cubicBezTo>
                <a:cubicBezTo>
                  <a:pt x="5023289" y="2413465"/>
                  <a:pt x="5019654" y="2441580"/>
                  <a:pt x="5022253" y="2445869"/>
                </a:cubicBezTo>
                <a:cubicBezTo>
                  <a:pt x="5022440" y="2449625"/>
                  <a:pt x="5011241" y="2492743"/>
                  <a:pt x="5011426" y="2496499"/>
                </a:cubicBezTo>
                <a:lnTo>
                  <a:pt x="4994224" y="2549900"/>
                </a:lnTo>
                <a:cubicBezTo>
                  <a:pt x="4992353" y="2564757"/>
                  <a:pt x="4998952" y="2582253"/>
                  <a:pt x="4995245" y="2596456"/>
                </a:cubicBezTo>
                <a:lnTo>
                  <a:pt x="4988570" y="2606088"/>
                </a:lnTo>
                <a:cubicBezTo>
                  <a:pt x="4988504" y="2615842"/>
                  <a:pt x="4988436" y="2625597"/>
                  <a:pt x="4988371" y="2635351"/>
                </a:cubicBezTo>
                <a:lnTo>
                  <a:pt x="4983212" y="2665666"/>
                </a:lnTo>
                <a:lnTo>
                  <a:pt x="4968234" y="2715895"/>
                </a:lnTo>
                <a:lnTo>
                  <a:pt x="4975888" y="2725052"/>
                </a:lnTo>
                <a:lnTo>
                  <a:pt x="4980195" y="2726489"/>
                </a:lnTo>
                <a:lnTo>
                  <a:pt x="4976218" y="2740278"/>
                </a:lnTo>
                <a:lnTo>
                  <a:pt x="4980571" y="2751112"/>
                </a:lnTo>
                <a:lnTo>
                  <a:pt x="4973893" y="2760208"/>
                </a:lnTo>
                <a:lnTo>
                  <a:pt x="4979005" y="2790136"/>
                </a:lnTo>
                <a:lnTo>
                  <a:pt x="4986137" y="2804183"/>
                </a:lnTo>
                <a:cubicBezTo>
                  <a:pt x="4986150" y="2811409"/>
                  <a:pt x="4986162" y="2818634"/>
                  <a:pt x="4986175" y="2825860"/>
                </a:cubicBezTo>
                <a:cubicBezTo>
                  <a:pt x="4987474" y="2843788"/>
                  <a:pt x="4992871" y="2886513"/>
                  <a:pt x="4993936" y="2911749"/>
                </a:cubicBezTo>
                <a:cubicBezTo>
                  <a:pt x="4993313" y="2946689"/>
                  <a:pt x="4980300" y="2954448"/>
                  <a:pt x="4992563" y="2977278"/>
                </a:cubicBezTo>
                <a:cubicBezTo>
                  <a:pt x="4985688" y="2983455"/>
                  <a:pt x="4982051" y="2987749"/>
                  <a:pt x="4980516" y="2991092"/>
                </a:cubicBezTo>
                <a:cubicBezTo>
                  <a:pt x="4975910" y="3001119"/>
                  <a:pt x="4990216" y="3002537"/>
                  <a:pt x="4992801" y="3020247"/>
                </a:cubicBezTo>
                <a:cubicBezTo>
                  <a:pt x="4998517" y="3032637"/>
                  <a:pt x="5013148" y="3051512"/>
                  <a:pt x="5014805" y="3065434"/>
                </a:cubicBezTo>
                <a:cubicBezTo>
                  <a:pt x="4998836" y="3057428"/>
                  <a:pt x="5016840" y="3105196"/>
                  <a:pt x="5002733" y="3103777"/>
                </a:cubicBezTo>
                <a:cubicBezTo>
                  <a:pt x="5022381" y="3124610"/>
                  <a:pt x="4997365" y="3128169"/>
                  <a:pt x="5002941" y="3151828"/>
                </a:cubicBezTo>
                <a:cubicBezTo>
                  <a:pt x="5010264" y="3163902"/>
                  <a:pt x="5011356" y="3171780"/>
                  <a:pt x="5002883" y="3180546"/>
                </a:cubicBezTo>
                <a:cubicBezTo>
                  <a:pt x="5038586" y="3236545"/>
                  <a:pt x="5003723" y="3210316"/>
                  <a:pt x="5016711" y="3258677"/>
                </a:cubicBezTo>
                <a:lnTo>
                  <a:pt x="5017918" y="3262610"/>
                </a:lnTo>
                <a:lnTo>
                  <a:pt x="5011672" y="3277179"/>
                </a:lnTo>
                <a:lnTo>
                  <a:pt x="5009344" y="3278130"/>
                </a:lnTo>
                <a:lnTo>
                  <a:pt x="5026770" y="3325671"/>
                </a:lnTo>
                <a:lnTo>
                  <a:pt x="5024571" y="3332072"/>
                </a:lnTo>
                <a:lnTo>
                  <a:pt x="5041705" y="3362948"/>
                </a:lnTo>
                <a:lnTo>
                  <a:pt x="5047477" y="3378959"/>
                </a:lnTo>
                <a:lnTo>
                  <a:pt x="5060758" y="3407057"/>
                </a:lnTo>
                <a:lnTo>
                  <a:pt x="5058968" y="3409825"/>
                </a:lnTo>
                <a:lnTo>
                  <a:pt x="5062667" y="3415218"/>
                </a:lnTo>
                <a:lnTo>
                  <a:pt x="5060928" y="3419880"/>
                </a:lnTo>
                <a:lnTo>
                  <a:pt x="5062923" y="3424545"/>
                </a:lnTo>
                <a:cubicBezTo>
                  <a:pt x="5063537" y="3433967"/>
                  <a:pt x="5063494" y="3466028"/>
                  <a:pt x="5064623" y="3476412"/>
                </a:cubicBezTo>
                <a:lnTo>
                  <a:pt x="5069684" y="3486850"/>
                </a:lnTo>
                <a:lnTo>
                  <a:pt x="5063339" y="3496391"/>
                </a:lnTo>
                <a:lnTo>
                  <a:pt x="5070139" y="3531201"/>
                </a:lnTo>
                <a:lnTo>
                  <a:pt x="5079896" y="3542019"/>
                </a:lnTo>
                <a:lnTo>
                  <a:pt x="5087540" y="3552249"/>
                </a:lnTo>
                <a:lnTo>
                  <a:pt x="5087902" y="3553678"/>
                </a:lnTo>
                <a:lnTo>
                  <a:pt x="5091509" y="3568021"/>
                </a:lnTo>
                <a:lnTo>
                  <a:pt x="5091934" y="3569719"/>
                </a:lnTo>
                <a:lnTo>
                  <a:pt x="5089362" y="3586412"/>
                </a:lnTo>
                <a:lnTo>
                  <a:pt x="5092358" y="3597336"/>
                </a:lnTo>
                <a:lnTo>
                  <a:pt x="5084254" y="3606007"/>
                </a:lnTo>
                <a:cubicBezTo>
                  <a:pt x="5084262" y="3617747"/>
                  <a:pt x="5084273" y="3629488"/>
                  <a:pt x="5084281" y="3641228"/>
                </a:cubicBezTo>
                <a:lnTo>
                  <a:pt x="5091848" y="3653088"/>
                </a:lnTo>
                <a:lnTo>
                  <a:pt x="5097436" y="3664114"/>
                </a:lnTo>
                <a:cubicBezTo>
                  <a:pt x="5097463" y="3664599"/>
                  <a:pt x="5097491" y="3665084"/>
                  <a:pt x="5097518" y="3665569"/>
                </a:cubicBezTo>
                <a:cubicBezTo>
                  <a:pt x="5097915" y="3672776"/>
                  <a:pt x="5096966" y="3688591"/>
                  <a:pt x="5099829" y="3707357"/>
                </a:cubicBezTo>
                <a:cubicBezTo>
                  <a:pt x="5100505" y="3724716"/>
                  <a:pt x="5118078" y="3760234"/>
                  <a:pt x="5114696" y="3778166"/>
                </a:cubicBezTo>
                <a:cubicBezTo>
                  <a:pt x="5141627" y="3845122"/>
                  <a:pt x="5125427" y="3821305"/>
                  <a:pt x="5135379" y="3878222"/>
                </a:cubicBezTo>
                <a:cubicBezTo>
                  <a:pt x="5161519" y="3905047"/>
                  <a:pt x="5125417" y="4015047"/>
                  <a:pt x="5130138" y="4048117"/>
                </a:cubicBezTo>
                <a:cubicBezTo>
                  <a:pt x="5081804" y="4192084"/>
                  <a:pt x="5096262" y="4158987"/>
                  <a:pt x="5090040" y="4219510"/>
                </a:cubicBezTo>
                <a:cubicBezTo>
                  <a:pt x="5104553" y="4280033"/>
                  <a:pt x="5065380" y="4345686"/>
                  <a:pt x="5092812" y="4411258"/>
                </a:cubicBezTo>
                <a:cubicBezTo>
                  <a:pt x="5090630" y="4437329"/>
                  <a:pt x="5083878" y="4473140"/>
                  <a:pt x="5084599" y="4488531"/>
                </a:cubicBezTo>
                <a:cubicBezTo>
                  <a:pt x="5084423" y="4505410"/>
                  <a:pt x="5084248" y="4522289"/>
                  <a:pt x="5084072" y="4539168"/>
                </a:cubicBezTo>
                <a:cubicBezTo>
                  <a:pt x="5072114" y="4567830"/>
                  <a:pt x="5064305" y="4588197"/>
                  <a:pt x="5068936" y="4625153"/>
                </a:cubicBezTo>
                <a:cubicBezTo>
                  <a:pt x="5077433" y="4662889"/>
                  <a:pt x="5065899" y="4679357"/>
                  <a:pt x="5059114" y="4733115"/>
                </a:cubicBezTo>
                <a:cubicBezTo>
                  <a:pt x="5068687" y="4752352"/>
                  <a:pt x="5055370" y="4832308"/>
                  <a:pt x="5037209" y="4844323"/>
                </a:cubicBezTo>
                <a:cubicBezTo>
                  <a:pt x="5033444" y="4857054"/>
                  <a:pt x="5040194" y="4871554"/>
                  <a:pt x="5020638" y="4877992"/>
                </a:cubicBezTo>
                <a:cubicBezTo>
                  <a:pt x="4997151" y="4888353"/>
                  <a:pt x="5034418" y="4931200"/>
                  <a:pt x="5006413" y="4925805"/>
                </a:cubicBezTo>
                <a:cubicBezTo>
                  <a:pt x="5031964" y="4956261"/>
                  <a:pt x="4982840" y="4982633"/>
                  <a:pt x="4971037" y="5009272"/>
                </a:cubicBezTo>
                <a:cubicBezTo>
                  <a:pt x="4973259" y="5034036"/>
                  <a:pt x="4968375" y="5053859"/>
                  <a:pt x="4963105" y="5111369"/>
                </a:cubicBezTo>
                <a:cubicBezTo>
                  <a:pt x="4973224" y="5141336"/>
                  <a:pt x="4937413" y="5161742"/>
                  <a:pt x="4976341" y="5210876"/>
                </a:cubicBezTo>
                <a:cubicBezTo>
                  <a:pt x="4972455" y="5212581"/>
                  <a:pt x="4977054" y="5227501"/>
                  <a:pt x="4980617" y="5269726"/>
                </a:cubicBezTo>
                <a:cubicBezTo>
                  <a:pt x="4984182" y="5311951"/>
                  <a:pt x="4990390" y="5400671"/>
                  <a:pt x="4997733" y="5464225"/>
                </a:cubicBezTo>
                <a:cubicBezTo>
                  <a:pt x="5001765" y="5536542"/>
                  <a:pt x="4990225" y="5517959"/>
                  <a:pt x="5001400" y="5594585"/>
                </a:cubicBezTo>
                <a:cubicBezTo>
                  <a:pt x="4999908" y="5619318"/>
                  <a:pt x="4974042" y="5647975"/>
                  <a:pt x="4983700" y="5667896"/>
                </a:cubicBezTo>
                <a:cubicBezTo>
                  <a:pt x="4976834" y="5696311"/>
                  <a:pt x="4975579" y="5738356"/>
                  <a:pt x="4968506" y="5769225"/>
                </a:cubicBezTo>
                <a:cubicBezTo>
                  <a:pt x="4968926" y="5787258"/>
                  <a:pt x="4969344" y="5805291"/>
                  <a:pt x="4969765" y="5823324"/>
                </a:cubicBezTo>
                <a:cubicBezTo>
                  <a:pt x="4966122" y="5853058"/>
                  <a:pt x="4965608" y="5838948"/>
                  <a:pt x="4966129" y="5862699"/>
                </a:cubicBezTo>
                <a:lnTo>
                  <a:pt x="4970695" y="5906467"/>
                </a:lnTo>
                <a:lnTo>
                  <a:pt x="4991568" y="5939847"/>
                </a:lnTo>
                <a:cubicBezTo>
                  <a:pt x="4998848" y="5955713"/>
                  <a:pt x="4974731" y="5940131"/>
                  <a:pt x="4986815" y="5973994"/>
                </a:cubicBezTo>
                <a:cubicBezTo>
                  <a:pt x="4961187" y="5997051"/>
                  <a:pt x="4983444" y="6032039"/>
                  <a:pt x="4987776" y="6089693"/>
                </a:cubicBezTo>
                <a:lnTo>
                  <a:pt x="4991621" y="6224938"/>
                </a:lnTo>
                <a:cubicBezTo>
                  <a:pt x="4988442" y="6270972"/>
                  <a:pt x="5008962" y="6317522"/>
                  <a:pt x="5017157" y="6370251"/>
                </a:cubicBezTo>
                <a:cubicBezTo>
                  <a:pt x="5025353" y="6422980"/>
                  <a:pt x="5039938" y="6490855"/>
                  <a:pt x="5040797" y="6541313"/>
                </a:cubicBezTo>
                <a:cubicBezTo>
                  <a:pt x="5039898" y="6576319"/>
                  <a:pt x="5031912" y="6591883"/>
                  <a:pt x="5045375" y="6640957"/>
                </a:cubicBezTo>
                <a:cubicBezTo>
                  <a:pt x="5057505" y="6669536"/>
                  <a:pt x="5052276" y="6675394"/>
                  <a:pt x="5058442" y="6705297"/>
                </a:cubicBezTo>
                <a:cubicBezTo>
                  <a:pt x="5057367" y="6727133"/>
                  <a:pt x="5067901" y="6732087"/>
                  <a:pt x="5071125" y="6759582"/>
                </a:cubicBezTo>
                <a:cubicBezTo>
                  <a:pt x="5055614" y="6796071"/>
                  <a:pt x="5051656" y="6769544"/>
                  <a:pt x="5069172" y="6817746"/>
                </a:cubicBezTo>
                <a:cubicBezTo>
                  <a:pt x="5060956" y="6828354"/>
                  <a:pt x="5064525" y="6836369"/>
                  <a:pt x="5072322" y="6843646"/>
                </a:cubicBezTo>
                <a:lnTo>
                  <a:pt x="5091388" y="6857998"/>
                </a:lnTo>
                <a:lnTo>
                  <a:pt x="6096000" y="6857998"/>
                </a:lnTo>
                <a:lnTo>
                  <a:pt x="6096000" y="6858000"/>
                </a:lnTo>
                <a:lnTo>
                  <a:pt x="0" y="6858000"/>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F800BB0E-CE7B-1CA6-5B58-F99F079C7C0D}"/>
              </a:ext>
            </a:extLst>
          </p:cNvPr>
          <p:cNvSpPr>
            <a:spLocks noGrp="1"/>
          </p:cNvSpPr>
          <p:nvPr>
            <p:ph type="title"/>
          </p:nvPr>
        </p:nvSpPr>
        <p:spPr>
          <a:xfrm>
            <a:off x="838200" y="609600"/>
            <a:ext cx="3739341" cy="1330839"/>
          </a:xfrm>
        </p:spPr>
        <p:txBody>
          <a:bodyPr>
            <a:normAutofit/>
          </a:bodyPr>
          <a:lstStyle/>
          <a:p>
            <a:r>
              <a:rPr lang="en-US" dirty="0"/>
              <a:t>4. Be Empathetic</a:t>
            </a:r>
          </a:p>
        </p:txBody>
      </p:sp>
      <p:sp>
        <p:nvSpPr>
          <p:cNvPr id="3" name="Content Placeholder 2">
            <a:extLst>
              <a:ext uri="{FF2B5EF4-FFF2-40B4-BE49-F238E27FC236}">
                <a16:creationId xmlns:a16="http://schemas.microsoft.com/office/drawing/2014/main" id="{B1182ABE-1A6D-CA67-0F19-308924349187}"/>
              </a:ext>
            </a:extLst>
          </p:cNvPr>
          <p:cNvSpPr>
            <a:spLocks noGrp="1"/>
          </p:cNvSpPr>
          <p:nvPr>
            <p:ph idx="1"/>
          </p:nvPr>
        </p:nvSpPr>
        <p:spPr>
          <a:xfrm>
            <a:off x="114300" y="1940439"/>
            <a:ext cx="7151914" cy="4162249"/>
          </a:xfrm>
        </p:spPr>
        <p:txBody>
          <a:bodyPr>
            <a:noAutofit/>
          </a:bodyPr>
          <a:lstStyle/>
          <a:p>
            <a:pPr>
              <a:lnSpc>
                <a:spcPct val="150000"/>
              </a:lnSpc>
            </a:pPr>
            <a:r>
              <a:rPr lang="en-US" sz="2000" dirty="0"/>
              <a:t>Dealing with their emotions first is an effective defusing technique. Be empathic and explore their feelings by using non-judgmental questions. Express your goal to try to comprehend where they are coming from. Ask open-ended questions that help you understand their situation. “I’d like to hear more about how you’re feeling.” Use their name if possible and express that “we” will get this sorted out together.</a:t>
            </a:r>
          </a:p>
        </p:txBody>
      </p:sp>
      <p:pic>
        <p:nvPicPr>
          <p:cNvPr id="7" name="Graphic 6" descr="Angel Face Outline">
            <a:extLst>
              <a:ext uri="{FF2B5EF4-FFF2-40B4-BE49-F238E27FC236}">
                <a16:creationId xmlns:a16="http://schemas.microsoft.com/office/drawing/2014/main" id="{E8EE14A7-0457-6BBF-6808-5834D017BFD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748391" y="609600"/>
            <a:ext cx="5557909" cy="5557909"/>
          </a:xfrm>
          <a:prstGeom prst="rect">
            <a:avLst/>
          </a:prstGeom>
        </p:spPr>
      </p:pic>
    </p:spTree>
    <p:extLst>
      <p:ext uri="{BB962C8B-B14F-4D97-AF65-F5344CB8AC3E}">
        <p14:creationId xmlns:p14="http://schemas.microsoft.com/office/powerpoint/2010/main" val="12899039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8C12E-F2B0-797E-CFDB-73519A823DF4}"/>
              </a:ext>
            </a:extLst>
          </p:cNvPr>
          <p:cNvSpPr>
            <a:spLocks noGrp="1"/>
          </p:cNvSpPr>
          <p:nvPr>
            <p:ph type="title"/>
          </p:nvPr>
        </p:nvSpPr>
        <p:spPr/>
        <p:txBody>
          <a:bodyPr/>
          <a:lstStyle/>
          <a:p>
            <a:r>
              <a:rPr lang="en-US" dirty="0"/>
              <a:t> 5. Use silence</a:t>
            </a:r>
          </a:p>
        </p:txBody>
      </p:sp>
      <p:sp>
        <p:nvSpPr>
          <p:cNvPr id="3" name="Content Placeholder 2">
            <a:extLst>
              <a:ext uri="{FF2B5EF4-FFF2-40B4-BE49-F238E27FC236}">
                <a16:creationId xmlns:a16="http://schemas.microsoft.com/office/drawing/2014/main" id="{BA44DFD5-D045-712E-A1DF-422BD4E12EA9}"/>
              </a:ext>
            </a:extLst>
          </p:cNvPr>
          <p:cNvSpPr>
            <a:spLocks noGrp="1"/>
          </p:cNvSpPr>
          <p:nvPr>
            <p:ph idx="1"/>
          </p:nvPr>
        </p:nvSpPr>
        <p:spPr/>
        <p:txBody>
          <a:bodyPr/>
          <a:lstStyle/>
          <a:p>
            <a:r>
              <a:rPr lang="en-US" dirty="0"/>
              <a:t>Silence in a normal conversation is often awkward, yet it can be very helpful in angry confrontations. Using silence helps a person slow down their thinking and regain composure, buying you some time. Lead into a silence break by putting the onus on yourself: “That’s an important point; give me a minute to think about that.” “We’ve covered a lot of ground; I need a moment to collect my thoughts on what we’ve talked about.”</a:t>
            </a:r>
          </a:p>
        </p:txBody>
      </p:sp>
    </p:spTree>
    <p:extLst>
      <p:ext uri="{BB962C8B-B14F-4D97-AF65-F5344CB8AC3E}">
        <p14:creationId xmlns:p14="http://schemas.microsoft.com/office/powerpoint/2010/main" val="3242840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6897DEB4-4A88-4293-A935-9B25506C15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FBE42BC3-6707-4CBF-9386-048B994A4F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3886" y="0"/>
            <a:ext cx="7538114" cy="6858000"/>
          </a:xfrm>
          <a:custGeom>
            <a:avLst/>
            <a:gdLst>
              <a:gd name="connsiteX0" fmla="*/ 366246 w 7538114"/>
              <a:gd name="connsiteY0" fmla="*/ 0 h 6858000"/>
              <a:gd name="connsiteX1" fmla="*/ 2830292 w 7538114"/>
              <a:gd name="connsiteY1" fmla="*/ 0 h 6858000"/>
              <a:gd name="connsiteX2" fmla="*/ 3903260 w 7538114"/>
              <a:gd name="connsiteY2" fmla="*/ 0 h 6858000"/>
              <a:gd name="connsiteX3" fmla="*/ 4597266 w 7538114"/>
              <a:gd name="connsiteY3" fmla="*/ 0 h 6858000"/>
              <a:gd name="connsiteX4" fmla="*/ 7192370 w 7538114"/>
              <a:gd name="connsiteY4" fmla="*/ 0 h 6858000"/>
              <a:gd name="connsiteX5" fmla="*/ 7538114 w 7538114"/>
              <a:gd name="connsiteY5" fmla="*/ 0 h 6858000"/>
              <a:gd name="connsiteX6" fmla="*/ 7538114 w 7538114"/>
              <a:gd name="connsiteY6" fmla="*/ 6858000 h 6858000"/>
              <a:gd name="connsiteX7" fmla="*/ 7192370 w 7538114"/>
              <a:gd name="connsiteY7" fmla="*/ 6858000 h 6858000"/>
              <a:gd name="connsiteX8" fmla="*/ 4597266 w 7538114"/>
              <a:gd name="connsiteY8" fmla="*/ 6858000 h 6858000"/>
              <a:gd name="connsiteX9" fmla="*/ 3903260 w 7538114"/>
              <a:gd name="connsiteY9" fmla="*/ 6858000 h 6858000"/>
              <a:gd name="connsiteX10" fmla="*/ 2830292 w 7538114"/>
              <a:gd name="connsiteY10" fmla="*/ 6858000 h 6858000"/>
              <a:gd name="connsiteX11" fmla="*/ 170314 w 7538114"/>
              <a:gd name="connsiteY11" fmla="*/ 6858000 h 6858000"/>
              <a:gd name="connsiteX12" fmla="*/ 170341 w 7538114"/>
              <a:gd name="connsiteY12" fmla="*/ 6857759 h 6858000"/>
              <a:gd name="connsiteX13" fmla="*/ 173485 w 7538114"/>
              <a:gd name="connsiteY13" fmla="*/ 6852129 h 6858000"/>
              <a:gd name="connsiteX14" fmla="*/ 167544 w 7538114"/>
              <a:gd name="connsiteY14" fmla="*/ 6830335 h 6858000"/>
              <a:gd name="connsiteX15" fmla="*/ 163472 w 7538114"/>
              <a:gd name="connsiteY15" fmla="*/ 6796707 h 6858000"/>
              <a:gd name="connsiteX16" fmla="*/ 160535 w 7538114"/>
              <a:gd name="connsiteY16" fmla="*/ 6780725 h 6858000"/>
              <a:gd name="connsiteX17" fmla="*/ 162318 w 7538114"/>
              <a:gd name="connsiteY17" fmla="*/ 6767829 h 6858000"/>
              <a:gd name="connsiteX18" fmla="*/ 162771 w 7538114"/>
              <a:gd name="connsiteY18" fmla="*/ 6694444 h 6858000"/>
              <a:gd name="connsiteX19" fmla="*/ 165604 w 7538114"/>
              <a:gd name="connsiteY19" fmla="*/ 6677569 h 6858000"/>
              <a:gd name="connsiteX20" fmla="*/ 171255 w 7538114"/>
              <a:gd name="connsiteY20" fmla="*/ 6669571 h 6858000"/>
              <a:gd name="connsiteX21" fmla="*/ 169240 w 7538114"/>
              <a:gd name="connsiteY21" fmla="*/ 6663304 h 6858000"/>
              <a:gd name="connsiteX22" fmla="*/ 169039 w 7538114"/>
              <a:gd name="connsiteY22" fmla="*/ 6618916 h 6858000"/>
              <a:gd name="connsiteX23" fmla="*/ 168392 w 7538114"/>
              <a:gd name="connsiteY23" fmla="*/ 6589960 h 6858000"/>
              <a:gd name="connsiteX24" fmla="*/ 160636 w 7538114"/>
              <a:gd name="connsiteY24" fmla="*/ 6588200 h 6858000"/>
              <a:gd name="connsiteX25" fmla="*/ 157872 w 7538114"/>
              <a:gd name="connsiteY25" fmla="*/ 6562416 h 6858000"/>
              <a:gd name="connsiteX26" fmla="*/ 162851 w 7538114"/>
              <a:gd name="connsiteY26" fmla="*/ 6534939 h 6858000"/>
              <a:gd name="connsiteX27" fmla="*/ 162153 w 7538114"/>
              <a:gd name="connsiteY27" fmla="*/ 6502552 h 6858000"/>
              <a:gd name="connsiteX28" fmla="*/ 161821 w 7538114"/>
              <a:gd name="connsiteY28" fmla="*/ 6483172 h 6858000"/>
              <a:gd name="connsiteX29" fmla="*/ 154586 w 7538114"/>
              <a:gd name="connsiteY29" fmla="*/ 6432309 h 6858000"/>
              <a:gd name="connsiteX30" fmla="*/ 127078 w 7538114"/>
              <a:gd name="connsiteY30" fmla="*/ 6349783 h 6858000"/>
              <a:gd name="connsiteX31" fmla="*/ 123181 w 7538114"/>
              <a:gd name="connsiteY31" fmla="*/ 6323872 h 6858000"/>
              <a:gd name="connsiteX32" fmla="*/ 124767 w 7538114"/>
              <a:gd name="connsiteY32" fmla="*/ 6319343 h 6858000"/>
              <a:gd name="connsiteX33" fmla="*/ 108246 w 7538114"/>
              <a:gd name="connsiteY33" fmla="*/ 6190348 h 6858000"/>
              <a:gd name="connsiteX34" fmla="*/ 107279 w 7538114"/>
              <a:gd name="connsiteY34" fmla="*/ 6167269 h 6858000"/>
              <a:gd name="connsiteX35" fmla="*/ 107883 w 7538114"/>
              <a:gd name="connsiteY35" fmla="*/ 6149986 h 6858000"/>
              <a:gd name="connsiteX36" fmla="*/ 102380 w 7538114"/>
              <a:gd name="connsiteY36" fmla="*/ 6108622 h 6858000"/>
              <a:gd name="connsiteX37" fmla="*/ 90314 w 7538114"/>
              <a:gd name="connsiteY37" fmla="*/ 6041155 h 6858000"/>
              <a:gd name="connsiteX38" fmla="*/ 88409 w 7538114"/>
              <a:gd name="connsiteY38" fmla="*/ 6026587 h 6858000"/>
              <a:gd name="connsiteX39" fmla="*/ 89403 w 7538114"/>
              <a:gd name="connsiteY39" fmla="*/ 6013265 h 6858000"/>
              <a:gd name="connsiteX40" fmla="*/ 91927 w 7538114"/>
              <a:gd name="connsiteY40" fmla="*/ 6009478 h 6858000"/>
              <a:gd name="connsiteX41" fmla="*/ 91302 w 7538114"/>
              <a:gd name="connsiteY41" fmla="*/ 6001336 h 6858000"/>
              <a:gd name="connsiteX42" fmla="*/ 91687 w 7538114"/>
              <a:gd name="connsiteY42" fmla="*/ 5999003 h 6858000"/>
              <a:gd name="connsiteX43" fmla="*/ 93336 w 7538114"/>
              <a:gd name="connsiteY43" fmla="*/ 5985795 h 6858000"/>
              <a:gd name="connsiteX44" fmla="*/ 83190 w 7538114"/>
              <a:gd name="connsiteY44" fmla="*/ 5961758 h 6858000"/>
              <a:gd name="connsiteX45" fmla="*/ 81952 w 7538114"/>
              <a:gd name="connsiteY45" fmla="*/ 5928761 h 6858000"/>
              <a:gd name="connsiteX46" fmla="*/ 67420 w 7538114"/>
              <a:gd name="connsiteY46" fmla="*/ 5787247 h 6858000"/>
              <a:gd name="connsiteX47" fmla="*/ 50760 w 7538114"/>
              <a:gd name="connsiteY47" fmla="*/ 5710700 h 6858000"/>
              <a:gd name="connsiteX48" fmla="*/ 42956 w 7538114"/>
              <a:gd name="connsiteY48" fmla="*/ 5641754 h 6858000"/>
              <a:gd name="connsiteX49" fmla="*/ 29695 w 7538114"/>
              <a:gd name="connsiteY49" fmla="*/ 5602326 h 6858000"/>
              <a:gd name="connsiteX50" fmla="*/ 18841 w 7538114"/>
              <a:gd name="connsiteY50" fmla="*/ 5570885 h 6858000"/>
              <a:gd name="connsiteX51" fmla="*/ 9977 w 7538114"/>
              <a:gd name="connsiteY51" fmla="*/ 5543492 h 6858000"/>
              <a:gd name="connsiteX52" fmla="*/ 5255 w 7538114"/>
              <a:gd name="connsiteY52" fmla="*/ 5531024 h 6858000"/>
              <a:gd name="connsiteX53" fmla="*/ 5447 w 7538114"/>
              <a:gd name="connsiteY53" fmla="*/ 5527845 h 6858000"/>
              <a:gd name="connsiteX54" fmla="*/ 0 w 7538114"/>
              <a:gd name="connsiteY54" fmla="*/ 5507724 h 6858000"/>
              <a:gd name="connsiteX55" fmla="*/ 435 w 7538114"/>
              <a:gd name="connsiteY55" fmla="*/ 5507045 h 6858000"/>
              <a:gd name="connsiteX56" fmla="*/ 1128 w 7538114"/>
              <a:gd name="connsiteY56" fmla="*/ 5499619 h 6858000"/>
              <a:gd name="connsiteX57" fmla="*/ 1291 w 7538114"/>
              <a:gd name="connsiteY57" fmla="*/ 5486342 h 6858000"/>
              <a:gd name="connsiteX58" fmla="*/ 7976 w 7538114"/>
              <a:gd name="connsiteY58" fmla="*/ 5450755 h 6858000"/>
              <a:gd name="connsiteX59" fmla="*/ 2355 w 7538114"/>
              <a:gd name="connsiteY59" fmla="*/ 5429732 h 6858000"/>
              <a:gd name="connsiteX60" fmla="*/ 1499 w 7538114"/>
              <a:gd name="connsiteY60" fmla="*/ 5370432 h 6858000"/>
              <a:gd name="connsiteX61" fmla="*/ 11483 w 7538114"/>
              <a:gd name="connsiteY61" fmla="*/ 5308330 h 6858000"/>
              <a:gd name="connsiteX62" fmla="*/ 12793 w 7538114"/>
              <a:gd name="connsiteY62" fmla="*/ 5246026 h 6858000"/>
              <a:gd name="connsiteX63" fmla="*/ 12525 w 7538114"/>
              <a:gd name="connsiteY63" fmla="*/ 5223468 h 6858000"/>
              <a:gd name="connsiteX64" fmla="*/ 15322 w 7538114"/>
              <a:gd name="connsiteY64" fmla="*/ 5183258 h 6858000"/>
              <a:gd name="connsiteX65" fmla="*/ 18633 w 7538114"/>
              <a:gd name="connsiteY65" fmla="*/ 5164842 h 6858000"/>
              <a:gd name="connsiteX66" fmla="*/ 18428 w 7538114"/>
              <a:gd name="connsiteY66" fmla="*/ 5164034 h 6858000"/>
              <a:gd name="connsiteX67" fmla="*/ 19854 w 7538114"/>
              <a:gd name="connsiteY67" fmla="*/ 5162388 h 6858000"/>
              <a:gd name="connsiteX68" fmla="*/ 20514 w 7538114"/>
              <a:gd name="connsiteY68" fmla="*/ 5158981 h 6858000"/>
              <a:gd name="connsiteX69" fmla="*/ 20089 w 7538114"/>
              <a:gd name="connsiteY69" fmla="*/ 5149681 h 6858000"/>
              <a:gd name="connsiteX70" fmla="*/ 19561 w 7538114"/>
              <a:gd name="connsiteY70" fmla="*/ 5146183 h 6858000"/>
              <a:gd name="connsiteX71" fmla="*/ 19571 w 7538114"/>
              <a:gd name="connsiteY71" fmla="*/ 5141065 h 6858000"/>
              <a:gd name="connsiteX72" fmla="*/ 19690 w 7538114"/>
              <a:gd name="connsiteY72" fmla="*/ 5140937 h 6858000"/>
              <a:gd name="connsiteX73" fmla="*/ 19471 w 7538114"/>
              <a:gd name="connsiteY73" fmla="*/ 5136144 h 6858000"/>
              <a:gd name="connsiteX74" fmla="*/ 16918 w 7538114"/>
              <a:gd name="connsiteY74" fmla="*/ 5112689 h 6858000"/>
              <a:gd name="connsiteX75" fmla="*/ 28071 w 7538114"/>
              <a:gd name="connsiteY75" fmla="*/ 5081696 h 6858000"/>
              <a:gd name="connsiteX76" fmla="*/ 30005 w 7538114"/>
              <a:gd name="connsiteY76" fmla="*/ 5068879 h 6858000"/>
              <a:gd name="connsiteX77" fmla="*/ 31661 w 7538114"/>
              <a:gd name="connsiteY77" fmla="*/ 5062033 h 6858000"/>
              <a:gd name="connsiteX78" fmla="*/ 32169 w 7538114"/>
              <a:gd name="connsiteY78" fmla="*/ 5061608 h 6858000"/>
              <a:gd name="connsiteX79" fmla="*/ 27436 w 7538114"/>
              <a:gd name="connsiteY79" fmla="*/ 5021480 h 6858000"/>
              <a:gd name="connsiteX80" fmla="*/ 26614 w 7538114"/>
              <a:gd name="connsiteY80" fmla="*/ 5013906 h 6858000"/>
              <a:gd name="connsiteX81" fmla="*/ 25056 w 7538114"/>
              <a:gd name="connsiteY81" fmla="*/ 5011767 h 6858000"/>
              <a:gd name="connsiteX82" fmla="*/ 24513 w 7538114"/>
              <a:gd name="connsiteY82" fmla="*/ 5000592 h 6858000"/>
              <a:gd name="connsiteX83" fmla="*/ 24951 w 7538114"/>
              <a:gd name="connsiteY83" fmla="*/ 4999307 h 6858000"/>
              <a:gd name="connsiteX84" fmla="*/ 22644 w 7538114"/>
              <a:gd name="connsiteY84" fmla="*/ 4990090 h 6858000"/>
              <a:gd name="connsiteX85" fmla="*/ 18465 w 7538114"/>
              <a:gd name="connsiteY85" fmla="*/ 4982366 h 6858000"/>
              <a:gd name="connsiteX86" fmla="*/ 20888 w 7538114"/>
              <a:gd name="connsiteY86" fmla="*/ 4887310 h 6858000"/>
              <a:gd name="connsiteX87" fmla="*/ 15781 w 7538114"/>
              <a:gd name="connsiteY87" fmla="*/ 4807298 h 6858000"/>
              <a:gd name="connsiteX88" fmla="*/ 19649 w 7538114"/>
              <a:gd name="connsiteY88" fmla="*/ 4779990 h 6858000"/>
              <a:gd name="connsiteX89" fmla="*/ 21858 w 7538114"/>
              <a:gd name="connsiteY89" fmla="*/ 4664237 h 6858000"/>
              <a:gd name="connsiteX90" fmla="*/ 13583 w 7538114"/>
              <a:gd name="connsiteY90" fmla="*/ 4598607 h 6858000"/>
              <a:gd name="connsiteX91" fmla="*/ 7118 w 7538114"/>
              <a:gd name="connsiteY91" fmla="*/ 4546768 h 6858000"/>
              <a:gd name="connsiteX92" fmla="*/ 14555 w 7538114"/>
              <a:gd name="connsiteY92" fmla="*/ 4522182 h 6858000"/>
              <a:gd name="connsiteX93" fmla="*/ 17290 w 7538114"/>
              <a:gd name="connsiteY93" fmla="*/ 4509768 h 6858000"/>
              <a:gd name="connsiteX94" fmla="*/ 17421 w 7538114"/>
              <a:gd name="connsiteY94" fmla="*/ 4494586 h 6858000"/>
              <a:gd name="connsiteX95" fmla="*/ 18193 w 7538114"/>
              <a:gd name="connsiteY95" fmla="*/ 4440649 h 6858000"/>
              <a:gd name="connsiteX96" fmla="*/ 16616 w 7538114"/>
              <a:gd name="connsiteY96" fmla="*/ 4431853 h 6858000"/>
              <a:gd name="connsiteX97" fmla="*/ 19246 w 7538114"/>
              <a:gd name="connsiteY97" fmla="*/ 4403141 h 6858000"/>
              <a:gd name="connsiteX98" fmla="*/ 19623 w 7538114"/>
              <a:gd name="connsiteY98" fmla="*/ 4356631 h 6858000"/>
              <a:gd name="connsiteX99" fmla="*/ 20293 w 7538114"/>
              <a:gd name="connsiteY99" fmla="*/ 4339937 h 6858000"/>
              <a:gd name="connsiteX100" fmla="*/ 18752 w 7538114"/>
              <a:gd name="connsiteY100" fmla="*/ 4331435 h 6858000"/>
              <a:gd name="connsiteX101" fmla="*/ 24901 w 7538114"/>
              <a:gd name="connsiteY101" fmla="*/ 4320990 h 6858000"/>
              <a:gd name="connsiteX102" fmla="*/ 23734 w 7538114"/>
              <a:gd name="connsiteY102" fmla="*/ 4309111 h 6858000"/>
              <a:gd name="connsiteX103" fmla="*/ 29040 w 7538114"/>
              <a:gd name="connsiteY103" fmla="*/ 4263489 h 6858000"/>
              <a:gd name="connsiteX104" fmla="*/ 29429 w 7538114"/>
              <a:gd name="connsiteY104" fmla="*/ 4258775 h 6858000"/>
              <a:gd name="connsiteX105" fmla="*/ 33702 w 7538114"/>
              <a:gd name="connsiteY105" fmla="*/ 4248512 h 6858000"/>
              <a:gd name="connsiteX106" fmla="*/ 37356 w 7538114"/>
              <a:gd name="connsiteY106" fmla="*/ 4228644 h 6858000"/>
              <a:gd name="connsiteX107" fmla="*/ 50107 w 7538114"/>
              <a:gd name="connsiteY107" fmla="*/ 4193665 h 6858000"/>
              <a:gd name="connsiteX108" fmla="*/ 56192 w 7538114"/>
              <a:gd name="connsiteY108" fmla="*/ 4173105 h 6858000"/>
              <a:gd name="connsiteX109" fmla="*/ 61800 w 7538114"/>
              <a:gd name="connsiteY109" fmla="*/ 4159194 h 6858000"/>
              <a:gd name="connsiteX110" fmla="*/ 69720 w 7538114"/>
              <a:gd name="connsiteY110" fmla="*/ 4118135 h 6858000"/>
              <a:gd name="connsiteX111" fmla="*/ 80190 w 7538114"/>
              <a:gd name="connsiteY111" fmla="*/ 4047713 h 6858000"/>
              <a:gd name="connsiteX112" fmla="*/ 96666 w 7538114"/>
              <a:gd name="connsiteY112" fmla="*/ 3980780 h 6858000"/>
              <a:gd name="connsiteX113" fmla="*/ 107651 w 7538114"/>
              <a:gd name="connsiteY113" fmla="*/ 3941872 h 6858000"/>
              <a:gd name="connsiteX114" fmla="*/ 118444 w 7538114"/>
              <a:gd name="connsiteY114" fmla="*/ 3897465 h 6858000"/>
              <a:gd name="connsiteX115" fmla="*/ 134545 w 7538114"/>
              <a:gd name="connsiteY115" fmla="*/ 3811132 h 6858000"/>
              <a:gd name="connsiteX116" fmla="*/ 145381 w 7538114"/>
              <a:gd name="connsiteY116" fmla="*/ 3746540 h 6858000"/>
              <a:gd name="connsiteX117" fmla="*/ 146587 w 7538114"/>
              <a:gd name="connsiteY117" fmla="*/ 3670275 h 6858000"/>
              <a:gd name="connsiteX118" fmla="*/ 165690 w 7538114"/>
              <a:gd name="connsiteY118" fmla="*/ 3580981 h 6858000"/>
              <a:gd name="connsiteX119" fmla="*/ 163175 w 7538114"/>
              <a:gd name="connsiteY119" fmla="*/ 3570960 h 6858000"/>
              <a:gd name="connsiteX120" fmla="*/ 162665 w 7538114"/>
              <a:gd name="connsiteY120" fmla="*/ 3560693 h 6858000"/>
              <a:gd name="connsiteX121" fmla="*/ 163299 w 7538114"/>
              <a:gd name="connsiteY121" fmla="*/ 3559743 h 6858000"/>
              <a:gd name="connsiteX122" fmla="*/ 164777 w 7538114"/>
              <a:gd name="connsiteY122" fmla="*/ 3548721 h 6858000"/>
              <a:gd name="connsiteX123" fmla="*/ 163708 w 7538114"/>
              <a:gd name="connsiteY123" fmla="*/ 3545693 h 6858000"/>
              <a:gd name="connsiteX124" fmla="*/ 164286 w 7538114"/>
              <a:gd name="connsiteY124" fmla="*/ 3537938 h 6858000"/>
              <a:gd name="connsiteX125" fmla="*/ 164247 w 7538114"/>
              <a:gd name="connsiteY125" fmla="*/ 3522141 h 6858000"/>
              <a:gd name="connsiteX126" fmla="*/ 165343 w 7538114"/>
              <a:gd name="connsiteY126" fmla="*/ 3519672 h 6858000"/>
              <a:gd name="connsiteX127" fmla="*/ 167001 w 7538114"/>
              <a:gd name="connsiteY127" fmla="*/ 3496604 h 6858000"/>
              <a:gd name="connsiteX128" fmla="*/ 167547 w 7538114"/>
              <a:gd name="connsiteY128" fmla="*/ 3496517 h 6858000"/>
              <a:gd name="connsiteX129" fmla="*/ 170301 w 7538114"/>
              <a:gd name="connsiteY129" fmla="*/ 3491023 h 6858000"/>
              <a:gd name="connsiteX130" fmla="*/ 174371 w 7538114"/>
              <a:gd name="connsiteY130" fmla="*/ 3479998 h 6858000"/>
              <a:gd name="connsiteX131" fmla="*/ 190228 w 7538114"/>
              <a:gd name="connsiteY131" fmla="*/ 3457434 h 6858000"/>
              <a:gd name="connsiteX132" fmla="*/ 192016 w 7538114"/>
              <a:gd name="connsiteY132" fmla="*/ 3433411 h 6858000"/>
              <a:gd name="connsiteX133" fmla="*/ 192663 w 7538114"/>
              <a:gd name="connsiteY133" fmla="*/ 3428691 h 6858000"/>
              <a:gd name="connsiteX134" fmla="*/ 192793 w 7538114"/>
              <a:gd name="connsiteY134" fmla="*/ 3428643 h 6858000"/>
              <a:gd name="connsiteX135" fmla="*/ 193710 w 7538114"/>
              <a:gd name="connsiteY135" fmla="*/ 3423760 h 6858000"/>
              <a:gd name="connsiteX136" fmla="*/ 193839 w 7538114"/>
              <a:gd name="connsiteY136" fmla="*/ 3420085 h 6858000"/>
              <a:gd name="connsiteX137" fmla="*/ 195094 w 7538114"/>
              <a:gd name="connsiteY137" fmla="*/ 3410930 h 6858000"/>
              <a:gd name="connsiteX138" fmla="*/ 196311 w 7538114"/>
              <a:gd name="connsiteY138" fmla="*/ 3408092 h 6858000"/>
              <a:gd name="connsiteX139" fmla="*/ 197928 w 7538114"/>
              <a:gd name="connsiteY139" fmla="*/ 3407419 h 6858000"/>
              <a:gd name="connsiteX140" fmla="*/ 197881 w 7538114"/>
              <a:gd name="connsiteY140" fmla="*/ 3406520 h 6858000"/>
              <a:gd name="connsiteX141" fmla="*/ 204222 w 7538114"/>
              <a:gd name="connsiteY141" fmla="*/ 3391015 h 6858000"/>
              <a:gd name="connsiteX142" fmla="*/ 213950 w 7538114"/>
              <a:gd name="connsiteY142" fmla="*/ 3354361 h 6858000"/>
              <a:gd name="connsiteX143" fmla="*/ 217699 w 7538114"/>
              <a:gd name="connsiteY143" fmla="*/ 3332639 h 6858000"/>
              <a:gd name="connsiteX144" fmla="*/ 229963 w 7538114"/>
              <a:gd name="connsiteY144" fmla="*/ 3273935 h 6858000"/>
              <a:gd name="connsiteX145" fmla="*/ 243785 w 7538114"/>
              <a:gd name="connsiteY145" fmla="*/ 3215621 h 6858000"/>
              <a:gd name="connsiteX146" fmla="*/ 259175 w 7538114"/>
              <a:gd name="connsiteY146" fmla="*/ 3189909 h 6858000"/>
              <a:gd name="connsiteX147" fmla="*/ 259988 w 7538114"/>
              <a:gd name="connsiteY147" fmla="*/ 3186579 h 6858000"/>
              <a:gd name="connsiteX148" fmla="*/ 259980 w 7538114"/>
              <a:gd name="connsiteY148" fmla="*/ 3177264 h 6858000"/>
              <a:gd name="connsiteX149" fmla="*/ 259609 w 7538114"/>
              <a:gd name="connsiteY149" fmla="*/ 3173723 h 6858000"/>
              <a:gd name="connsiteX150" fmla="*/ 259848 w 7538114"/>
              <a:gd name="connsiteY150" fmla="*/ 3168622 h 6858000"/>
              <a:gd name="connsiteX151" fmla="*/ 259971 w 7538114"/>
              <a:gd name="connsiteY151" fmla="*/ 3168508 h 6858000"/>
              <a:gd name="connsiteX152" fmla="*/ 259966 w 7538114"/>
              <a:gd name="connsiteY152" fmla="*/ 3163706 h 6858000"/>
              <a:gd name="connsiteX153" fmla="*/ 258467 w 7538114"/>
              <a:gd name="connsiteY153" fmla="*/ 3140064 h 6858000"/>
              <a:gd name="connsiteX154" fmla="*/ 270990 w 7538114"/>
              <a:gd name="connsiteY154" fmla="*/ 3110288 h 6858000"/>
              <a:gd name="connsiteX155" fmla="*/ 273494 w 7538114"/>
              <a:gd name="connsiteY155" fmla="*/ 3097704 h 6858000"/>
              <a:gd name="connsiteX156" fmla="*/ 275456 w 7538114"/>
              <a:gd name="connsiteY156" fmla="*/ 3091047 h 6858000"/>
              <a:gd name="connsiteX157" fmla="*/ 275980 w 7538114"/>
              <a:gd name="connsiteY157" fmla="*/ 3090672 h 6858000"/>
              <a:gd name="connsiteX158" fmla="*/ 274486 w 7538114"/>
              <a:gd name="connsiteY158" fmla="*/ 3068004 h 6858000"/>
              <a:gd name="connsiteX159" fmla="*/ 275226 w 7538114"/>
              <a:gd name="connsiteY159" fmla="*/ 3065087 h 6858000"/>
              <a:gd name="connsiteX160" fmla="*/ 273050 w 7538114"/>
              <a:gd name="connsiteY160" fmla="*/ 3050191 h 6858000"/>
              <a:gd name="connsiteX161" fmla="*/ 272566 w 7538114"/>
              <a:gd name="connsiteY161" fmla="*/ 3042559 h 6858000"/>
              <a:gd name="connsiteX162" fmla="*/ 271107 w 7538114"/>
              <a:gd name="connsiteY162" fmla="*/ 3040271 h 6858000"/>
              <a:gd name="connsiteX163" fmla="*/ 271065 w 7538114"/>
              <a:gd name="connsiteY163" fmla="*/ 3029072 h 6858000"/>
              <a:gd name="connsiteX164" fmla="*/ 271558 w 7538114"/>
              <a:gd name="connsiteY164" fmla="*/ 3027835 h 6858000"/>
              <a:gd name="connsiteX165" fmla="*/ 268717 w 7538114"/>
              <a:gd name="connsiteY165" fmla="*/ 2964245 h 6858000"/>
              <a:gd name="connsiteX166" fmla="*/ 272511 w 7538114"/>
              <a:gd name="connsiteY166" fmla="*/ 2915772 h 6858000"/>
              <a:gd name="connsiteX167" fmla="*/ 270356 w 7538114"/>
              <a:gd name="connsiteY167" fmla="*/ 2825842 h 6858000"/>
              <a:gd name="connsiteX168" fmla="*/ 273897 w 7538114"/>
              <a:gd name="connsiteY168" fmla="*/ 2734957 h 6858000"/>
              <a:gd name="connsiteX169" fmla="*/ 274458 w 7538114"/>
              <a:gd name="connsiteY169" fmla="*/ 2636572 h 6858000"/>
              <a:gd name="connsiteX170" fmla="*/ 279157 w 7538114"/>
              <a:gd name="connsiteY170" fmla="*/ 2604260 h 6858000"/>
              <a:gd name="connsiteX171" fmla="*/ 288131 w 7538114"/>
              <a:gd name="connsiteY171" fmla="*/ 2582747 h 6858000"/>
              <a:gd name="connsiteX172" fmla="*/ 282516 w 7538114"/>
              <a:gd name="connsiteY172" fmla="*/ 2478755 h 6858000"/>
              <a:gd name="connsiteX173" fmla="*/ 287359 w 7538114"/>
              <a:gd name="connsiteY173" fmla="*/ 2451804 h 6858000"/>
              <a:gd name="connsiteX174" fmla="*/ 289577 w 7538114"/>
              <a:gd name="connsiteY174" fmla="*/ 2408801 h 6858000"/>
              <a:gd name="connsiteX175" fmla="*/ 293203 w 7538114"/>
              <a:gd name="connsiteY175" fmla="*/ 2392670 h 6858000"/>
              <a:gd name="connsiteX176" fmla="*/ 304183 w 7538114"/>
              <a:gd name="connsiteY176" fmla="*/ 2330165 h 6858000"/>
              <a:gd name="connsiteX177" fmla="*/ 310900 w 7538114"/>
              <a:gd name="connsiteY177" fmla="*/ 2276363 h 6858000"/>
              <a:gd name="connsiteX178" fmla="*/ 303909 w 7538114"/>
              <a:gd name="connsiteY178" fmla="*/ 2236310 h 6858000"/>
              <a:gd name="connsiteX179" fmla="*/ 306187 w 7538114"/>
              <a:gd name="connsiteY179" fmla="*/ 2232984 h 6858000"/>
              <a:gd name="connsiteX180" fmla="*/ 307158 w 7538114"/>
              <a:gd name="connsiteY180" fmla="*/ 2205763 h 6858000"/>
              <a:gd name="connsiteX181" fmla="*/ 304860 w 7538114"/>
              <a:gd name="connsiteY181" fmla="*/ 2145703 h 6858000"/>
              <a:gd name="connsiteX182" fmla="*/ 304273 w 7538114"/>
              <a:gd name="connsiteY182" fmla="*/ 2092533 h 6858000"/>
              <a:gd name="connsiteX183" fmla="*/ 301642 w 7538114"/>
              <a:gd name="connsiteY183" fmla="*/ 2057359 h 6858000"/>
              <a:gd name="connsiteX184" fmla="*/ 306736 w 7538114"/>
              <a:gd name="connsiteY184" fmla="*/ 2016105 h 6858000"/>
              <a:gd name="connsiteX185" fmla="*/ 316234 w 7538114"/>
              <a:gd name="connsiteY185" fmla="*/ 1983129 h 6858000"/>
              <a:gd name="connsiteX186" fmla="*/ 318238 w 7538114"/>
              <a:gd name="connsiteY186" fmla="*/ 1956745 h 6858000"/>
              <a:gd name="connsiteX187" fmla="*/ 311341 w 7538114"/>
              <a:gd name="connsiteY187" fmla="*/ 1950160 h 6858000"/>
              <a:gd name="connsiteX188" fmla="*/ 323556 w 7538114"/>
              <a:gd name="connsiteY188" fmla="*/ 1879546 h 6858000"/>
              <a:gd name="connsiteX189" fmla="*/ 326085 w 7538114"/>
              <a:gd name="connsiteY189" fmla="*/ 1854893 h 6858000"/>
              <a:gd name="connsiteX190" fmla="*/ 335058 w 7538114"/>
              <a:gd name="connsiteY190" fmla="*/ 1787684 h 6858000"/>
              <a:gd name="connsiteX191" fmla="*/ 345620 w 7538114"/>
              <a:gd name="connsiteY191" fmla="*/ 1720464 h 6858000"/>
              <a:gd name="connsiteX192" fmla="*/ 360760 w 7538114"/>
              <a:gd name="connsiteY192" fmla="*/ 1681196 h 6858000"/>
              <a:gd name="connsiteX193" fmla="*/ 368483 w 7538114"/>
              <a:gd name="connsiteY193" fmla="*/ 1625881 h 6858000"/>
              <a:gd name="connsiteX194" fmla="*/ 371077 w 7538114"/>
              <a:gd name="connsiteY194" fmla="*/ 1616704 h 6858000"/>
              <a:gd name="connsiteX195" fmla="*/ 383008 w 7538114"/>
              <a:gd name="connsiteY195" fmla="*/ 1551493 h 6858000"/>
              <a:gd name="connsiteX196" fmla="*/ 384834 w 7538114"/>
              <a:gd name="connsiteY196" fmla="*/ 1475233 h 6858000"/>
              <a:gd name="connsiteX197" fmla="*/ 418371 w 7538114"/>
              <a:gd name="connsiteY197" fmla="*/ 1380155 h 6858000"/>
              <a:gd name="connsiteX198" fmla="*/ 469641 w 7538114"/>
              <a:gd name="connsiteY198" fmla="*/ 1210871 h 6858000"/>
              <a:gd name="connsiteX199" fmla="*/ 489701 w 7538114"/>
              <a:gd name="connsiteY199" fmla="*/ 1028427 h 6858000"/>
              <a:gd name="connsiteX200" fmla="*/ 486354 w 7538114"/>
              <a:gd name="connsiteY200" fmla="*/ 980383 h 6858000"/>
              <a:gd name="connsiteX201" fmla="*/ 479762 w 7538114"/>
              <a:gd name="connsiteY201" fmla="*/ 839699 h 6858000"/>
              <a:gd name="connsiteX202" fmla="*/ 445664 w 7538114"/>
              <a:gd name="connsiteY202" fmla="*/ 696545 h 6858000"/>
              <a:gd name="connsiteX203" fmla="*/ 440047 w 7538114"/>
              <a:gd name="connsiteY203" fmla="*/ 606615 h 6858000"/>
              <a:gd name="connsiteX204" fmla="*/ 431225 w 7538114"/>
              <a:gd name="connsiteY204" fmla="*/ 563889 h 6858000"/>
              <a:gd name="connsiteX205" fmla="*/ 430803 w 7538114"/>
              <a:gd name="connsiteY205" fmla="*/ 534294 h 6858000"/>
              <a:gd name="connsiteX206" fmla="*/ 429777 w 7538114"/>
              <a:gd name="connsiteY206" fmla="*/ 516548 h 6858000"/>
              <a:gd name="connsiteX207" fmla="*/ 415090 w 7538114"/>
              <a:gd name="connsiteY207" fmla="*/ 485808 h 6858000"/>
              <a:gd name="connsiteX208" fmla="*/ 410499 w 7538114"/>
              <a:gd name="connsiteY208" fmla="*/ 369873 h 6858000"/>
              <a:gd name="connsiteX209" fmla="*/ 425314 w 7538114"/>
              <a:gd name="connsiteY209" fmla="*/ 259180 h 6858000"/>
              <a:gd name="connsiteX210" fmla="*/ 383240 w 7538114"/>
              <a:gd name="connsiteY210" fmla="*/ 94173 h 6858000"/>
              <a:gd name="connsiteX211" fmla="*/ 379938 w 7538114"/>
              <a:gd name="connsiteY211" fmla="*/ 77267 h 6858000"/>
              <a:gd name="connsiteX212" fmla="*/ 373430 w 7538114"/>
              <a:gd name="connsiteY212" fmla="*/ 388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7538114" h="6858000">
                <a:moveTo>
                  <a:pt x="366246" y="0"/>
                </a:moveTo>
                <a:lnTo>
                  <a:pt x="2830292" y="0"/>
                </a:lnTo>
                <a:lnTo>
                  <a:pt x="3903260" y="0"/>
                </a:lnTo>
                <a:lnTo>
                  <a:pt x="4597266" y="0"/>
                </a:lnTo>
                <a:lnTo>
                  <a:pt x="7192370" y="0"/>
                </a:lnTo>
                <a:lnTo>
                  <a:pt x="7538114" y="0"/>
                </a:lnTo>
                <a:lnTo>
                  <a:pt x="7538114" y="6858000"/>
                </a:lnTo>
                <a:lnTo>
                  <a:pt x="7192370" y="6858000"/>
                </a:lnTo>
                <a:lnTo>
                  <a:pt x="4597266" y="6858000"/>
                </a:lnTo>
                <a:lnTo>
                  <a:pt x="3903260" y="6858000"/>
                </a:lnTo>
                <a:lnTo>
                  <a:pt x="2830292" y="6858000"/>
                </a:lnTo>
                <a:lnTo>
                  <a:pt x="170314" y="6858000"/>
                </a:lnTo>
                <a:cubicBezTo>
                  <a:pt x="170323" y="6857920"/>
                  <a:pt x="170332" y="6857839"/>
                  <a:pt x="170341" y="6857759"/>
                </a:cubicBezTo>
                <a:lnTo>
                  <a:pt x="173485" y="6852129"/>
                </a:lnTo>
                <a:lnTo>
                  <a:pt x="167544" y="6830335"/>
                </a:lnTo>
                <a:cubicBezTo>
                  <a:pt x="165474" y="6819600"/>
                  <a:pt x="164100" y="6808301"/>
                  <a:pt x="163472" y="6796707"/>
                </a:cubicBezTo>
                <a:cubicBezTo>
                  <a:pt x="167658" y="6794106"/>
                  <a:pt x="161711" y="6785006"/>
                  <a:pt x="160535" y="6780725"/>
                </a:cubicBezTo>
                <a:cubicBezTo>
                  <a:pt x="163268" y="6780680"/>
                  <a:pt x="164578" y="6771195"/>
                  <a:pt x="162318" y="6767829"/>
                </a:cubicBezTo>
                <a:cubicBezTo>
                  <a:pt x="152545" y="6697090"/>
                  <a:pt x="178083" y="6736894"/>
                  <a:pt x="162771" y="6694444"/>
                </a:cubicBezTo>
                <a:cubicBezTo>
                  <a:pt x="161971" y="6687342"/>
                  <a:pt x="163342" y="6682014"/>
                  <a:pt x="165604" y="6677569"/>
                </a:cubicBezTo>
                <a:lnTo>
                  <a:pt x="171255" y="6669571"/>
                </a:lnTo>
                <a:lnTo>
                  <a:pt x="169240" y="6663304"/>
                </a:lnTo>
                <a:cubicBezTo>
                  <a:pt x="169082" y="6639651"/>
                  <a:pt x="174873" y="6632678"/>
                  <a:pt x="169039" y="6618916"/>
                </a:cubicBezTo>
                <a:cubicBezTo>
                  <a:pt x="181164" y="6598580"/>
                  <a:pt x="170248" y="6605428"/>
                  <a:pt x="168392" y="6589960"/>
                </a:cubicBezTo>
                <a:cubicBezTo>
                  <a:pt x="165975" y="6577758"/>
                  <a:pt x="161323" y="6600160"/>
                  <a:pt x="160636" y="6588200"/>
                </a:cubicBezTo>
                <a:cubicBezTo>
                  <a:pt x="163766" y="6575263"/>
                  <a:pt x="154044" y="6575871"/>
                  <a:pt x="157872" y="6562416"/>
                </a:cubicBezTo>
                <a:cubicBezTo>
                  <a:pt x="165196" y="6565685"/>
                  <a:pt x="156453" y="6535866"/>
                  <a:pt x="162851" y="6534939"/>
                </a:cubicBezTo>
                <a:cubicBezTo>
                  <a:pt x="153702" y="6523511"/>
                  <a:pt x="164973" y="6517769"/>
                  <a:pt x="162153" y="6502552"/>
                </a:cubicBezTo>
                <a:cubicBezTo>
                  <a:pt x="158692" y="6495386"/>
                  <a:pt x="158098" y="6490216"/>
                  <a:pt x="161821" y="6483172"/>
                </a:cubicBezTo>
                <a:cubicBezTo>
                  <a:pt x="144969" y="6450162"/>
                  <a:pt x="161066" y="6463202"/>
                  <a:pt x="154586" y="6432309"/>
                </a:cubicBezTo>
                <a:cubicBezTo>
                  <a:pt x="147771" y="6405695"/>
                  <a:pt x="143349" y="6375524"/>
                  <a:pt x="127078" y="6349783"/>
                </a:cubicBezTo>
                <a:cubicBezTo>
                  <a:pt x="122468" y="6345058"/>
                  <a:pt x="120723" y="6333456"/>
                  <a:pt x="123181" y="6323872"/>
                </a:cubicBezTo>
                <a:cubicBezTo>
                  <a:pt x="123604" y="6322225"/>
                  <a:pt x="124138" y="6320698"/>
                  <a:pt x="124767" y="6319343"/>
                </a:cubicBezTo>
                <a:cubicBezTo>
                  <a:pt x="122278" y="6297089"/>
                  <a:pt x="111161" y="6215694"/>
                  <a:pt x="108246" y="6190348"/>
                </a:cubicBezTo>
                <a:cubicBezTo>
                  <a:pt x="114169" y="6188296"/>
                  <a:pt x="103482" y="6175479"/>
                  <a:pt x="107279" y="6167269"/>
                </a:cubicBezTo>
                <a:cubicBezTo>
                  <a:pt x="110610" y="6161389"/>
                  <a:pt x="108145" y="6156128"/>
                  <a:pt x="107883" y="6149986"/>
                </a:cubicBezTo>
                <a:cubicBezTo>
                  <a:pt x="110502" y="6141894"/>
                  <a:pt x="105773" y="6115502"/>
                  <a:pt x="102380" y="6108622"/>
                </a:cubicBezTo>
                <a:cubicBezTo>
                  <a:pt x="90593" y="6092179"/>
                  <a:pt x="99346" y="6054816"/>
                  <a:pt x="90314" y="6041155"/>
                </a:cubicBezTo>
                <a:cubicBezTo>
                  <a:pt x="88990" y="6036198"/>
                  <a:pt x="88454" y="6031348"/>
                  <a:pt x="88409" y="6026587"/>
                </a:cubicBezTo>
                <a:lnTo>
                  <a:pt x="89403" y="6013265"/>
                </a:lnTo>
                <a:lnTo>
                  <a:pt x="91927" y="6009478"/>
                </a:lnTo>
                <a:lnTo>
                  <a:pt x="91302" y="6001336"/>
                </a:lnTo>
                <a:cubicBezTo>
                  <a:pt x="91431" y="6000558"/>
                  <a:pt x="91559" y="5999781"/>
                  <a:pt x="91687" y="5999003"/>
                </a:cubicBezTo>
                <a:cubicBezTo>
                  <a:pt x="92431" y="5994547"/>
                  <a:pt x="93080" y="5990148"/>
                  <a:pt x="93336" y="5985795"/>
                </a:cubicBezTo>
                <a:cubicBezTo>
                  <a:pt x="80676" y="5991520"/>
                  <a:pt x="93430" y="5949705"/>
                  <a:pt x="83190" y="5961758"/>
                </a:cubicBezTo>
                <a:cubicBezTo>
                  <a:pt x="82399" y="5938832"/>
                  <a:pt x="72862" y="5956319"/>
                  <a:pt x="81952" y="5928761"/>
                </a:cubicBezTo>
                <a:cubicBezTo>
                  <a:pt x="79324" y="5899676"/>
                  <a:pt x="72619" y="5823590"/>
                  <a:pt x="67420" y="5787247"/>
                </a:cubicBezTo>
                <a:cubicBezTo>
                  <a:pt x="53530" y="5750058"/>
                  <a:pt x="57730" y="5736292"/>
                  <a:pt x="50760" y="5710700"/>
                </a:cubicBezTo>
                <a:cubicBezTo>
                  <a:pt x="47368" y="5660911"/>
                  <a:pt x="30723" y="5663675"/>
                  <a:pt x="42956" y="5641754"/>
                </a:cubicBezTo>
                <a:cubicBezTo>
                  <a:pt x="39970" y="5608358"/>
                  <a:pt x="24769" y="5637338"/>
                  <a:pt x="29695" y="5602326"/>
                </a:cubicBezTo>
                <a:cubicBezTo>
                  <a:pt x="27700" y="5601239"/>
                  <a:pt x="20274" y="5573144"/>
                  <a:pt x="18841" y="5570885"/>
                </a:cubicBezTo>
                <a:lnTo>
                  <a:pt x="9977" y="5543492"/>
                </a:lnTo>
                <a:lnTo>
                  <a:pt x="5255" y="5531024"/>
                </a:lnTo>
                <a:lnTo>
                  <a:pt x="5447" y="5527845"/>
                </a:lnTo>
                <a:lnTo>
                  <a:pt x="0" y="5507724"/>
                </a:lnTo>
                <a:lnTo>
                  <a:pt x="435" y="5507045"/>
                </a:lnTo>
                <a:cubicBezTo>
                  <a:pt x="1286" y="5505065"/>
                  <a:pt x="1681" y="5502734"/>
                  <a:pt x="1128" y="5499619"/>
                </a:cubicBezTo>
                <a:cubicBezTo>
                  <a:pt x="9450" y="5498516"/>
                  <a:pt x="3652" y="5495435"/>
                  <a:pt x="1291" y="5486342"/>
                </a:cubicBezTo>
                <a:cubicBezTo>
                  <a:pt x="13688" y="5482600"/>
                  <a:pt x="2464" y="5460320"/>
                  <a:pt x="7976" y="5450755"/>
                </a:cubicBezTo>
                <a:cubicBezTo>
                  <a:pt x="5962" y="5444157"/>
                  <a:pt x="4058" y="5437113"/>
                  <a:pt x="2355" y="5429732"/>
                </a:cubicBezTo>
                <a:lnTo>
                  <a:pt x="1499" y="5370432"/>
                </a:lnTo>
                <a:lnTo>
                  <a:pt x="11483" y="5308330"/>
                </a:lnTo>
                <a:cubicBezTo>
                  <a:pt x="11701" y="5285359"/>
                  <a:pt x="15408" y="5265468"/>
                  <a:pt x="12793" y="5246026"/>
                </a:cubicBezTo>
                <a:cubicBezTo>
                  <a:pt x="15678" y="5238129"/>
                  <a:pt x="16842" y="5230685"/>
                  <a:pt x="12525" y="5223468"/>
                </a:cubicBezTo>
                <a:cubicBezTo>
                  <a:pt x="13966" y="5202031"/>
                  <a:pt x="20131" y="5196842"/>
                  <a:pt x="15322" y="5183258"/>
                </a:cubicBezTo>
                <a:cubicBezTo>
                  <a:pt x="25294" y="5171214"/>
                  <a:pt x="21488" y="5170502"/>
                  <a:pt x="18633" y="5164842"/>
                </a:cubicBezTo>
                <a:cubicBezTo>
                  <a:pt x="18565" y="5164573"/>
                  <a:pt x="18496" y="5164303"/>
                  <a:pt x="18428" y="5164034"/>
                </a:cubicBezTo>
                <a:lnTo>
                  <a:pt x="19854" y="5162388"/>
                </a:lnTo>
                <a:lnTo>
                  <a:pt x="20514" y="5158981"/>
                </a:lnTo>
                <a:lnTo>
                  <a:pt x="20089" y="5149681"/>
                </a:lnTo>
                <a:lnTo>
                  <a:pt x="19561" y="5146183"/>
                </a:lnTo>
                <a:cubicBezTo>
                  <a:pt x="19336" y="5143774"/>
                  <a:pt x="19361" y="5142173"/>
                  <a:pt x="19571" y="5141065"/>
                </a:cubicBezTo>
                <a:lnTo>
                  <a:pt x="19690" y="5140937"/>
                </a:lnTo>
                <a:cubicBezTo>
                  <a:pt x="19617" y="5139339"/>
                  <a:pt x="19544" y="5137742"/>
                  <a:pt x="19471" y="5136144"/>
                </a:cubicBezTo>
                <a:cubicBezTo>
                  <a:pt x="18832" y="5128055"/>
                  <a:pt x="17958" y="5120182"/>
                  <a:pt x="16918" y="5112689"/>
                </a:cubicBezTo>
                <a:cubicBezTo>
                  <a:pt x="23464" y="5106353"/>
                  <a:pt x="15733" y="5078666"/>
                  <a:pt x="28071" y="5081696"/>
                </a:cubicBezTo>
                <a:cubicBezTo>
                  <a:pt x="27036" y="5071588"/>
                  <a:pt x="21912" y="5065475"/>
                  <a:pt x="30005" y="5068879"/>
                </a:cubicBezTo>
                <a:cubicBezTo>
                  <a:pt x="29897" y="5065551"/>
                  <a:pt x="30585" y="5063501"/>
                  <a:pt x="31661" y="5062033"/>
                </a:cubicBezTo>
                <a:lnTo>
                  <a:pt x="32169" y="5061608"/>
                </a:lnTo>
                <a:lnTo>
                  <a:pt x="27436" y="5021480"/>
                </a:lnTo>
                <a:lnTo>
                  <a:pt x="26614" y="5013906"/>
                </a:lnTo>
                <a:lnTo>
                  <a:pt x="25056" y="5011767"/>
                </a:lnTo>
                <a:cubicBezTo>
                  <a:pt x="24110" y="5009457"/>
                  <a:pt x="23701" y="5006147"/>
                  <a:pt x="24513" y="5000592"/>
                </a:cubicBezTo>
                <a:lnTo>
                  <a:pt x="24951" y="4999307"/>
                </a:lnTo>
                <a:lnTo>
                  <a:pt x="22644" y="4990090"/>
                </a:lnTo>
                <a:cubicBezTo>
                  <a:pt x="21579" y="4987122"/>
                  <a:pt x="20222" y="4984494"/>
                  <a:pt x="18465" y="4982366"/>
                </a:cubicBezTo>
                <a:cubicBezTo>
                  <a:pt x="27858" y="4950984"/>
                  <a:pt x="19264" y="4921373"/>
                  <a:pt x="20888" y="4887310"/>
                </a:cubicBezTo>
                <a:cubicBezTo>
                  <a:pt x="17563" y="4848813"/>
                  <a:pt x="18386" y="4829570"/>
                  <a:pt x="15781" y="4807298"/>
                </a:cubicBezTo>
                <a:cubicBezTo>
                  <a:pt x="15634" y="4803627"/>
                  <a:pt x="14440" y="4773874"/>
                  <a:pt x="19649" y="4779990"/>
                </a:cubicBezTo>
                <a:cubicBezTo>
                  <a:pt x="18744" y="4746827"/>
                  <a:pt x="22869" y="4698305"/>
                  <a:pt x="21858" y="4664237"/>
                </a:cubicBezTo>
                <a:cubicBezTo>
                  <a:pt x="34232" y="4642340"/>
                  <a:pt x="11268" y="4621318"/>
                  <a:pt x="13583" y="4598607"/>
                </a:cubicBezTo>
                <a:cubicBezTo>
                  <a:pt x="2193" y="4604819"/>
                  <a:pt x="19974" y="4548010"/>
                  <a:pt x="7118" y="4546768"/>
                </a:cubicBezTo>
                <a:lnTo>
                  <a:pt x="14555" y="4522182"/>
                </a:lnTo>
                <a:lnTo>
                  <a:pt x="17290" y="4509768"/>
                </a:lnTo>
                <a:cubicBezTo>
                  <a:pt x="17884" y="4505118"/>
                  <a:pt x="18021" y="4500115"/>
                  <a:pt x="17421" y="4494586"/>
                </a:cubicBezTo>
                <a:cubicBezTo>
                  <a:pt x="12327" y="4480984"/>
                  <a:pt x="18571" y="4459805"/>
                  <a:pt x="18193" y="4440649"/>
                </a:cubicBezTo>
                <a:lnTo>
                  <a:pt x="16616" y="4431853"/>
                </a:lnTo>
                <a:lnTo>
                  <a:pt x="19246" y="4403141"/>
                </a:lnTo>
                <a:cubicBezTo>
                  <a:pt x="19372" y="4387638"/>
                  <a:pt x="19497" y="4372134"/>
                  <a:pt x="19623" y="4356631"/>
                </a:cubicBezTo>
                <a:cubicBezTo>
                  <a:pt x="19508" y="4349062"/>
                  <a:pt x="15847" y="4339045"/>
                  <a:pt x="20293" y="4339937"/>
                </a:cubicBezTo>
                <a:lnTo>
                  <a:pt x="18752" y="4331435"/>
                </a:lnTo>
                <a:cubicBezTo>
                  <a:pt x="19520" y="4328277"/>
                  <a:pt x="24070" y="4324711"/>
                  <a:pt x="24901" y="4320990"/>
                </a:cubicBezTo>
                <a:lnTo>
                  <a:pt x="23734" y="4309111"/>
                </a:lnTo>
                <a:cubicBezTo>
                  <a:pt x="24423" y="4299527"/>
                  <a:pt x="28090" y="4271878"/>
                  <a:pt x="29040" y="4263489"/>
                </a:cubicBezTo>
                <a:cubicBezTo>
                  <a:pt x="29169" y="4261918"/>
                  <a:pt x="29300" y="4260346"/>
                  <a:pt x="29429" y="4258775"/>
                </a:cubicBezTo>
                <a:lnTo>
                  <a:pt x="33702" y="4248512"/>
                </a:lnTo>
                <a:cubicBezTo>
                  <a:pt x="36933" y="4241044"/>
                  <a:pt x="39109" y="4235167"/>
                  <a:pt x="37356" y="4228644"/>
                </a:cubicBezTo>
                <a:cubicBezTo>
                  <a:pt x="41530" y="4217526"/>
                  <a:pt x="53227" y="4209759"/>
                  <a:pt x="50107" y="4193665"/>
                </a:cubicBezTo>
                <a:cubicBezTo>
                  <a:pt x="55406" y="4198550"/>
                  <a:pt x="50749" y="4175793"/>
                  <a:pt x="56192" y="4173105"/>
                </a:cubicBezTo>
                <a:cubicBezTo>
                  <a:pt x="60575" y="4171863"/>
                  <a:pt x="60184" y="4164671"/>
                  <a:pt x="61800" y="4159194"/>
                </a:cubicBezTo>
                <a:cubicBezTo>
                  <a:pt x="66276" y="4155290"/>
                  <a:pt x="70363" y="4127730"/>
                  <a:pt x="69720" y="4118135"/>
                </a:cubicBezTo>
                <a:cubicBezTo>
                  <a:pt x="65265" y="4091091"/>
                  <a:pt x="83289" y="4069336"/>
                  <a:pt x="80190" y="4047713"/>
                </a:cubicBezTo>
                <a:cubicBezTo>
                  <a:pt x="84682" y="4020435"/>
                  <a:pt x="92089" y="3998420"/>
                  <a:pt x="96666" y="3980780"/>
                </a:cubicBezTo>
                <a:cubicBezTo>
                  <a:pt x="98580" y="3977851"/>
                  <a:pt x="106155" y="3945259"/>
                  <a:pt x="107651" y="3941872"/>
                </a:cubicBezTo>
                <a:cubicBezTo>
                  <a:pt x="111761" y="3922504"/>
                  <a:pt x="112043" y="3930219"/>
                  <a:pt x="118444" y="3897465"/>
                </a:cubicBezTo>
                <a:cubicBezTo>
                  <a:pt x="124996" y="3869981"/>
                  <a:pt x="127657" y="3841768"/>
                  <a:pt x="134545" y="3811132"/>
                </a:cubicBezTo>
                <a:cubicBezTo>
                  <a:pt x="143817" y="3778601"/>
                  <a:pt x="141464" y="3759343"/>
                  <a:pt x="145381" y="3746540"/>
                </a:cubicBezTo>
                <a:cubicBezTo>
                  <a:pt x="156739" y="3719637"/>
                  <a:pt x="147664" y="3711291"/>
                  <a:pt x="146587" y="3670275"/>
                </a:cubicBezTo>
                <a:cubicBezTo>
                  <a:pt x="154134" y="3638754"/>
                  <a:pt x="151397" y="3605028"/>
                  <a:pt x="165690" y="3580981"/>
                </a:cubicBezTo>
                <a:cubicBezTo>
                  <a:pt x="164433" y="3577837"/>
                  <a:pt x="163639" y="3574469"/>
                  <a:pt x="163175" y="3570960"/>
                </a:cubicBezTo>
                <a:lnTo>
                  <a:pt x="162665" y="3560693"/>
                </a:lnTo>
                <a:lnTo>
                  <a:pt x="163299" y="3559743"/>
                </a:lnTo>
                <a:cubicBezTo>
                  <a:pt x="165039" y="3554949"/>
                  <a:pt x="165246" y="3551528"/>
                  <a:pt x="164777" y="3548721"/>
                </a:cubicBezTo>
                <a:lnTo>
                  <a:pt x="163708" y="3545693"/>
                </a:lnTo>
                <a:lnTo>
                  <a:pt x="164286" y="3537938"/>
                </a:lnTo>
                <a:cubicBezTo>
                  <a:pt x="164273" y="3532672"/>
                  <a:pt x="164261" y="3527407"/>
                  <a:pt x="164247" y="3522141"/>
                </a:cubicBezTo>
                <a:lnTo>
                  <a:pt x="165343" y="3519672"/>
                </a:lnTo>
                <a:lnTo>
                  <a:pt x="167001" y="3496604"/>
                </a:lnTo>
                <a:lnTo>
                  <a:pt x="167547" y="3496517"/>
                </a:lnTo>
                <a:cubicBezTo>
                  <a:pt x="168811" y="3495796"/>
                  <a:pt x="169814" y="3494272"/>
                  <a:pt x="170301" y="3491023"/>
                </a:cubicBezTo>
                <a:cubicBezTo>
                  <a:pt x="177219" y="3499391"/>
                  <a:pt x="173541" y="3490314"/>
                  <a:pt x="174371" y="3479998"/>
                </a:cubicBezTo>
                <a:cubicBezTo>
                  <a:pt x="185299" y="3490692"/>
                  <a:pt x="183023" y="3459350"/>
                  <a:pt x="190228" y="3457434"/>
                </a:cubicBezTo>
                <a:cubicBezTo>
                  <a:pt x="190591" y="3449617"/>
                  <a:pt x="191174" y="3441542"/>
                  <a:pt x="192016" y="3433411"/>
                </a:cubicBezTo>
                <a:lnTo>
                  <a:pt x="192663" y="3428691"/>
                </a:lnTo>
                <a:cubicBezTo>
                  <a:pt x="192706" y="3428676"/>
                  <a:pt x="192750" y="3428659"/>
                  <a:pt x="192793" y="3428643"/>
                </a:cubicBezTo>
                <a:cubicBezTo>
                  <a:pt x="193186" y="3427720"/>
                  <a:pt x="193494" y="3426206"/>
                  <a:pt x="193710" y="3423760"/>
                </a:cubicBezTo>
                <a:cubicBezTo>
                  <a:pt x="193753" y="3422535"/>
                  <a:pt x="193797" y="3421310"/>
                  <a:pt x="193839" y="3420085"/>
                </a:cubicBezTo>
                <a:lnTo>
                  <a:pt x="195094" y="3410930"/>
                </a:lnTo>
                <a:lnTo>
                  <a:pt x="196311" y="3408092"/>
                </a:lnTo>
                <a:lnTo>
                  <a:pt x="197928" y="3407419"/>
                </a:lnTo>
                <a:cubicBezTo>
                  <a:pt x="197912" y="3407119"/>
                  <a:pt x="197897" y="3406820"/>
                  <a:pt x="197881" y="3406520"/>
                </a:cubicBezTo>
                <a:cubicBezTo>
                  <a:pt x="196231" y="3399306"/>
                  <a:pt x="192821" y="3396220"/>
                  <a:pt x="204222" y="3391015"/>
                </a:cubicBezTo>
                <a:cubicBezTo>
                  <a:pt x="202162" y="3374996"/>
                  <a:pt x="208811" y="3373934"/>
                  <a:pt x="213950" y="3354361"/>
                </a:cubicBezTo>
                <a:cubicBezTo>
                  <a:pt x="211218" y="3344737"/>
                  <a:pt x="213619" y="3338360"/>
                  <a:pt x="217699" y="3332639"/>
                </a:cubicBezTo>
                <a:cubicBezTo>
                  <a:pt x="218717" y="3312409"/>
                  <a:pt x="225688" y="3295747"/>
                  <a:pt x="229963" y="3273935"/>
                </a:cubicBezTo>
                <a:cubicBezTo>
                  <a:pt x="228293" y="3248488"/>
                  <a:pt x="239257" y="3238943"/>
                  <a:pt x="243785" y="3215621"/>
                </a:cubicBezTo>
                <a:cubicBezTo>
                  <a:pt x="237893" y="3192522"/>
                  <a:pt x="253940" y="3201000"/>
                  <a:pt x="259175" y="3189909"/>
                </a:cubicBezTo>
                <a:lnTo>
                  <a:pt x="259988" y="3186579"/>
                </a:lnTo>
                <a:lnTo>
                  <a:pt x="259980" y="3177264"/>
                </a:lnTo>
                <a:lnTo>
                  <a:pt x="259609" y="3173723"/>
                </a:lnTo>
                <a:cubicBezTo>
                  <a:pt x="259490" y="3171299"/>
                  <a:pt x="259588" y="3169704"/>
                  <a:pt x="259848" y="3168622"/>
                </a:cubicBezTo>
                <a:lnTo>
                  <a:pt x="259971" y="3168508"/>
                </a:lnTo>
                <a:cubicBezTo>
                  <a:pt x="259969" y="3166907"/>
                  <a:pt x="259968" y="3165307"/>
                  <a:pt x="259966" y="3163706"/>
                </a:cubicBezTo>
                <a:cubicBezTo>
                  <a:pt x="259691" y="3155577"/>
                  <a:pt x="259171" y="3147642"/>
                  <a:pt x="258467" y="3140064"/>
                </a:cubicBezTo>
                <a:cubicBezTo>
                  <a:pt x="265286" y="3134408"/>
                  <a:pt x="258805" y="3106027"/>
                  <a:pt x="270990" y="3110288"/>
                </a:cubicBezTo>
                <a:cubicBezTo>
                  <a:pt x="270407" y="3100106"/>
                  <a:pt x="265565" y="3093497"/>
                  <a:pt x="273494" y="3097704"/>
                </a:cubicBezTo>
                <a:cubicBezTo>
                  <a:pt x="273534" y="3094376"/>
                  <a:pt x="274313" y="3092401"/>
                  <a:pt x="275456" y="3091047"/>
                </a:cubicBezTo>
                <a:lnTo>
                  <a:pt x="275980" y="3090672"/>
                </a:lnTo>
                <a:lnTo>
                  <a:pt x="274486" y="3068004"/>
                </a:lnTo>
                <a:lnTo>
                  <a:pt x="275226" y="3065087"/>
                </a:lnTo>
                <a:lnTo>
                  <a:pt x="273050" y="3050191"/>
                </a:lnTo>
                <a:cubicBezTo>
                  <a:pt x="272889" y="3047647"/>
                  <a:pt x="272728" y="3045103"/>
                  <a:pt x="272566" y="3042559"/>
                </a:cubicBezTo>
                <a:lnTo>
                  <a:pt x="271107" y="3040271"/>
                </a:lnTo>
                <a:cubicBezTo>
                  <a:pt x="270265" y="3037872"/>
                  <a:pt x="270006" y="3034528"/>
                  <a:pt x="271065" y="3029072"/>
                </a:cubicBezTo>
                <a:lnTo>
                  <a:pt x="271558" y="3027835"/>
                </a:lnTo>
                <a:cubicBezTo>
                  <a:pt x="270688" y="3024705"/>
                  <a:pt x="268559" y="2982922"/>
                  <a:pt x="268717" y="2964245"/>
                </a:cubicBezTo>
                <a:cubicBezTo>
                  <a:pt x="279502" y="2933904"/>
                  <a:pt x="269365" y="2949568"/>
                  <a:pt x="272511" y="2915772"/>
                </a:cubicBezTo>
                <a:cubicBezTo>
                  <a:pt x="272017" y="2877552"/>
                  <a:pt x="270125" y="2850992"/>
                  <a:pt x="270356" y="2825842"/>
                </a:cubicBezTo>
                <a:cubicBezTo>
                  <a:pt x="269433" y="2814032"/>
                  <a:pt x="268938" y="2727859"/>
                  <a:pt x="273897" y="2734957"/>
                </a:cubicBezTo>
                <a:cubicBezTo>
                  <a:pt x="264242" y="2698391"/>
                  <a:pt x="277769" y="2677127"/>
                  <a:pt x="274458" y="2636572"/>
                </a:cubicBezTo>
                <a:cubicBezTo>
                  <a:pt x="287792" y="2615986"/>
                  <a:pt x="275829" y="2626668"/>
                  <a:pt x="279157" y="2604260"/>
                </a:cubicBezTo>
                <a:cubicBezTo>
                  <a:pt x="279270" y="2587221"/>
                  <a:pt x="288019" y="2599786"/>
                  <a:pt x="288131" y="2582747"/>
                </a:cubicBezTo>
                <a:cubicBezTo>
                  <a:pt x="260352" y="2545890"/>
                  <a:pt x="290145" y="2525479"/>
                  <a:pt x="282516" y="2478755"/>
                </a:cubicBezTo>
                <a:lnTo>
                  <a:pt x="287359" y="2451804"/>
                </a:lnTo>
                <a:cubicBezTo>
                  <a:pt x="285426" y="2443087"/>
                  <a:pt x="285710" y="2414879"/>
                  <a:pt x="289577" y="2408801"/>
                </a:cubicBezTo>
                <a:cubicBezTo>
                  <a:pt x="290424" y="2402768"/>
                  <a:pt x="289064" y="2396183"/>
                  <a:pt x="293203" y="2392670"/>
                </a:cubicBezTo>
                <a:cubicBezTo>
                  <a:pt x="295637" y="2379564"/>
                  <a:pt x="301233" y="2349549"/>
                  <a:pt x="304183" y="2330165"/>
                </a:cubicBezTo>
                <a:cubicBezTo>
                  <a:pt x="298973" y="2319718"/>
                  <a:pt x="309550" y="2303314"/>
                  <a:pt x="310900" y="2276363"/>
                </a:cubicBezTo>
                <a:cubicBezTo>
                  <a:pt x="304874" y="2264930"/>
                  <a:pt x="311891" y="2258198"/>
                  <a:pt x="303909" y="2236310"/>
                </a:cubicBezTo>
                <a:cubicBezTo>
                  <a:pt x="304734" y="2235412"/>
                  <a:pt x="305502" y="2234293"/>
                  <a:pt x="306187" y="2232984"/>
                </a:cubicBezTo>
                <a:cubicBezTo>
                  <a:pt x="310170" y="2225381"/>
                  <a:pt x="310605" y="2213194"/>
                  <a:pt x="307158" y="2205763"/>
                </a:cubicBezTo>
                <a:cubicBezTo>
                  <a:pt x="296601" y="2170883"/>
                  <a:pt x="306474" y="2175442"/>
                  <a:pt x="304860" y="2145703"/>
                </a:cubicBezTo>
                <a:cubicBezTo>
                  <a:pt x="304314" y="2112090"/>
                  <a:pt x="314083" y="2134724"/>
                  <a:pt x="304273" y="2092533"/>
                </a:cubicBezTo>
                <a:cubicBezTo>
                  <a:pt x="308983" y="2088154"/>
                  <a:pt x="303590" y="2066396"/>
                  <a:pt x="301642" y="2057359"/>
                </a:cubicBezTo>
                <a:cubicBezTo>
                  <a:pt x="301720" y="2041038"/>
                  <a:pt x="313213" y="2032807"/>
                  <a:pt x="306736" y="2016105"/>
                </a:cubicBezTo>
                <a:cubicBezTo>
                  <a:pt x="312847" y="2019262"/>
                  <a:pt x="310007" y="1975377"/>
                  <a:pt x="316234" y="1983129"/>
                </a:cubicBezTo>
                <a:cubicBezTo>
                  <a:pt x="322177" y="1972692"/>
                  <a:pt x="313034" y="1967129"/>
                  <a:pt x="318238" y="1956745"/>
                </a:cubicBezTo>
                <a:cubicBezTo>
                  <a:pt x="319718" y="1944884"/>
                  <a:pt x="311423" y="1963350"/>
                  <a:pt x="311341" y="1950160"/>
                </a:cubicBezTo>
                <a:lnTo>
                  <a:pt x="323556" y="1879546"/>
                </a:lnTo>
                <a:cubicBezTo>
                  <a:pt x="320263" y="1869846"/>
                  <a:pt x="322312" y="1862247"/>
                  <a:pt x="326085" y="1854893"/>
                </a:cubicBezTo>
                <a:cubicBezTo>
                  <a:pt x="325955" y="1832625"/>
                  <a:pt x="332007" y="1812578"/>
                  <a:pt x="335058" y="1787684"/>
                </a:cubicBezTo>
                <a:cubicBezTo>
                  <a:pt x="331933" y="1760490"/>
                  <a:pt x="342400" y="1747069"/>
                  <a:pt x="345620" y="1720464"/>
                </a:cubicBezTo>
                <a:cubicBezTo>
                  <a:pt x="337355" y="1693643"/>
                  <a:pt x="360215" y="1703686"/>
                  <a:pt x="360760" y="1681196"/>
                </a:cubicBezTo>
                <a:cubicBezTo>
                  <a:pt x="353923" y="1644243"/>
                  <a:pt x="368449" y="1682451"/>
                  <a:pt x="368483" y="1625881"/>
                </a:cubicBezTo>
                <a:cubicBezTo>
                  <a:pt x="367181" y="1622619"/>
                  <a:pt x="369088" y="1615868"/>
                  <a:pt x="371077" y="1616704"/>
                </a:cubicBezTo>
                <a:cubicBezTo>
                  <a:pt x="371005" y="1604306"/>
                  <a:pt x="384453" y="1569256"/>
                  <a:pt x="383008" y="1551493"/>
                </a:cubicBezTo>
                <a:cubicBezTo>
                  <a:pt x="390598" y="1517303"/>
                  <a:pt x="381821" y="1500132"/>
                  <a:pt x="384834" y="1475233"/>
                </a:cubicBezTo>
                <a:cubicBezTo>
                  <a:pt x="393221" y="1446677"/>
                  <a:pt x="400498" y="1430031"/>
                  <a:pt x="418371" y="1380155"/>
                </a:cubicBezTo>
                <a:lnTo>
                  <a:pt x="469641" y="1210871"/>
                </a:lnTo>
                <a:cubicBezTo>
                  <a:pt x="507460" y="1148093"/>
                  <a:pt x="486915" y="1066841"/>
                  <a:pt x="489701" y="1028427"/>
                </a:cubicBezTo>
                <a:cubicBezTo>
                  <a:pt x="478454" y="1012506"/>
                  <a:pt x="490925" y="999600"/>
                  <a:pt x="486354" y="980383"/>
                </a:cubicBezTo>
                <a:cubicBezTo>
                  <a:pt x="483880" y="937629"/>
                  <a:pt x="471099" y="895192"/>
                  <a:pt x="479762" y="839699"/>
                </a:cubicBezTo>
                <a:cubicBezTo>
                  <a:pt x="444550" y="814685"/>
                  <a:pt x="465776" y="749644"/>
                  <a:pt x="445664" y="696545"/>
                </a:cubicBezTo>
                <a:cubicBezTo>
                  <a:pt x="441558" y="665722"/>
                  <a:pt x="459046" y="617297"/>
                  <a:pt x="440047" y="606615"/>
                </a:cubicBezTo>
                <a:cubicBezTo>
                  <a:pt x="451675" y="592509"/>
                  <a:pt x="432892" y="579307"/>
                  <a:pt x="431225" y="563889"/>
                </a:cubicBezTo>
                <a:cubicBezTo>
                  <a:pt x="438618" y="551582"/>
                  <a:pt x="432225" y="545475"/>
                  <a:pt x="430803" y="534294"/>
                </a:cubicBezTo>
                <a:cubicBezTo>
                  <a:pt x="435364" y="529230"/>
                  <a:pt x="435126" y="519767"/>
                  <a:pt x="429777" y="516548"/>
                </a:cubicBezTo>
                <a:cubicBezTo>
                  <a:pt x="417444" y="521116"/>
                  <a:pt x="423596" y="488251"/>
                  <a:pt x="415090" y="485808"/>
                </a:cubicBezTo>
                <a:cubicBezTo>
                  <a:pt x="413316" y="466733"/>
                  <a:pt x="424116" y="383903"/>
                  <a:pt x="410499" y="369873"/>
                </a:cubicBezTo>
                <a:cubicBezTo>
                  <a:pt x="404034" y="331308"/>
                  <a:pt x="425696" y="275570"/>
                  <a:pt x="425314" y="259180"/>
                </a:cubicBezTo>
                <a:cubicBezTo>
                  <a:pt x="450188" y="242918"/>
                  <a:pt x="384634" y="163766"/>
                  <a:pt x="383240" y="94173"/>
                </a:cubicBezTo>
                <a:cubicBezTo>
                  <a:pt x="385641" y="84795"/>
                  <a:pt x="385609" y="79782"/>
                  <a:pt x="379938" y="77267"/>
                </a:cubicBezTo>
                <a:cubicBezTo>
                  <a:pt x="378301" y="68220"/>
                  <a:pt x="376144" y="54774"/>
                  <a:pt x="373430" y="3885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C7684CF-ACEA-9F49-535E-FF5CB75CE783}"/>
              </a:ext>
            </a:extLst>
          </p:cNvPr>
          <p:cNvSpPr>
            <a:spLocks noGrp="1"/>
          </p:cNvSpPr>
          <p:nvPr>
            <p:ph type="title"/>
          </p:nvPr>
        </p:nvSpPr>
        <p:spPr>
          <a:xfrm>
            <a:off x="5867400" y="609600"/>
            <a:ext cx="5310116" cy="1322887"/>
          </a:xfrm>
        </p:spPr>
        <p:txBody>
          <a:bodyPr>
            <a:normAutofit/>
          </a:bodyPr>
          <a:lstStyle/>
          <a:p>
            <a:r>
              <a:rPr lang="en-US" dirty="0"/>
              <a:t> 6.Give choices</a:t>
            </a:r>
          </a:p>
        </p:txBody>
      </p:sp>
      <p:pic>
        <p:nvPicPr>
          <p:cNvPr id="7" name="Graphic 6" descr="Report Hacked">
            <a:extLst>
              <a:ext uri="{FF2B5EF4-FFF2-40B4-BE49-F238E27FC236}">
                <a16:creationId xmlns:a16="http://schemas.microsoft.com/office/drawing/2014/main" id="{F1AAC74A-40CA-4D64-B7F0-86F66DEF19F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74427" y="1573971"/>
            <a:ext cx="3720152" cy="3720152"/>
          </a:xfrm>
          <a:prstGeom prst="rect">
            <a:avLst/>
          </a:prstGeom>
        </p:spPr>
      </p:pic>
      <p:sp>
        <p:nvSpPr>
          <p:cNvPr id="3" name="Content Placeholder 2">
            <a:extLst>
              <a:ext uri="{FF2B5EF4-FFF2-40B4-BE49-F238E27FC236}">
                <a16:creationId xmlns:a16="http://schemas.microsoft.com/office/drawing/2014/main" id="{3F3BBE8F-6B11-3054-32DE-D2AA99430833}"/>
              </a:ext>
            </a:extLst>
          </p:cNvPr>
          <p:cNvSpPr>
            <a:spLocks noGrp="1"/>
          </p:cNvSpPr>
          <p:nvPr>
            <p:ph idx="1"/>
          </p:nvPr>
        </p:nvSpPr>
        <p:spPr>
          <a:xfrm>
            <a:off x="5867400" y="2194102"/>
            <a:ext cx="5310116" cy="3908585"/>
          </a:xfrm>
        </p:spPr>
        <p:txBody>
          <a:bodyPr>
            <a:normAutofit/>
          </a:bodyPr>
          <a:lstStyle/>
          <a:p>
            <a:r>
              <a:rPr lang="en-US" sz="1900"/>
              <a:t>People often become angry or violent because they feel they have lost control of a situation. They feel someone has either done something to them or is not doing something for them.</a:t>
            </a:r>
          </a:p>
          <a:p>
            <a:r>
              <a:rPr lang="en-US" sz="1900"/>
              <a:t>Providing them with choices helps them regain control of themselves. Refocus the individual on their issue and, if possible, offer them choices: “I can take down your complaint in writing, or would you rather write it out in your own words?” “Do you want to tell me what happened first or how this made you feel?” ” We can fill out the application together, or you can do it on your own.”</a:t>
            </a:r>
          </a:p>
        </p:txBody>
      </p:sp>
    </p:spTree>
    <p:extLst>
      <p:ext uri="{BB962C8B-B14F-4D97-AF65-F5344CB8AC3E}">
        <p14:creationId xmlns:p14="http://schemas.microsoft.com/office/powerpoint/2010/main" val="2009656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9A36457-A5F4-4103-A443-02581C091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C5FB7E8-B636-40FA-BE8D-48145C0F5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12192000" cy="2295238"/>
          </a:xfrm>
          <a:custGeom>
            <a:avLst/>
            <a:gdLst>
              <a:gd name="connsiteX0" fmla="*/ 12160143 w 12192000"/>
              <a:gd name="connsiteY0" fmla="*/ 831692 h 2079137"/>
              <a:gd name="connsiteX1" fmla="*/ 12159112 w 12192000"/>
              <a:gd name="connsiteY1" fmla="*/ 833361 h 2079137"/>
              <a:gd name="connsiteX2" fmla="*/ 12158912 w 12192000"/>
              <a:gd name="connsiteY2" fmla="*/ 832430 h 2079137"/>
              <a:gd name="connsiteX3" fmla="*/ 0 w 12192000"/>
              <a:gd name="connsiteY3" fmla="*/ 0 h 2079137"/>
              <a:gd name="connsiteX4" fmla="*/ 12192000 w 12192000"/>
              <a:gd name="connsiteY4" fmla="*/ 0 h 2079137"/>
              <a:gd name="connsiteX5" fmla="*/ 12192000 w 12192000"/>
              <a:gd name="connsiteY5" fmla="*/ 558063 h 2079137"/>
              <a:gd name="connsiteX6" fmla="*/ 12189259 w 12192000"/>
              <a:gd name="connsiteY6" fmla="*/ 810508 h 2079137"/>
              <a:gd name="connsiteX7" fmla="*/ 12170847 w 12192000"/>
              <a:gd name="connsiteY7" fmla="*/ 825280 h 2079137"/>
              <a:gd name="connsiteX8" fmla="*/ 12160143 w 12192000"/>
              <a:gd name="connsiteY8" fmla="*/ 831692 h 2079137"/>
              <a:gd name="connsiteX9" fmla="*/ 12163806 w 12192000"/>
              <a:gd name="connsiteY9" fmla="*/ 825759 h 2079137"/>
              <a:gd name="connsiteX10" fmla="*/ 12056557 w 12192000"/>
              <a:gd name="connsiteY10" fmla="*/ 810176 h 2079137"/>
              <a:gd name="connsiteX11" fmla="*/ 11900316 w 12192000"/>
              <a:gd name="connsiteY11" fmla="*/ 789618 h 2079137"/>
              <a:gd name="connsiteX12" fmla="*/ 11791206 w 12192000"/>
              <a:gd name="connsiteY12" fmla="*/ 824176 h 2079137"/>
              <a:gd name="connsiteX13" fmla="*/ 11659257 w 12192000"/>
              <a:gd name="connsiteY13" fmla="*/ 800841 h 2079137"/>
              <a:gd name="connsiteX14" fmla="*/ 11569789 w 12192000"/>
              <a:gd name="connsiteY14" fmla="*/ 797135 h 2079137"/>
              <a:gd name="connsiteX15" fmla="*/ 11367885 w 12192000"/>
              <a:gd name="connsiteY15" fmla="*/ 791985 h 2079137"/>
              <a:gd name="connsiteX16" fmla="*/ 11174663 w 12192000"/>
              <a:gd name="connsiteY16" fmla="*/ 788721 h 2079137"/>
              <a:gd name="connsiteX17" fmla="*/ 11068220 w 12192000"/>
              <a:gd name="connsiteY17" fmla="*/ 786994 h 2079137"/>
              <a:gd name="connsiteX18" fmla="*/ 10893266 w 12192000"/>
              <a:gd name="connsiteY18" fmla="*/ 794013 h 2079137"/>
              <a:gd name="connsiteX19" fmla="*/ 10844025 w 12192000"/>
              <a:gd name="connsiteY19" fmla="*/ 789857 h 2079137"/>
              <a:gd name="connsiteX20" fmla="*/ 10814353 w 12192000"/>
              <a:gd name="connsiteY20" fmla="*/ 789010 h 2079137"/>
              <a:gd name="connsiteX21" fmla="*/ 10748393 w 12192000"/>
              <a:gd name="connsiteY21" fmla="*/ 806738 h 2079137"/>
              <a:gd name="connsiteX22" fmla="*/ 10468256 w 12192000"/>
              <a:gd name="connsiteY22" fmla="*/ 778733 h 2079137"/>
              <a:gd name="connsiteX23" fmla="*/ 10256131 w 12192000"/>
              <a:gd name="connsiteY23" fmla="*/ 788332 h 2079137"/>
              <a:gd name="connsiteX24" fmla="*/ 10177442 w 12192000"/>
              <a:gd name="connsiteY24" fmla="*/ 777371 h 2079137"/>
              <a:gd name="connsiteX25" fmla="*/ 10006086 w 12192000"/>
              <a:gd name="connsiteY25" fmla="*/ 792651 h 2079137"/>
              <a:gd name="connsiteX26" fmla="*/ 9952382 w 12192000"/>
              <a:gd name="connsiteY26" fmla="*/ 815411 h 2079137"/>
              <a:gd name="connsiteX27" fmla="*/ 9926457 w 12192000"/>
              <a:gd name="connsiteY27" fmla="*/ 827295 h 2079137"/>
              <a:gd name="connsiteX28" fmla="*/ 9843405 w 12192000"/>
              <a:gd name="connsiteY28" fmla="*/ 867046 h 2079137"/>
              <a:gd name="connsiteX29" fmla="*/ 9830866 w 12192000"/>
              <a:gd name="connsiteY29" fmla="*/ 875047 h 2079137"/>
              <a:gd name="connsiteX30" fmla="*/ 9801807 w 12192000"/>
              <a:gd name="connsiteY30" fmla="*/ 872272 h 2079137"/>
              <a:gd name="connsiteX31" fmla="*/ 9785653 w 12192000"/>
              <a:gd name="connsiteY31" fmla="*/ 861743 h 2079137"/>
              <a:gd name="connsiteX32" fmla="*/ 9781177 w 12192000"/>
              <a:gd name="connsiteY32" fmla="*/ 864820 h 2079137"/>
              <a:gd name="connsiteX33" fmla="*/ 9768640 w 12192000"/>
              <a:gd name="connsiteY33" fmla="*/ 869379 h 2079137"/>
              <a:gd name="connsiteX34" fmla="*/ 9712211 w 12192000"/>
              <a:gd name="connsiteY34" fmla="*/ 900283 h 2079137"/>
              <a:gd name="connsiteX35" fmla="*/ 9689465 w 12192000"/>
              <a:gd name="connsiteY35" fmla="*/ 899268 h 2079137"/>
              <a:gd name="connsiteX36" fmla="*/ 9600339 w 12192000"/>
              <a:gd name="connsiteY36" fmla="*/ 922112 h 2079137"/>
              <a:gd name="connsiteX37" fmla="*/ 9582850 w 12192000"/>
              <a:gd name="connsiteY37" fmla="*/ 925510 h 2079137"/>
              <a:gd name="connsiteX38" fmla="*/ 9549638 w 12192000"/>
              <a:gd name="connsiteY38" fmla="*/ 940845 h 2079137"/>
              <a:gd name="connsiteX39" fmla="*/ 9539471 w 12192000"/>
              <a:gd name="connsiteY39" fmla="*/ 941799 h 2079137"/>
              <a:gd name="connsiteX40" fmla="*/ 9505592 w 12192000"/>
              <a:gd name="connsiteY40" fmla="*/ 955533 h 2079137"/>
              <a:gd name="connsiteX41" fmla="*/ 9432569 w 12192000"/>
              <a:gd name="connsiteY41" fmla="*/ 985377 h 2079137"/>
              <a:gd name="connsiteX42" fmla="*/ 9414216 w 12192000"/>
              <a:gd name="connsiteY42" fmla="*/ 992655 h 2079137"/>
              <a:gd name="connsiteX43" fmla="*/ 9397106 w 12192000"/>
              <a:gd name="connsiteY43" fmla="*/ 992980 h 2079137"/>
              <a:gd name="connsiteX44" fmla="*/ 9305108 w 12192000"/>
              <a:gd name="connsiteY44" fmla="*/ 1007767 h 2079137"/>
              <a:gd name="connsiteX45" fmla="*/ 9282434 w 12192000"/>
              <a:gd name="connsiteY45" fmla="*/ 1007523 h 2079137"/>
              <a:gd name="connsiteX46" fmla="*/ 9271941 w 12192000"/>
              <a:gd name="connsiteY46" fmla="*/ 1002839 h 2079137"/>
              <a:gd name="connsiteX47" fmla="*/ 9238227 w 12192000"/>
              <a:gd name="connsiteY47" fmla="*/ 1017668 h 2079137"/>
              <a:gd name="connsiteX48" fmla="*/ 9184265 w 12192000"/>
              <a:gd name="connsiteY48" fmla="*/ 1031275 h 2079137"/>
              <a:gd name="connsiteX49" fmla="*/ 9159000 w 12192000"/>
              <a:gd name="connsiteY49" fmla="*/ 1039569 h 2079137"/>
              <a:gd name="connsiteX50" fmla="*/ 9137031 w 12192000"/>
              <a:gd name="connsiteY50" fmla="*/ 1038699 h 2079137"/>
              <a:gd name="connsiteX51" fmla="*/ 9015702 w 12192000"/>
              <a:gd name="connsiteY51" fmla="*/ 1051400 h 2079137"/>
              <a:gd name="connsiteX52" fmla="*/ 8971403 w 12192000"/>
              <a:gd name="connsiteY52" fmla="*/ 1040542 h 2079137"/>
              <a:gd name="connsiteX53" fmla="*/ 8961826 w 12192000"/>
              <a:gd name="connsiteY53" fmla="*/ 1045364 h 2079137"/>
              <a:gd name="connsiteX54" fmla="*/ 8888623 w 12192000"/>
              <a:gd name="connsiteY54" fmla="*/ 1053908 h 2079137"/>
              <a:gd name="connsiteX55" fmla="*/ 8841066 w 12192000"/>
              <a:gd name="connsiteY55" fmla="*/ 1060421 h 2079137"/>
              <a:gd name="connsiteX56" fmla="*/ 8752342 w 12192000"/>
              <a:gd name="connsiteY56" fmla="*/ 1080646 h 2079137"/>
              <a:gd name="connsiteX57" fmla="*/ 8699139 w 12192000"/>
              <a:gd name="connsiteY57" fmla="*/ 1087885 h 2079137"/>
              <a:gd name="connsiteX58" fmla="*/ 8667273 w 12192000"/>
              <a:gd name="connsiteY58" fmla="*/ 1092062 h 2079137"/>
              <a:gd name="connsiteX59" fmla="*/ 8586064 w 12192000"/>
              <a:gd name="connsiteY59" fmla="*/ 1114603 h 2079137"/>
              <a:gd name="connsiteX60" fmla="*/ 8460312 w 12192000"/>
              <a:gd name="connsiteY60" fmla="*/ 1179878 h 2079137"/>
              <a:gd name="connsiteX61" fmla="*/ 8419023 w 12192000"/>
              <a:gd name="connsiteY61" fmla="*/ 1191748 h 2079137"/>
              <a:gd name="connsiteX62" fmla="*/ 8410939 w 12192000"/>
              <a:gd name="connsiteY62" fmla="*/ 1189696 h 2079137"/>
              <a:gd name="connsiteX63" fmla="*/ 8362040 w 12192000"/>
              <a:gd name="connsiteY63" fmla="*/ 1220820 h 2079137"/>
              <a:gd name="connsiteX64" fmla="*/ 8273677 w 12192000"/>
              <a:gd name="connsiteY64" fmla="*/ 1236495 h 2079137"/>
              <a:gd name="connsiteX65" fmla="*/ 8204283 w 12192000"/>
              <a:gd name="connsiteY65" fmla="*/ 1243537 h 2079137"/>
              <a:gd name="connsiteX66" fmla="*/ 8166550 w 12192000"/>
              <a:gd name="connsiteY66" fmla="*/ 1249551 h 2079137"/>
              <a:gd name="connsiteX67" fmla="*/ 8137785 w 12192000"/>
              <a:gd name="connsiteY67" fmla="*/ 1251636 h 2079137"/>
              <a:gd name="connsiteX68" fmla="*/ 8071596 w 12192000"/>
              <a:gd name="connsiteY68" fmla="*/ 1269274 h 2079137"/>
              <a:gd name="connsiteX69" fmla="*/ 7964816 w 12192000"/>
              <a:gd name="connsiteY69" fmla="*/ 1303668 h 2079137"/>
              <a:gd name="connsiteX70" fmla="*/ 7941495 w 12192000"/>
              <a:gd name="connsiteY70" fmla="*/ 1309821 h 2079137"/>
              <a:gd name="connsiteX71" fmla="*/ 7919123 w 12192000"/>
              <a:gd name="connsiteY71" fmla="*/ 1310466 h 2079137"/>
              <a:gd name="connsiteX72" fmla="*/ 7911902 w 12192000"/>
              <a:gd name="connsiteY72" fmla="*/ 1306569 h 2079137"/>
              <a:gd name="connsiteX73" fmla="*/ 7898703 w 12192000"/>
              <a:gd name="connsiteY73" fmla="*/ 1309208 h 2079137"/>
              <a:gd name="connsiteX74" fmla="*/ 7894703 w 12192000"/>
              <a:gd name="connsiteY74" fmla="*/ 1308939 h 2079137"/>
              <a:gd name="connsiteX75" fmla="*/ 7872267 w 12192000"/>
              <a:gd name="connsiteY75" fmla="*/ 1308370 h 2079137"/>
              <a:gd name="connsiteX76" fmla="*/ 7836454 w 12192000"/>
              <a:gd name="connsiteY76" fmla="*/ 1331265 h 2079137"/>
              <a:gd name="connsiteX77" fmla="*/ 7782451 w 12192000"/>
              <a:gd name="connsiteY77" fmla="*/ 1339601 h 2079137"/>
              <a:gd name="connsiteX78" fmla="*/ 7542969 w 12192000"/>
              <a:gd name="connsiteY78" fmla="*/ 1372495 h 2079137"/>
              <a:gd name="connsiteX79" fmla="*/ 7476832 w 12192000"/>
              <a:gd name="connsiteY79" fmla="*/ 1431655 h 2079137"/>
              <a:gd name="connsiteX80" fmla="*/ 7370237 w 12192000"/>
              <a:gd name="connsiteY80" fmla="*/ 1474339 h 2079137"/>
              <a:gd name="connsiteX81" fmla="*/ 7222223 w 12192000"/>
              <a:gd name="connsiteY81" fmla="*/ 1510199 h 2079137"/>
              <a:gd name="connsiteX82" fmla="*/ 7215703 w 12192000"/>
              <a:gd name="connsiteY82" fmla="*/ 1520424 h 2079137"/>
              <a:gd name="connsiteX83" fmla="*/ 7204548 w 12192000"/>
              <a:gd name="connsiteY83" fmla="*/ 1528145 h 2079137"/>
              <a:gd name="connsiteX84" fmla="*/ 7202038 w 12192000"/>
              <a:gd name="connsiteY84" fmla="*/ 1527954 h 2079137"/>
              <a:gd name="connsiteX85" fmla="*/ 7173860 w 12192000"/>
              <a:gd name="connsiteY85" fmla="*/ 1541605 h 2079137"/>
              <a:gd name="connsiteX86" fmla="*/ 7155079 w 12192000"/>
              <a:gd name="connsiteY86" fmla="*/ 1552495 h 2079137"/>
              <a:gd name="connsiteX87" fmla="*/ 7149757 w 12192000"/>
              <a:gd name="connsiteY87" fmla="*/ 1552732 h 2079137"/>
              <a:gd name="connsiteX88" fmla="*/ 7104804 w 12192000"/>
              <a:gd name="connsiteY88" fmla="*/ 1565792 h 2079137"/>
              <a:gd name="connsiteX89" fmla="*/ 7082824 w 12192000"/>
              <a:gd name="connsiteY89" fmla="*/ 1567947 h 2079137"/>
              <a:gd name="connsiteX90" fmla="*/ 7021520 w 12192000"/>
              <a:gd name="connsiteY90" fmla="*/ 1562334 h 2079137"/>
              <a:gd name="connsiteX91" fmla="*/ 6988956 w 12192000"/>
              <a:gd name="connsiteY91" fmla="*/ 1576442 h 2079137"/>
              <a:gd name="connsiteX92" fmla="*/ 6981922 w 12192000"/>
              <a:gd name="connsiteY92" fmla="*/ 1578821 h 2079137"/>
              <a:gd name="connsiteX93" fmla="*/ 6981583 w 12192000"/>
              <a:gd name="connsiteY93" fmla="*/ 1578678 h 2079137"/>
              <a:gd name="connsiteX94" fmla="*/ 6973762 w 12192000"/>
              <a:gd name="connsiteY94" fmla="*/ 1580811 h 2079137"/>
              <a:gd name="connsiteX95" fmla="*/ 6969093 w 12192000"/>
              <a:gd name="connsiteY95" fmla="*/ 1583157 h 2079137"/>
              <a:gd name="connsiteX96" fmla="*/ 6890037 w 12192000"/>
              <a:gd name="connsiteY96" fmla="*/ 1575825 h 2079137"/>
              <a:gd name="connsiteX97" fmla="*/ 6785054 w 12192000"/>
              <a:gd name="connsiteY97" fmla="*/ 1582200 h 2079137"/>
              <a:gd name="connsiteX98" fmla="*/ 6681692 w 12192000"/>
              <a:gd name="connsiteY98" fmla="*/ 1591296 h 2079137"/>
              <a:gd name="connsiteX99" fmla="*/ 6644556 w 12192000"/>
              <a:gd name="connsiteY99" fmla="*/ 1595940 h 2079137"/>
              <a:gd name="connsiteX100" fmla="*/ 6577106 w 12192000"/>
              <a:gd name="connsiteY100" fmla="*/ 1598261 h 2079137"/>
              <a:gd name="connsiteX101" fmla="*/ 6544183 w 12192000"/>
              <a:gd name="connsiteY101" fmla="*/ 1596149 h 2079137"/>
              <a:gd name="connsiteX102" fmla="*/ 6540921 w 12192000"/>
              <a:gd name="connsiteY102" fmla="*/ 1593857 h 2079137"/>
              <a:gd name="connsiteX103" fmla="*/ 6535046 w 12192000"/>
              <a:gd name="connsiteY103" fmla="*/ 1593283 h 2079137"/>
              <a:gd name="connsiteX104" fmla="*/ 6519853 w 12192000"/>
              <a:gd name="connsiteY104" fmla="*/ 1595771 h 2079137"/>
              <a:gd name="connsiteX105" fmla="*/ 6514280 w 12192000"/>
              <a:gd name="connsiteY105" fmla="*/ 1597376 h 2079137"/>
              <a:gd name="connsiteX106" fmla="*/ 6505824 w 12192000"/>
              <a:gd name="connsiteY106" fmla="*/ 1598298 h 2079137"/>
              <a:gd name="connsiteX107" fmla="*/ 6505573 w 12192000"/>
              <a:gd name="connsiteY107" fmla="*/ 1598109 h 2079137"/>
              <a:gd name="connsiteX108" fmla="*/ 6497741 w 12192000"/>
              <a:gd name="connsiteY108" fmla="*/ 1599392 h 2079137"/>
              <a:gd name="connsiteX109" fmla="*/ 6459992 w 12192000"/>
              <a:gd name="connsiteY109" fmla="*/ 1608358 h 2079137"/>
              <a:gd name="connsiteX110" fmla="*/ 6404572 w 12192000"/>
              <a:gd name="connsiteY110" fmla="*/ 1593771 h 2079137"/>
              <a:gd name="connsiteX111" fmla="*/ 6382671 w 12192000"/>
              <a:gd name="connsiteY111" fmla="*/ 1592612 h 2079137"/>
              <a:gd name="connsiteX112" fmla="*/ 6369843 w 12192000"/>
              <a:gd name="connsiteY112" fmla="*/ 1590015 h 2079137"/>
              <a:gd name="connsiteX113" fmla="*/ 6269740 w 12192000"/>
              <a:gd name="connsiteY113" fmla="*/ 1614633 h 2079137"/>
              <a:gd name="connsiteX114" fmla="*/ 6255405 w 12192000"/>
              <a:gd name="connsiteY114" fmla="*/ 1620529 h 2079137"/>
              <a:gd name="connsiteX115" fmla="*/ 6244248 w 12192000"/>
              <a:gd name="connsiteY115" fmla="*/ 1629561 h 2079137"/>
              <a:gd name="connsiteX116" fmla="*/ 6086396 w 12192000"/>
              <a:gd name="connsiteY116" fmla="*/ 1642666 h 2079137"/>
              <a:gd name="connsiteX117" fmla="*/ 5867429 w 12192000"/>
              <a:gd name="connsiteY117" fmla="*/ 1695554 h 2079137"/>
              <a:gd name="connsiteX118" fmla="*/ 5772864 w 12192000"/>
              <a:gd name="connsiteY118" fmla="*/ 1689002 h 2079137"/>
              <a:gd name="connsiteX119" fmla="*/ 5629833 w 12192000"/>
              <a:gd name="connsiteY119" fmla="*/ 1713273 h 2079137"/>
              <a:gd name="connsiteX120" fmla="*/ 5504771 w 12192000"/>
              <a:gd name="connsiteY120" fmla="*/ 1725744 h 2079137"/>
              <a:gd name="connsiteX121" fmla="*/ 5490967 w 12192000"/>
              <a:gd name="connsiteY121" fmla="*/ 1726367 h 2079137"/>
              <a:gd name="connsiteX122" fmla="*/ 5486015 w 12192000"/>
              <a:gd name="connsiteY122" fmla="*/ 1721481 h 2079137"/>
              <a:gd name="connsiteX123" fmla="*/ 5439364 w 12192000"/>
              <a:gd name="connsiteY123" fmla="*/ 1721349 h 2079137"/>
              <a:gd name="connsiteX124" fmla="*/ 5350025 w 12192000"/>
              <a:gd name="connsiteY124" fmla="*/ 1729885 h 2079137"/>
              <a:gd name="connsiteX125" fmla="*/ 5336104 w 12192000"/>
              <a:gd name="connsiteY125" fmla="*/ 1734377 h 2079137"/>
              <a:gd name="connsiteX126" fmla="*/ 5245234 w 12192000"/>
              <a:gd name="connsiteY126" fmla="*/ 1738520 h 2079137"/>
              <a:gd name="connsiteX127" fmla="*/ 5182955 w 12192000"/>
              <a:gd name="connsiteY127" fmla="*/ 1744622 h 2079137"/>
              <a:gd name="connsiteX128" fmla="*/ 5169506 w 12192000"/>
              <a:gd name="connsiteY128" fmla="*/ 1748993 h 2079137"/>
              <a:gd name="connsiteX129" fmla="*/ 5154299 w 12192000"/>
              <a:gd name="connsiteY129" fmla="*/ 1744080 h 2079137"/>
              <a:gd name="connsiteX130" fmla="*/ 5149917 w 12192000"/>
              <a:gd name="connsiteY130" fmla="*/ 1739727 h 2079137"/>
              <a:gd name="connsiteX131" fmla="*/ 5100319 w 12192000"/>
              <a:gd name="connsiteY131" fmla="*/ 1745797 h 2079137"/>
              <a:gd name="connsiteX132" fmla="*/ 5094361 w 12192000"/>
              <a:gd name="connsiteY132" fmla="*/ 1745767 h 2079137"/>
              <a:gd name="connsiteX133" fmla="*/ 5053410 w 12192000"/>
              <a:gd name="connsiteY133" fmla="*/ 1742790 h 2079137"/>
              <a:gd name="connsiteX134" fmla="*/ 4992711 w 12192000"/>
              <a:gd name="connsiteY134" fmla="*/ 1734075 h 2079137"/>
              <a:gd name="connsiteX135" fmla="*/ 4930098 w 12192000"/>
              <a:gd name="connsiteY135" fmla="*/ 1717312 h 2079137"/>
              <a:gd name="connsiteX136" fmla="*/ 4893834 w 12192000"/>
              <a:gd name="connsiteY136" fmla="*/ 1710028 h 2079137"/>
              <a:gd name="connsiteX137" fmla="*/ 4868730 w 12192000"/>
              <a:gd name="connsiteY137" fmla="*/ 1702384 h 2079137"/>
              <a:gd name="connsiteX138" fmla="*/ 4797925 w 12192000"/>
              <a:gd name="connsiteY138" fmla="*/ 1695535 h 2079137"/>
              <a:gd name="connsiteX139" fmla="*/ 4677670 w 12192000"/>
              <a:gd name="connsiteY139" fmla="*/ 1689453 h 2079137"/>
              <a:gd name="connsiteX140" fmla="*/ 4634248 w 12192000"/>
              <a:gd name="connsiteY140" fmla="*/ 1680227 h 2079137"/>
              <a:gd name="connsiteX141" fmla="*/ 4632434 w 12192000"/>
              <a:gd name="connsiteY141" fmla="*/ 1674607 h 2079137"/>
              <a:gd name="connsiteX142" fmla="*/ 4619204 w 12192000"/>
              <a:gd name="connsiteY142" fmla="*/ 1672507 h 2079137"/>
              <a:gd name="connsiteX143" fmla="*/ 4616283 w 12192000"/>
              <a:gd name="connsiteY143" fmla="*/ 1670977 h 2079137"/>
              <a:gd name="connsiteX144" fmla="*/ 4598926 w 12192000"/>
              <a:gd name="connsiteY144" fmla="*/ 1663178 h 2079137"/>
              <a:gd name="connsiteX145" fmla="*/ 4547069 w 12192000"/>
              <a:gd name="connsiteY145" fmla="*/ 1670642 h 2079137"/>
              <a:gd name="connsiteX146" fmla="*/ 4523516 w 12192000"/>
              <a:gd name="connsiteY146" fmla="*/ 1669785 h 2079137"/>
              <a:gd name="connsiteX147" fmla="*/ 4500586 w 12192000"/>
              <a:gd name="connsiteY147" fmla="*/ 1675912 h 2079137"/>
              <a:gd name="connsiteX148" fmla="*/ 4488196 w 12192000"/>
              <a:gd name="connsiteY148" fmla="*/ 1683463 h 2079137"/>
              <a:gd name="connsiteX149" fmla="*/ 4445463 w 12192000"/>
              <a:gd name="connsiteY149" fmla="*/ 1695634 h 2079137"/>
              <a:gd name="connsiteX150" fmla="*/ 4446550 w 12192000"/>
              <a:gd name="connsiteY150" fmla="*/ 1680538 h 2079137"/>
              <a:gd name="connsiteX151" fmla="*/ 4365375 w 12192000"/>
              <a:gd name="connsiteY151" fmla="*/ 1697935 h 2079137"/>
              <a:gd name="connsiteX152" fmla="*/ 4305123 w 12192000"/>
              <a:gd name="connsiteY152" fmla="*/ 1714185 h 2079137"/>
              <a:gd name="connsiteX153" fmla="*/ 4292665 w 12192000"/>
              <a:gd name="connsiteY153" fmla="*/ 1720703 h 2079137"/>
              <a:gd name="connsiteX154" fmla="*/ 4276789 w 12192000"/>
              <a:gd name="connsiteY154" fmla="*/ 1718367 h 2079137"/>
              <a:gd name="connsiteX155" fmla="*/ 4271683 w 12192000"/>
              <a:gd name="connsiteY155" fmla="*/ 1714801 h 2079137"/>
              <a:gd name="connsiteX156" fmla="*/ 4223918 w 12192000"/>
              <a:gd name="connsiteY156" fmla="*/ 1728936 h 2079137"/>
              <a:gd name="connsiteX157" fmla="*/ 4218039 w 12192000"/>
              <a:gd name="connsiteY157" fmla="*/ 1729885 h 2079137"/>
              <a:gd name="connsiteX158" fmla="*/ 4177153 w 12192000"/>
              <a:gd name="connsiteY158" fmla="*/ 1733691 h 2079137"/>
              <a:gd name="connsiteX159" fmla="*/ 4051032 w 12192000"/>
              <a:gd name="connsiteY159" fmla="*/ 1728886 h 2079137"/>
              <a:gd name="connsiteX160" fmla="*/ 4013978 w 12192000"/>
              <a:gd name="connsiteY160" fmla="*/ 1727679 h 2079137"/>
              <a:gd name="connsiteX161" fmla="*/ 3987857 w 12192000"/>
              <a:gd name="connsiteY161" fmla="*/ 1724282 h 2079137"/>
              <a:gd name="connsiteX162" fmla="*/ 3916852 w 12192000"/>
              <a:gd name="connsiteY162" fmla="*/ 1729184 h 2079137"/>
              <a:gd name="connsiteX163" fmla="*/ 3797263 w 12192000"/>
              <a:gd name="connsiteY163" fmla="*/ 1742976 h 2079137"/>
              <a:gd name="connsiteX164" fmla="*/ 3752806 w 12192000"/>
              <a:gd name="connsiteY164" fmla="*/ 1741033 h 2079137"/>
              <a:gd name="connsiteX165" fmla="*/ 3749997 w 12192000"/>
              <a:gd name="connsiteY165" fmla="*/ 1735799 h 2079137"/>
              <a:gd name="connsiteX166" fmla="*/ 3736582 w 12192000"/>
              <a:gd name="connsiteY166" fmla="*/ 1735907 h 2079137"/>
              <a:gd name="connsiteX167" fmla="*/ 3733428 w 12192000"/>
              <a:gd name="connsiteY167" fmla="*/ 1734881 h 2079137"/>
              <a:gd name="connsiteX168" fmla="*/ 3714911 w 12192000"/>
              <a:gd name="connsiteY168" fmla="*/ 1730056 h 2079137"/>
              <a:gd name="connsiteX169" fmla="*/ 3665172 w 12192000"/>
              <a:gd name="connsiteY169" fmla="*/ 1745936 h 2079137"/>
              <a:gd name="connsiteX170" fmla="*/ 3552006 w 12192000"/>
              <a:gd name="connsiteY170" fmla="*/ 1755220 h 2079137"/>
              <a:gd name="connsiteX171" fmla="*/ 3390301 w 12192000"/>
              <a:gd name="connsiteY171" fmla="*/ 1762546 h 2079137"/>
              <a:gd name="connsiteX172" fmla="*/ 3264312 w 12192000"/>
              <a:gd name="connsiteY172" fmla="*/ 1774620 h 2079137"/>
              <a:gd name="connsiteX173" fmla="*/ 3106901 w 12192000"/>
              <a:gd name="connsiteY173" fmla="*/ 1804264 h 2079137"/>
              <a:gd name="connsiteX174" fmla="*/ 2993303 w 12192000"/>
              <a:gd name="connsiteY174" fmla="*/ 1806542 h 2079137"/>
              <a:gd name="connsiteX175" fmla="*/ 2979115 w 12192000"/>
              <a:gd name="connsiteY175" fmla="*/ 1815432 h 2079137"/>
              <a:gd name="connsiteX176" fmla="*/ 2963118 w 12192000"/>
              <a:gd name="connsiteY176" fmla="*/ 1820962 h 2079137"/>
              <a:gd name="connsiteX177" fmla="*/ 2961156 w 12192000"/>
              <a:gd name="connsiteY177" fmla="*/ 1820297 h 2079137"/>
              <a:gd name="connsiteX178" fmla="*/ 2925719 w 12192000"/>
              <a:gd name="connsiteY178" fmla="*/ 1828468 h 2079137"/>
              <a:gd name="connsiteX179" fmla="*/ 2857951 w 12192000"/>
              <a:gd name="connsiteY179" fmla="*/ 1842496 h 2079137"/>
              <a:gd name="connsiteX180" fmla="*/ 2857427 w 12192000"/>
              <a:gd name="connsiteY180" fmla="*/ 1841591 h 2079137"/>
              <a:gd name="connsiteX181" fmla="*/ 2846731 w 12192000"/>
              <a:gd name="connsiteY181" fmla="*/ 1839316 h 2079137"/>
              <a:gd name="connsiteX182" fmla="*/ 2826290 w 12192000"/>
              <a:gd name="connsiteY182" fmla="*/ 1837274 h 2079137"/>
              <a:gd name="connsiteX183" fmla="*/ 2779146 w 12192000"/>
              <a:gd name="connsiteY183" fmla="*/ 1820071 h 2079137"/>
              <a:gd name="connsiteX184" fmla="*/ 2739608 w 12192000"/>
              <a:gd name="connsiteY184" fmla="*/ 1827861 h 2079137"/>
              <a:gd name="connsiteX185" fmla="*/ 2731631 w 12192000"/>
              <a:gd name="connsiteY185" fmla="*/ 1828881 h 2079137"/>
              <a:gd name="connsiteX186" fmla="*/ 2731464 w 12192000"/>
              <a:gd name="connsiteY186" fmla="*/ 1828677 h 2079137"/>
              <a:gd name="connsiteX187" fmla="*/ 2723037 w 12192000"/>
              <a:gd name="connsiteY187" fmla="*/ 1829303 h 2079137"/>
              <a:gd name="connsiteX188" fmla="*/ 2701616 w 12192000"/>
              <a:gd name="connsiteY188" fmla="*/ 1832725 h 2079137"/>
              <a:gd name="connsiteX189" fmla="*/ 2696239 w 12192000"/>
              <a:gd name="connsiteY189" fmla="*/ 1831904 h 2079137"/>
              <a:gd name="connsiteX190" fmla="*/ 2663445 w 12192000"/>
              <a:gd name="connsiteY190" fmla="*/ 1825958 h 2079137"/>
              <a:gd name="connsiteX191" fmla="*/ 2560925 w 12192000"/>
              <a:gd name="connsiteY191" fmla="*/ 1829094 h 2079137"/>
              <a:gd name="connsiteX192" fmla="*/ 2458739 w 12192000"/>
              <a:gd name="connsiteY192" fmla="*/ 1834479 h 2079137"/>
              <a:gd name="connsiteX193" fmla="*/ 2356074 w 12192000"/>
              <a:gd name="connsiteY193" fmla="*/ 1836991 h 2079137"/>
              <a:gd name="connsiteX194" fmla="*/ 2304241 w 12192000"/>
              <a:gd name="connsiteY194" fmla="*/ 1822021 h 2079137"/>
              <a:gd name="connsiteX195" fmla="*/ 2298362 w 12192000"/>
              <a:gd name="connsiteY195" fmla="*/ 1822125 h 2079137"/>
              <a:gd name="connsiteX196" fmla="*/ 2283527 w 12192000"/>
              <a:gd name="connsiteY196" fmla="*/ 1826361 h 2079137"/>
              <a:gd name="connsiteX197" fmla="*/ 2278150 w 12192000"/>
              <a:gd name="connsiteY197" fmla="*/ 1828604 h 2079137"/>
              <a:gd name="connsiteX198" fmla="*/ 2269853 w 12192000"/>
              <a:gd name="connsiteY198" fmla="*/ 1830502 h 2079137"/>
              <a:gd name="connsiteX199" fmla="*/ 2269585 w 12192000"/>
              <a:gd name="connsiteY199" fmla="*/ 1830341 h 2079137"/>
              <a:gd name="connsiteX200" fmla="*/ 2225332 w 12192000"/>
              <a:gd name="connsiteY200" fmla="*/ 1845825 h 2079137"/>
              <a:gd name="connsiteX201" fmla="*/ 2169048 w 12192000"/>
              <a:gd name="connsiteY201" fmla="*/ 1837658 h 2079137"/>
              <a:gd name="connsiteX202" fmla="*/ 2147231 w 12192000"/>
              <a:gd name="connsiteY202" fmla="*/ 1839027 h 2079137"/>
              <a:gd name="connsiteX203" fmla="*/ 2135241 w 12192000"/>
              <a:gd name="connsiteY203" fmla="*/ 1838652 h 2079137"/>
              <a:gd name="connsiteX204" fmla="*/ 2099215 w 12192000"/>
              <a:gd name="connsiteY204" fmla="*/ 1850768 h 2079137"/>
              <a:gd name="connsiteX205" fmla="*/ 2094046 w 12192000"/>
              <a:gd name="connsiteY205" fmla="*/ 1850806 h 2079137"/>
              <a:gd name="connsiteX206" fmla="*/ 2071850 w 12192000"/>
              <a:gd name="connsiteY206" fmla="*/ 1861319 h 2079137"/>
              <a:gd name="connsiteX207" fmla="*/ 2039607 w 12192000"/>
              <a:gd name="connsiteY207" fmla="*/ 1874318 h 2079137"/>
              <a:gd name="connsiteX208" fmla="*/ 2037289 w 12192000"/>
              <a:gd name="connsiteY208" fmla="*/ 1874025 h 2079137"/>
              <a:gd name="connsiteX209" fmla="*/ 2023615 w 12192000"/>
              <a:gd name="connsiteY209" fmla="*/ 1881562 h 2079137"/>
              <a:gd name="connsiteX210" fmla="*/ 1957176 w 12192000"/>
              <a:gd name="connsiteY210" fmla="*/ 1898709 h 2079137"/>
              <a:gd name="connsiteX211" fmla="*/ 1858081 w 12192000"/>
              <a:gd name="connsiteY211" fmla="*/ 1923144 h 2079137"/>
              <a:gd name="connsiteX212" fmla="*/ 1738865 w 12192000"/>
              <a:gd name="connsiteY212" fmla="*/ 1944965 h 2079137"/>
              <a:gd name="connsiteX213" fmla="*/ 1616692 w 12192000"/>
              <a:gd name="connsiteY213" fmla="*/ 1989107 h 2079137"/>
              <a:gd name="connsiteX214" fmla="*/ 1411898 w 12192000"/>
              <a:gd name="connsiteY214" fmla="*/ 2046254 h 2079137"/>
              <a:gd name="connsiteX215" fmla="*/ 1375780 w 12192000"/>
              <a:gd name="connsiteY215" fmla="*/ 2047961 h 2079137"/>
              <a:gd name="connsiteX216" fmla="*/ 1375707 w 12192000"/>
              <a:gd name="connsiteY216" fmla="*/ 2047981 h 2079137"/>
              <a:gd name="connsiteX217" fmla="*/ 1285585 w 12192000"/>
              <a:gd name="connsiteY217" fmla="*/ 2047113 h 2079137"/>
              <a:gd name="connsiteX218" fmla="*/ 1263658 w 12192000"/>
              <a:gd name="connsiteY218" fmla="*/ 2041397 h 2079137"/>
              <a:gd name="connsiteX219" fmla="*/ 1170403 w 12192000"/>
              <a:gd name="connsiteY219" fmla="*/ 2033399 h 2079137"/>
              <a:gd name="connsiteX220" fmla="*/ 1153718 w 12192000"/>
              <a:gd name="connsiteY220" fmla="*/ 2029576 h 2079137"/>
              <a:gd name="connsiteX221" fmla="*/ 1133937 w 12192000"/>
              <a:gd name="connsiteY221" fmla="*/ 2032149 h 2079137"/>
              <a:gd name="connsiteX222" fmla="*/ 1054999 w 12192000"/>
              <a:gd name="connsiteY222" fmla="*/ 2043242 h 2079137"/>
              <a:gd name="connsiteX223" fmla="*/ 1018405 w 12192000"/>
              <a:gd name="connsiteY223" fmla="*/ 2048281 h 2079137"/>
              <a:gd name="connsiteX224" fmla="*/ 1016563 w 12192000"/>
              <a:gd name="connsiteY224" fmla="*/ 2051718 h 2079137"/>
              <a:gd name="connsiteX225" fmla="*/ 1008284 w 12192000"/>
              <a:gd name="connsiteY225" fmla="*/ 2046742 h 2079137"/>
              <a:gd name="connsiteX226" fmla="*/ 981974 w 12192000"/>
              <a:gd name="connsiteY226" fmla="*/ 2048363 h 2079137"/>
              <a:gd name="connsiteX227" fmla="*/ 971903 w 12192000"/>
              <a:gd name="connsiteY227" fmla="*/ 2053484 h 2079137"/>
              <a:gd name="connsiteX228" fmla="*/ 954015 w 12192000"/>
              <a:gd name="connsiteY228" fmla="*/ 2052529 h 2079137"/>
              <a:gd name="connsiteX229" fmla="*/ 839571 w 12192000"/>
              <a:gd name="connsiteY229" fmla="*/ 2046509 h 2079137"/>
              <a:gd name="connsiteX230" fmla="*/ 823321 w 12192000"/>
              <a:gd name="connsiteY230" fmla="*/ 2054296 h 2079137"/>
              <a:gd name="connsiteX231" fmla="*/ 800990 w 12192000"/>
              <a:gd name="connsiteY231" fmla="*/ 2051523 h 2079137"/>
              <a:gd name="connsiteX232" fmla="*/ 776439 w 12192000"/>
              <a:gd name="connsiteY232" fmla="*/ 2062634 h 2079137"/>
              <a:gd name="connsiteX233" fmla="*/ 763041 w 12192000"/>
              <a:gd name="connsiteY233" fmla="*/ 2063995 h 2079137"/>
              <a:gd name="connsiteX234" fmla="*/ 757863 w 12192000"/>
              <a:gd name="connsiteY234" fmla="*/ 2065877 h 2079137"/>
              <a:gd name="connsiteX235" fmla="*/ 745053 w 12192000"/>
              <a:gd name="connsiteY235" fmla="*/ 2051831 h 2079137"/>
              <a:gd name="connsiteX236" fmla="*/ 722609 w 12192000"/>
              <a:gd name="connsiteY236" fmla="*/ 2049504 h 2079137"/>
              <a:gd name="connsiteX237" fmla="*/ 717618 w 12192000"/>
              <a:gd name="connsiteY237" fmla="*/ 2042131 h 2079137"/>
              <a:gd name="connsiteX238" fmla="*/ 703285 w 12192000"/>
              <a:gd name="connsiteY238" fmla="*/ 2046808 h 2079137"/>
              <a:gd name="connsiteX239" fmla="*/ 680199 w 12192000"/>
              <a:gd name="connsiteY239" fmla="*/ 2051947 h 2079137"/>
              <a:gd name="connsiteX240" fmla="*/ 667351 w 12192000"/>
              <a:gd name="connsiteY240" fmla="*/ 2054469 h 2079137"/>
              <a:gd name="connsiteX241" fmla="*/ 660961 w 12192000"/>
              <a:gd name="connsiteY241" fmla="*/ 2049404 h 2079137"/>
              <a:gd name="connsiteX242" fmla="*/ 638282 w 12192000"/>
              <a:gd name="connsiteY242" fmla="*/ 2060093 h 2079137"/>
              <a:gd name="connsiteX243" fmla="*/ 583551 w 12192000"/>
              <a:gd name="connsiteY243" fmla="*/ 2070197 h 2079137"/>
              <a:gd name="connsiteX244" fmla="*/ 525274 w 12192000"/>
              <a:gd name="connsiteY244" fmla="*/ 2079137 h 2079137"/>
              <a:gd name="connsiteX245" fmla="*/ 405635 w 12192000"/>
              <a:gd name="connsiteY245" fmla="*/ 2059339 h 2079137"/>
              <a:gd name="connsiteX246" fmla="*/ 281555 w 12192000"/>
              <a:gd name="connsiteY246" fmla="*/ 2022847 h 2079137"/>
              <a:gd name="connsiteX247" fmla="*/ 98513 w 12192000"/>
              <a:gd name="connsiteY247" fmla="*/ 1969504 h 2079137"/>
              <a:gd name="connsiteX248" fmla="*/ 56191 w 12192000"/>
              <a:gd name="connsiteY248" fmla="*/ 1950709 h 2079137"/>
              <a:gd name="connsiteX249" fmla="*/ 0 w 12192000"/>
              <a:gd name="connsiteY249" fmla="*/ 1935789 h 207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Lst>
            <a:rect l="l" t="t" r="r" b="b"/>
            <a:pathLst>
              <a:path w="12192000" h="2079137">
                <a:moveTo>
                  <a:pt x="12160143" y="831692"/>
                </a:moveTo>
                <a:lnTo>
                  <a:pt x="12159112" y="833361"/>
                </a:lnTo>
                <a:cubicBezTo>
                  <a:pt x="12157915" y="833832"/>
                  <a:pt x="12157402" y="833649"/>
                  <a:pt x="12158912" y="832430"/>
                </a:cubicBezTo>
                <a:close/>
                <a:moveTo>
                  <a:pt x="0" y="0"/>
                </a:moveTo>
                <a:lnTo>
                  <a:pt x="12192000" y="0"/>
                </a:lnTo>
                <a:lnTo>
                  <a:pt x="12192000" y="558063"/>
                </a:lnTo>
                <a:lnTo>
                  <a:pt x="12189259" y="810508"/>
                </a:lnTo>
                <a:lnTo>
                  <a:pt x="12170847" y="825280"/>
                </a:lnTo>
                <a:lnTo>
                  <a:pt x="12160143" y="831692"/>
                </a:lnTo>
                <a:lnTo>
                  <a:pt x="12163806" y="825759"/>
                </a:lnTo>
                <a:cubicBezTo>
                  <a:pt x="12125449" y="821525"/>
                  <a:pt x="12082203" y="824698"/>
                  <a:pt x="12056557" y="810176"/>
                </a:cubicBezTo>
                <a:cubicBezTo>
                  <a:pt x="12050902" y="790976"/>
                  <a:pt x="11923731" y="799312"/>
                  <a:pt x="11900316" y="789618"/>
                </a:cubicBezTo>
                <a:cubicBezTo>
                  <a:pt x="11841702" y="803374"/>
                  <a:pt x="11823963" y="832645"/>
                  <a:pt x="11791206" y="824176"/>
                </a:cubicBezTo>
                <a:cubicBezTo>
                  <a:pt x="11768977" y="817380"/>
                  <a:pt x="11683857" y="828947"/>
                  <a:pt x="11659257" y="800841"/>
                </a:cubicBezTo>
                <a:cubicBezTo>
                  <a:pt x="11617173" y="818107"/>
                  <a:pt x="11602556" y="790694"/>
                  <a:pt x="11569789" y="797135"/>
                </a:cubicBezTo>
                <a:cubicBezTo>
                  <a:pt x="11498310" y="795094"/>
                  <a:pt x="11458472" y="819882"/>
                  <a:pt x="11367885" y="791985"/>
                </a:cubicBezTo>
                <a:cubicBezTo>
                  <a:pt x="11325508" y="798158"/>
                  <a:pt x="11266580" y="755023"/>
                  <a:pt x="11174663" y="788721"/>
                </a:cubicBezTo>
                <a:cubicBezTo>
                  <a:pt x="11122703" y="792192"/>
                  <a:pt x="11150009" y="775410"/>
                  <a:pt x="11068220" y="786994"/>
                </a:cubicBezTo>
                <a:cubicBezTo>
                  <a:pt x="11046931" y="759861"/>
                  <a:pt x="10919185" y="793102"/>
                  <a:pt x="10893266" y="794013"/>
                </a:cubicBezTo>
                <a:cubicBezTo>
                  <a:pt x="10874184" y="776189"/>
                  <a:pt x="10862860" y="788743"/>
                  <a:pt x="10844025" y="789857"/>
                </a:cubicBezTo>
                <a:cubicBezTo>
                  <a:pt x="10836453" y="779294"/>
                  <a:pt x="10820690" y="778184"/>
                  <a:pt x="10814353" y="789010"/>
                </a:cubicBezTo>
                <a:cubicBezTo>
                  <a:pt x="10819669" y="816016"/>
                  <a:pt x="10754019" y="789067"/>
                  <a:pt x="10748393" y="806738"/>
                </a:cubicBezTo>
                <a:cubicBezTo>
                  <a:pt x="10687156" y="807873"/>
                  <a:pt x="10550299" y="781800"/>
                  <a:pt x="10468256" y="778733"/>
                </a:cubicBezTo>
                <a:cubicBezTo>
                  <a:pt x="10436666" y="770025"/>
                  <a:pt x="10371995" y="797252"/>
                  <a:pt x="10256131" y="788332"/>
                </a:cubicBezTo>
                <a:cubicBezTo>
                  <a:pt x="10240995" y="781626"/>
                  <a:pt x="10182664" y="765742"/>
                  <a:pt x="10177442" y="777371"/>
                </a:cubicBezTo>
                <a:cubicBezTo>
                  <a:pt x="10141447" y="775683"/>
                  <a:pt x="10030323" y="810071"/>
                  <a:pt x="10006086" y="792651"/>
                </a:cubicBezTo>
                <a:cubicBezTo>
                  <a:pt x="10009448" y="818833"/>
                  <a:pt x="9960389" y="791426"/>
                  <a:pt x="9952382" y="815411"/>
                </a:cubicBezTo>
                <a:lnTo>
                  <a:pt x="9926457" y="827295"/>
                </a:lnTo>
                <a:lnTo>
                  <a:pt x="9843405" y="867046"/>
                </a:lnTo>
                <a:lnTo>
                  <a:pt x="9830866" y="875047"/>
                </a:lnTo>
                <a:lnTo>
                  <a:pt x="9801807" y="872272"/>
                </a:lnTo>
                <a:lnTo>
                  <a:pt x="9785653" y="861743"/>
                </a:lnTo>
                <a:lnTo>
                  <a:pt x="9781177" y="864820"/>
                </a:lnTo>
                <a:cubicBezTo>
                  <a:pt x="9776153" y="871003"/>
                  <a:pt x="9773556" y="874842"/>
                  <a:pt x="9768640" y="869379"/>
                </a:cubicBezTo>
                <a:lnTo>
                  <a:pt x="9712211" y="900283"/>
                </a:lnTo>
                <a:cubicBezTo>
                  <a:pt x="9706243" y="902750"/>
                  <a:pt x="9698952" y="902954"/>
                  <a:pt x="9689465" y="899268"/>
                </a:cubicBezTo>
                <a:cubicBezTo>
                  <a:pt x="9670819" y="902906"/>
                  <a:pt x="9618108" y="917739"/>
                  <a:pt x="9600339" y="922112"/>
                </a:cubicBezTo>
                <a:lnTo>
                  <a:pt x="9582850" y="925510"/>
                </a:lnTo>
                <a:cubicBezTo>
                  <a:pt x="9574400" y="928631"/>
                  <a:pt x="9556868" y="938130"/>
                  <a:pt x="9549638" y="940845"/>
                </a:cubicBezTo>
                <a:cubicBezTo>
                  <a:pt x="9543792" y="942327"/>
                  <a:pt x="9546812" y="939351"/>
                  <a:pt x="9539471" y="941799"/>
                </a:cubicBezTo>
                <a:cubicBezTo>
                  <a:pt x="9538994" y="947702"/>
                  <a:pt x="9536009" y="953248"/>
                  <a:pt x="9505592" y="955533"/>
                </a:cubicBezTo>
                <a:cubicBezTo>
                  <a:pt x="9486013" y="968563"/>
                  <a:pt x="9460860" y="978842"/>
                  <a:pt x="9432569" y="985377"/>
                </a:cubicBezTo>
                <a:cubicBezTo>
                  <a:pt x="9426990" y="980335"/>
                  <a:pt x="9418918" y="990185"/>
                  <a:pt x="9414216" y="992655"/>
                </a:cubicBezTo>
                <a:cubicBezTo>
                  <a:pt x="9412644" y="989014"/>
                  <a:pt x="9400057" y="989255"/>
                  <a:pt x="9397106" y="992980"/>
                </a:cubicBezTo>
                <a:cubicBezTo>
                  <a:pt x="9314093" y="1020862"/>
                  <a:pt x="9349678" y="978420"/>
                  <a:pt x="9305108" y="1007767"/>
                </a:cubicBezTo>
                <a:cubicBezTo>
                  <a:pt x="9296670" y="1010324"/>
                  <a:pt x="9289251" y="1009612"/>
                  <a:pt x="9282434" y="1007523"/>
                </a:cubicBezTo>
                <a:lnTo>
                  <a:pt x="9271941" y="1002839"/>
                </a:lnTo>
                <a:lnTo>
                  <a:pt x="9238227" y="1017668"/>
                </a:lnTo>
                <a:cubicBezTo>
                  <a:pt x="9221294" y="1023415"/>
                  <a:pt x="9203166" y="1027997"/>
                  <a:pt x="9184265" y="1031275"/>
                </a:cubicBezTo>
                <a:cubicBezTo>
                  <a:pt x="9178371" y="1024135"/>
                  <a:pt x="9165618" y="1036637"/>
                  <a:pt x="9159000" y="1039569"/>
                </a:cubicBezTo>
                <a:cubicBezTo>
                  <a:pt x="9157881" y="1034602"/>
                  <a:pt x="9141725" y="1033964"/>
                  <a:pt x="9137031" y="1038699"/>
                </a:cubicBezTo>
                <a:cubicBezTo>
                  <a:pt x="9023973" y="1069523"/>
                  <a:pt x="9079946" y="1015706"/>
                  <a:pt x="9015702" y="1051400"/>
                </a:cubicBezTo>
                <a:lnTo>
                  <a:pt x="8971403" y="1040542"/>
                </a:lnTo>
                <a:lnTo>
                  <a:pt x="8961826" y="1045364"/>
                </a:lnTo>
                <a:cubicBezTo>
                  <a:pt x="8922837" y="1050010"/>
                  <a:pt x="8909116" y="1040754"/>
                  <a:pt x="8888623" y="1053908"/>
                </a:cubicBezTo>
                <a:cubicBezTo>
                  <a:pt x="8850424" y="1035587"/>
                  <a:pt x="8865892" y="1054194"/>
                  <a:pt x="8841066" y="1060421"/>
                </a:cubicBezTo>
                <a:cubicBezTo>
                  <a:pt x="8818353" y="1064878"/>
                  <a:pt x="8775995" y="1076068"/>
                  <a:pt x="8752342" y="1080646"/>
                </a:cubicBezTo>
                <a:cubicBezTo>
                  <a:pt x="8736966" y="1099406"/>
                  <a:pt x="8723186" y="1079948"/>
                  <a:pt x="8699139" y="1087885"/>
                </a:cubicBezTo>
                <a:cubicBezTo>
                  <a:pt x="8688630" y="1095506"/>
                  <a:pt x="8680324" y="1097539"/>
                  <a:pt x="8667273" y="1092062"/>
                </a:cubicBezTo>
                <a:cubicBezTo>
                  <a:pt x="8619205" y="1128818"/>
                  <a:pt x="8634590" y="1097116"/>
                  <a:pt x="8586064" y="1114603"/>
                </a:cubicBezTo>
                <a:cubicBezTo>
                  <a:pt x="8544721" y="1131913"/>
                  <a:pt x="8496602" y="1145520"/>
                  <a:pt x="8460312" y="1179878"/>
                </a:cubicBezTo>
                <a:cubicBezTo>
                  <a:pt x="8454266" y="1189140"/>
                  <a:pt x="8435781" y="1194455"/>
                  <a:pt x="8419023" y="1191748"/>
                </a:cubicBezTo>
                <a:cubicBezTo>
                  <a:pt x="8416138" y="1191283"/>
                  <a:pt x="8413416" y="1190591"/>
                  <a:pt x="8410939" y="1189696"/>
                </a:cubicBezTo>
                <a:cubicBezTo>
                  <a:pt x="8390077" y="1213458"/>
                  <a:pt x="8370324" y="1205397"/>
                  <a:pt x="8362040" y="1220820"/>
                </a:cubicBezTo>
                <a:cubicBezTo>
                  <a:pt x="8320616" y="1231942"/>
                  <a:pt x="8281663" y="1222882"/>
                  <a:pt x="8273677" y="1236495"/>
                </a:cubicBezTo>
                <a:cubicBezTo>
                  <a:pt x="8251358" y="1238573"/>
                  <a:pt x="8216738" y="1228341"/>
                  <a:pt x="8204283" y="1243537"/>
                </a:cubicBezTo>
                <a:cubicBezTo>
                  <a:pt x="8198634" y="1233135"/>
                  <a:pt x="8181550" y="1254947"/>
                  <a:pt x="8166550" y="1249551"/>
                </a:cubicBezTo>
                <a:cubicBezTo>
                  <a:pt x="8155570" y="1244572"/>
                  <a:pt x="8147825" y="1250027"/>
                  <a:pt x="8137785" y="1251636"/>
                </a:cubicBezTo>
                <a:cubicBezTo>
                  <a:pt x="8123427" y="1248361"/>
                  <a:pt x="8081662" y="1261833"/>
                  <a:pt x="8071596" y="1269274"/>
                </a:cubicBezTo>
                <a:cubicBezTo>
                  <a:pt x="8048949" y="1293759"/>
                  <a:pt x="7983924" y="1284712"/>
                  <a:pt x="7964816" y="1303668"/>
                </a:cubicBezTo>
                <a:cubicBezTo>
                  <a:pt x="7957137" y="1306992"/>
                  <a:pt x="7949335" y="1308861"/>
                  <a:pt x="7941495" y="1309821"/>
                </a:cubicBezTo>
                <a:lnTo>
                  <a:pt x="7919123" y="1310466"/>
                </a:lnTo>
                <a:lnTo>
                  <a:pt x="7911902" y="1306569"/>
                </a:lnTo>
                <a:lnTo>
                  <a:pt x="7898703" y="1309208"/>
                </a:lnTo>
                <a:lnTo>
                  <a:pt x="7894703" y="1308939"/>
                </a:lnTo>
                <a:lnTo>
                  <a:pt x="7872267" y="1308370"/>
                </a:lnTo>
                <a:cubicBezTo>
                  <a:pt x="7886550" y="1330359"/>
                  <a:pt x="7812648" y="1314851"/>
                  <a:pt x="7836454" y="1331265"/>
                </a:cubicBezTo>
                <a:cubicBezTo>
                  <a:pt x="7798907" y="1336933"/>
                  <a:pt x="7831419" y="1351068"/>
                  <a:pt x="7782451" y="1339601"/>
                </a:cubicBezTo>
                <a:cubicBezTo>
                  <a:pt x="7727636" y="1365002"/>
                  <a:pt x="7583002" y="1338768"/>
                  <a:pt x="7542969" y="1372495"/>
                </a:cubicBezTo>
                <a:cubicBezTo>
                  <a:pt x="7546396" y="1360942"/>
                  <a:pt x="7492851" y="1424323"/>
                  <a:pt x="7476832" y="1431655"/>
                </a:cubicBezTo>
                <a:cubicBezTo>
                  <a:pt x="7439619" y="1443703"/>
                  <a:pt x="7425596" y="1454661"/>
                  <a:pt x="7370237" y="1474339"/>
                </a:cubicBezTo>
                <a:cubicBezTo>
                  <a:pt x="7316246" y="1485928"/>
                  <a:pt x="7281903" y="1512712"/>
                  <a:pt x="7222223" y="1510199"/>
                </a:cubicBezTo>
                <a:cubicBezTo>
                  <a:pt x="7221190" y="1514030"/>
                  <a:pt x="7218885" y="1517398"/>
                  <a:pt x="7215703" y="1520424"/>
                </a:cubicBezTo>
                <a:lnTo>
                  <a:pt x="7204548" y="1528145"/>
                </a:lnTo>
                <a:lnTo>
                  <a:pt x="7202038" y="1527954"/>
                </a:lnTo>
                <a:lnTo>
                  <a:pt x="7173860" y="1541605"/>
                </a:lnTo>
                <a:lnTo>
                  <a:pt x="7155079" y="1552495"/>
                </a:lnTo>
                <a:lnTo>
                  <a:pt x="7149757" y="1552732"/>
                </a:lnTo>
                <a:cubicBezTo>
                  <a:pt x="7141378" y="1554948"/>
                  <a:pt x="7115959" y="1563256"/>
                  <a:pt x="7104804" y="1565792"/>
                </a:cubicBezTo>
                <a:cubicBezTo>
                  <a:pt x="7099811" y="1550850"/>
                  <a:pt x="7096935" y="1561973"/>
                  <a:pt x="7082824" y="1567947"/>
                </a:cubicBezTo>
                <a:cubicBezTo>
                  <a:pt x="7071919" y="1546070"/>
                  <a:pt x="7039417" y="1570606"/>
                  <a:pt x="7021520" y="1562334"/>
                </a:cubicBezTo>
                <a:cubicBezTo>
                  <a:pt x="7011400" y="1567217"/>
                  <a:pt x="7000495" y="1571981"/>
                  <a:pt x="6988956" y="1576442"/>
                </a:cubicBezTo>
                <a:lnTo>
                  <a:pt x="6981922" y="1578821"/>
                </a:lnTo>
                <a:lnTo>
                  <a:pt x="6981583" y="1578678"/>
                </a:lnTo>
                <a:cubicBezTo>
                  <a:pt x="6979627" y="1578791"/>
                  <a:pt x="6977153" y="1579421"/>
                  <a:pt x="6973762" y="1580811"/>
                </a:cubicBezTo>
                <a:lnTo>
                  <a:pt x="6969093" y="1583157"/>
                </a:lnTo>
                <a:lnTo>
                  <a:pt x="6890037" y="1575825"/>
                </a:lnTo>
                <a:cubicBezTo>
                  <a:pt x="6849459" y="1579997"/>
                  <a:pt x="6820022" y="1566922"/>
                  <a:pt x="6785054" y="1582200"/>
                </a:cubicBezTo>
                <a:cubicBezTo>
                  <a:pt x="6747047" y="1586037"/>
                  <a:pt x="6712794" y="1582954"/>
                  <a:pt x="6681692" y="1591296"/>
                </a:cubicBezTo>
                <a:cubicBezTo>
                  <a:pt x="6667557" y="1587501"/>
                  <a:pt x="6654822" y="1586753"/>
                  <a:pt x="6644556" y="1595940"/>
                </a:cubicBezTo>
                <a:cubicBezTo>
                  <a:pt x="6608615" y="1597269"/>
                  <a:pt x="6597697" y="1587005"/>
                  <a:pt x="6577106" y="1598261"/>
                </a:cubicBezTo>
                <a:lnTo>
                  <a:pt x="6544183" y="1596149"/>
                </a:lnTo>
                <a:lnTo>
                  <a:pt x="6540921" y="1593857"/>
                </a:lnTo>
                <a:lnTo>
                  <a:pt x="6535046" y="1593283"/>
                </a:lnTo>
                <a:lnTo>
                  <a:pt x="6519853" y="1595771"/>
                </a:lnTo>
                <a:lnTo>
                  <a:pt x="6514280" y="1597376"/>
                </a:lnTo>
                <a:cubicBezTo>
                  <a:pt x="6510385" y="1598232"/>
                  <a:pt x="6507735" y="1598481"/>
                  <a:pt x="6505824" y="1598298"/>
                </a:cubicBezTo>
                <a:lnTo>
                  <a:pt x="6505573" y="1598109"/>
                </a:lnTo>
                <a:lnTo>
                  <a:pt x="6497741" y="1599392"/>
                </a:lnTo>
                <a:cubicBezTo>
                  <a:pt x="6484628" y="1602044"/>
                  <a:pt x="6471968" y="1605085"/>
                  <a:pt x="6459992" y="1608358"/>
                </a:cubicBezTo>
                <a:cubicBezTo>
                  <a:pt x="6447037" y="1597612"/>
                  <a:pt x="6404274" y="1616787"/>
                  <a:pt x="6404572" y="1593771"/>
                </a:cubicBezTo>
                <a:cubicBezTo>
                  <a:pt x="6388277" y="1597519"/>
                  <a:pt x="6380141" y="1607970"/>
                  <a:pt x="6382671" y="1592612"/>
                </a:cubicBezTo>
                <a:lnTo>
                  <a:pt x="6369843" y="1590015"/>
                </a:lnTo>
                <a:lnTo>
                  <a:pt x="6269740" y="1614633"/>
                </a:lnTo>
                <a:lnTo>
                  <a:pt x="6255405" y="1620529"/>
                </a:lnTo>
                <a:cubicBezTo>
                  <a:pt x="6250911" y="1623016"/>
                  <a:pt x="6247090" y="1625968"/>
                  <a:pt x="6244248" y="1629561"/>
                </a:cubicBezTo>
                <a:cubicBezTo>
                  <a:pt x="6188859" y="1618246"/>
                  <a:pt x="6143250" y="1639346"/>
                  <a:pt x="6086396" y="1642666"/>
                </a:cubicBezTo>
                <a:cubicBezTo>
                  <a:pt x="6024311" y="1653696"/>
                  <a:pt x="5889522" y="1686499"/>
                  <a:pt x="5867429" y="1695554"/>
                </a:cubicBezTo>
                <a:cubicBezTo>
                  <a:pt x="5848669" y="1700350"/>
                  <a:pt x="5763994" y="1699795"/>
                  <a:pt x="5772864" y="1689002"/>
                </a:cubicBezTo>
                <a:cubicBezTo>
                  <a:pt x="5718480" y="1716048"/>
                  <a:pt x="5694188" y="1696562"/>
                  <a:pt x="5629833" y="1713273"/>
                </a:cubicBezTo>
                <a:lnTo>
                  <a:pt x="5504771" y="1725744"/>
                </a:lnTo>
                <a:lnTo>
                  <a:pt x="5490967" y="1726367"/>
                </a:lnTo>
                <a:lnTo>
                  <a:pt x="5486015" y="1721481"/>
                </a:lnTo>
                <a:lnTo>
                  <a:pt x="5439364" y="1721349"/>
                </a:lnTo>
                <a:cubicBezTo>
                  <a:pt x="5418850" y="1733129"/>
                  <a:pt x="5381503" y="1725668"/>
                  <a:pt x="5350025" y="1729885"/>
                </a:cubicBezTo>
                <a:lnTo>
                  <a:pt x="5336104" y="1734377"/>
                </a:lnTo>
                <a:lnTo>
                  <a:pt x="5245234" y="1738520"/>
                </a:lnTo>
                <a:lnTo>
                  <a:pt x="5182955" y="1744622"/>
                </a:lnTo>
                <a:lnTo>
                  <a:pt x="5169506" y="1748993"/>
                </a:lnTo>
                <a:lnTo>
                  <a:pt x="5154299" y="1744080"/>
                </a:lnTo>
                <a:cubicBezTo>
                  <a:pt x="5152463" y="1742751"/>
                  <a:pt x="5150989" y="1741283"/>
                  <a:pt x="5149917" y="1739727"/>
                </a:cubicBezTo>
                <a:lnTo>
                  <a:pt x="5100319" y="1745797"/>
                </a:lnTo>
                <a:lnTo>
                  <a:pt x="5094361" y="1745767"/>
                </a:lnTo>
                <a:lnTo>
                  <a:pt x="5053410" y="1742790"/>
                </a:lnTo>
                <a:lnTo>
                  <a:pt x="4992711" y="1734075"/>
                </a:lnTo>
                <a:cubicBezTo>
                  <a:pt x="4972764" y="1728527"/>
                  <a:pt x="4955480" y="1708667"/>
                  <a:pt x="4930098" y="1717312"/>
                </a:cubicBezTo>
                <a:cubicBezTo>
                  <a:pt x="4936142" y="1706767"/>
                  <a:pt x="4900350" y="1719438"/>
                  <a:pt x="4893834" y="1710028"/>
                </a:cubicBezTo>
                <a:cubicBezTo>
                  <a:pt x="4890113" y="1702277"/>
                  <a:pt x="4878389" y="1704314"/>
                  <a:pt x="4868730" y="1702384"/>
                </a:cubicBezTo>
                <a:cubicBezTo>
                  <a:pt x="4860577" y="1694955"/>
                  <a:pt x="4813519" y="1692594"/>
                  <a:pt x="4797925" y="1695535"/>
                </a:cubicBezTo>
                <a:cubicBezTo>
                  <a:pt x="4754973" y="1708626"/>
                  <a:pt x="4712186" y="1679830"/>
                  <a:pt x="4677670" y="1689453"/>
                </a:cubicBezTo>
                <a:cubicBezTo>
                  <a:pt x="4650390" y="1686902"/>
                  <a:pt x="4641786" y="1682702"/>
                  <a:pt x="4634248" y="1680227"/>
                </a:cubicBezTo>
                <a:lnTo>
                  <a:pt x="4632434" y="1674607"/>
                </a:lnTo>
                <a:lnTo>
                  <a:pt x="4619204" y="1672507"/>
                </a:lnTo>
                <a:lnTo>
                  <a:pt x="4616283" y="1670977"/>
                </a:lnTo>
                <a:cubicBezTo>
                  <a:pt x="4610716" y="1668036"/>
                  <a:pt x="4605090" y="1665277"/>
                  <a:pt x="4598926" y="1663178"/>
                </a:cubicBezTo>
                <a:cubicBezTo>
                  <a:pt x="4588025" y="1686237"/>
                  <a:pt x="4544698" y="1649138"/>
                  <a:pt x="4547069" y="1670642"/>
                </a:cubicBezTo>
                <a:lnTo>
                  <a:pt x="4523516" y="1669785"/>
                </a:lnTo>
                <a:lnTo>
                  <a:pt x="4500586" y="1675912"/>
                </a:lnTo>
                <a:lnTo>
                  <a:pt x="4488196" y="1683463"/>
                </a:lnTo>
                <a:lnTo>
                  <a:pt x="4445463" y="1695634"/>
                </a:lnTo>
                <a:lnTo>
                  <a:pt x="4446550" y="1680538"/>
                </a:lnTo>
                <a:lnTo>
                  <a:pt x="4365375" y="1697935"/>
                </a:lnTo>
                <a:lnTo>
                  <a:pt x="4305123" y="1714185"/>
                </a:lnTo>
                <a:lnTo>
                  <a:pt x="4292665" y="1720703"/>
                </a:lnTo>
                <a:lnTo>
                  <a:pt x="4276789" y="1718367"/>
                </a:lnTo>
                <a:cubicBezTo>
                  <a:pt x="4274740" y="1717359"/>
                  <a:pt x="4273021" y="1716157"/>
                  <a:pt x="4271683" y="1714801"/>
                </a:cubicBezTo>
                <a:lnTo>
                  <a:pt x="4223918" y="1728936"/>
                </a:lnTo>
                <a:lnTo>
                  <a:pt x="4218039" y="1729885"/>
                </a:lnTo>
                <a:lnTo>
                  <a:pt x="4177153" y="1733691"/>
                </a:lnTo>
                <a:lnTo>
                  <a:pt x="4051032" y="1728886"/>
                </a:lnTo>
                <a:cubicBezTo>
                  <a:pt x="4055072" y="1717510"/>
                  <a:pt x="4022108" y="1735873"/>
                  <a:pt x="4013978" y="1727679"/>
                </a:cubicBezTo>
                <a:cubicBezTo>
                  <a:pt x="4008905" y="1720660"/>
                  <a:pt x="3997723" y="1724594"/>
                  <a:pt x="3987857" y="1724282"/>
                </a:cubicBezTo>
                <a:cubicBezTo>
                  <a:pt x="3978476" y="1718309"/>
                  <a:pt x="3931683" y="1723723"/>
                  <a:pt x="3916852" y="1729184"/>
                </a:cubicBezTo>
                <a:cubicBezTo>
                  <a:pt x="3876910" y="1749138"/>
                  <a:pt x="3829523" y="1727824"/>
                  <a:pt x="3797263" y="1742976"/>
                </a:cubicBezTo>
                <a:cubicBezTo>
                  <a:pt x="3769922" y="1744951"/>
                  <a:pt x="3760682" y="1742230"/>
                  <a:pt x="3752806" y="1741033"/>
                </a:cubicBezTo>
                <a:lnTo>
                  <a:pt x="3749997" y="1735799"/>
                </a:lnTo>
                <a:lnTo>
                  <a:pt x="3736582" y="1735907"/>
                </a:lnTo>
                <a:lnTo>
                  <a:pt x="3733428" y="1734881"/>
                </a:lnTo>
                <a:cubicBezTo>
                  <a:pt x="3727408" y="1732899"/>
                  <a:pt x="3721365" y="1731108"/>
                  <a:pt x="3714911" y="1730056"/>
                </a:cubicBezTo>
                <a:cubicBezTo>
                  <a:pt x="3708355" y="1754554"/>
                  <a:pt x="3658933" y="1725152"/>
                  <a:pt x="3665172" y="1745936"/>
                </a:cubicBezTo>
                <a:cubicBezTo>
                  <a:pt x="3628569" y="1744420"/>
                  <a:pt x="3583742" y="1775884"/>
                  <a:pt x="3552006" y="1755220"/>
                </a:cubicBezTo>
                <a:cubicBezTo>
                  <a:pt x="3497522" y="1758390"/>
                  <a:pt x="3448310" y="1757433"/>
                  <a:pt x="3390301" y="1762546"/>
                </a:cubicBezTo>
                <a:cubicBezTo>
                  <a:pt x="3345266" y="1774524"/>
                  <a:pt x="3297039" y="1758531"/>
                  <a:pt x="3264312" y="1774620"/>
                </a:cubicBezTo>
                <a:cubicBezTo>
                  <a:pt x="3212634" y="1771139"/>
                  <a:pt x="3147905" y="1780248"/>
                  <a:pt x="3106901" y="1804264"/>
                </a:cubicBezTo>
                <a:cubicBezTo>
                  <a:pt x="3051355" y="1805490"/>
                  <a:pt x="3041708" y="1820368"/>
                  <a:pt x="2993303" y="1806542"/>
                </a:cubicBezTo>
                <a:cubicBezTo>
                  <a:pt x="2989182" y="1810139"/>
                  <a:pt x="2984377" y="1813039"/>
                  <a:pt x="2979115" y="1815432"/>
                </a:cubicBezTo>
                <a:lnTo>
                  <a:pt x="2963118" y="1820962"/>
                </a:lnTo>
                <a:lnTo>
                  <a:pt x="2961156" y="1820297"/>
                </a:lnTo>
                <a:lnTo>
                  <a:pt x="2925719" y="1828468"/>
                </a:lnTo>
                <a:lnTo>
                  <a:pt x="2857951" y="1842496"/>
                </a:lnTo>
                <a:lnTo>
                  <a:pt x="2857427" y="1841591"/>
                </a:lnTo>
                <a:cubicBezTo>
                  <a:pt x="2855386" y="1839734"/>
                  <a:pt x="2852250" y="1838690"/>
                  <a:pt x="2846731" y="1839316"/>
                </a:cubicBezTo>
                <a:cubicBezTo>
                  <a:pt x="2855175" y="1823564"/>
                  <a:pt x="2843311" y="1834035"/>
                  <a:pt x="2826290" y="1837274"/>
                </a:cubicBezTo>
                <a:cubicBezTo>
                  <a:pt x="2835609" y="1813530"/>
                  <a:pt x="2787284" y="1831665"/>
                  <a:pt x="2779146" y="1820071"/>
                </a:cubicBezTo>
                <a:cubicBezTo>
                  <a:pt x="2766432" y="1822985"/>
                  <a:pt x="2753158" y="1825635"/>
                  <a:pt x="2739608" y="1827861"/>
                </a:cubicBezTo>
                <a:lnTo>
                  <a:pt x="2731631" y="1828881"/>
                </a:lnTo>
                <a:cubicBezTo>
                  <a:pt x="2731575" y="1828813"/>
                  <a:pt x="2731521" y="1828744"/>
                  <a:pt x="2731464" y="1828677"/>
                </a:cubicBezTo>
                <a:cubicBezTo>
                  <a:pt x="2729715" y="1828415"/>
                  <a:pt x="2727085" y="1828569"/>
                  <a:pt x="2723037" y="1829303"/>
                </a:cubicBezTo>
                <a:lnTo>
                  <a:pt x="2701616" y="1832725"/>
                </a:lnTo>
                <a:lnTo>
                  <a:pt x="2696239" y="1831904"/>
                </a:lnTo>
                <a:lnTo>
                  <a:pt x="2663445" y="1825958"/>
                </a:lnTo>
                <a:cubicBezTo>
                  <a:pt x="2641260" y="1825904"/>
                  <a:pt x="2595040" y="1827674"/>
                  <a:pt x="2560925" y="1829094"/>
                </a:cubicBezTo>
                <a:cubicBezTo>
                  <a:pt x="2527977" y="1836499"/>
                  <a:pt x="2496507" y="1831991"/>
                  <a:pt x="2458739" y="1834479"/>
                </a:cubicBezTo>
                <a:cubicBezTo>
                  <a:pt x="2419379" y="1848893"/>
                  <a:pt x="2396428" y="1834257"/>
                  <a:pt x="2356074" y="1836991"/>
                </a:cubicBezTo>
                <a:cubicBezTo>
                  <a:pt x="2323435" y="1857644"/>
                  <a:pt x="2325610" y="1826053"/>
                  <a:pt x="2304241" y="1822021"/>
                </a:cubicBezTo>
                <a:lnTo>
                  <a:pt x="2298362" y="1822125"/>
                </a:lnTo>
                <a:lnTo>
                  <a:pt x="2283527" y="1826361"/>
                </a:lnTo>
                <a:lnTo>
                  <a:pt x="2278150" y="1828604"/>
                </a:lnTo>
                <a:cubicBezTo>
                  <a:pt x="2274371" y="1829907"/>
                  <a:pt x="2271762" y="1830461"/>
                  <a:pt x="2269853" y="1830502"/>
                </a:cubicBezTo>
                <a:lnTo>
                  <a:pt x="2269585" y="1830341"/>
                </a:lnTo>
                <a:lnTo>
                  <a:pt x="2225332" y="1845825"/>
                </a:lnTo>
                <a:cubicBezTo>
                  <a:pt x="2211505" y="1836594"/>
                  <a:pt x="2170867" y="1860661"/>
                  <a:pt x="2169048" y="1837658"/>
                </a:cubicBezTo>
                <a:cubicBezTo>
                  <a:pt x="2153238" y="1843278"/>
                  <a:pt x="2146132" y="1854645"/>
                  <a:pt x="2147231" y="1839027"/>
                </a:cubicBezTo>
                <a:cubicBezTo>
                  <a:pt x="2141901" y="1840465"/>
                  <a:pt x="2138205" y="1840014"/>
                  <a:pt x="2135241" y="1838652"/>
                </a:cubicBezTo>
                <a:lnTo>
                  <a:pt x="2099215" y="1850768"/>
                </a:lnTo>
                <a:lnTo>
                  <a:pt x="2094046" y="1850806"/>
                </a:lnTo>
                <a:lnTo>
                  <a:pt x="2071850" y="1861319"/>
                </a:lnTo>
                <a:lnTo>
                  <a:pt x="2039607" y="1874318"/>
                </a:lnTo>
                <a:lnTo>
                  <a:pt x="2037289" y="1874025"/>
                </a:lnTo>
                <a:lnTo>
                  <a:pt x="2023615" y="1881562"/>
                </a:lnTo>
                <a:cubicBezTo>
                  <a:pt x="2019390" y="1884562"/>
                  <a:pt x="1959668" y="1894795"/>
                  <a:pt x="1957176" y="1898709"/>
                </a:cubicBezTo>
                <a:cubicBezTo>
                  <a:pt x="1901224" y="1893805"/>
                  <a:pt x="1914145" y="1913274"/>
                  <a:pt x="1858081" y="1923144"/>
                </a:cubicBezTo>
                <a:cubicBezTo>
                  <a:pt x="1819487" y="1923227"/>
                  <a:pt x="1798952" y="1929741"/>
                  <a:pt x="1738865" y="1944965"/>
                </a:cubicBezTo>
                <a:cubicBezTo>
                  <a:pt x="1698633" y="1955957"/>
                  <a:pt x="1670491" y="1978862"/>
                  <a:pt x="1616692" y="1989107"/>
                </a:cubicBezTo>
                <a:cubicBezTo>
                  <a:pt x="1565257" y="2022368"/>
                  <a:pt x="1474172" y="2022156"/>
                  <a:pt x="1411898" y="2046254"/>
                </a:cubicBezTo>
                <a:cubicBezTo>
                  <a:pt x="1380237" y="2035952"/>
                  <a:pt x="1386648" y="2042292"/>
                  <a:pt x="1375780" y="2047961"/>
                </a:cubicBezTo>
                <a:cubicBezTo>
                  <a:pt x="1375756" y="2047968"/>
                  <a:pt x="1375731" y="2047974"/>
                  <a:pt x="1375707" y="2047981"/>
                </a:cubicBezTo>
                <a:lnTo>
                  <a:pt x="1285585" y="2047113"/>
                </a:lnTo>
                <a:cubicBezTo>
                  <a:pt x="1279541" y="2043453"/>
                  <a:pt x="1272537" y="2040974"/>
                  <a:pt x="1263658" y="2041397"/>
                </a:cubicBezTo>
                <a:cubicBezTo>
                  <a:pt x="1212454" y="2058890"/>
                  <a:pt x="1258499" y="2026611"/>
                  <a:pt x="1170403" y="2033399"/>
                </a:cubicBezTo>
                <a:cubicBezTo>
                  <a:pt x="1166530" y="2036274"/>
                  <a:pt x="1154254" y="2033463"/>
                  <a:pt x="1153718" y="2029576"/>
                </a:cubicBezTo>
                <a:cubicBezTo>
                  <a:pt x="1148486" y="2030819"/>
                  <a:pt x="1137980" y="2038354"/>
                  <a:pt x="1133937" y="2032149"/>
                </a:cubicBezTo>
                <a:cubicBezTo>
                  <a:pt x="1104720" y="2031606"/>
                  <a:pt x="1077532" y="2035424"/>
                  <a:pt x="1054999" y="2043242"/>
                </a:cubicBezTo>
                <a:cubicBezTo>
                  <a:pt x="1024875" y="2038090"/>
                  <a:pt x="1020473" y="2042711"/>
                  <a:pt x="1018405" y="2048281"/>
                </a:cubicBezTo>
                <a:lnTo>
                  <a:pt x="1016563" y="2051718"/>
                </a:lnTo>
                <a:lnTo>
                  <a:pt x="1008284" y="2046742"/>
                </a:lnTo>
                <a:cubicBezTo>
                  <a:pt x="999244" y="2043620"/>
                  <a:pt x="990505" y="2044937"/>
                  <a:pt x="981974" y="2048363"/>
                </a:cubicBezTo>
                <a:lnTo>
                  <a:pt x="971903" y="2053484"/>
                </a:lnTo>
                <a:lnTo>
                  <a:pt x="954015" y="2052529"/>
                </a:lnTo>
                <a:cubicBezTo>
                  <a:pt x="931960" y="2051365"/>
                  <a:pt x="861352" y="2046214"/>
                  <a:pt x="839571" y="2046509"/>
                </a:cubicBezTo>
                <a:lnTo>
                  <a:pt x="823321" y="2054296"/>
                </a:lnTo>
                <a:lnTo>
                  <a:pt x="800990" y="2051523"/>
                </a:lnTo>
                <a:cubicBezTo>
                  <a:pt x="790723" y="2052171"/>
                  <a:pt x="782268" y="2055403"/>
                  <a:pt x="776439" y="2062634"/>
                </a:cubicBezTo>
                <a:cubicBezTo>
                  <a:pt x="773155" y="2056184"/>
                  <a:pt x="769593" y="2059253"/>
                  <a:pt x="763041" y="2063995"/>
                </a:cubicBezTo>
                <a:lnTo>
                  <a:pt x="757863" y="2065877"/>
                </a:lnTo>
                <a:lnTo>
                  <a:pt x="745053" y="2051831"/>
                </a:lnTo>
                <a:lnTo>
                  <a:pt x="722609" y="2049504"/>
                </a:lnTo>
                <a:lnTo>
                  <a:pt x="717618" y="2042131"/>
                </a:lnTo>
                <a:lnTo>
                  <a:pt x="703285" y="2046808"/>
                </a:lnTo>
                <a:cubicBezTo>
                  <a:pt x="698219" y="2048137"/>
                  <a:pt x="690058" y="2049926"/>
                  <a:pt x="680199" y="2051947"/>
                </a:cubicBezTo>
                <a:lnTo>
                  <a:pt x="667351" y="2054469"/>
                </a:lnTo>
                <a:lnTo>
                  <a:pt x="660961" y="2049404"/>
                </a:lnTo>
                <a:lnTo>
                  <a:pt x="638282" y="2060093"/>
                </a:lnTo>
                <a:lnTo>
                  <a:pt x="583551" y="2070197"/>
                </a:lnTo>
                <a:cubicBezTo>
                  <a:pt x="569268" y="2091365"/>
                  <a:pt x="529124" y="2053106"/>
                  <a:pt x="525274" y="2079137"/>
                </a:cubicBezTo>
                <a:cubicBezTo>
                  <a:pt x="506495" y="2056498"/>
                  <a:pt x="440091" y="2069666"/>
                  <a:pt x="405635" y="2059339"/>
                </a:cubicBezTo>
                <a:cubicBezTo>
                  <a:pt x="397410" y="2069278"/>
                  <a:pt x="294416" y="2032966"/>
                  <a:pt x="281555" y="2022847"/>
                </a:cubicBezTo>
                <a:cubicBezTo>
                  <a:pt x="171589" y="1986245"/>
                  <a:pt x="126791" y="1985528"/>
                  <a:pt x="98513" y="1969504"/>
                </a:cubicBezTo>
                <a:cubicBezTo>
                  <a:pt x="85544" y="1965247"/>
                  <a:pt x="73324" y="1958000"/>
                  <a:pt x="56191" y="1950709"/>
                </a:cubicBezTo>
                <a:lnTo>
                  <a:pt x="0" y="1935789"/>
                </a:ln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C875AB7-78C8-F00E-E3A8-727EF6B4199B}"/>
              </a:ext>
            </a:extLst>
          </p:cNvPr>
          <p:cNvSpPr>
            <a:spLocks noGrp="1"/>
          </p:cNvSpPr>
          <p:nvPr>
            <p:ph type="title"/>
          </p:nvPr>
        </p:nvSpPr>
        <p:spPr>
          <a:xfrm>
            <a:off x="1137036" y="548640"/>
            <a:ext cx="9543405" cy="1188720"/>
          </a:xfrm>
        </p:spPr>
        <p:txBody>
          <a:bodyPr>
            <a:normAutofit/>
          </a:bodyPr>
          <a:lstStyle/>
          <a:p>
            <a:r>
              <a:rPr lang="en-US" dirty="0">
                <a:solidFill>
                  <a:schemeClr val="tx1">
                    <a:lumMod val="85000"/>
                    <a:lumOff val="15000"/>
                  </a:schemeClr>
                </a:solidFill>
              </a:rPr>
              <a:t>In conclusion</a:t>
            </a:r>
          </a:p>
        </p:txBody>
      </p:sp>
      <p:sp>
        <p:nvSpPr>
          <p:cNvPr id="3" name="Content Placeholder 2">
            <a:extLst>
              <a:ext uri="{FF2B5EF4-FFF2-40B4-BE49-F238E27FC236}">
                <a16:creationId xmlns:a16="http://schemas.microsoft.com/office/drawing/2014/main" id="{76D801D3-385D-8666-0B53-B8ED436CA124}"/>
              </a:ext>
            </a:extLst>
          </p:cNvPr>
          <p:cNvSpPr>
            <a:spLocks noGrp="1"/>
          </p:cNvSpPr>
          <p:nvPr>
            <p:ph idx="1"/>
          </p:nvPr>
        </p:nvSpPr>
        <p:spPr>
          <a:xfrm>
            <a:off x="955221" y="2431765"/>
            <a:ext cx="10776858" cy="3320031"/>
          </a:xfrm>
        </p:spPr>
        <p:txBody>
          <a:bodyPr anchor="ctr">
            <a:normAutofit/>
          </a:bodyPr>
          <a:lstStyle/>
          <a:p>
            <a:r>
              <a:rPr lang="en-US" sz="2400" dirty="0">
                <a:solidFill>
                  <a:schemeClr val="tx1">
                    <a:lumMod val="85000"/>
                    <a:lumOff val="15000"/>
                  </a:schemeClr>
                </a:solidFill>
              </a:rPr>
              <a:t>Your overall goal is to respond to these situations confidently, effectively, and safely. There is no “one size fits all” approach to managing aggressive and abusive conduct but being prepared is critical to successfully defusing a situation. Remember: “</a:t>
            </a:r>
            <a:r>
              <a:rPr lang="en-US" sz="2400" dirty="0">
                <a:solidFill>
                  <a:srgbClr val="FF0000"/>
                </a:solidFill>
              </a:rPr>
              <a:t>Failing to prepare is preparing to fail</a:t>
            </a:r>
            <a:r>
              <a:rPr lang="en-US" sz="2400" dirty="0">
                <a:solidFill>
                  <a:schemeClr val="tx1">
                    <a:lumMod val="85000"/>
                    <a:lumOff val="15000"/>
                  </a:schemeClr>
                </a:solidFill>
              </a:rPr>
              <a:t>.” So, take some time to think about your more common conflict situations. Visualize how you will act when responding positively. And finally, practice, practice, practice!</a:t>
            </a:r>
          </a:p>
        </p:txBody>
      </p:sp>
      <p:sp>
        <p:nvSpPr>
          <p:cNvPr id="12" name="Freeform: Shape 11">
            <a:extLst>
              <a:ext uri="{FF2B5EF4-FFF2-40B4-BE49-F238E27FC236}">
                <a16:creationId xmlns:a16="http://schemas.microsoft.com/office/drawing/2014/main" id="{142DCE2C-2863-46FA-9BE7-24365A24D9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4586" y="5970896"/>
            <a:ext cx="9967416" cy="887104"/>
          </a:xfrm>
          <a:custGeom>
            <a:avLst/>
            <a:gdLst>
              <a:gd name="connsiteX0" fmla="*/ 4686423 w 9517857"/>
              <a:gd name="connsiteY0" fmla="*/ 247919 h 918356"/>
              <a:gd name="connsiteX1" fmla="*/ 4689051 w 9517857"/>
              <a:gd name="connsiteY1" fmla="*/ 250968 h 918356"/>
              <a:gd name="connsiteX2" fmla="*/ 4687244 w 9517857"/>
              <a:gd name="connsiteY2" fmla="*/ 251298 h 918356"/>
              <a:gd name="connsiteX3" fmla="*/ 4685225 w 9517857"/>
              <a:gd name="connsiteY3" fmla="*/ 246530 h 918356"/>
              <a:gd name="connsiteX4" fmla="*/ 4686133 w 9517857"/>
              <a:gd name="connsiteY4" fmla="*/ 246727 h 918356"/>
              <a:gd name="connsiteX5" fmla="*/ 4686423 w 9517857"/>
              <a:gd name="connsiteY5" fmla="*/ 247919 h 918356"/>
              <a:gd name="connsiteX6" fmla="*/ 9517856 w 9517857"/>
              <a:gd name="connsiteY6" fmla="*/ 0 h 918356"/>
              <a:gd name="connsiteX7" fmla="*/ 9517857 w 9517857"/>
              <a:gd name="connsiteY7" fmla="*/ 12 h 918356"/>
              <a:gd name="connsiteX8" fmla="*/ 9517857 w 9517857"/>
              <a:gd name="connsiteY8" fmla="*/ 918356 h 918356"/>
              <a:gd name="connsiteX9" fmla="*/ 14604 w 9517857"/>
              <a:gd name="connsiteY9" fmla="*/ 918356 h 918356"/>
              <a:gd name="connsiteX10" fmla="*/ 12841 w 9517857"/>
              <a:gd name="connsiteY10" fmla="*/ 917763 h 918356"/>
              <a:gd name="connsiteX11" fmla="*/ 93 w 9517857"/>
              <a:gd name="connsiteY11" fmla="*/ 912471 h 918356"/>
              <a:gd name="connsiteX12" fmla="*/ 58674 w 9517857"/>
              <a:gd name="connsiteY12" fmla="*/ 890322 h 918356"/>
              <a:gd name="connsiteX13" fmla="*/ 275005 w 9517857"/>
              <a:gd name="connsiteY13" fmla="*/ 807229 h 918356"/>
              <a:gd name="connsiteX14" fmla="*/ 587824 w 9517857"/>
              <a:gd name="connsiteY14" fmla="*/ 798195 h 918356"/>
              <a:gd name="connsiteX15" fmla="*/ 651826 w 9517857"/>
              <a:gd name="connsiteY15" fmla="*/ 738338 h 918356"/>
              <a:gd name="connsiteX16" fmla="*/ 727985 w 9517857"/>
              <a:gd name="connsiteY16" fmla="*/ 719826 h 918356"/>
              <a:gd name="connsiteX17" fmla="*/ 778982 w 9517857"/>
              <a:gd name="connsiteY17" fmla="*/ 710142 h 918356"/>
              <a:gd name="connsiteX18" fmla="*/ 849944 w 9517857"/>
              <a:gd name="connsiteY18" fmla="*/ 717987 h 918356"/>
              <a:gd name="connsiteX19" fmla="*/ 921659 w 9517857"/>
              <a:gd name="connsiteY19" fmla="*/ 712695 h 918356"/>
              <a:gd name="connsiteX20" fmla="*/ 930946 w 9517857"/>
              <a:gd name="connsiteY20" fmla="*/ 734046 h 918356"/>
              <a:gd name="connsiteX21" fmla="*/ 986250 w 9517857"/>
              <a:gd name="connsiteY21" fmla="*/ 713530 h 918356"/>
              <a:gd name="connsiteX22" fmla="*/ 1013752 w 9517857"/>
              <a:gd name="connsiteY22" fmla="*/ 713361 h 918356"/>
              <a:gd name="connsiteX23" fmla="*/ 1023734 w 9517857"/>
              <a:gd name="connsiteY23" fmla="*/ 718571 h 918356"/>
              <a:gd name="connsiteX24" fmla="*/ 1063207 w 9517857"/>
              <a:gd name="connsiteY24" fmla="*/ 715651 h 918356"/>
              <a:gd name="connsiteX25" fmla="*/ 1081980 w 9517857"/>
              <a:gd name="connsiteY25" fmla="*/ 738455 h 918356"/>
              <a:gd name="connsiteX26" fmla="*/ 1218120 w 9517857"/>
              <a:gd name="connsiteY26" fmla="*/ 713280 h 918356"/>
              <a:gd name="connsiteX27" fmla="*/ 1397459 w 9517857"/>
              <a:gd name="connsiteY27" fmla="*/ 691190 h 918356"/>
              <a:gd name="connsiteX28" fmla="*/ 1580688 w 9517857"/>
              <a:gd name="connsiteY28" fmla="*/ 693697 h 918356"/>
              <a:gd name="connsiteX29" fmla="*/ 1772334 w 9517857"/>
              <a:gd name="connsiteY29" fmla="*/ 710640 h 918356"/>
              <a:gd name="connsiteX30" fmla="*/ 2002561 w 9517857"/>
              <a:gd name="connsiteY30" fmla="*/ 659917 h 918356"/>
              <a:gd name="connsiteX31" fmla="*/ 2135144 w 9517857"/>
              <a:gd name="connsiteY31" fmla="*/ 636501 h 918356"/>
              <a:gd name="connsiteX32" fmla="*/ 2440292 w 9517857"/>
              <a:gd name="connsiteY32" fmla="*/ 593862 h 918356"/>
              <a:gd name="connsiteX33" fmla="*/ 2547829 w 9517857"/>
              <a:gd name="connsiteY33" fmla="*/ 566150 h 918356"/>
              <a:gd name="connsiteX34" fmla="*/ 2658055 w 9517857"/>
              <a:gd name="connsiteY34" fmla="*/ 578727 h 918356"/>
              <a:gd name="connsiteX35" fmla="*/ 2693698 w 9517857"/>
              <a:gd name="connsiteY35" fmla="*/ 560029 h 918356"/>
              <a:gd name="connsiteX36" fmla="*/ 2699673 w 9517857"/>
              <a:gd name="connsiteY36" fmla="*/ 556400 h 918356"/>
              <a:gd name="connsiteX37" fmla="*/ 2727306 w 9517857"/>
              <a:gd name="connsiteY37" fmla="*/ 550698 h 918356"/>
              <a:gd name="connsiteX38" fmla="*/ 2730451 w 9517857"/>
              <a:gd name="connsiteY38" fmla="*/ 538058 h 918356"/>
              <a:gd name="connsiteX39" fmla="*/ 2768713 w 9517857"/>
              <a:gd name="connsiteY39" fmla="*/ 521575 h 918356"/>
              <a:gd name="connsiteX40" fmla="*/ 2820868 w 9517857"/>
              <a:gd name="connsiteY40" fmla="*/ 514160 h 918356"/>
              <a:gd name="connsiteX41" fmla="*/ 3073635 w 9517857"/>
              <a:gd name="connsiteY41" fmla="*/ 491294 h 918356"/>
              <a:gd name="connsiteX42" fmla="*/ 3222071 w 9517857"/>
              <a:gd name="connsiteY42" fmla="*/ 470559 h 918356"/>
              <a:gd name="connsiteX43" fmla="*/ 3274069 w 9517857"/>
              <a:gd name="connsiteY43" fmla="*/ 451605 h 918356"/>
              <a:gd name="connsiteX44" fmla="*/ 3349632 w 9517857"/>
              <a:gd name="connsiteY44" fmla="*/ 432583 h 918356"/>
              <a:gd name="connsiteX45" fmla="*/ 3479593 w 9517857"/>
              <a:gd name="connsiteY45" fmla="*/ 390437 h 918356"/>
              <a:gd name="connsiteX46" fmla="*/ 3660110 w 9517857"/>
              <a:gd name="connsiteY46" fmla="*/ 348726 h 918356"/>
              <a:gd name="connsiteX47" fmla="*/ 3750023 w 9517857"/>
              <a:gd name="connsiteY47" fmla="*/ 370678 h 918356"/>
              <a:gd name="connsiteX48" fmla="*/ 3844133 w 9517857"/>
              <a:gd name="connsiteY48" fmla="*/ 360648 h 918356"/>
              <a:gd name="connsiteX49" fmla="*/ 3913545 w 9517857"/>
              <a:gd name="connsiteY49" fmla="*/ 344235 h 918356"/>
              <a:gd name="connsiteX50" fmla="*/ 4266740 w 9517857"/>
              <a:gd name="connsiteY50" fmla="*/ 361454 h 918356"/>
              <a:gd name="connsiteX51" fmla="*/ 4430770 w 9517857"/>
              <a:gd name="connsiteY51" fmla="*/ 342643 h 918356"/>
              <a:gd name="connsiteX52" fmla="*/ 4512664 w 9517857"/>
              <a:gd name="connsiteY52" fmla="*/ 319948 h 918356"/>
              <a:gd name="connsiteX53" fmla="*/ 4616423 w 9517857"/>
              <a:gd name="connsiteY53" fmla="*/ 290914 h 918356"/>
              <a:gd name="connsiteX54" fmla="*/ 4691675 w 9517857"/>
              <a:gd name="connsiteY54" fmla="*/ 254011 h 918356"/>
              <a:gd name="connsiteX55" fmla="*/ 4689051 w 9517857"/>
              <a:gd name="connsiteY55" fmla="*/ 250968 h 918356"/>
              <a:gd name="connsiteX56" fmla="*/ 4719994 w 9517857"/>
              <a:gd name="connsiteY56" fmla="*/ 245307 h 918356"/>
              <a:gd name="connsiteX57" fmla="*/ 4752894 w 9517857"/>
              <a:gd name="connsiteY57" fmla="*/ 239875 h 918356"/>
              <a:gd name="connsiteX58" fmla="*/ 4769329 w 9517857"/>
              <a:gd name="connsiteY58" fmla="*/ 233585 h 918356"/>
              <a:gd name="connsiteX59" fmla="*/ 4775634 w 9517857"/>
              <a:gd name="connsiteY59" fmla="*/ 234063 h 918356"/>
              <a:gd name="connsiteX60" fmla="*/ 4790452 w 9517857"/>
              <a:gd name="connsiteY60" fmla="*/ 233572 h 918356"/>
              <a:gd name="connsiteX61" fmla="*/ 4789062 w 9517857"/>
              <a:gd name="connsiteY61" fmla="*/ 241924 h 918356"/>
              <a:gd name="connsiteX62" fmla="*/ 4827826 w 9517857"/>
              <a:gd name="connsiteY62" fmla="*/ 246977 h 918356"/>
              <a:gd name="connsiteX63" fmla="*/ 4892569 w 9517857"/>
              <a:gd name="connsiteY63" fmla="*/ 249933 h 918356"/>
              <a:gd name="connsiteX64" fmla="*/ 4896611 w 9517857"/>
              <a:gd name="connsiteY64" fmla="*/ 240448 h 918356"/>
              <a:gd name="connsiteX65" fmla="*/ 4917286 w 9517857"/>
              <a:gd name="connsiteY65" fmla="*/ 243659 h 918356"/>
              <a:gd name="connsiteX66" fmla="*/ 4981173 w 9517857"/>
              <a:gd name="connsiteY66" fmla="*/ 247103 h 918356"/>
              <a:gd name="connsiteX67" fmla="*/ 5060397 w 9517857"/>
              <a:gd name="connsiteY67" fmla="*/ 263688 h 918356"/>
              <a:gd name="connsiteX68" fmla="*/ 5252996 w 9517857"/>
              <a:gd name="connsiteY68" fmla="*/ 270655 h 918356"/>
              <a:gd name="connsiteX69" fmla="*/ 5358056 w 9517857"/>
              <a:gd name="connsiteY69" fmla="*/ 247248 h 918356"/>
              <a:gd name="connsiteX70" fmla="*/ 5426496 w 9517857"/>
              <a:gd name="connsiteY70" fmla="*/ 235142 h 918356"/>
              <a:gd name="connsiteX71" fmla="*/ 5497161 w 9517857"/>
              <a:gd name="connsiteY71" fmla="*/ 228808 h 918356"/>
              <a:gd name="connsiteX72" fmla="*/ 5826043 w 9517857"/>
              <a:gd name="connsiteY72" fmla="*/ 148073 h 918356"/>
              <a:gd name="connsiteX73" fmla="*/ 6013415 w 9517857"/>
              <a:gd name="connsiteY73" fmla="*/ 137316 h 918356"/>
              <a:gd name="connsiteX74" fmla="*/ 6080994 w 9517857"/>
              <a:gd name="connsiteY74" fmla="*/ 142938 h 918356"/>
              <a:gd name="connsiteX75" fmla="*/ 6194152 w 9517857"/>
              <a:gd name="connsiteY75" fmla="*/ 151772 h 918356"/>
              <a:gd name="connsiteX76" fmla="*/ 6281379 w 9517857"/>
              <a:gd name="connsiteY76" fmla="*/ 181626 h 918356"/>
              <a:gd name="connsiteX77" fmla="*/ 6374947 w 9517857"/>
              <a:gd name="connsiteY77" fmla="*/ 179799 h 918356"/>
              <a:gd name="connsiteX78" fmla="*/ 6448518 w 9517857"/>
              <a:gd name="connsiteY78" fmla="*/ 164378 h 918356"/>
              <a:gd name="connsiteX79" fmla="*/ 6544700 w 9517857"/>
              <a:gd name="connsiteY79" fmla="*/ 167161 h 918356"/>
              <a:gd name="connsiteX80" fmla="*/ 6648353 w 9517857"/>
              <a:gd name="connsiteY80" fmla="*/ 172250 h 918356"/>
              <a:gd name="connsiteX81" fmla="*/ 6736227 w 9517857"/>
              <a:gd name="connsiteY81" fmla="*/ 173216 h 918356"/>
              <a:gd name="connsiteX82" fmla="*/ 6977218 w 9517857"/>
              <a:gd name="connsiteY82" fmla="*/ 184289 h 918356"/>
              <a:gd name="connsiteX83" fmla="*/ 7065221 w 9517857"/>
              <a:gd name="connsiteY83" fmla="*/ 227531 h 918356"/>
              <a:gd name="connsiteX84" fmla="*/ 7366876 w 9517857"/>
              <a:gd name="connsiteY84" fmla="*/ 248468 h 918356"/>
              <a:gd name="connsiteX85" fmla="*/ 7565449 w 9517857"/>
              <a:gd name="connsiteY85" fmla="*/ 258950 h 918356"/>
              <a:gd name="connsiteX86" fmla="*/ 7599285 w 9517857"/>
              <a:gd name="connsiteY86" fmla="*/ 266021 h 918356"/>
              <a:gd name="connsiteX87" fmla="*/ 7644411 w 9517857"/>
              <a:gd name="connsiteY87" fmla="*/ 258986 h 918356"/>
              <a:gd name="connsiteX88" fmla="*/ 7825110 w 9517857"/>
              <a:gd name="connsiteY88" fmla="*/ 229109 h 918356"/>
              <a:gd name="connsiteX89" fmla="*/ 7965804 w 9517857"/>
              <a:gd name="connsiteY89" fmla="*/ 190545 h 918356"/>
              <a:gd name="connsiteX90" fmla="*/ 8147401 w 9517857"/>
              <a:gd name="connsiteY90" fmla="*/ 205617 h 918356"/>
              <a:gd name="connsiteX91" fmla="*/ 8256033 w 9517857"/>
              <a:gd name="connsiteY91" fmla="*/ 193713 h 918356"/>
              <a:gd name="connsiteX92" fmla="*/ 8410677 w 9517857"/>
              <a:gd name="connsiteY92" fmla="*/ 172167 h 918356"/>
              <a:gd name="connsiteX93" fmla="*/ 8617841 w 9517857"/>
              <a:gd name="connsiteY93" fmla="*/ 155167 h 918356"/>
              <a:gd name="connsiteX94" fmla="*/ 8715976 w 9517857"/>
              <a:gd name="connsiteY94" fmla="*/ 178374 h 918356"/>
              <a:gd name="connsiteX95" fmla="*/ 8778827 w 9517857"/>
              <a:gd name="connsiteY95" fmla="*/ 172936 h 918356"/>
              <a:gd name="connsiteX96" fmla="*/ 8840778 w 9517857"/>
              <a:gd name="connsiteY96" fmla="*/ 143149 h 918356"/>
              <a:gd name="connsiteX97" fmla="*/ 9010380 w 9517857"/>
              <a:gd name="connsiteY97" fmla="*/ 91891 h 918356"/>
              <a:gd name="connsiteX98" fmla="*/ 9110856 w 9517857"/>
              <a:gd name="connsiteY98" fmla="*/ 70997 h 918356"/>
              <a:gd name="connsiteX99" fmla="*/ 9268817 w 9517857"/>
              <a:gd name="connsiteY99" fmla="*/ 53082 h 918356"/>
              <a:gd name="connsiteX100" fmla="*/ 9316667 w 9517857"/>
              <a:gd name="connsiteY100" fmla="*/ 45047 h 918356"/>
              <a:gd name="connsiteX101" fmla="*/ 9428209 w 9517857"/>
              <a:gd name="connsiteY101" fmla="*/ 29923 h 9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9517857" h="918356">
                <a:moveTo>
                  <a:pt x="4686423" y="247919"/>
                </a:moveTo>
                <a:lnTo>
                  <a:pt x="4689051" y="250968"/>
                </a:lnTo>
                <a:lnTo>
                  <a:pt x="4687244" y="251298"/>
                </a:lnTo>
                <a:close/>
                <a:moveTo>
                  <a:pt x="4685225" y="246530"/>
                </a:moveTo>
                <a:cubicBezTo>
                  <a:pt x="4688837" y="243198"/>
                  <a:pt x="4687468" y="244598"/>
                  <a:pt x="4686133" y="246727"/>
                </a:cubicBezTo>
                <a:lnTo>
                  <a:pt x="4686423" y="247919"/>
                </a:lnTo>
                <a:close/>
                <a:moveTo>
                  <a:pt x="9517856" y="0"/>
                </a:moveTo>
                <a:lnTo>
                  <a:pt x="9517857" y="12"/>
                </a:lnTo>
                <a:lnTo>
                  <a:pt x="9517857" y="918356"/>
                </a:lnTo>
                <a:lnTo>
                  <a:pt x="14604" y="918356"/>
                </a:lnTo>
                <a:lnTo>
                  <a:pt x="12841" y="917763"/>
                </a:lnTo>
                <a:cubicBezTo>
                  <a:pt x="4532" y="914864"/>
                  <a:pt x="-773" y="912807"/>
                  <a:pt x="93" y="912471"/>
                </a:cubicBezTo>
                <a:cubicBezTo>
                  <a:pt x="172" y="912298"/>
                  <a:pt x="58594" y="890495"/>
                  <a:pt x="58674" y="890322"/>
                </a:cubicBezTo>
                <a:cubicBezTo>
                  <a:pt x="127436" y="929614"/>
                  <a:pt x="206243" y="828226"/>
                  <a:pt x="275005" y="807229"/>
                </a:cubicBezTo>
                <a:cubicBezTo>
                  <a:pt x="303983" y="806087"/>
                  <a:pt x="504960" y="777375"/>
                  <a:pt x="587824" y="798195"/>
                </a:cubicBezTo>
                <a:cubicBezTo>
                  <a:pt x="598733" y="769348"/>
                  <a:pt x="682904" y="785924"/>
                  <a:pt x="651826" y="738338"/>
                </a:cubicBezTo>
                <a:cubicBezTo>
                  <a:pt x="688440" y="737862"/>
                  <a:pt x="753255" y="750396"/>
                  <a:pt x="727985" y="719826"/>
                </a:cubicBezTo>
                <a:cubicBezTo>
                  <a:pt x="739648" y="718749"/>
                  <a:pt x="775717" y="715087"/>
                  <a:pt x="778982" y="710142"/>
                </a:cubicBezTo>
                <a:cubicBezTo>
                  <a:pt x="779189" y="709407"/>
                  <a:pt x="849736" y="718721"/>
                  <a:pt x="849944" y="717987"/>
                </a:cubicBezTo>
                <a:lnTo>
                  <a:pt x="921659" y="712695"/>
                </a:lnTo>
                <a:lnTo>
                  <a:pt x="930946" y="734046"/>
                </a:lnTo>
                <a:lnTo>
                  <a:pt x="986250" y="713530"/>
                </a:lnTo>
                <a:lnTo>
                  <a:pt x="1013752" y="713361"/>
                </a:lnTo>
                <a:lnTo>
                  <a:pt x="1023734" y="718571"/>
                </a:lnTo>
                <a:cubicBezTo>
                  <a:pt x="1033291" y="721276"/>
                  <a:pt x="1045398" y="721394"/>
                  <a:pt x="1063207" y="715651"/>
                </a:cubicBezTo>
                <a:lnTo>
                  <a:pt x="1081980" y="738455"/>
                </a:lnTo>
                <a:lnTo>
                  <a:pt x="1218120" y="713280"/>
                </a:lnTo>
                <a:cubicBezTo>
                  <a:pt x="1230137" y="716162"/>
                  <a:pt x="1387179" y="685179"/>
                  <a:pt x="1397459" y="691190"/>
                </a:cubicBezTo>
                <a:cubicBezTo>
                  <a:pt x="1490025" y="704984"/>
                  <a:pt x="1465878" y="715604"/>
                  <a:pt x="1580688" y="693697"/>
                </a:cubicBezTo>
                <a:cubicBezTo>
                  <a:pt x="1607067" y="704379"/>
                  <a:pt x="1719477" y="658239"/>
                  <a:pt x="1772334" y="710640"/>
                </a:cubicBezTo>
                <a:cubicBezTo>
                  <a:pt x="1745536" y="644824"/>
                  <a:pt x="1976078" y="716436"/>
                  <a:pt x="2002561" y="659917"/>
                </a:cubicBezTo>
                <a:cubicBezTo>
                  <a:pt x="2045346" y="660357"/>
                  <a:pt x="2166676" y="654391"/>
                  <a:pt x="2135144" y="636501"/>
                </a:cubicBezTo>
                <a:cubicBezTo>
                  <a:pt x="2276591" y="665055"/>
                  <a:pt x="2293173" y="591792"/>
                  <a:pt x="2440292" y="593862"/>
                </a:cubicBezTo>
                <a:cubicBezTo>
                  <a:pt x="2495160" y="534824"/>
                  <a:pt x="2473343" y="585644"/>
                  <a:pt x="2547829" y="566150"/>
                </a:cubicBezTo>
                <a:cubicBezTo>
                  <a:pt x="2545438" y="614169"/>
                  <a:pt x="2632278" y="528280"/>
                  <a:pt x="2658055" y="578727"/>
                </a:cubicBezTo>
                <a:cubicBezTo>
                  <a:pt x="2670795" y="573581"/>
                  <a:pt x="2682322" y="567005"/>
                  <a:pt x="2693698" y="560029"/>
                </a:cubicBezTo>
                <a:lnTo>
                  <a:pt x="2699673" y="556400"/>
                </a:lnTo>
                <a:lnTo>
                  <a:pt x="2727306" y="550698"/>
                </a:lnTo>
                <a:lnTo>
                  <a:pt x="2730451" y="538058"/>
                </a:lnTo>
                <a:lnTo>
                  <a:pt x="2768713" y="521575"/>
                </a:lnTo>
                <a:cubicBezTo>
                  <a:pt x="2783756" y="517104"/>
                  <a:pt x="2800788" y="514291"/>
                  <a:pt x="2820868" y="514160"/>
                </a:cubicBezTo>
                <a:cubicBezTo>
                  <a:pt x="2894791" y="532885"/>
                  <a:pt x="2981506" y="465507"/>
                  <a:pt x="3073635" y="491294"/>
                </a:cubicBezTo>
                <a:cubicBezTo>
                  <a:pt x="3106872" y="496624"/>
                  <a:pt x="3205785" y="487718"/>
                  <a:pt x="3222071" y="470559"/>
                </a:cubicBezTo>
                <a:cubicBezTo>
                  <a:pt x="3242193" y="465514"/>
                  <a:pt x="3267163" y="469136"/>
                  <a:pt x="3274069" y="451605"/>
                </a:cubicBezTo>
                <a:cubicBezTo>
                  <a:pt x="3286659" y="430165"/>
                  <a:pt x="3363648" y="455571"/>
                  <a:pt x="3349632" y="432583"/>
                </a:cubicBezTo>
                <a:cubicBezTo>
                  <a:pt x="3404182" y="449847"/>
                  <a:pt x="3438210" y="404323"/>
                  <a:pt x="3479593" y="390437"/>
                </a:cubicBezTo>
                <a:cubicBezTo>
                  <a:pt x="3523240" y="408403"/>
                  <a:pt x="3567027" y="361554"/>
                  <a:pt x="3660110" y="348726"/>
                </a:cubicBezTo>
                <a:cubicBezTo>
                  <a:pt x="3708299" y="369683"/>
                  <a:pt x="3662447" y="344775"/>
                  <a:pt x="3750023" y="370678"/>
                </a:cubicBezTo>
                <a:cubicBezTo>
                  <a:pt x="3752092" y="367132"/>
                  <a:pt x="3816880" y="365055"/>
                  <a:pt x="3844133" y="360648"/>
                </a:cubicBezTo>
                <a:cubicBezTo>
                  <a:pt x="3871386" y="356240"/>
                  <a:pt x="3882848" y="332490"/>
                  <a:pt x="3913545" y="344235"/>
                </a:cubicBezTo>
                <a:cubicBezTo>
                  <a:pt x="4050255" y="376864"/>
                  <a:pt x="4159924" y="363190"/>
                  <a:pt x="4266740" y="361454"/>
                </a:cubicBezTo>
                <a:cubicBezTo>
                  <a:pt x="4385770" y="354374"/>
                  <a:pt x="4314535" y="340143"/>
                  <a:pt x="4430770" y="342643"/>
                </a:cubicBezTo>
                <a:cubicBezTo>
                  <a:pt x="4439969" y="322594"/>
                  <a:pt x="4478290" y="314645"/>
                  <a:pt x="4512664" y="319948"/>
                </a:cubicBezTo>
                <a:cubicBezTo>
                  <a:pt x="4570011" y="315138"/>
                  <a:pt x="4549085" y="269599"/>
                  <a:pt x="4616423" y="290914"/>
                </a:cubicBezTo>
                <a:cubicBezTo>
                  <a:pt x="4599641" y="270277"/>
                  <a:pt x="4692085" y="269216"/>
                  <a:pt x="4691675" y="254011"/>
                </a:cubicBezTo>
                <a:lnTo>
                  <a:pt x="4689051" y="250968"/>
                </a:lnTo>
                <a:lnTo>
                  <a:pt x="4719994" y="245307"/>
                </a:lnTo>
                <a:cubicBezTo>
                  <a:pt x="4732635" y="242775"/>
                  <a:pt x="4745300" y="240335"/>
                  <a:pt x="4752894" y="239875"/>
                </a:cubicBezTo>
                <a:lnTo>
                  <a:pt x="4769329" y="233585"/>
                </a:lnTo>
                <a:lnTo>
                  <a:pt x="4775634" y="234063"/>
                </a:lnTo>
                <a:lnTo>
                  <a:pt x="4790452" y="233572"/>
                </a:lnTo>
                <a:cubicBezTo>
                  <a:pt x="4789989" y="236356"/>
                  <a:pt x="4789525" y="239141"/>
                  <a:pt x="4789062" y="241924"/>
                </a:cubicBezTo>
                <a:cubicBezTo>
                  <a:pt x="4786342" y="249932"/>
                  <a:pt x="4804560" y="248631"/>
                  <a:pt x="4827826" y="246977"/>
                </a:cubicBezTo>
                <a:cubicBezTo>
                  <a:pt x="4875782" y="239569"/>
                  <a:pt x="4874112" y="283413"/>
                  <a:pt x="4892569" y="249933"/>
                </a:cubicBezTo>
                <a:lnTo>
                  <a:pt x="4896611" y="240448"/>
                </a:lnTo>
                <a:lnTo>
                  <a:pt x="4917286" y="243659"/>
                </a:lnTo>
                <a:cubicBezTo>
                  <a:pt x="4923060" y="243799"/>
                  <a:pt x="4981729" y="240979"/>
                  <a:pt x="4981173" y="247103"/>
                </a:cubicBezTo>
                <a:cubicBezTo>
                  <a:pt x="5024880" y="220690"/>
                  <a:pt x="5014146" y="257963"/>
                  <a:pt x="5060397" y="263688"/>
                </a:cubicBezTo>
                <a:cubicBezTo>
                  <a:pt x="5093356" y="238589"/>
                  <a:pt x="5157892" y="275351"/>
                  <a:pt x="5252996" y="270655"/>
                </a:cubicBezTo>
                <a:cubicBezTo>
                  <a:pt x="5288840" y="241872"/>
                  <a:pt x="5287005" y="287921"/>
                  <a:pt x="5358056" y="247248"/>
                </a:cubicBezTo>
                <a:cubicBezTo>
                  <a:pt x="5361752" y="250257"/>
                  <a:pt x="5403312" y="238215"/>
                  <a:pt x="5426496" y="235142"/>
                </a:cubicBezTo>
                <a:cubicBezTo>
                  <a:pt x="5449679" y="232069"/>
                  <a:pt x="5473549" y="245611"/>
                  <a:pt x="5497161" y="228808"/>
                </a:cubicBezTo>
                <a:cubicBezTo>
                  <a:pt x="5611861" y="172767"/>
                  <a:pt x="5723211" y="165860"/>
                  <a:pt x="5826043" y="148073"/>
                </a:cubicBezTo>
                <a:cubicBezTo>
                  <a:pt x="5943127" y="133166"/>
                  <a:pt x="5872659" y="193078"/>
                  <a:pt x="6013415" y="137316"/>
                </a:cubicBezTo>
                <a:cubicBezTo>
                  <a:pt x="6031924" y="154783"/>
                  <a:pt x="6050745" y="154258"/>
                  <a:pt x="6080994" y="142938"/>
                </a:cubicBezTo>
                <a:cubicBezTo>
                  <a:pt x="6138083" y="137090"/>
                  <a:pt x="6140195" y="184383"/>
                  <a:pt x="6194152" y="151772"/>
                </a:cubicBezTo>
                <a:cubicBezTo>
                  <a:pt x="6187280" y="177783"/>
                  <a:pt x="6304222" y="153410"/>
                  <a:pt x="6281379" y="181626"/>
                </a:cubicBezTo>
                <a:cubicBezTo>
                  <a:pt x="6321899" y="201819"/>
                  <a:pt x="6335111" y="162590"/>
                  <a:pt x="6374947" y="179799"/>
                </a:cubicBezTo>
                <a:cubicBezTo>
                  <a:pt x="6417404" y="181336"/>
                  <a:pt x="6402484" y="169694"/>
                  <a:pt x="6448518" y="164378"/>
                </a:cubicBezTo>
                <a:cubicBezTo>
                  <a:pt x="6504958" y="162488"/>
                  <a:pt x="6493438" y="111203"/>
                  <a:pt x="6544700" y="167161"/>
                </a:cubicBezTo>
                <a:cubicBezTo>
                  <a:pt x="6601507" y="148697"/>
                  <a:pt x="6566269" y="164386"/>
                  <a:pt x="6648353" y="172250"/>
                </a:cubicBezTo>
                <a:cubicBezTo>
                  <a:pt x="6680008" y="155223"/>
                  <a:pt x="6707960" y="160673"/>
                  <a:pt x="6736227" y="173216"/>
                </a:cubicBezTo>
                <a:cubicBezTo>
                  <a:pt x="6813963" y="164284"/>
                  <a:pt x="6888143" y="181296"/>
                  <a:pt x="6977218" y="184289"/>
                </a:cubicBezTo>
                <a:cubicBezTo>
                  <a:pt x="7040424" y="188318"/>
                  <a:pt x="7000278" y="216835"/>
                  <a:pt x="7065221" y="227531"/>
                </a:cubicBezTo>
                <a:cubicBezTo>
                  <a:pt x="7130163" y="238228"/>
                  <a:pt x="7291878" y="238208"/>
                  <a:pt x="7366876" y="248468"/>
                </a:cubicBezTo>
                <a:cubicBezTo>
                  <a:pt x="7491356" y="206752"/>
                  <a:pt x="7367734" y="280166"/>
                  <a:pt x="7565449" y="258950"/>
                </a:cubicBezTo>
                <a:cubicBezTo>
                  <a:pt x="7575959" y="252432"/>
                  <a:pt x="7600854" y="257628"/>
                  <a:pt x="7599285" y="266021"/>
                </a:cubicBezTo>
                <a:cubicBezTo>
                  <a:pt x="7611616" y="262940"/>
                  <a:pt x="7639946" y="245819"/>
                  <a:pt x="7644411" y="258986"/>
                </a:cubicBezTo>
                <a:cubicBezTo>
                  <a:pt x="7708015" y="258012"/>
                  <a:pt x="7770249" y="247724"/>
                  <a:pt x="7825110" y="229109"/>
                </a:cubicBezTo>
                <a:cubicBezTo>
                  <a:pt x="7949762" y="247028"/>
                  <a:pt x="7921956" y="197757"/>
                  <a:pt x="7965804" y="190545"/>
                </a:cubicBezTo>
                <a:cubicBezTo>
                  <a:pt x="8039439" y="213878"/>
                  <a:pt x="8063651" y="191475"/>
                  <a:pt x="8147401" y="205617"/>
                </a:cubicBezTo>
                <a:cubicBezTo>
                  <a:pt x="8166453" y="196610"/>
                  <a:pt x="8225048" y="207099"/>
                  <a:pt x="8256033" y="193713"/>
                </a:cubicBezTo>
                <a:cubicBezTo>
                  <a:pt x="8311388" y="242017"/>
                  <a:pt x="8350376" y="178592"/>
                  <a:pt x="8410677" y="172167"/>
                </a:cubicBezTo>
                <a:cubicBezTo>
                  <a:pt x="8470978" y="165743"/>
                  <a:pt x="8572470" y="206385"/>
                  <a:pt x="8617841" y="155167"/>
                </a:cubicBezTo>
                <a:cubicBezTo>
                  <a:pt x="8646050" y="160448"/>
                  <a:pt x="8664949" y="183631"/>
                  <a:pt x="8715976" y="178374"/>
                </a:cubicBezTo>
                <a:cubicBezTo>
                  <a:pt x="8737194" y="188216"/>
                  <a:pt x="8738009" y="189511"/>
                  <a:pt x="8778827" y="172936"/>
                </a:cubicBezTo>
                <a:cubicBezTo>
                  <a:pt x="8725277" y="146372"/>
                  <a:pt x="8850819" y="175612"/>
                  <a:pt x="8840778" y="143149"/>
                </a:cubicBezTo>
                <a:cubicBezTo>
                  <a:pt x="8903519" y="121096"/>
                  <a:pt x="9021861" y="150359"/>
                  <a:pt x="9010380" y="91891"/>
                </a:cubicBezTo>
                <a:cubicBezTo>
                  <a:pt x="9027103" y="56852"/>
                  <a:pt x="9112524" y="108357"/>
                  <a:pt x="9110856" y="70997"/>
                </a:cubicBezTo>
                <a:cubicBezTo>
                  <a:pt x="9148189" y="94250"/>
                  <a:pt x="9209809" y="53285"/>
                  <a:pt x="9268817" y="53082"/>
                </a:cubicBezTo>
                <a:cubicBezTo>
                  <a:pt x="9279135" y="35997"/>
                  <a:pt x="9292736" y="36520"/>
                  <a:pt x="9316667" y="45047"/>
                </a:cubicBezTo>
                <a:cubicBezTo>
                  <a:pt x="9352186" y="45862"/>
                  <a:pt x="9390008" y="39799"/>
                  <a:pt x="9428209" y="29923"/>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07094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139</TotalTime>
  <Words>765</Words>
  <Application>Microsoft Office PowerPoint</Application>
  <PresentationFormat>Widescreen</PresentationFormat>
  <Paragraphs>24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Things To Defuse Violence</vt:lpstr>
      <vt:lpstr>PowerPoint Presentation</vt:lpstr>
      <vt:lpstr>PowerPoint Presentation</vt:lpstr>
      <vt:lpstr>1. Situational awareness</vt:lpstr>
      <vt:lpstr>2. Take care with your words</vt:lpstr>
      <vt:lpstr>3. Acknowledge the problem</vt:lpstr>
      <vt:lpstr>4. Be Empathetic</vt:lpstr>
      <vt:lpstr> 5. Use silence</vt:lpstr>
      <vt:lpstr> 6.Give choices</vt:lpstr>
      <vt:lpstr>In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Shepheard</dc:creator>
  <cp:lastModifiedBy>Robert Shepheard</cp:lastModifiedBy>
  <cp:revision>1</cp:revision>
  <dcterms:created xsi:type="dcterms:W3CDTF">2026-07-16T19:29:31Z</dcterms:created>
  <dcterms:modified xsi:type="dcterms:W3CDTF">2026-07-16T21:49:19Z</dcterms:modified>
</cp:coreProperties>
</file>