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3352" r:id="rId5"/>
    <p:sldId id="3365" r:id="rId6"/>
    <p:sldId id="3366" r:id="rId7"/>
    <p:sldId id="4105" r:id="rId8"/>
    <p:sldId id="3364" r:id="rId9"/>
    <p:sldId id="4133" r:id="rId10"/>
    <p:sldId id="4137" r:id="rId11"/>
    <p:sldId id="4131" r:id="rId12"/>
    <p:sldId id="3374" r:id="rId13"/>
    <p:sldId id="3367" r:id="rId14"/>
    <p:sldId id="4135" r:id="rId15"/>
    <p:sldId id="3370" r:id="rId16"/>
    <p:sldId id="4117" r:id="rId17"/>
    <p:sldId id="4118" r:id="rId18"/>
    <p:sldId id="4106" r:id="rId19"/>
    <p:sldId id="4109" r:id="rId20"/>
    <p:sldId id="4119" r:id="rId21"/>
    <p:sldId id="4120" r:id="rId22"/>
    <p:sldId id="4108" r:id="rId23"/>
    <p:sldId id="4121" r:id="rId24"/>
    <p:sldId id="4110" r:id="rId25"/>
    <p:sldId id="4113" r:id="rId26"/>
    <p:sldId id="4122" r:id="rId27"/>
    <p:sldId id="4107" r:id="rId28"/>
    <p:sldId id="4111" r:id="rId29"/>
    <p:sldId id="4114" r:id="rId30"/>
    <p:sldId id="4123" r:id="rId31"/>
    <p:sldId id="4127" r:id="rId32"/>
    <p:sldId id="4128" r:id="rId33"/>
    <p:sldId id="4129" r:id="rId34"/>
    <p:sldId id="4126" r:id="rId35"/>
    <p:sldId id="4115" r:id="rId36"/>
    <p:sldId id="4125" r:id="rId37"/>
    <p:sldId id="4136" r:id="rId38"/>
    <p:sldId id="3392" r:id="rId39"/>
    <p:sldId id="325" r:id="rId40"/>
    <p:sldId id="3373" r:id="rId41"/>
    <p:sldId id="3354" r:id="rId42"/>
    <p:sldId id="3353" r:id="rId4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7E0D59-1C68-1FE6-91B1-F8E7C0EFACBD}" name="Noyes, Brian" initials="NB" userId="S::noyesb@fultonschools.org::4ab26e9f-fbd4-41e0-b86a-7f6765402dd4" providerId="AD"/>
  <p188:author id="{B18FD382-397D-C6CD-3BB1-CBFEF41DB3F9}" name="Romanick, Susan" initials="RS" userId="S::Romanick@fultonschools.org::b32f5ee0-22f2-4bf1-834e-27c2dc076c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0B2D"/>
    <a:srgbClr val="C2A104"/>
    <a:srgbClr val="FFFFFF"/>
    <a:srgbClr val="002A62"/>
    <a:srgbClr val="00593C"/>
    <a:srgbClr val="000000"/>
    <a:srgbClr val="DDDDDD"/>
    <a:srgbClr val="C0C0C0"/>
    <a:srgbClr val="EAEAEA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672AAD-F86E-45C1-BCBF-1028680D07F8}" v="1" dt="2026-07-16T14:15:47.820"/>
    <p1510:client id="{BE1D700D-102E-4D33-ACB5-DB702D7F56C7}" v="82" dt="2026-07-16T14:06:55.616"/>
    <p1510:client id="{C37A3DEC-ACB8-6375-CA22-DB0713B7C5F5}" v="199" dt="2026-07-16T13:59:38.908"/>
    <p1510:client id="{C64260DC-B025-4E36-9384-9C2EA19BFA6B}" v="1132" dt="2026-07-16T14:12:48.1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01" autoAdjust="0"/>
  </p:normalViewPr>
  <p:slideViewPr>
    <p:cSldViewPr snapToGrid="0">
      <p:cViewPr varScale="1">
        <p:scale>
          <a:sx n="91" d="100"/>
          <a:sy n="91" d="100"/>
        </p:scale>
        <p:origin x="131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04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ter, Adero" userId="c740e658-5aaa-4a31-87ee-ddf6b199eff1" providerId="ADAL" clId="{F418E5E3-A3C9-4FBD-81FF-E734C3BC4129}"/>
    <pc:docChg chg="undo custSel addSld delSld modSld sldOrd">
      <pc:chgData name="Carter, Adero" userId="c740e658-5aaa-4a31-87ee-ddf6b199eff1" providerId="ADAL" clId="{F418E5E3-A3C9-4FBD-81FF-E734C3BC4129}" dt="2026-07-16T14:06:55.616" v="149" actId="14100"/>
      <pc:docMkLst>
        <pc:docMk/>
      </pc:docMkLst>
      <pc:sldChg chg="modSp">
        <pc:chgData name="Carter, Adero" userId="c740e658-5aaa-4a31-87ee-ddf6b199eff1" providerId="ADAL" clId="{F418E5E3-A3C9-4FBD-81FF-E734C3BC4129}" dt="2026-07-15T20:33:44.231" v="88"/>
        <pc:sldMkLst>
          <pc:docMk/>
          <pc:sldMk cId="853512273" sldId="3365"/>
        </pc:sldMkLst>
        <pc:spChg chg="mod">
          <ac:chgData name="Carter, Adero" userId="c740e658-5aaa-4a31-87ee-ddf6b199eff1" providerId="ADAL" clId="{F418E5E3-A3C9-4FBD-81FF-E734C3BC4129}" dt="2026-07-15T20:33:44.231" v="88"/>
          <ac:spMkLst>
            <pc:docMk/>
            <pc:sldMk cId="853512273" sldId="3365"/>
            <ac:spMk id="7" creationId="{78F1FC8A-ACB7-2232-6BE8-0D124B0559AD}"/>
          </ac:spMkLst>
        </pc:spChg>
      </pc:sldChg>
      <pc:sldChg chg="addSp modSp mod">
        <pc:chgData name="Carter, Adero" userId="c740e658-5aaa-4a31-87ee-ddf6b199eff1" providerId="ADAL" clId="{F418E5E3-A3C9-4FBD-81FF-E734C3BC4129}" dt="2026-07-16T14:06:55.616" v="149" actId="14100"/>
        <pc:sldMkLst>
          <pc:docMk/>
          <pc:sldMk cId="509485767" sldId="3366"/>
        </pc:sldMkLst>
        <pc:spChg chg="mod">
          <ac:chgData name="Carter, Adero" userId="c740e658-5aaa-4a31-87ee-ddf6b199eff1" providerId="ADAL" clId="{F418E5E3-A3C9-4FBD-81FF-E734C3BC4129}" dt="2026-07-16T14:06:45.200" v="148" actId="1076"/>
          <ac:spMkLst>
            <pc:docMk/>
            <pc:sldMk cId="509485767" sldId="3366"/>
            <ac:spMk id="12" creationId="{1375F5B5-0D6B-4591-90C2-C8E9733A5D50}"/>
          </ac:spMkLst>
        </pc:spChg>
        <pc:picChg chg="add mod modCrop">
          <ac:chgData name="Carter, Adero" userId="c740e658-5aaa-4a31-87ee-ddf6b199eff1" providerId="ADAL" clId="{F418E5E3-A3C9-4FBD-81FF-E734C3BC4129}" dt="2026-07-16T14:06:55.616" v="149" actId="14100"/>
          <ac:picMkLst>
            <pc:docMk/>
            <pc:sldMk cId="509485767" sldId="3366"/>
            <ac:picMk id="13" creationId="{71548BA2-43D1-56D7-42C9-4FAD62C644EA}"/>
          </ac:picMkLst>
        </pc:picChg>
      </pc:sldChg>
      <pc:sldChg chg="ord">
        <pc:chgData name="Carter, Adero" userId="c740e658-5aaa-4a31-87ee-ddf6b199eff1" providerId="ADAL" clId="{F418E5E3-A3C9-4FBD-81FF-E734C3BC4129}" dt="2026-07-16T13:21:35.102" v="90"/>
        <pc:sldMkLst>
          <pc:docMk/>
          <pc:sldMk cId="3015471437" sldId="3369"/>
        </pc:sldMkLst>
      </pc:sldChg>
      <pc:sldChg chg="modSp mod">
        <pc:chgData name="Carter, Adero" userId="c740e658-5aaa-4a31-87ee-ddf6b199eff1" providerId="ADAL" clId="{F418E5E3-A3C9-4FBD-81FF-E734C3BC4129}" dt="2026-07-16T13:38:25.932" v="130" actId="20577"/>
        <pc:sldMkLst>
          <pc:docMk/>
          <pc:sldMk cId="2801020184" sldId="3370"/>
        </pc:sldMkLst>
        <pc:spChg chg="mod">
          <ac:chgData name="Carter, Adero" userId="c740e658-5aaa-4a31-87ee-ddf6b199eff1" providerId="ADAL" clId="{F418E5E3-A3C9-4FBD-81FF-E734C3BC4129}" dt="2026-07-16T13:38:25.932" v="130" actId="20577"/>
          <ac:spMkLst>
            <pc:docMk/>
            <pc:sldMk cId="2801020184" sldId="3370"/>
            <ac:spMk id="4" creationId="{DC68D94A-32C9-6439-01F4-62307A41B900}"/>
          </ac:spMkLst>
        </pc:spChg>
      </pc:sldChg>
      <pc:sldChg chg="delSp modSp mod">
        <pc:chgData name="Carter, Adero" userId="c740e658-5aaa-4a31-87ee-ddf6b199eff1" providerId="ADAL" clId="{F418E5E3-A3C9-4FBD-81FF-E734C3BC4129}" dt="2026-07-15T18:33:13.238" v="78" actId="14100"/>
        <pc:sldMkLst>
          <pc:docMk/>
          <pc:sldMk cId="2656518621" sldId="3376"/>
        </pc:sldMkLst>
        <pc:spChg chg="mod">
          <ac:chgData name="Carter, Adero" userId="c740e658-5aaa-4a31-87ee-ddf6b199eff1" providerId="ADAL" clId="{F418E5E3-A3C9-4FBD-81FF-E734C3BC4129}" dt="2026-07-15T18:32:14.003" v="70" actId="207"/>
          <ac:spMkLst>
            <pc:docMk/>
            <pc:sldMk cId="2656518621" sldId="3376"/>
            <ac:spMk id="6" creationId="{DF20313E-AAD9-7FF4-0855-C776E34C8D6D}"/>
          </ac:spMkLst>
        </pc:spChg>
        <pc:spChg chg="del">
          <ac:chgData name="Carter, Adero" userId="c740e658-5aaa-4a31-87ee-ddf6b199eff1" providerId="ADAL" clId="{F418E5E3-A3C9-4FBD-81FF-E734C3BC4129}" dt="2026-07-15T18:32:18.454" v="71" actId="478"/>
          <ac:spMkLst>
            <pc:docMk/>
            <pc:sldMk cId="2656518621" sldId="3376"/>
            <ac:spMk id="18" creationId="{4E5C648F-0C1E-1135-2D7E-70ADC121409F}"/>
          </ac:spMkLst>
        </pc:spChg>
        <pc:grpChg chg="mod">
          <ac:chgData name="Carter, Adero" userId="c740e658-5aaa-4a31-87ee-ddf6b199eff1" providerId="ADAL" clId="{F418E5E3-A3C9-4FBD-81FF-E734C3BC4129}" dt="2026-07-15T18:33:13.238" v="78" actId="14100"/>
          <ac:grpSpMkLst>
            <pc:docMk/>
            <pc:sldMk cId="2656518621" sldId="3376"/>
            <ac:grpSpMk id="5" creationId="{E1B3653C-3023-80A6-7019-F5E144AED67A}"/>
          </ac:grpSpMkLst>
        </pc:grpChg>
      </pc:sldChg>
      <pc:sldChg chg="del">
        <pc:chgData name="Carter, Adero" userId="c740e658-5aaa-4a31-87ee-ddf6b199eff1" providerId="ADAL" clId="{F418E5E3-A3C9-4FBD-81FF-E734C3BC4129}" dt="2026-07-15T18:37:53.795" v="79" actId="47"/>
        <pc:sldMkLst>
          <pc:docMk/>
          <pc:sldMk cId="898227080" sldId="4132"/>
        </pc:sldMkLst>
      </pc:sldChg>
      <pc:sldChg chg="addSp delSp modSp mod modTransition modAnim">
        <pc:chgData name="Carter, Adero" userId="c740e658-5aaa-4a31-87ee-ddf6b199eff1" providerId="ADAL" clId="{F418E5E3-A3C9-4FBD-81FF-E734C3BC4129}" dt="2026-07-16T13:39:56.031" v="134"/>
        <pc:sldMkLst>
          <pc:docMk/>
          <pc:sldMk cId="1056238992" sldId="4133"/>
        </pc:sldMkLst>
        <pc:spChg chg="mod">
          <ac:chgData name="Carter, Adero" userId="c740e658-5aaa-4a31-87ee-ddf6b199eff1" providerId="ADAL" clId="{F418E5E3-A3C9-4FBD-81FF-E734C3BC4129}" dt="2026-07-15T18:47:47.359" v="87" actId="1076"/>
          <ac:spMkLst>
            <pc:docMk/>
            <pc:sldMk cId="1056238992" sldId="4133"/>
            <ac:spMk id="9" creationId="{88C8CFA9-10B3-3838-247D-B03FF42BA729}"/>
          </ac:spMkLst>
        </pc:spChg>
        <pc:picChg chg="mod">
          <ac:chgData name="Carter, Adero" userId="c740e658-5aaa-4a31-87ee-ddf6b199eff1" providerId="ADAL" clId="{F418E5E3-A3C9-4FBD-81FF-E734C3BC4129}" dt="2026-07-15T18:30:27.596" v="54" actId="1076"/>
          <ac:picMkLst>
            <pc:docMk/>
            <pc:sldMk cId="1056238992" sldId="4133"/>
            <ac:picMk id="4" creationId="{52BC3BFB-3292-F140-CB1A-2F318A59E704}"/>
          </ac:picMkLst>
        </pc:picChg>
        <pc:picChg chg="add mod">
          <ac:chgData name="Carter, Adero" userId="c740e658-5aaa-4a31-87ee-ddf6b199eff1" providerId="ADAL" clId="{F418E5E3-A3C9-4FBD-81FF-E734C3BC4129}" dt="2026-07-15T18:31:05.240" v="59" actId="14100"/>
          <ac:picMkLst>
            <pc:docMk/>
            <pc:sldMk cId="1056238992" sldId="4133"/>
            <ac:picMk id="8" creationId="{F26AEE9A-EB23-B34D-DCD6-F8E5DFC7959F}"/>
          </ac:picMkLst>
        </pc:picChg>
        <pc:picChg chg="del">
          <ac:chgData name="Carter, Adero" userId="c740e658-5aaa-4a31-87ee-ddf6b199eff1" providerId="ADAL" clId="{F418E5E3-A3C9-4FBD-81FF-E734C3BC4129}" dt="2026-07-15T18:26:39.732" v="7" actId="478"/>
          <ac:picMkLst>
            <pc:docMk/>
            <pc:sldMk cId="1056238992" sldId="4133"/>
            <ac:picMk id="11" creationId="{A99D6A55-1354-3AA3-80AE-6942A6617CB9}"/>
          </ac:picMkLst>
        </pc:picChg>
      </pc:sldChg>
      <pc:sldChg chg="addSp delSp modSp mod modClrScheme chgLayout">
        <pc:chgData name="Carter, Adero" userId="c740e658-5aaa-4a31-87ee-ddf6b199eff1" providerId="ADAL" clId="{F418E5E3-A3C9-4FBD-81FF-E734C3BC4129}" dt="2026-07-16T13:38:18.762" v="128" actId="27636"/>
        <pc:sldMkLst>
          <pc:docMk/>
          <pc:sldMk cId="1061210746" sldId="4135"/>
        </pc:sldMkLst>
        <pc:spChg chg="del mod">
          <ac:chgData name="Carter, Adero" userId="c740e658-5aaa-4a31-87ee-ddf6b199eff1" providerId="ADAL" clId="{F418E5E3-A3C9-4FBD-81FF-E734C3BC4129}" dt="2026-07-16T13:24:57.045" v="106" actId="22"/>
          <ac:spMkLst>
            <pc:docMk/>
            <pc:sldMk cId="1061210746" sldId="4135"/>
            <ac:spMk id="2" creationId="{DE01ECD7-A71D-B179-F8C8-AE38D770311C}"/>
          </ac:spMkLst>
        </pc:spChg>
        <pc:spChg chg="mod ord">
          <ac:chgData name="Carter, Adero" userId="c740e658-5aaa-4a31-87ee-ddf6b199eff1" providerId="ADAL" clId="{F418E5E3-A3C9-4FBD-81FF-E734C3BC4129}" dt="2026-07-16T13:25:57.701" v="112" actId="26606"/>
          <ac:spMkLst>
            <pc:docMk/>
            <pc:sldMk cId="1061210746" sldId="4135"/>
            <ac:spMk id="3" creationId="{E51F8A6E-4B25-07BF-7E46-83729FA8631F}"/>
          </ac:spMkLst>
        </pc:spChg>
        <pc:spChg chg="mod">
          <ac:chgData name="Carter, Adero" userId="c740e658-5aaa-4a31-87ee-ddf6b199eff1" providerId="ADAL" clId="{F418E5E3-A3C9-4FBD-81FF-E734C3BC4129}" dt="2026-07-16T13:38:18.762" v="128" actId="27636"/>
          <ac:spMkLst>
            <pc:docMk/>
            <pc:sldMk cId="1061210746" sldId="4135"/>
            <ac:spMk id="4" creationId="{B2AAAA42-9DF0-3DD2-825D-4C648A4E81D6}"/>
          </ac:spMkLst>
        </pc:spChg>
        <pc:spChg chg="add del mod">
          <ac:chgData name="Carter, Adero" userId="c740e658-5aaa-4a31-87ee-ddf6b199eff1" providerId="ADAL" clId="{F418E5E3-A3C9-4FBD-81FF-E734C3BC4129}" dt="2026-07-16T13:25:56.334" v="110" actId="26606"/>
          <ac:spMkLst>
            <pc:docMk/>
            <pc:sldMk cId="1061210746" sldId="4135"/>
            <ac:spMk id="11" creationId="{6068FF1E-82FE-5183-A40D-C04AAC28A650}"/>
          </ac:spMkLst>
        </pc:spChg>
        <pc:picChg chg="add mod ord modCrop">
          <ac:chgData name="Carter, Adero" userId="c740e658-5aaa-4a31-87ee-ddf6b199eff1" providerId="ADAL" clId="{F418E5E3-A3C9-4FBD-81FF-E734C3BC4129}" dt="2026-07-16T13:26:46.955" v="124" actId="1076"/>
          <ac:picMkLst>
            <pc:docMk/>
            <pc:sldMk cId="1061210746" sldId="4135"/>
            <ac:picMk id="6" creationId="{8C344FBD-B35D-8874-9AAE-C3F93123F44F}"/>
          </ac:picMkLst>
        </pc:picChg>
      </pc:sldChg>
      <pc:sldChg chg="new del">
        <pc:chgData name="Carter, Adero" userId="c740e658-5aaa-4a31-87ee-ddf6b199eff1" providerId="ADAL" clId="{F418E5E3-A3C9-4FBD-81FF-E734C3BC4129}" dt="2026-07-16T13:39:32.679" v="132" actId="47"/>
        <pc:sldMkLst>
          <pc:docMk/>
          <pc:sldMk cId="2068136902" sldId="4137"/>
        </pc:sldMkLst>
      </pc:sldChg>
    </pc:docChg>
  </pc:docChgLst>
  <pc:docChgLst>
    <pc:chgData name="Bolton, Nabulungi A" userId="S::boltonn@fultonschools.org::23bbd594-41c0-4671-aba4-9fd9ed933962" providerId="AD" clId="Web-{C37A3DEC-ACB8-6375-CA22-DB0713B7C5F5}"/>
    <pc:docChg chg="modSld">
      <pc:chgData name="Bolton, Nabulungi A" userId="S::boltonn@fultonschools.org::23bbd594-41c0-4671-aba4-9fd9ed933962" providerId="AD" clId="Web-{C37A3DEC-ACB8-6375-CA22-DB0713B7C5F5}" dt="2026-07-16T13:59:38.908" v="106" actId="1076"/>
      <pc:docMkLst>
        <pc:docMk/>
      </pc:docMkLst>
      <pc:sldChg chg="addSp modSp modTransition addAnim">
        <pc:chgData name="Bolton, Nabulungi A" userId="S::boltonn@fultonschools.org::23bbd594-41c0-4671-aba4-9fd9ed933962" providerId="AD" clId="Web-{C37A3DEC-ACB8-6375-CA22-DB0713B7C5F5}" dt="2026-07-16T13:57:25.134" v="65" actId="20577"/>
        <pc:sldMkLst>
          <pc:docMk/>
          <pc:sldMk cId="751322309" sldId="4113"/>
        </pc:sldMkLst>
        <pc:spChg chg="add mod">
          <ac:chgData name="Bolton, Nabulungi A" userId="S::boltonn@fultonschools.org::23bbd594-41c0-4671-aba4-9fd9ed933962" providerId="AD" clId="Web-{C37A3DEC-ACB8-6375-CA22-DB0713B7C5F5}" dt="2026-07-16T13:57:25.134" v="65" actId="20577"/>
          <ac:spMkLst>
            <pc:docMk/>
            <pc:sldMk cId="751322309" sldId="4113"/>
            <ac:spMk id="2" creationId="{F4FDE38F-3AEC-169F-8F56-B288A4A9ACD6}"/>
          </ac:spMkLst>
        </pc:spChg>
      </pc:sldChg>
      <pc:sldChg chg="addSp modSp addAnim">
        <pc:chgData name="Bolton, Nabulungi A" userId="S::boltonn@fultonschools.org::23bbd594-41c0-4671-aba4-9fd9ed933962" providerId="AD" clId="Web-{C37A3DEC-ACB8-6375-CA22-DB0713B7C5F5}" dt="2026-07-16T13:59:38.908" v="106" actId="1076"/>
        <pc:sldMkLst>
          <pc:docMk/>
          <pc:sldMk cId="1730594177" sldId="4122"/>
        </pc:sldMkLst>
        <pc:spChg chg="add mod">
          <ac:chgData name="Bolton, Nabulungi A" userId="S::boltonn@fultonschools.org::23bbd594-41c0-4671-aba4-9fd9ed933962" providerId="AD" clId="Web-{C37A3DEC-ACB8-6375-CA22-DB0713B7C5F5}" dt="2026-07-16T13:59:02.250" v="102" actId="20577"/>
          <ac:spMkLst>
            <pc:docMk/>
            <pc:sldMk cId="1730594177" sldId="4122"/>
            <ac:spMk id="5" creationId="{EC13B57F-2388-BBE3-6303-38281756E944}"/>
          </ac:spMkLst>
        </pc:spChg>
        <pc:spChg chg="mod">
          <ac:chgData name="Bolton, Nabulungi A" userId="S::boltonn@fultonschools.org::23bbd594-41c0-4671-aba4-9fd9ed933962" providerId="AD" clId="Web-{C37A3DEC-ACB8-6375-CA22-DB0713B7C5F5}" dt="2026-07-16T13:57:58.777" v="88" actId="1076"/>
          <ac:spMkLst>
            <pc:docMk/>
            <pc:sldMk cId="1730594177" sldId="4122"/>
            <ac:spMk id="17" creationId="{419B133B-C49E-746F-4D50-5EF092CD6BF5}"/>
          </ac:spMkLst>
        </pc:spChg>
        <pc:picChg chg="mod">
          <ac:chgData name="Bolton, Nabulungi A" userId="S::boltonn@fultonschools.org::23bbd594-41c0-4671-aba4-9fd9ed933962" providerId="AD" clId="Web-{C37A3DEC-ACB8-6375-CA22-DB0713B7C5F5}" dt="2026-07-16T13:57:50.808" v="87" actId="1076"/>
          <ac:picMkLst>
            <pc:docMk/>
            <pc:sldMk cId="1730594177" sldId="4122"/>
            <ac:picMk id="7" creationId="{1A677AF9-BF09-307E-64DA-373AD5EB8926}"/>
          </ac:picMkLst>
        </pc:picChg>
        <pc:picChg chg="mod">
          <ac:chgData name="Bolton, Nabulungi A" userId="S::boltonn@fultonschools.org::23bbd594-41c0-4671-aba4-9fd9ed933962" providerId="AD" clId="Web-{C37A3DEC-ACB8-6375-CA22-DB0713B7C5F5}" dt="2026-07-16T13:59:38.908" v="106" actId="1076"/>
          <ac:picMkLst>
            <pc:docMk/>
            <pc:sldMk cId="1730594177" sldId="4122"/>
            <ac:picMk id="9" creationId="{6EACE769-60CC-F2CA-3BC8-70515BA9BEE4}"/>
          </ac:picMkLst>
        </pc:picChg>
      </pc:sldChg>
    </pc:docChg>
  </pc:docChgLst>
  <pc:docChgLst>
    <pc:chgData name="Davis, LaTonya" userId="a47ebb6f-34dc-4a66-9667-2d078313ff18" providerId="ADAL" clId="{FA9B2139-A402-4F07-8AD9-C1243B2FCABC}"/>
    <pc:docChg chg="undo custSel addSld delSld modSld sldOrd">
      <pc:chgData name="Davis, LaTonya" userId="a47ebb6f-34dc-4a66-9667-2d078313ff18" providerId="ADAL" clId="{FA9B2139-A402-4F07-8AD9-C1243B2FCABC}" dt="2026-07-16T14:15:47.816" v="1163"/>
      <pc:docMkLst>
        <pc:docMk/>
      </pc:docMkLst>
      <pc:sldChg chg="add">
        <pc:chgData name="Davis, LaTonya" userId="a47ebb6f-34dc-4a66-9667-2d078313ff18" providerId="ADAL" clId="{FA9B2139-A402-4F07-8AD9-C1243B2FCABC}" dt="2026-07-16T14:15:47.816" v="1163"/>
        <pc:sldMkLst>
          <pc:docMk/>
          <pc:sldMk cId="2978196642" sldId="3353"/>
        </pc:sldMkLst>
      </pc:sldChg>
      <pc:sldChg chg="modSp mod">
        <pc:chgData name="Davis, LaTonya" userId="a47ebb6f-34dc-4a66-9667-2d078313ff18" providerId="ADAL" clId="{FA9B2139-A402-4F07-8AD9-C1243B2FCABC}" dt="2026-07-16T14:02:16.853" v="1008" actId="255"/>
        <pc:sldMkLst>
          <pc:docMk/>
          <pc:sldMk cId="2597210829" sldId="3364"/>
        </pc:sldMkLst>
        <pc:spChg chg="mod">
          <ac:chgData name="Davis, LaTonya" userId="a47ebb6f-34dc-4a66-9667-2d078313ff18" providerId="ADAL" clId="{FA9B2139-A402-4F07-8AD9-C1243B2FCABC}" dt="2026-07-16T14:02:16.853" v="1008" actId="255"/>
          <ac:spMkLst>
            <pc:docMk/>
            <pc:sldMk cId="2597210829" sldId="3364"/>
            <ac:spMk id="9" creationId="{F987DB18-82A4-25EE-3C6A-1EBF8B44026F}"/>
          </ac:spMkLst>
        </pc:spChg>
        <pc:picChg chg="mod">
          <ac:chgData name="Davis, LaTonya" userId="a47ebb6f-34dc-4a66-9667-2d078313ff18" providerId="ADAL" clId="{FA9B2139-A402-4F07-8AD9-C1243B2FCABC}" dt="2026-07-16T14:02:03.484" v="1006" actId="14100"/>
          <ac:picMkLst>
            <pc:docMk/>
            <pc:sldMk cId="2597210829" sldId="3364"/>
            <ac:picMk id="11" creationId="{F0329BE7-5151-31DD-024F-339B7C532982}"/>
          </ac:picMkLst>
        </pc:picChg>
      </pc:sldChg>
      <pc:sldChg chg="modSp mod ord">
        <pc:chgData name="Davis, LaTonya" userId="a47ebb6f-34dc-4a66-9667-2d078313ff18" providerId="ADAL" clId="{FA9B2139-A402-4F07-8AD9-C1243B2FCABC}" dt="2026-07-16T13:42:08.773" v="506" actId="20577"/>
        <pc:sldMkLst>
          <pc:docMk/>
          <pc:sldMk cId="853512273" sldId="3365"/>
        </pc:sldMkLst>
        <pc:spChg chg="mod">
          <ac:chgData name="Davis, LaTonya" userId="a47ebb6f-34dc-4a66-9667-2d078313ff18" providerId="ADAL" clId="{FA9B2139-A402-4F07-8AD9-C1243B2FCABC}" dt="2026-07-16T13:42:08.773" v="506" actId="20577"/>
          <ac:spMkLst>
            <pc:docMk/>
            <pc:sldMk cId="853512273" sldId="3365"/>
            <ac:spMk id="7" creationId="{78F1FC8A-ACB7-2232-6BE8-0D124B0559AD}"/>
          </ac:spMkLst>
        </pc:spChg>
      </pc:sldChg>
      <pc:sldChg chg="delSp modSp mod">
        <pc:chgData name="Davis, LaTonya" userId="a47ebb6f-34dc-4a66-9667-2d078313ff18" providerId="ADAL" clId="{FA9B2139-A402-4F07-8AD9-C1243B2FCABC}" dt="2026-07-16T13:57:20.602" v="1002" actId="478"/>
        <pc:sldMkLst>
          <pc:docMk/>
          <pc:sldMk cId="509485767" sldId="3366"/>
        </pc:sldMkLst>
        <pc:picChg chg="del">
          <ac:chgData name="Davis, LaTonya" userId="a47ebb6f-34dc-4a66-9667-2d078313ff18" providerId="ADAL" clId="{FA9B2139-A402-4F07-8AD9-C1243B2FCABC}" dt="2026-07-16T13:57:20.602" v="1002" actId="478"/>
          <ac:picMkLst>
            <pc:docMk/>
            <pc:sldMk cId="509485767" sldId="3366"/>
            <ac:picMk id="7" creationId="{02774B9A-6547-57A4-788B-8FD56096B60B}"/>
          </ac:picMkLst>
        </pc:picChg>
        <pc:picChg chg="mod">
          <ac:chgData name="Davis, LaTonya" userId="a47ebb6f-34dc-4a66-9667-2d078313ff18" providerId="ADAL" clId="{FA9B2139-A402-4F07-8AD9-C1243B2FCABC}" dt="2026-07-16T12:57:26.144" v="3" actId="1076"/>
          <ac:picMkLst>
            <pc:docMk/>
            <pc:sldMk cId="509485767" sldId="3366"/>
            <ac:picMk id="18" creationId="{2E035856-49CD-E9D3-062F-84CD1EECC974}"/>
          </ac:picMkLst>
        </pc:picChg>
      </pc:sldChg>
      <pc:sldChg chg="modSp mod modNotesTx">
        <pc:chgData name="Davis, LaTonya" userId="a47ebb6f-34dc-4a66-9667-2d078313ff18" providerId="ADAL" clId="{FA9B2139-A402-4F07-8AD9-C1243B2FCABC}" dt="2026-07-16T13:43:11.736" v="548" actId="20577"/>
        <pc:sldMkLst>
          <pc:docMk/>
          <pc:sldMk cId="2123942108" sldId="3367"/>
        </pc:sldMkLst>
        <pc:spChg chg="mod">
          <ac:chgData name="Davis, LaTonya" userId="a47ebb6f-34dc-4a66-9667-2d078313ff18" providerId="ADAL" clId="{FA9B2139-A402-4F07-8AD9-C1243B2FCABC}" dt="2026-07-16T13:43:11.736" v="548" actId="20577"/>
          <ac:spMkLst>
            <pc:docMk/>
            <pc:sldMk cId="2123942108" sldId="3367"/>
            <ac:spMk id="4" creationId="{DA6BF1A8-C9AF-3BDD-2EEC-A1D998A9D3F7}"/>
          </ac:spMkLst>
        </pc:spChg>
      </pc:sldChg>
      <pc:sldChg chg="del ord">
        <pc:chgData name="Davis, LaTonya" userId="a47ebb6f-34dc-4a66-9667-2d078313ff18" providerId="ADAL" clId="{FA9B2139-A402-4F07-8AD9-C1243B2FCABC}" dt="2026-07-16T13:34:56.040" v="423" actId="47"/>
        <pc:sldMkLst>
          <pc:docMk/>
          <pc:sldMk cId="3015471437" sldId="3369"/>
        </pc:sldMkLst>
      </pc:sldChg>
      <pc:sldChg chg="modSp mod ord modNotesTx">
        <pc:chgData name="Davis, LaTonya" userId="a47ebb6f-34dc-4a66-9667-2d078313ff18" providerId="ADAL" clId="{FA9B2139-A402-4F07-8AD9-C1243B2FCABC}" dt="2026-07-16T14:08:41.534" v="1058" actId="20577"/>
        <pc:sldMkLst>
          <pc:docMk/>
          <pc:sldMk cId="2801020184" sldId="3370"/>
        </pc:sldMkLst>
        <pc:spChg chg="mod">
          <ac:chgData name="Davis, LaTonya" userId="a47ebb6f-34dc-4a66-9667-2d078313ff18" providerId="ADAL" clId="{FA9B2139-A402-4F07-8AD9-C1243B2FCABC}" dt="2026-07-16T13:46:47.947" v="874" actId="20577"/>
          <ac:spMkLst>
            <pc:docMk/>
            <pc:sldMk cId="2801020184" sldId="3370"/>
            <ac:spMk id="2" creationId="{DD17BF09-C6FC-289D-E847-16C0D3279E3C}"/>
          </ac:spMkLst>
        </pc:spChg>
        <pc:spChg chg="mod">
          <ac:chgData name="Davis, LaTonya" userId="a47ebb6f-34dc-4a66-9667-2d078313ff18" providerId="ADAL" clId="{FA9B2139-A402-4F07-8AD9-C1243B2FCABC}" dt="2026-07-16T13:43:32.290" v="574" actId="20577"/>
          <ac:spMkLst>
            <pc:docMk/>
            <pc:sldMk cId="2801020184" sldId="3370"/>
            <ac:spMk id="4" creationId="{DC68D94A-32C9-6439-01F4-62307A41B900}"/>
          </ac:spMkLst>
        </pc:spChg>
      </pc:sldChg>
      <pc:sldChg chg="del">
        <pc:chgData name="Davis, LaTonya" userId="a47ebb6f-34dc-4a66-9667-2d078313ff18" providerId="ADAL" clId="{FA9B2139-A402-4F07-8AD9-C1243B2FCABC}" dt="2026-07-16T13:36:29.431" v="435" actId="47"/>
        <pc:sldMkLst>
          <pc:docMk/>
          <pc:sldMk cId="1834086811" sldId="3372"/>
        </pc:sldMkLst>
      </pc:sldChg>
      <pc:sldChg chg="modNotesTx">
        <pc:chgData name="Davis, LaTonya" userId="a47ebb6f-34dc-4a66-9667-2d078313ff18" providerId="ADAL" clId="{FA9B2139-A402-4F07-8AD9-C1243B2FCABC}" dt="2026-07-16T13:17:32.534" v="307" actId="20577"/>
        <pc:sldMkLst>
          <pc:docMk/>
          <pc:sldMk cId="2932995007" sldId="3374"/>
        </pc:sldMkLst>
      </pc:sldChg>
      <pc:sldChg chg="del mod ord modShow">
        <pc:chgData name="Davis, LaTonya" userId="a47ebb6f-34dc-4a66-9667-2d078313ff18" providerId="ADAL" clId="{FA9B2139-A402-4F07-8AD9-C1243B2FCABC}" dt="2026-07-16T13:41:14.171" v="440" actId="47"/>
        <pc:sldMkLst>
          <pc:docMk/>
          <pc:sldMk cId="3276970767" sldId="3375"/>
        </pc:sldMkLst>
      </pc:sldChg>
      <pc:sldChg chg="delSp modSp del mod delAnim modNotesTx">
        <pc:chgData name="Davis, LaTonya" userId="a47ebb6f-34dc-4a66-9667-2d078313ff18" providerId="ADAL" clId="{FA9B2139-A402-4F07-8AD9-C1243B2FCABC}" dt="2026-07-16T13:10:55.206" v="223" actId="47"/>
        <pc:sldMkLst>
          <pc:docMk/>
          <pc:sldMk cId="2656518621" sldId="3376"/>
        </pc:sldMkLst>
        <pc:spChg chg="mod">
          <ac:chgData name="Davis, LaTonya" userId="a47ebb6f-34dc-4a66-9667-2d078313ff18" providerId="ADAL" clId="{FA9B2139-A402-4F07-8AD9-C1243B2FCABC}" dt="2026-07-16T13:06:51.463" v="213" actId="20577"/>
          <ac:spMkLst>
            <pc:docMk/>
            <pc:sldMk cId="2656518621" sldId="3376"/>
            <ac:spMk id="2" creationId="{8F695CAB-2390-B4B9-71A0-398D0988AE4F}"/>
          </ac:spMkLst>
        </pc:spChg>
        <pc:spChg chg="mod">
          <ac:chgData name="Davis, LaTonya" userId="a47ebb6f-34dc-4a66-9667-2d078313ff18" providerId="ADAL" clId="{FA9B2139-A402-4F07-8AD9-C1243B2FCABC}" dt="2026-07-16T13:07:03.098" v="216" actId="1076"/>
          <ac:spMkLst>
            <pc:docMk/>
            <pc:sldMk cId="2656518621" sldId="3376"/>
            <ac:spMk id="6" creationId="{DF20313E-AAD9-7FF4-0855-C776E34C8D6D}"/>
          </ac:spMkLst>
        </pc:spChg>
        <pc:spChg chg="mod">
          <ac:chgData name="Davis, LaTonya" userId="a47ebb6f-34dc-4a66-9667-2d078313ff18" providerId="ADAL" clId="{FA9B2139-A402-4F07-8AD9-C1243B2FCABC}" dt="2026-07-16T13:07:10.214" v="218" actId="1076"/>
          <ac:spMkLst>
            <pc:docMk/>
            <pc:sldMk cId="2656518621" sldId="3376"/>
            <ac:spMk id="9" creationId="{8EA7807C-C724-5B92-AA73-9FB50B2D4A69}"/>
          </ac:spMkLst>
        </pc:spChg>
        <pc:spChg chg="del">
          <ac:chgData name="Davis, LaTonya" userId="a47ebb6f-34dc-4a66-9667-2d078313ff18" providerId="ADAL" clId="{FA9B2139-A402-4F07-8AD9-C1243B2FCABC}" dt="2026-07-16T13:04:17.765" v="55" actId="478"/>
          <ac:spMkLst>
            <pc:docMk/>
            <pc:sldMk cId="2656518621" sldId="3376"/>
            <ac:spMk id="24" creationId="{713B0B54-758E-F4E7-68DD-90B546DFB497}"/>
          </ac:spMkLst>
        </pc:spChg>
        <pc:grpChg chg="del mod">
          <ac:chgData name="Davis, LaTonya" userId="a47ebb6f-34dc-4a66-9667-2d078313ff18" providerId="ADAL" clId="{FA9B2139-A402-4F07-8AD9-C1243B2FCABC}" dt="2026-07-16T13:10:52.781" v="222" actId="21"/>
          <ac:grpSpMkLst>
            <pc:docMk/>
            <pc:sldMk cId="2656518621" sldId="3376"/>
            <ac:grpSpMk id="5" creationId="{E1B3653C-3023-80A6-7019-F5E144AED67A}"/>
          </ac:grpSpMkLst>
        </pc:grpChg>
        <pc:picChg chg="mod">
          <ac:chgData name="Davis, LaTonya" userId="a47ebb6f-34dc-4a66-9667-2d078313ff18" providerId="ADAL" clId="{FA9B2139-A402-4F07-8AD9-C1243B2FCABC}" dt="2026-07-16T13:07:06.323" v="217" actId="1076"/>
          <ac:picMkLst>
            <pc:docMk/>
            <pc:sldMk cId="2656518621" sldId="3376"/>
            <ac:picMk id="8" creationId="{3B95FC66-6B14-3387-7CDE-3205396E94E3}"/>
          </ac:picMkLst>
        </pc:picChg>
        <pc:picChg chg="del">
          <ac:chgData name="Davis, LaTonya" userId="a47ebb6f-34dc-4a66-9667-2d078313ff18" providerId="ADAL" clId="{FA9B2139-A402-4F07-8AD9-C1243B2FCABC}" dt="2026-07-16T13:04:16.022" v="54" actId="478"/>
          <ac:picMkLst>
            <pc:docMk/>
            <pc:sldMk cId="2656518621" sldId="3376"/>
            <ac:picMk id="15" creationId="{87744B85-83A7-1714-91E5-F6383CBBFE03}"/>
          </ac:picMkLst>
        </pc:picChg>
      </pc:sldChg>
      <pc:sldChg chg="addSp delSp modSp mod addAnim delAnim modShow">
        <pc:chgData name="Davis, LaTonya" userId="a47ebb6f-34dc-4a66-9667-2d078313ff18" providerId="ADAL" clId="{FA9B2139-A402-4F07-8AD9-C1243B2FCABC}" dt="2026-07-16T12:59:38.135" v="34" actId="20577"/>
        <pc:sldMkLst>
          <pc:docMk/>
          <pc:sldMk cId="2244415875" sldId="4105"/>
        </pc:sldMkLst>
        <pc:spChg chg="mod">
          <ac:chgData name="Davis, LaTonya" userId="a47ebb6f-34dc-4a66-9667-2d078313ff18" providerId="ADAL" clId="{FA9B2139-A402-4F07-8AD9-C1243B2FCABC}" dt="2026-07-16T12:59:38.135" v="34" actId="20577"/>
          <ac:spMkLst>
            <pc:docMk/>
            <pc:sldMk cId="2244415875" sldId="4105"/>
            <ac:spMk id="20" creationId="{4B4E777A-973A-99A8-0095-7610AB5533B0}"/>
          </ac:spMkLst>
        </pc:spChg>
        <pc:spChg chg="mod">
          <ac:chgData name="Davis, LaTonya" userId="a47ebb6f-34dc-4a66-9667-2d078313ff18" providerId="ADAL" clId="{FA9B2139-A402-4F07-8AD9-C1243B2FCABC}" dt="2026-07-16T12:58:48.157" v="24" actId="20577"/>
          <ac:spMkLst>
            <pc:docMk/>
            <pc:sldMk cId="2244415875" sldId="4105"/>
            <ac:spMk id="21" creationId="{10D9939A-E8BA-BB01-1398-1B94380534DB}"/>
          </ac:spMkLst>
        </pc:spChg>
        <pc:grpChg chg="add del">
          <ac:chgData name="Davis, LaTonya" userId="a47ebb6f-34dc-4a66-9667-2d078313ff18" providerId="ADAL" clId="{FA9B2139-A402-4F07-8AD9-C1243B2FCABC}" dt="2026-07-16T12:57:55.939" v="5" actId="478"/>
          <ac:grpSpMkLst>
            <pc:docMk/>
            <pc:sldMk cId="2244415875" sldId="4105"/>
            <ac:grpSpMk id="8" creationId="{4688CA2B-A392-9E0E-CB0C-19EB1788067F}"/>
          </ac:grpSpMkLst>
        </pc:grpChg>
      </pc:sldChg>
      <pc:sldChg chg="addSp delSp modSp mod modNotesTx">
        <pc:chgData name="Davis, LaTonya" userId="a47ebb6f-34dc-4a66-9667-2d078313ff18" providerId="ADAL" clId="{FA9B2139-A402-4F07-8AD9-C1243B2FCABC}" dt="2026-07-16T14:11:01.470" v="1106" actId="20577"/>
        <pc:sldMkLst>
          <pc:docMk/>
          <pc:sldMk cId="2418501282" sldId="4108"/>
        </pc:sldMkLst>
        <pc:spChg chg="add del mod ord">
          <ac:chgData name="Davis, LaTonya" userId="a47ebb6f-34dc-4a66-9667-2d078313ff18" providerId="ADAL" clId="{FA9B2139-A402-4F07-8AD9-C1243B2FCABC}" dt="2026-07-16T13:21:59.012" v="378" actId="478"/>
          <ac:spMkLst>
            <pc:docMk/>
            <pc:sldMk cId="2418501282" sldId="4108"/>
            <ac:spMk id="6" creationId="{D099C648-8B61-F0D7-D13F-F5516D397F0E}"/>
          </ac:spMkLst>
        </pc:spChg>
        <pc:spChg chg="mod">
          <ac:chgData name="Davis, LaTonya" userId="a47ebb6f-34dc-4a66-9667-2d078313ff18" providerId="ADAL" clId="{FA9B2139-A402-4F07-8AD9-C1243B2FCABC}" dt="2026-07-16T14:03:30.014" v="1015" actId="1076"/>
          <ac:spMkLst>
            <pc:docMk/>
            <pc:sldMk cId="2418501282" sldId="4108"/>
            <ac:spMk id="7" creationId="{0C38BD22-2D1B-7C26-C6C0-06EA77F46D58}"/>
          </ac:spMkLst>
        </pc:spChg>
        <pc:spChg chg="add mod">
          <ac:chgData name="Davis, LaTonya" userId="a47ebb6f-34dc-4a66-9667-2d078313ff18" providerId="ADAL" clId="{FA9B2139-A402-4F07-8AD9-C1243B2FCABC}" dt="2026-07-16T14:04:28.965" v="1019" actId="208"/>
          <ac:spMkLst>
            <pc:docMk/>
            <pc:sldMk cId="2418501282" sldId="4108"/>
            <ac:spMk id="8" creationId="{DC5EE2F9-A183-2102-2D9D-6B2CFB7B84B0}"/>
          </ac:spMkLst>
        </pc:spChg>
        <pc:picChg chg="add del">
          <ac:chgData name="Davis, LaTonya" userId="a47ebb6f-34dc-4a66-9667-2d078313ff18" providerId="ADAL" clId="{FA9B2139-A402-4F07-8AD9-C1243B2FCABC}" dt="2026-07-16T13:21:59.499" v="379" actId="478"/>
          <ac:picMkLst>
            <pc:docMk/>
            <pc:sldMk cId="2418501282" sldId="4108"/>
            <ac:picMk id="5" creationId="{97C977F2-BB09-2526-0C85-F6F2BB12820A}"/>
          </ac:picMkLst>
        </pc:picChg>
      </pc:sldChg>
      <pc:sldChg chg="ord">
        <pc:chgData name="Davis, LaTonya" userId="a47ebb6f-34dc-4a66-9667-2d078313ff18" providerId="ADAL" clId="{FA9B2139-A402-4F07-8AD9-C1243B2FCABC}" dt="2026-07-16T13:29:49.632" v="406"/>
        <pc:sldMkLst>
          <pc:docMk/>
          <pc:sldMk cId="2648091663" sldId="4109"/>
        </pc:sldMkLst>
      </pc:sldChg>
      <pc:sldChg chg="modSp mod modNotesTx">
        <pc:chgData name="Davis, LaTonya" userId="a47ebb6f-34dc-4a66-9667-2d078313ff18" providerId="ADAL" clId="{FA9B2139-A402-4F07-8AD9-C1243B2FCABC}" dt="2026-07-16T14:12:36.549" v="1140" actId="20577"/>
        <pc:sldMkLst>
          <pc:docMk/>
          <pc:sldMk cId="751322309" sldId="4113"/>
        </pc:sldMkLst>
        <pc:spChg chg="mod">
          <ac:chgData name="Davis, LaTonya" userId="a47ebb6f-34dc-4a66-9667-2d078313ff18" providerId="ADAL" clId="{FA9B2139-A402-4F07-8AD9-C1243B2FCABC}" dt="2026-07-16T14:12:36.549" v="1140" actId="20577"/>
          <ac:spMkLst>
            <pc:docMk/>
            <pc:sldMk cId="751322309" sldId="4113"/>
            <ac:spMk id="4" creationId="{CABC4669-2C41-1719-CAAE-DC16D5634A65}"/>
          </ac:spMkLst>
        </pc:spChg>
        <pc:spChg chg="mod">
          <ac:chgData name="Davis, LaTonya" userId="a47ebb6f-34dc-4a66-9667-2d078313ff18" providerId="ADAL" clId="{FA9B2139-A402-4F07-8AD9-C1243B2FCABC}" dt="2026-07-16T14:04:55.700" v="1021" actId="208"/>
          <ac:spMkLst>
            <pc:docMk/>
            <pc:sldMk cId="751322309" sldId="4113"/>
            <ac:spMk id="17" creationId="{6E291B4D-1B2F-D4ED-0D8A-B02D8F3E60B4}"/>
          </ac:spMkLst>
        </pc:spChg>
      </pc:sldChg>
      <pc:sldChg chg="del">
        <pc:chgData name="Davis, LaTonya" userId="a47ebb6f-34dc-4a66-9667-2d078313ff18" providerId="ADAL" clId="{FA9B2139-A402-4F07-8AD9-C1243B2FCABC}" dt="2026-07-16T13:36:08.538" v="430" actId="47"/>
        <pc:sldMkLst>
          <pc:docMk/>
          <pc:sldMk cId="318233557" sldId="4116"/>
        </pc:sldMkLst>
      </pc:sldChg>
      <pc:sldChg chg="ord modNotesTx">
        <pc:chgData name="Davis, LaTonya" userId="a47ebb6f-34dc-4a66-9667-2d078313ff18" providerId="ADAL" clId="{FA9B2139-A402-4F07-8AD9-C1243B2FCABC}" dt="2026-07-16T14:09:26.238" v="1102" actId="20577"/>
        <pc:sldMkLst>
          <pc:docMk/>
          <pc:sldMk cId="126286906" sldId="4117"/>
        </pc:sldMkLst>
      </pc:sldChg>
      <pc:sldChg chg="ord">
        <pc:chgData name="Davis, LaTonya" userId="a47ebb6f-34dc-4a66-9667-2d078313ff18" providerId="ADAL" clId="{FA9B2139-A402-4F07-8AD9-C1243B2FCABC}" dt="2026-07-16T13:33:59.660" v="420"/>
        <pc:sldMkLst>
          <pc:docMk/>
          <pc:sldMk cId="4180093642" sldId="4118"/>
        </pc:sldMkLst>
      </pc:sldChg>
      <pc:sldChg chg="ord">
        <pc:chgData name="Davis, LaTonya" userId="a47ebb6f-34dc-4a66-9667-2d078313ff18" providerId="ADAL" clId="{FA9B2139-A402-4F07-8AD9-C1243B2FCABC}" dt="2026-07-16T13:29:43.453" v="404"/>
        <pc:sldMkLst>
          <pc:docMk/>
          <pc:sldMk cId="2292476572" sldId="4119"/>
        </pc:sldMkLst>
      </pc:sldChg>
      <pc:sldChg chg="ord modNotesTx">
        <pc:chgData name="Davis, LaTonya" userId="a47ebb6f-34dc-4a66-9667-2d078313ff18" providerId="ADAL" clId="{FA9B2139-A402-4F07-8AD9-C1243B2FCABC}" dt="2026-07-16T14:09:53.118" v="1104" actId="20577"/>
        <pc:sldMkLst>
          <pc:docMk/>
          <pc:sldMk cId="1929046756" sldId="4120"/>
        </pc:sldMkLst>
      </pc:sldChg>
      <pc:sldChg chg="ord modNotesTx">
        <pc:chgData name="Davis, LaTonya" userId="a47ebb6f-34dc-4a66-9667-2d078313ff18" providerId="ADAL" clId="{FA9B2139-A402-4F07-8AD9-C1243B2FCABC}" dt="2026-07-16T14:11:06.213" v="1108" actId="20577"/>
        <pc:sldMkLst>
          <pc:docMk/>
          <pc:sldMk cId="1571581658" sldId="4121"/>
        </pc:sldMkLst>
      </pc:sldChg>
      <pc:sldChg chg="modSp mod ord">
        <pc:chgData name="Davis, LaTonya" userId="a47ebb6f-34dc-4a66-9667-2d078313ff18" providerId="ADAL" clId="{FA9B2139-A402-4F07-8AD9-C1243B2FCABC}" dt="2026-07-16T14:12:48.140" v="1162" actId="20577"/>
        <pc:sldMkLst>
          <pc:docMk/>
          <pc:sldMk cId="1730594177" sldId="4122"/>
        </pc:sldMkLst>
        <pc:spChg chg="mod">
          <ac:chgData name="Davis, LaTonya" userId="a47ebb6f-34dc-4a66-9667-2d078313ff18" providerId="ADAL" clId="{FA9B2139-A402-4F07-8AD9-C1243B2FCABC}" dt="2026-07-16T14:12:48.140" v="1162" actId="20577"/>
          <ac:spMkLst>
            <pc:docMk/>
            <pc:sldMk cId="1730594177" sldId="4122"/>
            <ac:spMk id="4" creationId="{06E4DB2E-D57E-974E-463B-39D914F9525A}"/>
          </ac:spMkLst>
        </pc:spChg>
      </pc:sldChg>
      <pc:sldChg chg="ord">
        <pc:chgData name="Davis, LaTonya" userId="a47ebb6f-34dc-4a66-9667-2d078313ff18" providerId="ADAL" clId="{FA9B2139-A402-4F07-8AD9-C1243B2FCABC}" dt="2026-07-16T13:35:44.928" v="425"/>
        <pc:sldMkLst>
          <pc:docMk/>
          <pc:sldMk cId="4194896348" sldId="4123"/>
        </pc:sldMkLst>
      </pc:sldChg>
      <pc:sldChg chg="ord modNotesTx">
        <pc:chgData name="Davis, LaTonya" userId="a47ebb6f-34dc-4a66-9667-2d078313ff18" providerId="ADAL" clId="{FA9B2139-A402-4F07-8AD9-C1243B2FCABC}" dt="2026-07-16T14:12:09.422" v="1112" actId="20577"/>
        <pc:sldMkLst>
          <pc:docMk/>
          <pc:sldMk cId="1301350475" sldId="4125"/>
        </pc:sldMkLst>
      </pc:sldChg>
      <pc:sldChg chg="ord">
        <pc:chgData name="Davis, LaTonya" userId="a47ebb6f-34dc-4a66-9667-2d078313ff18" providerId="ADAL" clId="{FA9B2139-A402-4F07-8AD9-C1243B2FCABC}" dt="2026-07-16T13:36:11.328" v="432"/>
        <pc:sldMkLst>
          <pc:docMk/>
          <pc:sldMk cId="1645634473" sldId="4126"/>
        </pc:sldMkLst>
      </pc:sldChg>
      <pc:sldChg chg="ord">
        <pc:chgData name="Davis, LaTonya" userId="a47ebb6f-34dc-4a66-9667-2d078313ff18" providerId="ADAL" clId="{FA9B2139-A402-4F07-8AD9-C1243B2FCABC}" dt="2026-07-16T13:35:44.928" v="425"/>
        <pc:sldMkLst>
          <pc:docMk/>
          <pc:sldMk cId="2672230914" sldId="4127"/>
        </pc:sldMkLst>
      </pc:sldChg>
      <pc:sldChg chg="ord">
        <pc:chgData name="Davis, LaTonya" userId="a47ebb6f-34dc-4a66-9667-2d078313ff18" providerId="ADAL" clId="{FA9B2139-A402-4F07-8AD9-C1243B2FCABC}" dt="2026-07-16T13:35:44.928" v="425"/>
        <pc:sldMkLst>
          <pc:docMk/>
          <pc:sldMk cId="939411161" sldId="4128"/>
        </pc:sldMkLst>
      </pc:sldChg>
      <pc:sldChg chg="modSp mod ord">
        <pc:chgData name="Davis, LaTonya" userId="a47ebb6f-34dc-4a66-9667-2d078313ff18" providerId="ADAL" clId="{FA9B2139-A402-4F07-8AD9-C1243B2FCABC}" dt="2026-07-16T14:06:52.829" v="1052" actId="27636"/>
        <pc:sldMkLst>
          <pc:docMk/>
          <pc:sldMk cId="2853333978" sldId="4129"/>
        </pc:sldMkLst>
        <pc:spChg chg="mod">
          <ac:chgData name="Davis, LaTonya" userId="a47ebb6f-34dc-4a66-9667-2d078313ff18" providerId="ADAL" clId="{FA9B2139-A402-4F07-8AD9-C1243B2FCABC}" dt="2026-07-16T14:06:52.829" v="1052" actId="27636"/>
          <ac:spMkLst>
            <pc:docMk/>
            <pc:sldMk cId="2853333978" sldId="4129"/>
            <ac:spMk id="11" creationId="{E58799F5-7FE7-F5DF-E0B6-05861EA101D6}"/>
          </ac:spMkLst>
        </pc:spChg>
      </pc:sldChg>
      <pc:sldChg chg="delSp modSp mod ord modNotesTx">
        <pc:chgData name="Davis, LaTonya" userId="a47ebb6f-34dc-4a66-9667-2d078313ff18" providerId="ADAL" clId="{FA9B2139-A402-4F07-8AD9-C1243B2FCABC}" dt="2026-07-16T14:09:13.157" v="1089" actId="20577"/>
        <pc:sldMkLst>
          <pc:docMk/>
          <pc:sldMk cId="3057174922" sldId="4131"/>
        </pc:sldMkLst>
        <pc:spChg chg="mod">
          <ac:chgData name="Davis, LaTonya" userId="a47ebb6f-34dc-4a66-9667-2d078313ff18" providerId="ADAL" clId="{FA9B2139-A402-4F07-8AD9-C1243B2FCABC}" dt="2026-07-16T13:12:34.487" v="256" actId="20577"/>
          <ac:spMkLst>
            <pc:docMk/>
            <pc:sldMk cId="3057174922" sldId="4131"/>
            <ac:spMk id="7" creationId="{938AF7ED-1FCE-D979-DC82-409E5FBAC04B}"/>
          </ac:spMkLst>
        </pc:spChg>
        <pc:spChg chg="mod">
          <ac:chgData name="Davis, LaTonya" userId="a47ebb6f-34dc-4a66-9667-2d078313ff18" providerId="ADAL" clId="{FA9B2139-A402-4F07-8AD9-C1243B2FCABC}" dt="2026-07-16T14:01:34.575" v="1003" actId="255"/>
          <ac:spMkLst>
            <pc:docMk/>
            <pc:sldMk cId="3057174922" sldId="4131"/>
            <ac:spMk id="9" creationId="{FA6436E7-97AB-CF95-EBB2-8B6A3C2B80AC}"/>
          </ac:spMkLst>
        </pc:spChg>
        <pc:picChg chg="del">
          <ac:chgData name="Davis, LaTonya" userId="a47ebb6f-34dc-4a66-9667-2d078313ff18" providerId="ADAL" clId="{FA9B2139-A402-4F07-8AD9-C1243B2FCABC}" dt="2026-07-16T13:12:54.807" v="257" actId="478"/>
          <ac:picMkLst>
            <pc:docMk/>
            <pc:sldMk cId="3057174922" sldId="4131"/>
            <ac:picMk id="11" creationId="{45714E9B-F63F-C727-BDB9-0DA0D3FF801D}"/>
          </ac:picMkLst>
        </pc:picChg>
      </pc:sldChg>
      <pc:sldChg chg="addSp delSp modSp mod ord delAnim modAnim">
        <pc:chgData name="Davis, LaTonya" userId="a47ebb6f-34dc-4a66-9667-2d078313ff18" providerId="ADAL" clId="{FA9B2139-A402-4F07-8AD9-C1243B2FCABC}" dt="2026-07-16T13:42:55.646" v="547" actId="20577"/>
        <pc:sldMkLst>
          <pc:docMk/>
          <pc:sldMk cId="1056238992" sldId="4133"/>
        </pc:sldMkLst>
        <pc:spChg chg="mod">
          <ac:chgData name="Davis, LaTonya" userId="a47ebb6f-34dc-4a66-9667-2d078313ff18" providerId="ADAL" clId="{FA9B2139-A402-4F07-8AD9-C1243B2FCABC}" dt="2026-07-16T13:11:00.405" v="224"/>
          <ac:spMkLst>
            <pc:docMk/>
            <pc:sldMk cId="1056238992" sldId="4133"/>
            <ac:spMk id="3" creationId="{DF20313E-AAD9-7FF4-0855-C776E34C8D6D}"/>
          </ac:spMkLst>
        </pc:spChg>
        <pc:spChg chg="mod">
          <ac:chgData name="Davis, LaTonya" userId="a47ebb6f-34dc-4a66-9667-2d078313ff18" providerId="ADAL" clId="{FA9B2139-A402-4F07-8AD9-C1243B2FCABC}" dt="2026-07-16T13:42:55.646" v="547" actId="20577"/>
          <ac:spMkLst>
            <pc:docMk/>
            <pc:sldMk cId="1056238992" sldId="4133"/>
            <ac:spMk id="7" creationId="{0AAEFC7A-54E1-930B-41ED-A96C28FE885D}"/>
          </ac:spMkLst>
        </pc:spChg>
        <pc:spChg chg="mod">
          <ac:chgData name="Davis, LaTonya" userId="a47ebb6f-34dc-4a66-9667-2d078313ff18" providerId="ADAL" clId="{FA9B2139-A402-4F07-8AD9-C1243B2FCABC}" dt="2026-07-16T13:13:15.251" v="258" actId="6549"/>
          <ac:spMkLst>
            <pc:docMk/>
            <pc:sldMk cId="1056238992" sldId="4133"/>
            <ac:spMk id="9" creationId="{88C8CFA9-10B3-3838-247D-B03FF42BA729}"/>
          </ac:spMkLst>
        </pc:spChg>
        <pc:spChg chg="mod">
          <ac:chgData name="Davis, LaTonya" userId="a47ebb6f-34dc-4a66-9667-2d078313ff18" providerId="ADAL" clId="{FA9B2139-A402-4F07-8AD9-C1243B2FCABC}" dt="2026-07-16T13:11:00.405" v="224"/>
          <ac:spMkLst>
            <pc:docMk/>
            <pc:sldMk cId="1056238992" sldId="4133"/>
            <ac:spMk id="11" creationId="{8EA7807C-C724-5B92-AA73-9FB50B2D4A69}"/>
          </ac:spMkLst>
        </pc:spChg>
        <pc:grpChg chg="add del mod">
          <ac:chgData name="Davis, LaTonya" userId="a47ebb6f-34dc-4a66-9667-2d078313ff18" providerId="ADAL" clId="{FA9B2139-A402-4F07-8AD9-C1243B2FCABC}" dt="2026-07-16T13:11:15.043" v="227" actId="21"/>
          <ac:grpSpMkLst>
            <pc:docMk/>
            <pc:sldMk cId="1056238992" sldId="4133"/>
            <ac:grpSpMk id="2" creationId="{E1B3653C-3023-80A6-7019-F5E144AED67A}"/>
          </ac:grpSpMkLst>
        </pc:grpChg>
        <pc:picChg chg="mod">
          <ac:chgData name="Davis, LaTonya" userId="a47ebb6f-34dc-4a66-9667-2d078313ff18" providerId="ADAL" clId="{FA9B2139-A402-4F07-8AD9-C1243B2FCABC}" dt="2026-07-16T13:11:00.405" v="224"/>
          <ac:picMkLst>
            <pc:docMk/>
            <pc:sldMk cId="1056238992" sldId="4133"/>
            <ac:picMk id="10" creationId="{3B95FC66-6B14-3387-7CDE-3205396E94E3}"/>
          </ac:picMkLst>
        </pc:picChg>
      </pc:sldChg>
      <pc:sldChg chg="addSp delSp modSp new del mod ord addAnim delAnim modAnim modNotesTx">
        <pc:chgData name="Davis, LaTonya" userId="a47ebb6f-34dc-4a66-9667-2d078313ff18" providerId="ADAL" clId="{FA9B2139-A402-4F07-8AD9-C1243B2FCABC}" dt="2026-07-16T13:56:57.339" v="1001" actId="47"/>
        <pc:sldMkLst>
          <pc:docMk/>
          <pc:sldMk cId="2890973710" sldId="4134"/>
        </pc:sldMkLst>
        <pc:spChg chg="mod">
          <ac:chgData name="Davis, LaTonya" userId="a47ebb6f-34dc-4a66-9667-2d078313ff18" providerId="ADAL" clId="{FA9B2139-A402-4F07-8AD9-C1243B2FCABC}" dt="2026-07-16T13:11:16.783" v="228"/>
          <ac:spMkLst>
            <pc:docMk/>
            <pc:sldMk cId="2890973710" sldId="4134"/>
            <ac:spMk id="6" creationId="{DF20313E-AAD9-7FF4-0855-C776E34C8D6D}"/>
          </ac:spMkLst>
        </pc:spChg>
        <pc:spChg chg="mod">
          <ac:chgData name="Davis, LaTonya" userId="a47ebb6f-34dc-4a66-9667-2d078313ff18" providerId="ADAL" clId="{FA9B2139-A402-4F07-8AD9-C1243B2FCABC}" dt="2026-07-16T13:11:16.783" v="228"/>
          <ac:spMkLst>
            <pc:docMk/>
            <pc:sldMk cId="2890973710" sldId="4134"/>
            <ac:spMk id="11" creationId="{8EA7807C-C724-5B92-AA73-9FB50B2D4A69}"/>
          </ac:spMkLst>
        </pc:spChg>
        <pc:grpChg chg="add del mod">
          <ac:chgData name="Davis, LaTonya" userId="a47ebb6f-34dc-4a66-9667-2d078313ff18" providerId="ADAL" clId="{FA9B2139-A402-4F07-8AD9-C1243B2FCABC}" dt="2026-07-16T13:51:59.548" v="888" actId="478"/>
          <ac:grpSpMkLst>
            <pc:docMk/>
            <pc:sldMk cId="2890973710" sldId="4134"/>
            <ac:grpSpMk id="5" creationId="{E1B3653C-3023-80A6-7019-F5E144AED67A}"/>
          </ac:grpSpMkLst>
        </pc:grpChg>
        <pc:picChg chg="mod">
          <ac:chgData name="Davis, LaTonya" userId="a47ebb6f-34dc-4a66-9667-2d078313ff18" providerId="ADAL" clId="{FA9B2139-A402-4F07-8AD9-C1243B2FCABC}" dt="2026-07-16T13:11:16.783" v="228"/>
          <ac:picMkLst>
            <pc:docMk/>
            <pc:sldMk cId="2890973710" sldId="4134"/>
            <ac:picMk id="10" creationId="{3B95FC66-6B14-3387-7CDE-3205396E94E3}"/>
          </ac:picMkLst>
        </pc:picChg>
      </pc:sldChg>
      <pc:sldChg chg="modSp new mod">
        <pc:chgData name="Davis, LaTonya" userId="a47ebb6f-34dc-4a66-9667-2d078313ff18" providerId="ADAL" clId="{FA9B2139-A402-4F07-8AD9-C1243B2FCABC}" dt="2026-07-16T13:43:20.525" v="550" actId="1076"/>
        <pc:sldMkLst>
          <pc:docMk/>
          <pc:sldMk cId="1061210746" sldId="4135"/>
        </pc:sldMkLst>
        <pc:spChg chg="mod">
          <ac:chgData name="Davis, LaTonya" userId="a47ebb6f-34dc-4a66-9667-2d078313ff18" providerId="ADAL" clId="{FA9B2139-A402-4F07-8AD9-C1243B2FCABC}" dt="2026-07-16T13:19:50.040" v="365" actId="20577"/>
          <ac:spMkLst>
            <pc:docMk/>
            <pc:sldMk cId="1061210746" sldId="4135"/>
            <ac:spMk id="4" creationId="{B2AAAA42-9DF0-3DD2-825D-4C648A4E81D6}"/>
          </ac:spMkLst>
        </pc:spChg>
        <pc:picChg chg="mod">
          <ac:chgData name="Davis, LaTonya" userId="a47ebb6f-34dc-4a66-9667-2d078313ff18" providerId="ADAL" clId="{FA9B2139-A402-4F07-8AD9-C1243B2FCABC}" dt="2026-07-16T13:43:20.525" v="550" actId="1076"/>
          <ac:picMkLst>
            <pc:docMk/>
            <pc:sldMk cId="1061210746" sldId="4135"/>
            <ac:picMk id="6" creationId="{8C344FBD-B35D-8874-9AAE-C3F93123F44F}"/>
          </ac:picMkLst>
        </pc:picChg>
      </pc:sldChg>
      <pc:sldChg chg="addSp delSp modSp new mod">
        <pc:chgData name="Davis, LaTonya" userId="a47ebb6f-34dc-4a66-9667-2d078313ff18" providerId="ADAL" clId="{FA9B2139-A402-4F07-8AD9-C1243B2FCABC}" dt="2026-07-16T13:49:49.228" v="886" actId="1076"/>
        <pc:sldMkLst>
          <pc:docMk/>
          <pc:sldMk cId="1864348949" sldId="4136"/>
        </pc:sldMkLst>
        <pc:spChg chg="del mod">
          <ac:chgData name="Davis, LaTonya" userId="a47ebb6f-34dc-4a66-9667-2d078313ff18" providerId="ADAL" clId="{FA9B2139-A402-4F07-8AD9-C1243B2FCABC}" dt="2026-07-16T13:48:06.793" v="876" actId="22"/>
          <ac:spMkLst>
            <pc:docMk/>
            <pc:sldMk cId="1864348949" sldId="4136"/>
            <ac:spMk id="2" creationId="{C22C69ED-3BAA-4755-4DD1-0B0C70814462}"/>
          </ac:spMkLst>
        </pc:spChg>
        <pc:spChg chg="mod">
          <ac:chgData name="Davis, LaTonya" userId="a47ebb6f-34dc-4a66-9667-2d078313ff18" providerId="ADAL" clId="{FA9B2139-A402-4F07-8AD9-C1243B2FCABC}" dt="2026-07-16T13:25:03.697" v="402" actId="20577"/>
          <ac:spMkLst>
            <pc:docMk/>
            <pc:sldMk cId="1864348949" sldId="4136"/>
            <ac:spMk id="4" creationId="{181E5F6F-69EB-9BA8-AC65-14595CD1C9B5}"/>
          </ac:spMkLst>
        </pc:spChg>
        <pc:picChg chg="add mod">
          <ac:chgData name="Davis, LaTonya" userId="a47ebb6f-34dc-4a66-9667-2d078313ff18" providerId="ADAL" clId="{FA9B2139-A402-4F07-8AD9-C1243B2FCABC}" dt="2026-07-16T13:49:46.963" v="885" actId="1076"/>
          <ac:picMkLst>
            <pc:docMk/>
            <pc:sldMk cId="1864348949" sldId="4136"/>
            <ac:picMk id="6" creationId="{A55E66E5-78C3-7F30-B124-2E82585204B6}"/>
          </ac:picMkLst>
        </pc:picChg>
        <pc:picChg chg="add mod">
          <ac:chgData name="Davis, LaTonya" userId="a47ebb6f-34dc-4a66-9667-2d078313ff18" providerId="ADAL" clId="{FA9B2139-A402-4F07-8AD9-C1243B2FCABC}" dt="2026-07-16T13:49:49.228" v="886" actId="1076"/>
          <ac:picMkLst>
            <pc:docMk/>
            <pc:sldMk cId="1864348949" sldId="4136"/>
            <ac:picMk id="8" creationId="{9BCCDF86-F2C2-993A-4AFB-987779E36E43}"/>
          </ac:picMkLst>
        </pc:picChg>
      </pc:sldChg>
      <pc:sldChg chg="addSp delSp modSp new mod">
        <pc:chgData name="Davis, LaTonya" userId="a47ebb6f-34dc-4a66-9667-2d078313ff18" providerId="ADAL" clId="{FA9B2139-A402-4F07-8AD9-C1243B2FCABC}" dt="2026-07-16T14:04:42.097" v="1020" actId="208"/>
        <pc:sldMkLst>
          <pc:docMk/>
          <pc:sldMk cId="3814588999" sldId="4137"/>
        </pc:sldMkLst>
        <pc:spChg chg="del mod">
          <ac:chgData name="Davis, LaTonya" userId="a47ebb6f-34dc-4a66-9667-2d078313ff18" providerId="ADAL" clId="{FA9B2139-A402-4F07-8AD9-C1243B2FCABC}" dt="2026-07-16T13:54:35.805" v="972" actId="478"/>
          <ac:spMkLst>
            <pc:docMk/>
            <pc:sldMk cId="3814588999" sldId="4137"/>
            <ac:spMk id="2" creationId="{3653C4D7-E40A-EE59-2C92-97A43E105A6D}"/>
          </ac:spMkLst>
        </pc:spChg>
        <pc:spChg chg="del">
          <ac:chgData name="Davis, LaTonya" userId="a47ebb6f-34dc-4a66-9667-2d078313ff18" providerId="ADAL" clId="{FA9B2139-A402-4F07-8AD9-C1243B2FCABC}" dt="2026-07-16T13:55:32.086" v="983" actId="478"/>
          <ac:spMkLst>
            <pc:docMk/>
            <pc:sldMk cId="3814588999" sldId="4137"/>
            <ac:spMk id="4" creationId="{BD691D8E-75CF-2B06-A312-44703BEAF56B}"/>
          </ac:spMkLst>
        </pc:spChg>
        <pc:spChg chg="add del mod">
          <ac:chgData name="Davis, LaTonya" userId="a47ebb6f-34dc-4a66-9667-2d078313ff18" providerId="ADAL" clId="{FA9B2139-A402-4F07-8AD9-C1243B2FCABC}" dt="2026-07-16T13:52:47.760" v="892" actId="478"/>
          <ac:spMkLst>
            <pc:docMk/>
            <pc:sldMk cId="3814588999" sldId="4137"/>
            <ac:spMk id="5" creationId="{4FB3FB39-F42E-A50C-A123-AB8ED1A09EE1}"/>
          </ac:spMkLst>
        </pc:spChg>
        <pc:spChg chg="add mod">
          <ac:chgData name="Davis, LaTonya" userId="a47ebb6f-34dc-4a66-9667-2d078313ff18" providerId="ADAL" clId="{FA9B2139-A402-4F07-8AD9-C1243B2FCABC}" dt="2026-07-16T14:04:42.097" v="1020" actId="208"/>
          <ac:spMkLst>
            <pc:docMk/>
            <pc:sldMk cId="3814588999" sldId="4137"/>
            <ac:spMk id="6" creationId="{8451A2DF-A486-7AFA-0689-9777B5B7BD88}"/>
          </ac:spMkLst>
        </pc:spChg>
        <pc:spChg chg="add mod">
          <ac:chgData name="Davis, LaTonya" userId="a47ebb6f-34dc-4a66-9667-2d078313ff18" providerId="ADAL" clId="{FA9B2139-A402-4F07-8AD9-C1243B2FCABC}" dt="2026-07-16T13:56:32.721" v="997" actId="1076"/>
          <ac:spMkLst>
            <pc:docMk/>
            <pc:sldMk cId="3814588999" sldId="4137"/>
            <ac:spMk id="7" creationId="{83A6FA34-0B3A-11A6-74B2-07C87B86C852}"/>
          </ac:spMkLst>
        </pc:spChg>
        <pc:spChg chg="add del mod">
          <ac:chgData name="Davis, LaTonya" userId="a47ebb6f-34dc-4a66-9667-2d078313ff18" providerId="ADAL" clId="{FA9B2139-A402-4F07-8AD9-C1243B2FCABC}" dt="2026-07-16T13:54:41.497" v="973" actId="478"/>
          <ac:spMkLst>
            <pc:docMk/>
            <pc:sldMk cId="3814588999" sldId="4137"/>
            <ac:spMk id="9" creationId="{FCEEDD80-0110-14D5-B812-6B19AFD9BCCC}"/>
          </ac:spMkLst>
        </pc:spChg>
        <pc:spChg chg="add del mod">
          <ac:chgData name="Davis, LaTonya" userId="a47ebb6f-34dc-4a66-9667-2d078313ff18" providerId="ADAL" clId="{FA9B2139-A402-4F07-8AD9-C1243B2FCABC}" dt="2026-07-16T13:56:02.597" v="988" actId="478"/>
          <ac:spMkLst>
            <pc:docMk/>
            <pc:sldMk cId="3814588999" sldId="4137"/>
            <ac:spMk id="12" creationId="{A1EA523C-C453-4C98-9DA6-519912DE2EB7}"/>
          </ac:spMkLst>
        </pc:spChg>
        <pc:picChg chg="add mod">
          <ac:chgData name="Davis, LaTonya" userId="a47ebb6f-34dc-4a66-9667-2d078313ff18" providerId="ADAL" clId="{FA9B2139-A402-4F07-8AD9-C1243B2FCABC}" dt="2026-07-16T13:56:24.081" v="995" actId="1076"/>
          <ac:picMkLst>
            <pc:docMk/>
            <pc:sldMk cId="3814588999" sldId="4137"/>
            <ac:picMk id="11" creationId="{9AFB65B4-23EC-46E7-B8A1-640D0C9B77C2}"/>
          </ac:picMkLst>
        </pc:picChg>
        <pc:picChg chg="add mod">
          <ac:chgData name="Davis, LaTonya" userId="a47ebb6f-34dc-4a66-9667-2d078313ff18" providerId="ADAL" clId="{FA9B2139-A402-4F07-8AD9-C1243B2FCABC}" dt="2026-07-16T13:56:50.265" v="1000" actId="1076"/>
          <ac:picMkLst>
            <pc:docMk/>
            <pc:sldMk cId="3814588999" sldId="4137"/>
            <ac:picMk id="14" creationId="{ACE5BF9D-7BF1-E214-9970-9C73FB2B06B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C8E6C1-26B6-E641-EE95-04968E33A6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5153E7-850E-4C61-2661-76BD35CF29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B0F9C1F-E2D3-423D-A1B9-F551BD405549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92D49A-01B1-F50E-2D0E-1F86C05A64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94391-6144-4E2C-6361-13F8355A6D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F183D1-E985-43AC-963B-A86D091A5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07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E6F495-742C-4002-8F6D-35ACE20AE3A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BCB5A3-A174-4284-AC25-5A82B7159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59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1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81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2124"/>
              </a:lnSpc>
              <a:spcBef>
                <a:spcPts val="986"/>
              </a:spcBef>
              <a:spcAft>
                <a:spcPts val="228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43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lvl="1" indent="0">
              <a:buNone/>
            </a:pPr>
            <a:r>
              <a:rPr lang="en-US" sz="1400" dirty="0">
                <a:highlight>
                  <a:srgbClr val="FFFFFF"/>
                </a:highlight>
                <a:latin typeface="Neue Haas Grotesk Text Pro"/>
              </a:rPr>
              <a:t>Ask teachers to share what they notice &lt;Capture responses&gt;</a:t>
            </a:r>
          </a:p>
          <a:p>
            <a:pPr marL="274320" lvl="1" indent="0">
              <a:buNone/>
            </a:pPr>
            <a:r>
              <a:rPr lang="en-US" sz="1400" dirty="0">
                <a:highlight>
                  <a:srgbClr val="FFFFFF"/>
                </a:highlight>
                <a:latin typeface="Neue Haas Grotesk Text Pro"/>
              </a:rPr>
              <a:t>Ask teachers what do you wonder about this pile of candy? &lt;Capture responses?</a:t>
            </a:r>
          </a:p>
          <a:p>
            <a:pPr marL="274320" lvl="1" indent="0">
              <a:buNone/>
            </a:pPr>
            <a:endParaRPr lang="en-US" sz="1400" dirty="0">
              <a:highlight>
                <a:srgbClr val="FFFFFF"/>
              </a:highlight>
              <a:latin typeface="Neue Haas Grotesk Text Pro"/>
            </a:endParaRPr>
          </a:p>
          <a:p>
            <a:pPr fontAlgn="t"/>
            <a:r>
              <a:rPr lang="en-US" sz="1400" dirty="0">
                <a:highlight>
                  <a:srgbClr val="FFFFFF"/>
                </a:highlight>
                <a:latin typeface="Neue Haas Grotesk Text Pro"/>
              </a:rPr>
              <a:t>Say: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“Scientists often need a way to organize and describe items so that other people can identify them the same way every time. Today, you’re going to design a system that helps someone else figure out what they’re looking at based only on descriptions.”</a:t>
            </a:r>
          </a:p>
          <a:p>
            <a:pPr marL="274320" lvl="1" indent="0">
              <a:buNone/>
            </a:pPr>
            <a:endParaRPr lang="en-US" sz="1400" dirty="0">
              <a:highlight>
                <a:srgbClr val="FFFFFF"/>
              </a:highlight>
              <a:latin typeface="Neue Haas Grotesk Text Pro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03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52898-15D7-A48A-DA3E-F5E2FD0EA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4F44A6-8860-D0EB-94AB-C4BC172BB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D563F-C8B6-C628-0F14-2D218385F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lvl="1" indent="0">
              <a:buNone/>
            </a:pPr>
            <a:endParaRPr lang="en-US" sz="1400" dirty="0">
              <a:highlight>
                <a:srgbClr val="FFFFFF"/>
              </a:highlight>
              <a:latin typeface="Neue Haas Grotesk Text Pro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35668-E31C-3782-98AE-85464EF89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53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5FF95-866C-8E1C-A870-5D5291F73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632AB-B3B4-91C0-E8F9-55C0FF92C5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02B2A-48B2-8784-50E3-7330F1BF9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lvl="1" indent="0">
              <a:buNone/>
            </a:pPr>
            <a:r>
              <a:rPr lang="en-US" sz="1400" dirty="0">
                <a:highlight>
                  <a:srgbClr val="FFFFFF"/>
                </a:highlight>
                <a:latin typeface="Neue Haas Grotesk Text Pro"/>
              </a:rPr>
              <a:t>All members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19BCC-2FE3-A755-8D82-2902C6C413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40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vertical alignment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06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a transition statement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59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51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2B958-4CD1-69C4-B19E-6B9C87F05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C37496-BDE8-FB0F-9EA0-184287917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C1F5D-991C-B455-F365-A096670C0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 starts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ADB6B-1701-A9AE-580F-96B581EAD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63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46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08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238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12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83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86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75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B5A3-A174-4284-AC25-5A82B7159A4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0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93586-C26F-B78F-621B-8FA4A874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94FE62CF-15C2-FE58-F167-70F6A05DC7B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8" y="5029002"/>
            <a:ext cx="2734834" cy="1299777"/>
          </a:xfrm>
          <a:prstGeom prst="rect">
            <a:avLst/>
          </a:prstGeom>
        </p:spPr>
      </p:pic>
      <p:pic>
        <p:nvPicPr>
          <p:cNvPr id="5" name="Picture 4" descr="A group of people smiling and holding diploma&#10;&#10;Description automatically generated">
            <a:extLst>
              <a:ext uri="{FF2B5EF4-FFF2-40B4-BE49-F238E27FC236}">
                <a16:creationId xmlns:a16="http://schemas.microsoft.com/office/drawing/2014/main" id="{AE7D4C00-ABC3-A8EF-2A47-0D151344E9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3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100A-92AA-68E3-5EE6-D0CC123548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41951" y="1635844"/>
            <a:ext cx="9133936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2800"/>
            </a:lvl1pPr>
            <a:lvl2pPr marL="685800" indent="-2286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alibri" panose="020F0502020204030204" pitchFamily="34" charset="0"/>
              <a:buChar char="–"/>
              <a:defRPr/>
            </a:lvl2pPr>
            <a:lvl3pPr marL="11430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add text (Calibri 28 pt. </a:t>
            </a:r>
            <a:r>
              <a:rPr lang="en-US" dirty="0" err="1"/>
              <a:t>unbold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C4A5A01-C8F8-2AF4-E0ED-010E9A259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7DDCA2-23E4-E554-1803-AFC079202A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rgbClr val="C2A104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HEADER IN ALL CAPS (Calibri 42pt bold)</a:t>
            </a:r>
          </a:p>
        </p:txBody>
      </p:sp>
    </p:spTree>
    <p:extLst>
      <p:ext uri="{BB962C8B-B14F-4D97-AF65-F5344CB8AC3E}">
        <p14:creationId xmlns:p14="http://schemas.microsoft.com/office/powerpoint/2010/main" val="310947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395C1-F692-A961-8B2C-566E3EF9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E0F36-A7BE-D6B5-4B34-24E07C6C8D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E02523-083A-C9CA-EC00-3CB0963E4D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7781" y="2639682"/>
            <a:ext cx="5120640" cy="512064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2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100A-92AA-68E3-5EE6-D0CC123548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41951" y="1635844"/>
            <a:ext cx="9133936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 (Calibri 26 pt. </a:t>
            </a:r>
            <a:r>
              <a:rPr lang="en-US" err="1"/>
              <a:t>unbold</a:t>
            </a:r>
            <a:r>
              <a:rPr lang="en-US"/>
              <a:t>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C4A5A01-C8F8-2AF4-E0ED-010E9A259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7DDCA2-23E4-E554-1803-AFC079202A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rgbClr val="BF9000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HEADER IN ALL CAPS (Calibri 42pt bold)</a:t>
            </a:r>
          </a:p>
        </p:txBody>
      </p:sp>
    </p:spTree>
    <p:extLst>
      <p:ext uri="{BB962C8B-B14F-4D97-AF65-F5344CB8AC3E}">
        <p14:creationId xmlns:p14="http://schemas.microsoft.com/office/powerpoint/2010/main" val="3965840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A03DF8-29F1-4332-8245-72FD6E19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6D990B-8AD2-BADC-B423-25E29F21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94DCF8-D4CB-E4DB-31E5-4962DC066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5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58B3-3E03-E6F6-346F-4AE2A5F3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84C7-F80D-3B36-79A6-45CAAA181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3CD36-91A9-8253-0293-C8F8827B6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1627-22C0-DECB-8BA6-3C1BCBEA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D96CC-2E9A-52D2-DF44-8239B9252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2DDAD5-F8EF-6CCE-7AB7-C14697D74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0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AB27B-30F0-AAA8-3493-B26DAD328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731AC-46DF-0331-0FF8-33D224D818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52184-B6B6-932F-C2DA-47CC238D9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D8181-CA5C-6BE2-F3D0-24C9BC4D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A9D9D-D855-5515-4A8D-84C2D6A9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547425F-2743-EEBE-F102-97C35F2EC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54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E69B9-DD06-1265-CDE3-05AFB85C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49" y="365125"/>
            <a:ext cx="896284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F525E1-8A9D-0B72-ACC9-07B577654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4994E-3E69-567E-F640-A4FCF5E8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8C2F8-D5A9-601C-CC1D-B16CEC24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93B615-D346-281F-E291-5AFF212D3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5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A7396A-5A29-D905-D1C4-7AAE20969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37F87E-49D9-2A3F-7628-13B3F72CE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FE503-2736-1369-F5F1-86314F8A5B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DD7AF-72F5-784F-CD5B-A44E55C13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0C9888-86A0-AD44-8D38-2CA85CDA8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9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3849" y="365125"/>
            <a:ext cx="8962845" cy="132556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8337" y="1361508"/>
            <a:ext cx="4789170" cy="4646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479538" y="1337952"/>
            <a:ext cx="4742815" cy="4072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0B51986-11AB-14B8-AE15-F9670DA86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2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6AD0B-4BEF-E527-CF83-82D9358C2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A1DF6-781D-8CD5-B7E5-2AFED96A81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8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422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1956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7800"/>
            <a:ext cx="6815667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1752601"/>
            <a:ext cx="3807884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12800" y="733200"/>
            <a:ext cx="109728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41600" y="1219200"/>
            <a:ext cx="1087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7200" y="654180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477001"/>
            <a:ext cx="2844800" cy="365125"/>
          </a:xfrm>
          <a:prstGeom prst="rect">
            <a:avLst/>
          </a:prstGeom>
        </p:spPr>
        <p:txBody>
          <a:bodyPr/>
          <a:lstStyle>
            <a:lvl1pPr algn="l">
              <a:defRPr sz="1600" b="1">
                <a:solidFill>
                  <a:schemeClr val="bg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93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B13D4-13B7-1FE2-B104-0BBB780C8A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603850" y="1825624"/>
            <a:ext cx="10567358" cy="483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B7E335-DFB6-5314-5CE9-6427E4974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60470E64-1624-C1BC-7FD4-95CF5BDB4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7585" y="587439"/>
            <a:ext cx="10749950" cy="5829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header</a:t>
            </a:r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271B9275-4012-265C-9C85-C2B140379950}"/>
              </a:ext>
            </a:extLst>
          </p:cNvPr>
          <p:cNvPicPr/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233" y="565371"/>
            <a:ext cx="982032" cy="474651"/>
          </a:xfrm>
          <a:prstGeom prst="rect">
            <a:avLst/>
          </a:prstGeom>
        </p:spPr>
      </p:pic>
      <p:pic>
        <p:nvPicPr>
          <p:cNvPr id="9" name="Picture 8" descr="A green and white rectangular object&#10;&#10;Description automatically generated">
            <a:extLst>
              <a:ext uri="{FF2B5EF4-FFF2-40B4-BE49-F238E27FC236}">
                <a16:creationId xmlns:a16="http://schemas.microsoft.com/office/drawing/2014/main" id="{E3C03496-CB11-018D-BEB7-0221DCC543E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2" r:id="rId2"/>
    <p:sldLayoutId id="2147483682" r:id="rId3"/>
    <p:sldLayoutId id="2147483681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72" r:id="rId10"/>
    <p:sldLayoutId id="2147483677" r:id="rId11"/>
    <p:sldLayoutId id="2147483678" r:id="rId12"/>
    <p:sldLayoutId id="2147483679" r:id="rId13"/>
    <p:sldLayoutId id="214748368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rgbClr val="BF900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Question_mark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0.png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plorelearning.com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tinyurl.com/FCSNTC202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7F113-D63D-8C3B-7FBB-D6523F20EC6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8601" y="820461"/>
            <a:ext cx="2672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cap="all" dirty="0">
                <a:solidFill>
                  <a:srgbClr val="00593C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July 21,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3F368D-4D37-BC38-27D4-8CB8985378E9}"/>
              </a:ext>
            </a:extLst>
          </p:cNvPr>
          <p:cNvSpPr txBox="1">
            <a:spLocks/>
          </p:cNvSpPr>
          <p:nvPr/>
        </p:nvSpPr>
        <p:spPr>
          <a:xfrm>
            <a:off x="290608" y="2097999"/>
            <a:ext cx="6036038" cy="39395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6000"/>
              </a:lnSpc>
            </a:pPr>
            <a:r>
              <a:rPr lang="en-US" sz="5400" b="1" cap="all" dirty="0">
                <a:solidFill>
                  <a:srgbClr val="C2A104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K-12 science: connecting our district’s resources across grades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08EEB7-3F52-BB3C-2163-A54785AE29AB}"/>
              </a:ext>
            </a:extLst>
          </p:cNvPr>
          <p:cNvSpPr txBox="1">
            <a:spLocks/>
          </p:cNvSpPr>
          <p:nvPr/>
        </p:nvSpPr>
        <p:spPr>
          <a:xfrm>
            <a:off x="443620" y="6037539"/>
            <a:ext cx="5902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cap="all" dirty="0">
                <a:solidFill>
                  <a:srgbClr val="00593C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FCS Science Team</a:t>
            </a:r>
            <a:endParaRPr lang="en-US" sz="2000" cap="all" dirty="0">
              <a:solidFill>
                <a:srgbClr val="00593C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87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8F1FC8A-ACB7-2232-6BE8-0D124B0559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base"/>
            <a:r>
              <a:rPr lang="en-US" dirty="0"/>
              <a:t>Introductions​</a:t>
            </a:r>
          </a:p>
          <a:p>
            <a:pPr fontAlgn="base"/>
            <a:r>
              <a:rPr lang="en-US" dirty="0"/>
              <a:t>Strategic Alignment​</a:t>
            </a:r>
          </a:p>
          <a:p>
            <a:pPr fontAlgn="base"/>
            <a:r>
              <a:rPr lang="en-US" dirty="0"/>
              <a:t>Vertical Alignment Engagement​</a:t>
            </a:r>
          </a:p>
          <a:p>
            <a:pPr fontAlgn="base"/>
            <a:r>
              <a:rPr lang="en-US" dirty="0"/>
              <a:t>3D Science​</a:t>
            </a:r>
          </a:p>
          <a:p>
            <a:pPr fontAlgn="base"/>
            <a:r>
              <a:rPr lang="en-US" dirty="0"/>
              <a:t>K-12 Core District Resources​</a:t>
            </a:r>
          </a:p>
          <a:p>
            <a:pPr fontAlgn="base"/>
            <a:r>
              <a:rPr lang="en-US" dirty="0"/>
              <a:t>Supplemental Resources</a:t>
            </a:r>
          </a:p>
          <a:p>
            <a:pPr fontAlgn="base"/>
            <a:r>
              <a:rPr lang="en-US" dirty="0"/>
              <a:t>Upcoming PD Schedule​</a:t>
            </a:r>
          </a:p>
          <a:p>
            <a:pPr fontAlgn="base"/>
            <a:r>
              <a:rPr lang="en-US" dirty="0"/>
              <a:t>Q &amp; A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4E90C4-170A-EF79-CE0E-21EDFE5B2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1638B-CDD7-C2BF-E3DE-ABF4D35716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5351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8A13FF-D633-C5E6-1BE4-BCE7C07E5C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0D14D-7FBE-B402-084B-1F9F0B16A9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MEET THE TEAM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1D8EBA-E7CB-E093-BBBA-13DBC7730A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</a:p>
          <a:p>
            <a:pPr marL="0" indent="0">
              <a:buNone/>
            </a:pPr>
            <a:r>
              <a:rPr lang="en-US" dirty="0"/>
              <a:t>   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2CC5AA-34A7-C1C1-B433-A61336B603FA}"/>
              </a:ext>
            </a:extLst>
          </p:cNvPr>
          <p:cNvSpPr/>
          <p:nvPr/>
        </p:nvSpPr>
        <p:spPr>
          <a:xfrm>
            <a:off x="855685" y="1673142"/>
            <a:ext cx="2618072" cy="3138287"/>
          </a:xfrm>
          <a:prstGeom prst="roundRect">
            <a:avLst/>
          </a:prstGeom>
          <a:solidFill>
            <a:srgbClr val="730B2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890E865-0BD8-776F-B746-A1DCFE7671A3}"/>
              </a:ext>
            </a:extLst>
          </p:cNvPr>
          <p:cNvSpPr/>
          <p:nvPr/>
        </p:nvSpPr>
        <p:spPr>
          <a:xfrm>
            <a:off x="4368505" y="1673142"/>
            <a:ext cx="2618072" cy="3138287"/>
          </a:xfrm>
          <a:prstGeom prst="roundRect">
            <a:avLst/>
          </a:prstGeom>
          <a:solidFill>
            <a:srgbClr val="C2A10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299092F-58EC-101F-5B72-1AE58F7E71D5}"/>
              </a:ext>
            </a:extLst>
          </p:cNvPr>
          <p:cNvSpPr/>
          <p:nvPr/>
        </p:nvSpPr>
        <p:spPr>
          <a:xfrm>
            <a:off x="7881325" y="1673142"/>
            <a:ext cx="2618072" cy="3138287"/>
          </a:xfrm>
          <a:prstGeom prst="roundRect">
            <a:avLst/>
          </a:prstGeom>
          <a:solidFill>
            <a:srgbClr val="0059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75F5B5-0D6B-4591-90C2-C8E9733A5D50}"/>
              </a:ext>
            </a:extLst>
          </p:cNvPr>
          <p:cNvSpPr txBox="1"/>
          <p:nvPr/>
        </p:nvSpPr>
        <p:spPr>
          <a:xfrm>
            <a:off x="1054312" y="5076140"/>
            <a:ext cx="2419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Adero Carter</a:t>
            </a:r>
          </a:p>
          <a:p>
            <a:r>
              <a:rPr lang="en-US" dirty="0"/>
              <a:t>K – 5 Program Specialist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F83299-4324-65B4-0728-248C33B16543}"/>
              </a:ext>
            </a:extLst>
          </p:cNvPr>
          <p:cNvSpPr txBox="1"/>
          <p:nvPr/>
        </p:nvSpPr>
        <p:spPr>
          <a:xfrm>
            <a:off x="4656582" y="5076140"/>
            <a:ext cx="2618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Nabulungi Bolton</a:t>
            </a:r>
          </a:p>
          <a:p>
            <a:r>
              <a:rPr lang="en-US" dirty="0"/>
              <a:t>6 – 12 Program Specialist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1C9374-BF07-CF70-E124-393E90E3CC95}"/>
              </a:ext>
            </a:extLst>
          </p:cNvPr>
          <p:cNvSpPr txBox="1"/>
          <p:nvPr/>
        </p:nvSpPr>
        <p:spPr>
          <a:xfrm>
            <a:off x="8242804" y="5076140"/>
            <a:ext cx="24194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LaTonya Davis</a:t>
            </a:r>
          </a:p>
          <a:p>
            <a:pPr algn="ctr"/>
            <a:r>
              <a:rPr lang="en-US" dirty="0"/>
              <a:t>Director of Science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E035856-49CD-E9D3-062F-84CD1EECC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638" y="456745"/>
            <a:ext cx="1783168" cy="9234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9AC55D-8D86-85D0-CC9A-27E34C5F98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708" y="1987475"/>
            <a:ext cx="1877169" cy="2561371"/>
          </a:xfrm>
          <a:prstGeom prst="rect">
            <a:avLst/>
          </a:prstGeom>
        </p:spPr>
      </p:pic>
      <p:pic>
        <p:nvPicPr>
          <p:cNvPr id="2" name="Picture 1" descr="A person in a green jacket&#10;&#10;AI-generated content may be incorrect.">
            <a:extLst>
              <a:ext uri="{FF2B5EF4-FFF2-40B4-BE49-F238E27FC236}">
                <a16:creationId xmlns:a16="http://schemas.microsoft.com/office/drawing/2014/main" id="{6ED6EFA9-8A72-7F88-7E39-65DD668E8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852" y="1967948"/>
            <a:ext cx="1901687" cy="2551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548BA2-43D1-56D7-42C9-4FAD62C64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0" r="-1020"/>
          <a:stretch>
            <a:fillRect/>
          </a:stretch>
        </p:blipFill>
        <p:spPr>
          <a:xfrm>
            <a:off x="1149178" y="2033113"/>
            <a:ext cx="2075937" cy="241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85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diagram of a diagram of a company&#10;&#10;Description automatically generated">
            <a:extLst>
              <a:ext uri="{FF2B5EF4-FFF2-40B4-BE49-F238E27FC236}">
                <a16:creationId xmlns:a16="http://schemas.microsoft.com/office/drawing/2014/main" id="{FDDD0A29-FB74-ABDD-2AC6-B793CD3B3E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43" y="1191779"/>
            <a:ext cx="5325183" cy="568558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2C6A53-AAC6-17B7-C0A2-DE89F66E2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D8C0B-BEED-D46D-1004-1B91D5EB54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2A104"/>
                </a:solidFill>
              </a:rPr>
              <a:t>Connection to the FCS Strategic Plan</a:t>
            </a:r>
          </a:p>
        </p:txBody>
      </p:sp>
      <p:pic>
        <p:nvPicPr>
          <p:cNvPr id="2" name="Content Placeholder 5" descr="A diagram of a diagram of a company&#10;&#10;Description automatically generated">
            <a:extLst>
              <a:ext uri="{FF2B5EF4-FFF2-40B4-BE49-F238E27FC236}">
                <a16:creationId xmlns:a16="http://schemas.microsoft.com/office/drawing/2014/main" id="{3B848BB1-BDCF-48EE-1C6D-F7577A842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08" y="1172415"/>
            <a:ext cx="5325183" cy="568558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688CA2B-A392-9E0E-CB0C-19EB1788067F}"/>
              </a:ext>
            </a:extLst>
          </p:cNvPr>
          <p:cNvGrpSpPr/>
          <p:nvPr/>
        </p:nvGrpSpPr>
        <p:grpSpPr>
          <a:xfrm>
            <a:off x="7154426" y="2400988"/>
            <a:ext cx="4729191" cy="923330"/>
            <a:chOff x="7154426" y="2400988"/>
            <a:chExt cx="4729191" cy="9233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D9939A-E8BA-BB01-1398-1B94380534DB}"/>
                </a:ext>
              </a:extLst>
            </p:cNvPr>
            <p:cNvSpPr txBox="1"/>
            <p:nvPr/>
          </p:nvSpPr>
          <p:spPr>
            <a:xfrm>
              <a:off x="8839861" y="2400988"/>
              <a:ext cx="304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Support teachers in implementing the science curriculum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185E79E-D1A0-2CDA-108D-FD7693E6BD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4426" y="2896944"/>
              <a:ext cx="1624483" cy="228093"/>
            </a:xfrm>
            <a:prstGeom prst="straightConnector1">
              <a:avLst/>
            </a:prstGeom>
            <a:ln w="57150">
              <a:solidFill>
                <a:srgbClr val="C2A10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2E3FF18-B572-CD8B-B2E1-6E44ACD4DD12}"/>
              </a:ext>
            </a:extLst>
          </p:cNvPr>
          <p:cNvGrpSpPr/>
          <p:nvPr/>
        </p:nvGrpSpPr>
        <p:grpSpPr>
          <a:xfrm>
            <a:off x="7013749" y="4981150"/>
            <a:ext cx="4406240" cy="942694"/>
            <a:chOff x="7013749" y="4981150"/>
            <a:chExt cx="4406240" cy="94269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4E777A-973A-99A8-0095-7610AB5533B0}"/>
                </a:ext>
              </a:extLst>
            </p:cNvPr>
            <p:cNvSpPr txBox="1"/>
            <p:nvPr/>
          </p:nvSpPr>
          <p:spPr>
            <a:xfrm>
              <a:off x="8693159" y="5000514"/>
              <a:ext cx="27268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Foster a love of learning for three-dimensional science instruction  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253A633-D699-7157-D339-42095F3067E1}"/>
                </a:ext>
              </a:extLst>
            </p:cNvPr>
            <p:cNvCxnSpPr>
              <a:cxnSpLocks/>
            </p:cNvCxnSpPr>
            <p:nvPr/>
          </p:nvCxnSpPr>
          <p:spPr>
            <a:xfrm>
              <a:off x="7013749" y="4981150"/>
              <a:ext cx="1765160" cy="374406"/>
            </a:xfrm>
            <a:prstGeom prst="straightConnector1">
              <a:avLst/>
            </a:prstGeom>
            <a:ln w="57150">
              <a:solidFill>
                <a:srgbClr val="C2A10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441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4DC532-9F5C-7F90-AFF2-A130DAF028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D7D12-B5B9-EE69-CE7A-4322EEDE8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0B683A-6961-BAB8-0B4A-9A9F1D5064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PHENOMENA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87DB18-82A4-25EE-3C6A-1EBF8B44026F}"/>
              </a:ext>
            </a:extLst>
          </p:cNvPr>
          <p:cNvSpPr txBox="1"/>
          <p:nvPr/>
        </p:nvSpPr>
        <p:spPr>
          <a:xfrm>
            <a:off x="5821908" y="1597402"/>
            <a:ext cx="55599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ighlight>
                  <a:srgbClr val="FFFFFF"/>
                </a:highlight>
                <a:latin typeface="+mj-lt"/>
              </a:rPr>
              <a:t>Observe the picture of the Platypus.</a:t>
            </a:r>
          </a:p>
          <a:p>
            <a:endParaRPr lang="en-US" sz="2000" dirty="0">
              <a:highlight>
                <a:srgbClr val="FFFFFF"/>
              </a:highlight>
              <a:latin typeface="+mj-lt"/>
            </a:endParaRPr>
          </a:p>
          <a:p>
            <a:pPr marL="788670" lvl="1" indent="-285750">
              <a:buFont typeface="Neue Haas Grotesk Text Pro"/>
              <a:buChar char="-"/>
            </a:pPr>
            <a:r>
              <a:rPr lang="en-US" sz="2000" dirty="0">
                <a:highlight>
                  <a:srgbClr val="FFFFFF"/>
                </a:highlight>
                <a:latin typeface="+mj-lt"/>
              </a:rPr>
              <a:t>What do you notice? </a:t>
            </a:r>
          </a:p>
          <a:p>
            <a:pPr marL="788670" lvl="1" indent="-285750">
              <a:buFont typeface="Neue Haas Grotesk Text Pro"/>
              <a:buChar char="-"/>
            </a:pPr>
            <a:r>
              <a:rPr lang="en-US" sz="2000" dirty="0">
                <a:highlight>
                  <a:srgbClr val="FFFFFF"/>
                </a:highlight>
                <a:latin typeface="+mj-lt"/>
              </a:rPr>
              <a:t>What do you wonder?</a:t>
            </a:r>
          </a:p>
          <a:p>
            <a:pPr marL="274320" lvl="1" indent="0">
              <a:buNone/>
            </a:pPr>
            <a:endParaRPr lang="en-US" sz="2000" dirty="0">
              <a:highlight>
                <a:srgbClr val="FFFFFF"/>
              </a:highlight>
              <a:latin typeface="+mj-lt"/>
            </a:endParaRPr>
          </a:p>
          <a:p>
            <a:pPr marL="274320" lvl="1" indent="0">
              <a:buNone/>
            </a:pPr>
            <a:r>
              <a:rPr lang="en-US" sz="2000" dirty="0">
                <a:highlight>
                  <a:srgbClr val="FFFFFF"/>
                </a:highlight>
                <a:latin typeface="+mj-lt"/>
              </a:rPr>
              <a:t>A Platypus is an animal that is difficult for scientists to classify.  Scientists had to determine which characteristics were important for classification.  </a:t>
            </a:r>
          </a:p>
          <a:p>
            <a:pPr lvl="1"/>
            <a:endParaRPr lang="en-US" sz="2000" dirty="0">
              <a:highlight>
                <a:srgbClr val="FFFFFF"/>
              </a:highlight>
              <a:latin typeface="+mj-lt"/>
            </a:endParaRPr>
          </a:p>
          <a:p>
            <a:r>
              <a:rPr lang="en-US" sz="2000" dirty="0">
                <a:highlight>
                  <a:srgbClr val="FFFFFF"/>
                </a:highlight>
                <a:latin typeface="+mj-lt"/>
              </a:rPr>
              <a:t>You are going to determine the characteristics that will be used to classify a group of objects.</a:t>
            </a:r>
          </a:p>
          <a:p>
            <a:endParaRPr lang="en-US" sz="2000" dirty="0"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329BE7-5151-31DD-024F-339B7C532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2805" y="5199964"/>
            <a:ext cx="1806639" cy="1353235"/>
          </a:xfrm>
          <a:prstGeom prst="rect">
            <a:avLst/>
          </a:prstGeom>
        </p:spPr>
      </p:pic>
      <p:pic>
        <p:nvPicPr>
          <p:cNvPr id="2" name="Picture 1" descr="Duck-Billed Platypus ...">
            <a:extLst>
              <a:ext uri="{FF2B5EF4-FFF2-40B4-BE49-F238E27FC236}">
                <a16:creationId xmlns:a16="http://schemas.microsoft.com/office/drawing/2014/main" id="{9BB0EFE6-BA44-21C7-B3E8-DDE6CCE02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51" y="2745861"/>
            <a:ext cx="5113778" cy="343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1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8604B-60B9-9374-A043-E570D1E7C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97380-370E-B417-040E-51E77417BF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ABB994-3D9D-B982-F630-0694E4A7D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AAEFC7A-54E1-930B-41ED-A96C28FE88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ENGAGE – CANDY CLASSIFICATION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C8CFA9-10B3-3838-247D-B03FF42BA729}"/>
              </a:ext>
            </a:extLst>
          </p:cNvPr>
          <p:cNvSpPr txBox="1"/>
          <p:nvPr/>
        </p:nvSpPr>
        <p:spPr>
          <a:xfrm>
            <a:off x="4852293" y="2177653"/>
            <a:ext cx="50235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a typeface="+mn-lt"/>
                <a:cs typeface="+mn-lt"/>
              </a:rPr>
              <a:t>Teacher Activity (Groups of 4):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Make a list of your observations of the candy.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Describe some of the characteristics of your candy.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+mn-lt"/>
                <a:cs typeface="+mn-lt"/>
              </a:rPr>
              <a:t>Work in groups to sort the candy into groups based on your observations.</a:t>
            </a:r>
            <a:endParaRPr lang="en-US" sz="2000" dirty="0"/>
          </a:p>
        </p:txBody>
      </p:sp>
      <p:pic>
        <p:nvPicPr>
          <p:cNvPr id="4" name="Picture 3" descr="A child sitting at a table&#10;&#10;AI-generated content may be incorrect.">
            <a:extLst>
              <a:ext uri="{FF2B5EF4-FFF2-40B4-BE49-F238E27FC236}">
                <a16:creationId xmlns:a16="http://schemas.microsoft.com/office/drawing/2014/main" id="{52BC3BFB-3292-F140-CB1A-2F318A59E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69" y="1567217"/>
            <a:ext cx="4076700" cy="2581275"/>
          </a:xfrm>
          <a:prstGeom prst="rect">
            <a:avLst/>
          </a:prstGeom>
        </p:spPr>
      </p:pic>
      <p:pic>
        <p:nvPicPr>
          <p:cNvPr id="8" name="Content Placeholder 4" descr="Free Images : background, bonbon, candy cane, candycane, chewy, closeup ...">
            <a:extLst>
              <a:ext uri="{FF2B5EF4-FFF2-40B4-BE49-F238E27FC236}">
                <a16:creationId xmlns:a16="http://schemas.microsoft.com/office/drawing/2014/main" id="{F26AEE9A-EB23-B34D-DCD6-F8E5DFC795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860" r="32860"/>
          <a:stretch>
            <a:fillRect/>
          </a:stretch>
        </p:blipFill>
        <p:spPr>
          <a:xfrm>
            <a:off x="10263144" y="3762703"/>
            <a:ext cx="1838368" cy="302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3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5907DB-579A-5DC0-7A98-ECFF3CE87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51A2DF-A486-7AFA-0689-9777B5B7BD88}"/>
              </a:ext>
            </a:extLst>
          </p:cNvPr>
          <p:cNvSpPr/>
          <p:nvPr/>
        </p:nvSpPr>
        <p:spPr>
          <a:xfrm>
            <a:off x="3112955" y="1716356"/>
            <a:ext cx="5574535" cy="4120309"/>
          </a:xfrm>
          <a:prstGeom prst="rect">
            <a:avLst/>
          </a:prstGeom>
          <a:noFill/>
          <a:ln w="5715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A6FA34-0B3A-11A6-74B2-07C87B86C852}"/>
              </a:ext>
            </a:extLst>
          </p:cNvPr>
          <p:cNvSpPr txBox="1"/>
          <p:nvPr/>
        </p:nvSpPr>
        <p:spPr>
          <a:xfrm>
            <a:off x="3624549" y="2736502"/>
            <a:ext cx="47262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How did the phenomena and activity prime student learning?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FB65B4-23EC-46E7-B8A1-640D0C9B7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58121" y="379687"/>
            <a:ext cx="1684204" cy="16842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E5BF9D-7BF1-E214-9970-9C73FB2B0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0198" y="5376231"/>
            <a:ext cx="1571314" cy="11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88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F11C3-B55E-C1F9-7BB2-724ADE5D4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A6250C-435E-FB40-FA55-6AEDED356C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CAC7E4-7170-2B38-340F-DE724524B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8AF7ED-1FCE-D979-DC82-409E5FBAC0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BIG PICTURE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6436E7-97AB-CF95-EBB2-8B6A3C2B80AC}"/>
              </a:ext>
            </a:extLst>
          </p:cNvPr>
          <p:cNvSpPr txBox="1"/>
          <p:nvPr/>
        </p:nvSpPr>
        <p:spPr>
          <a:xfrm>
            <a:off x="603849" y="1628828"/>
            <a:ext cx="5891543" cy="552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</a:pPr>
            <a:r>
              <a:rPr lang="en-US" b="1" dirty="0">
                <a:highlight>
                  <a:srgbClr val="FFFFFF"/>
                </a:highlight>
              </a:rPr>
              <a:t>Engaging Phenomenon</a:t>
            </a:r>
          </a:p>
          <a:p>
            <a:pPr marL="0" lvl="1" indent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highlight>
                  <a:srgbClr val="FFFFFF"/>
                </a:highlight>
              </a:rPr>
              <a:t>The platypus activity sparks curiosity by showcasing an organism with unusual traits, prompting observation and wonder.</a:t>
            </a:r>
          </a:p>
          <a:p>
            <a:pPr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</a:pPr>
            <a:r>
              <a:rPr lang="en-US" b="1" dirty="0">
                <a:highlight>
                  <a:srgbClr val="FFFFFF"/>
                </a:highlight>
              </a:rPr>
              <a:t>Classification Challenge</a:t>
            </a:r>
          </a:p>
          <a:p>
            <a:pPr marL="0" lvl="1" indent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highlight>
                  <a:srgbClr val="FFFFFF"/>
                </a:highlight>
              </a:rPr>
              <a:t>This activity demonstrates the complexity of classifying organisms based on shared characteristics and traits.</a:t>
            </a:r>
          </a:p>
          <a:p>
            <a:pPr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</a:pPr>
            <a:r>
              <a:rPr lang="en-US" b="1" dirty="0">
                <a:highlight>
                  <a:srgbClr val="FFFFFF"/>
                </a:highlight>
              </a:rPr>
              <a:t>Evidence-Based Reasoning</a:t>
            </a:r>
          </a:p>
          <a:p>
            <a:pPr marL="0" lvl="1" indent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highlight>
                  <a:srgbClr val="FFFFFF"/>
                </a:highlight>
              </a:rPr>
              <a:t>Participants are encouraged to phrase observations as data, emphasizing evidence-based scientific reasoning.</a:t>
            </a:r>
          </a:p>
          <a:p>
            <a:pPr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</a:pPr>
            <a:r>
              <a:rPr lang="en-US" b="1" dirty="0">
                <a:highlight>
                  <a:srgbClr val="FFFFFF"/>
                </a:highlight>
              </a:rPr>
              <a:t>Sensemaking in Learning</a:t>
            </a:r>
          </a:p>
          <a:p>
            <a:pPr marL="0" lvl="1" indent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dirty="0">
                <a:highlight>
                  <a:srgbClr val="FFFFFF"/>
                </a:highlight>
              </a:rPr>
              <a:t>Using phenomena like the platypus creates meaningful learning experiences that anchor classification standards.</a:t>
            </a:r>
          </a:p>
          <a:p>
            <a:endParaRPr lang="en-US" sz="4000" dirty="0"/>
          </a:p>
        </p:txBody>
      </p:sp>
      <p:pic>
        <p:nvPicPr>
          <p:cNvPr id="2" name="Picture 1" descr="Duck-Billed Platypus ...">
            <a:extLst>
              <a:ext uri="{FF2B5EF4-FFF2-40B4-BE49-F238E27FC236}">
                <a16:creationId xmlns:a16="http://schemas.microsoft.com/office/drawing/2014/main" id="{81755BDF-0C74-0466-90A8-E8954E59D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605" y="1874336"/>
            <a:ext cx="4388443" cy="272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17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6241FA-FCD2-BDD7-D1E9-0B420A7160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use observable characteristics to sort the candy.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Students are introduced to structured classification systems.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D135D9-8BF8-19D1-79D6-DCC37E4D6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67753-8A5D-FACB-B34A-54B88A4D3C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LET’S DEBRIEF…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998C04-56B7-074E-0966-4612376BA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115376"/>
              </p:ext>
            </p:extLst>
          </p:nvPr>
        </p:nvGraphicFramePr>
        <p:xfrm>
          <a:off x="1068512" y="2380323"/>
          <a:ext cx="814168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0844">
                  <a:extLst>
                    <a:ext uri="{9D8B030D-6E8A-4147-A177-3AD203B41FA5}">
                      <a16:colId xmlns:a16="http://schemas.microsoft.com/office/drawing/2014/main" val="3265775904"/>
                    </a:ext>
                  </a:extLst>
                </a:gridCol>
                <a:gridCol w="4070844">
                  <a:extLst>
                    <a:ext uri="{9D8B030D-6E8A-4147-A177-3AD203B41FA5}">
                      <a16:colId xmlns:a16="http://schemas.microsoft.com/office/drawing/2014/main" val="188177170"/>
                    </a:ext>
                  </a:extLst>
                </a:gridCol>
              </a:tblGrid>
              <a:tr h="326309">
                <a:tc>
                  <a:txBody>
                    <a:bodyPr/>
                    <a:lstStyle/>
                    <a:p>
                      <a:r>
                        <a:rPr lang="en-US" dirty="0"/>
                        <a:t>Standard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Connection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72779"/>
                  </a:ext>
                </a:extLst>
              </a:tr>
              <a:tr h="326309">
                <a:tc>
                  <a:txBody>
                    <a:bodyPr/>
                    <a:lstStyle/>
                    <a:p>
                      <a:r>
                        <a:rPr lang="en-US" dirty="0"/>
                        <a:t>S5L1.a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Grouping organisms based on observable traits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41739"/>
                  </a:ext>
                </a:extLst>
              </a:tr>
              <a:tr h="326309">
                <a:tc>
                  <a:txBody>
                    <a:bodyPr/>
                    <a:lstStyle/>
                    <a:p>
                      <a:r>
                        <a:rPr lang="en-US" dirty="0"/>
                        <a:t>S7L1.a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Identifying characteristics to organized organisms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379182"/>
                  </a:ext>
                </a:extLst>
              </a:tr>
              <a:tr h="326309">
                <a:tc>
                  <a:txBody>
                    <a:bodyPr/>
                    <a:lstStyle/>
                    <a:p>
                      <a:r>
                        <a:rPr lang="en-US" dirty="0"/>
                        <a:t>SB4.b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Identifying traits used in evolutionary comparisons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96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299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4438CAD-67F5-4AC0-FB2D-856FD856A6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712771" y="1635844"/>
            <a:ext cx="7192295" cy="4351338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79E014-6E0A-937D-4D5B-189C5C2362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4147ACD-457C-4CFD-A092-0D72A6518171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BF1A8-C9AF-3BDD-2EEC-A1D998A9D3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/>
          <a:p>
            <a:r>
              <a:rPr lang="en-US" dirty="0"/>
              <a:t>WHAT IS 3D SCIENCE?</a:t>
            </a:r>
          </a:p>
        </p:txBody>
      </p:sp>
    </p:spTree>
    <p:extLst>
      <p:ext uri="{BB962C8B-B14F-4D97-AF65-F5344CB8AC3E}">
        <p14:creationId xmlns:p14="http://schemas.microsoft.com/office/powerpoint/2010/main" val="2123942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C344FBD-B35D-8874-9AAE-C3F93123F4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378"/>
          <a:stretch>
            <a:fillRect/>
          </a:stretch>
        </p:blipFill>
        <p:spPr>
          <a:xfrm>
            <a:off x="2199526" y="1531344"/>
            <a:ext cx="6802211" cy="459056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F8A6E-4B25-07BF-7E46-83729FA86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AAA42-9DF0-3DD2-825D-4C648A4E81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cap="all"/>
              <a:t>Preparing for Success in Science </a:t>
            </a:r>
            <a:endParaRPr lang="en-US" cap="all"/>
          </a:p>
        </p:txBody>
      </p:sp>
    </p:spTree>
    <p:extLst>
      <p:ext uri="{BB962C8B-B14F-4D97-AF65-F5344CB8AC3E}">
        <p14:creationId xmlns:p14="http://schemas.microsoft.com/office/powerpoint/2010/main" val="1061210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17BF09-C6FC-289D-E847-16C0D3279E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Grade-level standards</a:t>
            </a:r>
          </a:p>
          <a:p>
            <a:r>
              <a:rPr lang="en-US" dirty="0"/>
              <a:t>Curriculum maps</a:t>
            </a:r>
          </a:p>
          <a:p>
            <a:r>
              <a:rPr lang="en-US" dirty="0"/>
              <a:t>GADOE Teacher notes</a:t>
            </a:r>
          </a:p>
          <a:p>
            <a:r>
              <a:rPr lang="en-US" dirty="0"/>
              <a:t>Textbook resources</a:t>
            </a:r>
          </a:p>
          <a:p>
            <a:r>
              <a:rPr lang="en-US" dirty="0"/>
              <a:t>Unit planning documents</a:t>
            </a:r>
          </a:p>
          <a:p>
            <a:r>
              <a:rPr lang="en-US" dirty="0"/>
              <a:t>Unit assessments for tested and grade levels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0FAC87-469B-49B5-5037-BA758990DE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8D94A-32C9-6439-01F4-62307A41B9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K-12 CORE DISTRICT RESOURCES</a:t>
            </a:r>
          </a:p>
        </p:txBody>
      </p:sp>
    </p:spTree>
    <p:extLst>
      <p:ext uri="{BB962C8B-B14F-4D97-AF65-F5344CB8AC3E}">
        <p14:creationId xmlns:p14="http://schemas.microsoft.com/office/powerpoint/2010/main" val="2801020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CA544-6942-FA5B-E81A-CFA63C7F7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3A138B-D813-D3E2-31AF-F93F703B1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71637-FB70-CE95-54F4-4E83C811A8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CURRICULUM HUB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3E119B-0000-2064-9C6F-64B836D231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83405" y="1732006"/>
            <a:ext cx="10268507" cy="47757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CB34AE-1B37-4C68-ECF2-6F3165DFC39B}"/>
              </a:ext>
            </a:extLst>
          </p:cNvPr>
          <p:cNvSpPr/>
          <p:nvPr/>
        </p:nvSpPr>
        <p:spPr>
          <a:xfrm>
            <a:off x="3366276" y="2092928"/>
            <a:ext cx="864973" cy="951470"/>
          </a:xfrm>
          <a:prstGeom prst="rect">
            <a:avLst/>
          </a:prstGeom>
          <a:noFill/>
          <a:ln w="5715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0880D7-63AD-CB50-01EA-C19C24948863}"/>
              </a:ext>
            </a:extLst>
          </p:cNvPr>
          <p:cNvSpPr/>
          <p:nvPr/>
        </p:nvSpPr>
        <p:spPr>
          <a:xfrm>
            <a:off x="3366276" y="3958281"/>
            <a:ext cx="864973" cy="951470"/>
          </a:xfrm>
          <a:prstGeom prst="rect">
            <a:avLst/>
          </a:prstGeom>
          <a:noFill/>
          <a:ln w="5715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46E2F6-96B6-30BD-0512-748BA4012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6123" y="5499353"/>
            <a:ext cx="963054" cy="963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B6DC75-EEBB-4C3D-1900-0A90F36F6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584" y="1261050"/>
            <a:ext cx="780356" cy="749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F8E793-75D4-5D7A-54A3-21D5D98C49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091" y="3208408"/>
            <a:ext cx="780356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6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FDD0322-94A5-9710-A1A4-7E312C912E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1915" y="1642401"/>
            <a:ext cx="4725219" cy="43513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B8EFBA-E7D9-08BF-3376-9D1A89E11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E086A-F46D-F261-D81C-0B5A7280FE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CANVAS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E59565-E8C7-4AC2-4F08-CF3C2B1403EE}"/>
              </a:ext>
            </a:extLst>
          </p:cNvPr>
          <p:cNvSpPr/>
          <p:nvPr/>
        </p:nvSpPr>
        <p:spPr>
          <a:xfrm>
            <a:off x="3336324" y="3429001"/>
            <a:ext cx="1067257" cy="1039324"/>
          </a:xfrm>
          <a:prstGeom prst="rect">
            <a:avLst/>
          </a:prstGeom>
          <a:noFill/>
          <a:ln w="3810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BBEAF5-8B39-F9C1-F2B1-34237DEF5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42" y="1709243"/>
            <a:ext cx="5505814" cy="4114800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60268CFD-F217-A6FE-4DE5-896E016F1213}"/>
              </a:ext>
            </a:extLst>
          </p:cNvPr>
          <p:cNvSpPr/>
          <p:nvPr/>
        </p:nvSpPr>
        <p:spPr>
          <a:xfrm rot="20067127">
            <a:off x="4435306" y="3607468"/>
            <a:ext cx="972206" cy="367546"/>
          </a:xfrm>
          <a:prstGeom prst="leftArrow">
            <a:avLst>
              <a:gd name="adj1" fmla="val 61862"/>
              <a:gd name="adj2" fmla="val 50000"/>
            </a:avLst>
          </a:prstGeom>
          <a:solidFill>
            <a:srgbClr val="730B2D"/>
          </a:solidFill>
          <a:ln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30B2D"/>
              </a:solidFill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3A04A0CE-D375-5F46-5D6C-D647840DC4FC}"/>
              </a:ext>
            </a:extLst>
          </p:cNvPr>
          <p:cNvSpPr/>
          <p:nvPr/>
        </p:nvSpPr>
        <p:spPr>
          <a:xfrm rot="20067127">
            <a:off x="10908861" y="4140334"/>
            <a:ext cx="972206" cy="367546"/>
          </a:xfrm>
          <a:prstGeom prst="leftArrow">
            <a:avLst>
              <a:gd name="adj1" fmla="val 61862"/>
              <a:gd name="adj2" fmla="val 50000"/>
            </a:avLst>
          </a:prstGeom>
          <a:solidFill>
            <a:srgbClr val="730B2D"/>
          </a:solidFill>
          <a:ln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30B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93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00790-E0A9-24EA-E2DA-3B847CB34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ourse&#10;&#10;AI-generated content may be incorrect.">
            <a:extLst>
              <a:ext uri="{FF2B5EF4-FFF2-40B4-BE49-F238E27FC236}">
                <a16:creationId xmlns:a16="http://schemas.microsoft.com/office/drawing/2014/main" id="{36863AD4-2ECC-1040-357A-1D5C4A9522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4412" y="1091560"/>
            <a:ext cx="8279128" cy="568665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B4F61-F859-7A68-F89B-5296E5723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7AFBC-E218-13B5-7827-3FE1A502CF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CURRICULUM MAPS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033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00790-E0A9-24EA-E2DA-3B847CB34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B4F61-F859-7A68-F89B-5296E5723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7AFBC-E218-13B5-7827-3FE1A502CF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CURRICULUM MAPS</a:t>
            </a:r>
            <a:endParaRPr lang="en-US" dirty="0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33E86AA-2B79-FF98-5B1F-CF4F623E9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422" y="1281110"/>
            <a:ext cx="3823155" cy="594635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F5CC4F4-7B96-5947-F538-45B975FA65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849" t="2734" r="3299" b="750"/>
          <a:stretch>
            <a:fillRect/>
          </a:stretch>
        </p:blipFill>
        <p:spPr>
          <a:xfrm>
            <a:off x="1192045" y="1868074"/>
            <a:ext cx="10004285" cy="498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091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D0E42-1CAB-0B4C-CAB3-BF1CA4D1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5C72F-F020-66AB-298C-7EB906A30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E17B8-D6A9-11DA-D7C6-1B62CD1847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CURRICULUM MAPS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85D07C-7692-C105-ED00-6E07D8EE2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801" y="1133804"/>
            <a:ext cx="8433801" cy="5577840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439391F8-D1B6-6FBC-C196-9922C60AB6A5}"/>
              </a:ext>
            </a:extLst>
          </p:cNvPr>
          <p:cNvSpPr/>
          <p:nvPr/>
        </p:nvSpPr>
        <p:spPr>
          <a:xfrm rot="20067127">
            <a:off x="7104933" y="3443556"/>
            <a:ext cx="972206" cy="367546"/>
          </a:xfrm>
          <a:prstGeom prst="leftArrow">
            <a:avLst>
              <a:gd name="adj1" fmla="val 61862"/>
              <a:gd name="adj2" fmla="val 50000"/>
            </a:avLst>
          </a:prstGeom>
          <a:solidFill>
            <a:srgbClr val="730B2D"/>
          </a:solidFill>
          <a:ln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30B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476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9B09B-4785-4D20-DF8D-002DA6B73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6C112B-165C-FBB9-E64A-88BB7D1E6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F2FE8-76C6-7182-71A5-4FD91E31A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CURRICULUM MAPS</a:t>
            </a:r>
            <a:endParaRPr lang="en-US" dirty="0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AA86FDC-223D-2ABD-C857-10F38DF4D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422" y="1281110"/>
            <a:ext cx="3823155" cy="5946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5ECB7E-1B20-6856-9BE9-EDCB76A73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262" y="1951679"/>
            <a:ext cx="10171474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46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00790-E0A9-24EA-E2DA-3B847CB34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B4F61-F859-7A68-F89B-5296E5723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7AFBC-E218-13B5-7827-3FE1A502CF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TEACHER NOTES AND STANDARDS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38BD22-2D1B-7C26-C6C0-06EA77F46D58}"/>
              </a:ext>
            </a:extLst>
          </p:cNvPr>
          <p:cNvSpPr txBox="1"/>
          <p:nvPr/>
        </p:nvSpPr>
        <p:spPr>
          <a:xfrm>
            <a:off x="900427" y="2891789"/>
            <a:ext cx="9761822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latin typeface="Calibri"/>
                <a:ea typeface="Calibri"/>
                <a:cs typeface="Calibri"/>
              </a:rPr>
              <a:t>Teacher Notes were developed to help deepen educators’ understanding of the Georgia Science Standards. They serve as a resource for instructional support and enrichment. </a:t>
            </a:r>
            <a:r>
              <a:rPr lang="en-US" sz="2800" dirty="0">
                <a:ea typeface="+mn-lt"/>
                <a:cs typeface="+mn-lt"/>
              </a:rPr>
              <a:t>They are designed to support teacher knowledge building up to and beyond the standard. </a:t>
            </a:r>
            <a:endParaRPr lang="en-US" sz="2800" dirty="0">
              <a:latin typeface="Calibri"/>
              <a:ea typeface="Calibri"/>
              <a:cs typeface="Calibri"/>
            </a:endParaRPr>
          </a:p>
          <a:p>
            <a:pPr algn="l"/>
            <a:endParaRPr lang="en-US" dirty="0"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5EE2F9-A183-2102-2D9D-6B2CFB7B84B0}"/>
              </a:ext>
            </a:extLst>
          </p:cNvPr>
          <p:cNvSpPr/>
          <p:nvPr/>
        </p:nvSpPr>
        <p:spPr>
          <a:xfrm>
            <a:off x="900427" y="2252031"/>
            <a:ext cx="10168569" cy="3382178"/>
          </a:xfrm>
          <a:prstGeom prst="rect">
            <a:avLst/>
          </a:prstGeom>
          <a:noFill/>
          <a:ln w="7620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30B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501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CA3CE-74A1-8FFD-48A9-01A24E4A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1624A0-A5A4-352F-1ABB-537581B78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73" y="1207404"/>
            <a:ext cx="4182697" cy="5212080"/>
          </a:xfrm>
          <a:prstGeom prst="rect">
            <a:avLst/>
          </a:prstGeom>
          <a:noFill/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78E1F72-C34F-002A-0013-62D9E7FF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C2A10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TEACHER NOTES AND STANDARDS</a:t>
            </a:r>
            <a:b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C2A10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8FA2607-A3CE-6F80-A3FF-28DCC4E2E466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5733304" y="1690687"/>
            <a:ext cx="4742815" cy="4384291"/>
          </a:xfrm>
        </p:spPr>
        <p:txBody>
          <a:bodyPr/>
          <a:lstStyle/>
          <a:p>
            <a:r>
              <a:rPr lang="en-US" dirty="0"/>
              <a:t>Overview of the standard</a:t>
            </a:r>
          </a:p>
          <a:p>
            <a:r>
              <a:rPr lang="en-US" dirty="0"/>
              <a:t>Academic language </a:t>
            </a:r>
          </a:p>
          <a:p>
            <a:r>
              <a:rPr lang="en-US" dirty="0"/>
              <a:t>Per element</a:t>
            </a:r>
          </a:p>
          <a:p>
            <a:pPr lvl="1"/>
            <a:r>
              <a:rPr lang="en-US" dirty="0"/>
              <a:t>Background information (DCI)</a:t>
            </a:r>
          </a:p>
          <a:p>
            <a:pPr lvl="1"/>
            <a:r>
              <a:rPr lang="en-US" dirty="0"/>
              <a:t>Misconceptions</a:t>
            </a:r>
          </a:p>
          <a:p>
            <a:pPr lvl="1"/>
            <a:r>
              <a:rPr lang="en-US" dirty="0"/>
              <a:t>SEP</a:t>
            </a:r>
          </a:p>
          <a:p>
            <a:pPr lvl="1"/>
            <a:r>
              <a:rPr lang="en-US" dirty="0"/>
              <a:t>CCC</a:t>
            </a:r>
          </a:p>
          <a:p>
            <a:pPr lvl="1"/>
            <a:r>
              <a:rPr lang="en-US" dirty="0"/>
              <a:t>Suggested Phenomenon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CDF8F6-B885-A1D0-C63B-668CEC151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4147ACD-457C-4CFD-A092-0D72A6518171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581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B359C-FCC2-89A6-A7C4-6B8404CE0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close-up of a document&#10;&#10;AI-generated content may be incorrect.">
            <a:extLst>
              <a:ext uri="{FF2B5EF4-FFF2-40B4-BE49-F238E27FC236}">
                <a16:creationId xmlns:a16="http://schemas.microsoft.com/office/drawing/2014/main" id="{387B57A1-26F7-737F-AAE1-21B5A214FF5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368" t="5460" r="4178" b="6112"/>
          <a:stretch>
            <a:fillRect/>
          </a:stretch>
        </p:blipFill>
        <p:spPr>
          <a:xfrm>
            <a:off x="2914654" y="1287392"/>
            <a:ext cx="5499815" cy="557824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5248A7-F470-C647-6271-B44394CB3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314F6-92CB-6208-3077-A1B8B19712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TEACHER NOTES AND 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833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E7710-F47B-F7A0-4E5E-69B90FCB5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A561E7-8832-C637-8E2C-E92B4D8A9C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C4669-2C41-1719-CAAE-DC16D5634A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UNIT PLANNING GUIDES: CURRICULUM HUB</a:t>
            </a:r>
            <a:endParaRPr lang="en-US" dirty="0">
              <a:ea typeface="Calibri"/>
              <a:cs typeface="Calibri"/>
            </a:endParaRPr>
          </a:p>
        </p:txBody>
      </p:sp>
      <p:pic>
        <p:nvPicPr>
          <p:cNvPr id="10" name="Content Placeholder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622BA56-AD1D-652E-AB69-B45F206723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56465" y="1643101"/>
            <a:ext cx="7157422" cy="51496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773D021-01A9-0E9F-FFCC-5F345E5423DB}"/>
              </a:ext>
            </a:extLst>
          </p:cNvPr>
          <p:cNvSpPr txBox="1"/>
          <p:nvPr/>
        </p:nvSpPr>
        <p:spPr>
          <a:xfrm>
            <a:off x="3082010" y="5080390"/>
            <a:ext cx="5361852" cy="1730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291B4D-1B2F-D4ED-0D8A-B02D8F3E60B4}"/>
              </a:ext>
            </a:extLst>
          </p:cNvPr>
          <p:cNvSpPr txBox="1"/>
          <p:nvPr/>
        </p:nvSpPr>
        <p:spPr>
          <a:xfrm>
            <a:off x="3039790" y="4981879"/>
            <a:ext cx="5460364" cy="1843576"/>
          </a:xfrm>
          <a:prstGeom prst="rect">
            <a:avLst/>
          </a:prstGeom>
          <a:noFill/>
          <a:ln w="28575">
            <a:solidFill>
              <a:srgbClr val="730B2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FDE38F-3AEC-169F-8F56-B288A4A9ACD6}"/>
              </a:ext>
            </a:extLst>
          </p:cNvPr>
          <p:cNvSpPr txBox="1"/>
          <p:nvPr/>
        </p:nvSpPr>
        <p:spPr>
          <a:xfrm>
            <a:off x="8685163" y="2509047"/>
            <a:ext cx="255729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Planning guides are available for Grades 4 and 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2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353CD-B8D3-EFC9-1BCF-F6675EF21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4641C0-E6CD-1E76-771A-7F332A279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4DB2E-D57E-974E-463B-39D914F95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UNIT PLANNING GUIDES: CURRICULUM HUB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CDDB0D-978A-1FEE-0118-03E97B96EE96}"/>
              </a:ext>
            </a:extLst>
          </p:cNvPr>
          <p:cNvSpPr txBox="1"/>
          <p:nvPr/>
        </p:nvSpPr>
        <p:spPr>
          <a:xfrm>
            <a:off x="3082010" y="5080390"/>
            <a:ext cx="5361852" cy="1730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677AF9-BF09-307E-64DA-373AD5EB8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873" y="1504173"/>
            <a:ext cx="7969660" cy="46484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19B133B-C49E-746F-4D50-5EF092CD6BF5}"/>
              </a:ext>
            </a:extLst>
          </p:cNvPr>
          <p:cNvSpPr txBox="1"/>
          <p:nvPr/>
        </p:nvSpPr>
        <p:spPr>
          <a:xfrm>
            <a:off x="3259254" y="3295306"/>
            <a:ext cx="5669222" cy="2180583"/>
          </a:xfrm>
          <a:prstGeom prst="rect">
            <a:avLst/>
          </a:prstGeom>
          <a:noFill/>
          <a:ln w="28575">
            <a:solidFill>
              <a:srgbClr val="730B2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ACE769-60CC-F2CA-3BC8-70515BA9B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29" y="3511372"/>
            <a:ext cx="944962" cy="6340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13B57F-2388-BBE3-6303-38281756E944}"/>
              </a:ext>
            </a:extLst>
          </p:cNvPr>
          <p:cNvSpPr txBox="1"/>
          <p:nvPr/>
        </p:nvSpPr>
        <p:spPr>
          <a:xfrm>
            <a:off x="9381848" y="2828361"/>
            <a:ext cx="255729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Calibri"/>
                <a:cs typeface="Calibri"/>
              </a:rPr>
              <a:t>Planning guides are available for Grades 6, 7, 8, Physical Science, and Biology</a:t>
            </a:r>
          </a:p>
        </p:txBody>
      </p:sp>
    </p:spTree>
    <p:extLst>
      <p:ext uri="{BB962C8B-B14F-4D97-AF65-F5344CB8AC3E}">
        <p14:creationId xmlns:p14="http://schemas.microsoft.com/office/powerpoint/2010/main" val="173059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00790-E0A9-24EA-E2DA-3B847CB34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B4F61-F859-7A68-F89B-5296E5723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7AFBC-E218-13B5-7827-3FE1A502CF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TEXTBOOK RESOURCES</a:t>
            </a: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05C5071-03DD-F4DB-C8A9-277E7836D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85" y="2283425"/>
            <a:ext cx="11096173" cy="4526350"/>
          </a:xfrm>
          <a:prstGeom prst="rect">
            <a:avLst/>
          </a:prstGeom>
        </p:spPr>
      </p:pic>
      <p:pic>
        <p:nvPicPr>
          <p:cNvPr id="11" name="Picture 10" descr="A black square with red border&#10;&#10;AI-generated content may be incorrect.">
            <a:extLst>
              <a:ext uri="{FF2B5EF4-FFF2-40B4-BE49-F238E27FC236}">
                <a16:creationId xmlns:a16="http://schemas.microsoft.com/office/drawing/2014/main" id="{9A306FC5-6BFF-422D-A098-38253DE1F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824" y="2494869"/>
            <a:ext cx="1015095" cy="1048204"/>
          </a:xfrm>
          <a:prstGeom prst="rect">
            <a:avLst/>
          </a:prstGeom>
        </p:spPr>
      </p:pic>
      <p:pic>
        <p:nvPicPr>
          <p:cNvPr id="14" name="Picture 13" descr="A white arrow pointing down&#10;&#10;AI-generated content may be incorrect.">
            <a:extLst>
              <a:ext uri="{FF2B5EF4-FFF2-40B4-BE49-F238E27FC236}">
                <a16:creationId xmlns:a16="http://schemas.microsoft.com/office/drawing/2014/main" id="{A5898F29-F4D8-5784-FA09-C0DF62612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454" y="2039936"/>
            <a:ext cx="463097" cy="49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71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D4144-4D29-E785-DEF8-DF58A79CD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FF71A8-6A04-405B-7FFD-AC851A1FF8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85F35-6513-AD91-51BC-E99AE64B06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TEXTBOOK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BCD08D-5DD9-158B-C12B-E55D21B30FD8}"/>
              </a:ext>
            </a:extLst>
          </p:cNvPr>
          <p:cNvSpPr txBox="1"/>
          <p:nvPr/>
        </p:nvSpPr>
        <p:spPr>
          <a:xfrm>
            <a:off x="2430656" y="1289432"/>
            <a:ext cx="7544348" cy="52322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Houghton Mifflin (HMH) Science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7F81288-9DD2-4D8E-B1FE-020C3C095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771" y="1980771"/>
            <a:ext cx="9557658" cy="479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52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E00F4-FC51-C0FA-1B24-B63AB5DEE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EFB32E-79FE-C354-6BC7-E7946A4F4F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2B5C8-34BE-0EE3-2DA3-7E3B512DDB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TEXTBOOK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9FCEF-9811-E79C-CFED-188C5A5CA947}"/>
              </a:ext>
            </a:extLst>
          </p:cNvPr>
          <p:cNvSpPr txBox="1"/>
          <p:nvPr/>
        </p:nvSpPr>
        <p:spPr>
          <a:xfrm>
            <a:off x="1378370" y="1289432"/>
            <a:ext cx="5345434" cy="52322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Houghton Mifflin (HMH) Science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6D80FF0-A2D9-D11E-6AF0-AF8066C4D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42" y="1979576"/>
            <a:ext cx="10501088" cy="488004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E4A378-D8EB-E7A8-2864-BD3E84E7794E}"/>
              </a:ext>
            </a:extLst>
          </p:cNvPr>
          <p:cNvCxnSpPr/>
          <p:nvPr/>
        </p:nvCxnSpPr>
        <p:spPr>
          <a:xfrm flipH="1">
            <a:off x="7622085" y="1765754"/>
            <a:ext cx="239486" cy="268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F15040-219A-D097-9EA3-79EC4EC8E64B}"/>
              </a:ext>
            </a:extLst>
          </p:cNvPr>
          <p:cNvCxnSpPr>
            <a:cxnSpLocks/>
          </p:cNvCxnSpPr>
          <p:nvPr/>
        </p:nvCxnSpPr>
        <p:spPr>
          <a:xfrm flipV="1">
            <a:off x="6156140" y="2687413"/>
            <a:ext cx="254000" cy="2757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015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7B48-818E-4763-4675-1ED11FB05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3DB221-7A6E-DA39-D98D-C9EDEE6C5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79883-AA66-E0E6-B17E-FFF42F2B48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TEXTBOOK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BC89B5-0918-26B2-656F-7290FBCC5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03" y="2159841"/>
            <a:ext cx="9890235" cy="4241639"/>
          </a:xfrm>
          <a:prstGeom prst="rect">
            <a:avLst/>
          </a:prstGeom>
        </p:spPr>
      </p:pic>
      <p:pic>
        <p:nvPicPr>
          <p:cNvPr id="14" name="Picture 13" descr="A white arrow pointing down&#10;&#10;AI-generated content may be incorrect.">
            <a:extLst>
              <a:ext uri="{FF2B5EF4-FFF2-40B4-BE49-F238E27FC236}">
                <a16:creationId xmlns:a16="http://schemas.microsoft.com/office/drawing/2014/main" id="{158EADF0-8853-0199-F924-D022B46325D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35574" y="1632677"/>
            <a:ext cx="776585" cy="750888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BB2351-97FA-59A8-5B29-E7D23B3E5E15}"/>
              </a:ext>
            </a:extLst>
          </p:cNvPr>
          <p:cNvSpPr/>
          <p:nvPr/>
        </p:nvSpPr>
        <p:spPr>
          <a:xfrm>
            <a:off x="6291379" y="2434994"/>
            <a:ext cx="864973" cy="951470"/>
          </a:xfrm>
          <a:prstGeom prst="rect">
            <a:avLst/>
          </a:prstGeom>
          <a:noFill/>
          <a:ln w="5715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96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6B874A8-7D3C-750C-893E-E53C2B7238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2591" y="1779702"/>
            <a:ext cx="10099239" cy="38404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6D512E-321B-04FD-1A57-F829BA302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0A71E-2FC8-86B0-8C69-DC9468741B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TEXTBOOK RESOURCES (MS)</a:t>
            </a:r>
          </a:p>
        </p:txBody>
      </p:sp>
    </p:spTree>
    <p:extLst>
      <p:ext uri="{BB962C8B-B14F-4D97-AF65-F5344CB8AC3E}">
        <p14:creationId xmlns:p14="http://schemas.microsoft.com/office/powerpoint/2010/main" val="2672230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4D4176-DD84-8167-BC36-1D5D359E42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8414" y="1724938"/>
            <a:ext cx="10484083" cy="444136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23C7B7-5A92-653A-0792-1AC4868DB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CDDD7-74FA-6C41-52FA-04981FE4C8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TEXTBOOK RESOURCES (HS)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11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345D3F-1AFC-59DB-E8F4-BC8322A64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51" y="1790630"/>
            <a:ext cx="9133936" cy="4041766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9A72A4-11CC-2BC6-297D-115FDCE8C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4147ACD-457C-4CFD-A092-0D72A6518171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58799F5-7FE7-F5DF-E0B6-05861EA101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50" y="543014"/>
            <a:ext cx="9376912" cy="750888"/>
          </a:xfrm>
        </p:spPr>
        <p:txBody>
          <a:bodyPr>
            <a:normAutofit fontScale="92500"/>
          </a:bodyPr>
          <a:lstStyle/>
          <a:p>
            <a:r>
              <a:rPr lang="en-US" dirty="0"/>
              <a:t>TEXTBOOK RESOURCES – ACTIVELY LEARN</a:t>
            </a:r>
          </a:p>
        </p:txBody>
      </p:sp>
    </p:spTree>
    <p:extLst>
      <p:ext uri="{BB962C8B-B14F-4D97-AF65-F5344CB8AC3E}">
        <p14:creationId xmlns:p14="http://schemas.microsoft.com/office/powerpoint/2010/main" val="2853333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F2A48-15B0-AFD5-93FD-7355FD670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CB0C56-37D1-5A9D-F969-9579067B0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413C4-C831-3DDF-D59D-F22DE288CB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ASSESSMENTS</a:t>
            </a:r>
            <a:r>
              <a:rPr lang="en-US" dirty="0"/>
              <a:t>: </a:t>
            </a:r>
            <a:r>
              <a:rPr lang="en-US"/>
              <a:t>CLASSLINK</a:t>
            </a:r>
            <a:endParaRPr lang="en-US" dirty="0" err="1">
              <a:ea typeface="Calibri"/>
              <a:cs typeface="Calibri"/>
            </a:endParaRPr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1F1539E-39B1-18C6-D1CC-3238229AD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85" y="2283425"/>
            <a:ext cx="11096173" cy="4526350"/>
          </a:xfrm>
          <a:prstGeom prst="rect">
            <a:avLst/>
          </a:prstGeom>
        </p:spPr>
      </p:pic>
      <p:pic>
        <p:nvPicPr>
          <p:cNvPr id="14" name="Picture 13" descr="A white arrow pointing down&#10;&#10;AI-generated content may be incorrect.">
            <a:extLst>
              <a:ext uri="{FF2B5EF4-FFF2-40B4-BE49-F238E27FC236}">
                <a16:creationId xmlns:a16="http://schemas.microsoft.com/office/drawing/2014/main" id="{69CF2B19-0EC8-37E9-8FD9-3EB6D9EECC6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52641" y="2605607"/>
            <a:ext cx="838205" cy="8907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C818BF-61A0-E2A4-0BEC-077910273860}"/>
              </a:ext>
            </a:extLst>
          </p:cNvPr>
          <p:cNvSpPr txBox="1"/>
          <p:nvPr/>
        </p:nvSpPr>
        <p:spPr>
          <a:xfrm>
            <a:off x="4470401" y="1288140"/>
            <a:ext cx="334554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200">
                <a:solidFill>
                  <a:schemeClr val="tx2"/>
                </a:solidFill>
                <a:latin typeface="Calibri"/>
              </a:rPr>
              <a:t>Illuminate</a:t>
            </a:r>
            <a:endParaRPr lang="en-US">
              <a:solidFill>
                <a:schemeClr val="tx2"/>
              </a:solidFill>
            </a:endParaRPr>
          </a:p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0BCABB-C385-F974-7D3F-BA36F48F5904}"/>
              </a:ext>
            </a:extLst>
          </p:cNvPr>
          <p:cNvSpPr/>
          <p:nvPr/>
        </p:nvSpPr>
        <p:spPr>
          <a:xfrm>
            <a:off x="3425873" y="3595130"/>
            <a:ext cx="864973" cy="951470"/>
          </a:xfrm>
          <a:prstGeom prst="rect">
            <a:avLst/>
          </a:prstGeom>
          <a:noFill/>
          <a:ln w="5715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344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A3978-E2A5-5857-93E2-B5650F04E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312D81-83F4-2DCC-E1B3-9EB840190C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8CDA8-EDE8-3A1F-77F6-E2F08D8859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UNIT ASSESSMENTS</a:t>
            </a:r>
            <a:r>
              <a:rPr lang="en-US" dirty="0"/>
              <a:t>: </a:t>
            </a:r>
            <a:r>
              <a:rPr lang="en-US"/>
              <a:t>SCHEDULE</a:t>
            </a:r>
            <a:endParaRPr lang="en-US" dirty="0" err="1">
              <a:ea typeface="Calibri"/>
              <a:cs typeface="Calibri"/>
            </a:endParaRPr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D2AAC28E-ACF8-B5AA-2EBB-00AFD677AA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3849" t="2734" r="3299" b="750"/>
          <a:stretch>
            <a:fillRect/>
          </a:stretch>
        </p:blipFill>
        <p:spPr>
          <a:xfrm>
            <a:off x="1192045" y="1868074"/>
            <a:ext cx="10004285" cy="4988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AE2E5F-AD32-9A72-C930-B9E634BC9C47}"/>
              </a:ext>
            </a:extLst>
          </p:cNvPr>
          <p:cNvSpPr txBox="1"/>
          <p:nvPr/>
        </p:nvSpPr>
        <p:spPr>
          <a:xfrm>
            <a:off x="1280652" y="3912323"/>
            <a:ext cx="9808953" cy="4644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01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74E2B-2453-4024-E57D-D99170C4F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7E8E84-AB55-DEEA-8D29-A63F24D17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B4261-6A5C-07FF-11F2-C87CD5FFAF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UNIT ASSESSMENTS: SCHEDULE</a:t>
            </a:r>
            <a:endParaRPr lang="en-US" dirty="0">
              <a:ea typeface="Calibri"/>
              <a:cs typeface="Calibri"/>
            </a:endParaRPr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2050A56-42C0-FD77-6CFB-EC7AEF428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422" y="1281110"/>
            <a:ext cx="3823155" cy="5946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CCBEA4-1414-D664-AADD-04BFFA03E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262" y="1951679"/>
            <a:ext cx="10171474" cy="42976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B21D04-C28D-BA90-F9F6-9DEE0361CF14}"/>
              </a:ext>
            </a:extLst>
          </p:cNvPr>
          <p:cNvSpPr txBox="1"/>
          <p:nvPr/>
        </p:nvSpPr>
        <p:spPr>
          <a:xfrm>
            <a:off x="1010262" y="4406309"/>
            <a:ext cx="10078152" cy="464412"/>
          </a:xfrm>
          <a:prstGeom prst="rect">
            <a:avLst/>
          </a:prstGeom>
          <a:noFill/>
          <a:ln w="57150">
            <a:solidFill>
              <a:srgbClr val="730B2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055349-9325-B922-3500-B3C206264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425169">
            <a:off x="631104" y="3803927"/>
            <a:ext cx="944962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50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28A2D5-BE47-57AE-84D2-A620EF35E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E5F6F-69EB-9BA8-AC65-14595CD1C9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SUPPLEMENTAL RESOURCES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5E66E5-78C3-7F30-B124-2E82585204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03850" y="1879619"/>
            <a:ext cx="3720130" cy="27780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CCDF86-F2C2-993A-4AFB-987779E36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223" y="2481826"/>
            <a:ext cx="6340289" cy="12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489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A015C7-05D7-D413-F430-DE9D8F94A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B0158-9630-572C-1906-9FEB16A681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22603" y="521571"/>
            <a:ext cx="7836346" cy="657514"/>
          </a:xfrm>
        </p:spPr>
        <p:txBody>
          <a:bodyPr>
            <a:noAutofit/>
          </a:bodyPr>
          <a:lstStyle/>
          <a:p>
            <a:r>
              <a:rPr lang="en-US" dirty="0"/>
              <a:t>FCS TEACHING MUSEUM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464EA-9F18-0382-5C35-EA2EC6FB6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49" y="1961002"/>
            <a:ext cx="8270738" cy="22784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DED9F4-7A3A-2A3D-1453-06EC09478B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521571"/>
            <a:ext cx="1255136" cy="7390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436E92-E196-A9CF-192F-C449164CC510}"/>
              </a:ext>
            </a:extLst>
          </p:cNvPr>
          <p:cNvSpPr txBox="1"/>
          <p:nvPr/>
        </p:nvSpPr>
        <p:spPr>
          <a:xfrm>
            <a:off x="890351" y="1332923"/>
            <a:ext cx="919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Teaching Museum provides authentic experiences that support student critical thinking.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5D4724-4EBA-9725-3AA8-7E8F2A12F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217" y="4542185"/>
            <a:ext cx="2632662" cy="1965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7B76B4-C40A-AB59-8215-5D94D05778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2695" y="4497165"/>
            <a:ext cx="2451724" cy="2056034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D591F7-A3B3-B483-A373-BE163129433F}"/>
              </a:ext>
            </a:extLst>
          </p:cNvPr>
          <p:cNvSpPr/>
          <p:nvPr/>
        </p:nvSpPr>
        <p:spPr>
          <a:xfrm>
            <a:off x="807949" y="4393822"/>
            <a:ext cx="4092824" cy="2196314"/>
          </a:xfrm>
          <a:prstGeom prst="roundRect">
            <a:avLst/>
          </a:prstGeom>
          <a:noFill/>
          <a:ln w="38100">
            <a:solidFill>
              <a:srgbClr val="730B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E731C8C-0AC4-4BCA-DA6F-B7856B2D6FDE}"/>
              </a:ext>
            </a:extLst>
          </p:cNvPr>
          <p:cNvSpPr/>
          <p:nvPr/>
        </p:nvSpPr>
        <p:spPr>
          <a:xfrm>
            <a:off x="5095982" y="4393822"/>
            <a:ext cx="3982705" cy="2278440"/>
          </a:xfrm>
          <a:prstGeom prst="roundRect">
            <a:avLst/>
          </a:prstGeom>
          <a:noFill/>
          <a:ln w="38100">
            <a:solidFill>
              <a:srgbClr val="C2A10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798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2A18974-A89B-4334-8DB1-C34389174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1000" y="5643607"/>
            <a:ext cx="6477733" cy="1035051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F4961E-0195-49BD-925B-EA40EAD81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Interactive </a:t>
            </a:r>
          </a:p>
          <a:p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Standards-aligned </a:t>
            </a:r>
          </a:p>
          <a:p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Promotes inquiry </a:t>
            </a:r>
          </a:p>
          <a:p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Helps build conceptual understanding </a:t>
            </a:r>
          </a:p>
          <a:p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Easily integrated into instruction </a:t>
            </a:r>
          </a:p>
          <a:p>
            <a:endParaRPr lang="en-US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/>
                </a:solidFill>
              </a:rPr>
              <a:t>Gizmos correlation found in grade-level resources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6C49564-C251-4B24-8BAA-3B52BBEE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000" y="560345"/>
            <a:ext cx="9051272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C2A10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GIZMOS </a:t>
            </a:r>
            <a:endParaRPr lang="en-US" dirty="0">
              <a:solidFill>
                <a:srgbClr val="C2A104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3D3D9C0-2EC1-4C56-907C-90CBE661D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Online Science and Math simulations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EDF863-3434-4464-B707-AC1895BFF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513" y="1752601"/>
            <a:ext cx="5532430" cy="362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999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AABD90-E97F-0EA6-A05F-351D26E200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53900" y="1397718"/>
            <a:ext cx="9084549" cy="5155481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782A96-38B3-EA09-7CDC-5B2189777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4147ACD-457C-4CFD-A092-0D72A6518171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FB561-1B8A-A231-74DF-AF425F1B6B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/>
          <a:p>
            <a:r>
              <a:rPr lang="en-US" dirty="0"/>
              <a:t>UPCOMING PD DATES</a:t>
            </a:r>
          </a:p>
        </p:txBody>
      </p:sp>
    </p:spTree>
    <p:extLst>
      <p:ext uri="{BB962C8B-B14F-4D97-AF65-F5344CB8AC3E}">
        <p14:creationId xmlns:p14="http://schemas.microsoft.com/office/powerpoint/2010/main" val="3253611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3F368D-4D37-BC38-27D4-8CB8985378E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7651" y="2973652"/>
            <a:ext cx="6209797" cy="1756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6600"/>
              </a:lnSpc>
            </a:pPr>
            <a:r>
              <a:rPr lang="en-US" sz="5400" b="1" cap="all" dirty="0">
                <a:solidFill>
                  <a:srgbClr val="C2A104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QUESTIONS </a:t>
            </a:r>
            <a:br>
              <a:rPr lang="en-US" sz="5400" b="1" cap="all" dirty="0">
                <a:solidFill>
                  <a:srgbClr val="C2A104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</a:br>
            <a:r>
              <a:rPr lang="en-US" sz="5400" b="1" cap="all" dirty="0">
                <a:solidFill>
                  <a:srgbClr val="C2A104"/>
                </a:solidFill>
                <a:ea typeface="Open Sans ExtraBold" panose="020B0906030804020204" pitchFamily="34" charset="0"/>
                <a:cs typeface="Open Sans ExtraBold" panose="020B0906030804020204" pitchFamily="34" charset="0"/>
              </a:rPr>
              <a:t>      &amp; ANSWERS</a:t>
            </a:r>
            <a:endParaRPr lang="en-US" sz="5400" cap="all" dirty="0">
              <a:solidFill>
                <a:srgbClr val="C2A104"/>
              </a:solidFill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3128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9C4EB3-B0F0-1A2E-09DA-01F069536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B3BD7-EABC-674F-31EC-D912087F0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New Teacher Celebration Resources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C01B63-01A6-7C55-A6F2-6CF729CE179E}"/>
              </a:ext>
            </a:extLst>
          </p:cNvPr>
          <p:cNvSpPr txBox="1"/>
          <p:nvPr/>
        </p:nvSpPr>
        <p:spPr>
          <a:xfrm>
            <a:off x="1068309" y="2254312"/>
            <a:ext cx="59542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Access the program and session resources by going to </a:t>
            </a:r>
            <a:r>
              <a:rPr lang="en-US" sz="3200" dirty="0">
                <a:hlinkClick r:id="rId2"/>
              </a:rPr>
              <a:t>https://tinyurl.com/FCSNTC2026</a:t>
            </a:r>
            <a:r>
              <a:rPr lang="en-US" sz="3200" dirty="0"/>
              <a:t> or scanning the QR code:</a:t>
            </a: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37AB1D71-F5C2-E0A2-253A-9EF1E449C979}"/>
              </a:ext>
            </a:extLst>
          </p:cNvPr>
          <p:cNvSpPr/>
          <p:nvPr/>
        </p:nvSpPr>
        <p:spPr>
          <a:xfrm rot="503135">
            <a:off x="3729439" y="4722618"/>
            <a:ext cx="5205742" cy="1284083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593C"/>
          </a:solidFill>
          <a:ln>
            <a:solidFill>
              <a:srgbClr val="0059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A947255-9B18-1843-3992-15193A6A25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243" y="2901156"/>
            <a:ext cx="1928685" cy="19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96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9E6CFEFA8584A8DBF7263DB69B864" ma:contentTypeVersion="18" ma:contentTypeDescription="Create a new document." ma:contentTypeScope="" ma:versionID="eebdcdcad9eb699d86fbabf760fc500e">
  <xsd:schema xmlns:xsd="http://www.w3.org/2001/XMLSchema" xmlns:xs="http://www.w3.org/2001/XMLSchema" xmlns:p="http://schemas.microsoft.com/office/2006/metadata/properties" xmlns:ns2="c6855c4e-d8de-4c90-9285-1437bae0423a" xmlns:ns3="fa20781e-dd23-4865-81f5-072e37b4cad5" targetNamespace="http://schemas.microsoft.com/office/2006/metadata/properties" ma:root="true" ma:fieldsID="615fb857e42498ec93cb8ff7d6014030" ns2:_="" ns3:_="">
    <xsd:import namespace="c6855c4e-d8de-4c90-9285-1437bae0423a"/>
    <xsd:import namespace="fa20781e-dd23-4865-81f5-072e37b4ca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855c4e-d8de-4c90-9285-1437bae042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51e8eed-b210-4e9a-b15e-1ae725bc65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20781e-dd23-4865-81f5-072e37b4cad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913224f-87d8-4d44-aa1e-9f53f592ae93}" ma:internalName="TaxCatchAll" ma:showField="CatchAllData" ma:web="fa20781e-dd23-4865-81f5-072e37b4ca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a20781e-dd23-4865-81f5-072e37b4cad5" xsi:nil="true"/>
    <lcf76f155ced4ddcb4097134ff3c332f xmlns="c6855c4e-d8de-4c90-9285-1437bae0423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0B8988-2F13-4FEA-AD03-631786964E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855c4e-d8de-4c90-9285-1437bae0423a"/>
    <ds:schemaRef ds:uri="fa20781e-dd23-4865-81f5-072e37b4ca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0C5860-85F3-47D3-834D-9B7B59E406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14A6FC-A029-4B50-85E7-1303C76C7202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http://purl.org/dc/elements/1.1/"/>
    <ds:schemaRef ds:uri="c6855c4e-d8de-4c90-9285-1437bae0423a"/>
    <ds:schemaRef ds:uri="http://schemas.microsoft.com/office/2006/metadata/properties"/>
    <ds:schemaRef ds:uri="http://schemas.microsoft.com/office/infopath/2007/PartnerControls"/>
    <ds:schemaRef ds:uri="fa20781e-dd23-4865-81f5-072e37b4cad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</TotalTime>
  <Words>753</Words>
  <Application>Microsoft Office PowerPoint</Application>
  <PresentationFormat>Widescreen</PresentationFormat>
  <Paragraphs>210</Paragraphs>
  <Slides>39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Neue Haas Grotesk Text Pro</vt:lpstr>
      <vt:lpstr>Open Sans</vt:lpstr>
      <vt:lpstr>Open Sans ExtraBold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TEACHER NOTES AND STANDARDS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GIZMOS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Romanick, Susan</dc:creator>
  <cp:lastModifiedBy>Davis, LaTonya</cp:lastModifiedBy>
  <cp:revision>268</cp:revision>
  <cp:lastPrinted>2023-09-08T17:19:26Z</cp:lastPrinted>
  <dcterms:created xsi:type="dcterms:W3CDTF">2023-05-19T15:54:30Z</dcterms:created>
  <dcterms:modified xsi:type="dcterms:W3CDTF">2026-07-16T17:30:33Z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2023-05-19T17:27:03Z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33c3448e-8ccd-4149-b4d8-acf0b7a84113</vt:lpwstr>
  </property>
  <property fmtid="{D5CDD505-2E9C-101B-9397-08002B2CF9AE}" pid="8" name="MSIP_Label_0ee3c538-ec52-435f-ae58-017644bd9513_ContentBits">
    <vt:lpwstr>0</vt:lpwstr>
  </property>
  <property fmtid="{D5CDD505-2E9C-101B-9397-08002B2CF9AE}" pid="9" name="ContentTypeId">
    <vt:lpwstr>0x0101001EE9E6CFEFA8584A8DBF7263DB69B864</vt:lpwstr>
  </property>
  <property fmtid="{D5CDD505-2E9C-101B-9397-08002B2CF9AE}" pid="10" name="MediaServiceImageTags">
    <vt:lpwstr/>
  </property>
</Properties>
</file>