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1939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PdVV28rgy8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n-US" sz="3500"/>
              <a:t>Safe Lifting for Office Jobs</a:t>
            </a:r>
          </a:p>
        </p:txBody>
      </p:sp>
      <p:pic>
        <p:nvPicPr>
          <p:cNvPr id="5" name="Picture 4" descr="An open bathroom door">
            <a:extLst>
              <a:ext uri="{FF2B5EF4-FFF2-40B4-BE49-F238E27FC236}">
                <a16:creationId xmlns:a16="http://schemas.microsoft.com/office/drawing/2014/main" id="{69905797-EE86-7F6A-DAE5-E4E8AA765A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36" r="36331"/>
          <a:stretch>
            <a:fillRect/>
          </a:stretch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556" y="2470245"/>
            <a:ext cx="3117384" cy="3769835"/>
          </a:xfrm>
        </p:spPr>
        <p:txBody>
          <a:bodyPr anchor="ctr">
            <a:normAutofit/>
          </a:bodyPr>
          <a:lstStyle/>
          <a:p>
            <a:r>
              <a:rPr lang="en-US" sz="1700"/>
              <a:t>Prevent injuries and improve workplace safety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95A427-3F18-35D4-A6DA-7CE270DA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50" r="1" b="9015"/>
          <a:stretch>
            <a:fillRect/>
          </a:stretch>
        </p:blipFill>
        <p:spPr>
          <a:xfrm>
            <a:off x="20" y="10"/>
            <a:ext cx="9171076" cy="466692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28" y="2987478"/>
            <a:ext cx="9171095" cy="1828800"/>
            <a:chOff x="-305" y="2987478"/>
            <a:chExt cx="12188952" cy="18288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51037"/>
            <a:ext cx="3766336" cy="1509931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Why Proper Lifting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2685" y="4551037"/>
            <a:ext cx="3694808" cy="1509935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- Prevent back injuries</a:t>
            </a:r>
          </a:p>
          <a:p>
            <a:r>
              <a:rPr lang="en-US" sz="1600">
                <a:solidFill>
                  <a:schemeClr val="tx2"/>
                </a:solidFill>
              </a:rPr>
              <a:t>- Reduce strain and fatigue</a:t>
            </a:r>
          </a:p>
          <a:p>
            <a:r>
              <a:rPr lang="en-US" sz="1600">
                <a:solidFill>
                  <a:schemeClr val="tx2"/>
                </a:solidFill>
              </a:rPr>
              <a:t>- Improve efficiency</a:t>
            </a:r>
          </a:p>
          <a:p>
            <a:r>
              <a:rPr lang="en-US" sz="1600">
                <a:solidFill>
                  <a:schemeClr val="tx2"/>
                </a:solidFill>
              </a:rPr>
              <a:t>- Promote workplace safety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74451D-0157-82E0-D2FF-258DAD0E27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6" r="4714"/>
          <a:stretch>
            <a:fillRect/>
          </a:stretch>
        </p:blipFill>
        <p:spPr>
          <a:xfrm>
            <a:off x="1891767" y="10"/>
            <a:ext cx="7252231" cy="685799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US" sz="3500"/>
              <a:t>Before You Lift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34201"/>
            <a:ext cx="2866641" cy="3742762"/>
          </a:xfrm>
        </p:spPr>
        <p:txBody>
          <a:bodyPr>
            <a:normAutofit/>
          </a:bodyPr>
          <a:lstStyle/>
          <a:p>
            <a:r>
              <a:rPr lang="en-US" sz="1700"/>
              <a:t>- Check weight of object</a:t>
            </a:r>
          </a:p>
          <a:p>
            <a:r>
              <a:rPr lang="en-US" sz="1700"/>
              <a:t>- Plan your path</a:t>
            </a:r>
          </a:p>
          <a:p>
            <a:r>
              <a:rPr lang="en-US" sz="1700"/>
              <a:t>- Clear obstacles</a:t>
            </a:r>
          </a:p>
          <a:p>
            <a:r>
              <a:rPr lang="en-US" sz="1700"/>
              <a:t>- Get help if needed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3BA513B0-82FF-4F41-8178-885375D1C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6B323-B679-29F3-4AAF-98102D5482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1" r="1" b="1"/>
          <a:stretch>
            <a:fillRect/>
          </a:stretch>
        </p:blipFill>
        <p:spPr>
          <a:xfrm>
            <a:off x="20" y="10"/>
            <a:ext cx="9171076" cy="4666928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93DB8501-F9F2-4ACD-B56A-9019CD50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28" y="2987478"/>
            <a:ext cx="9171095" cy="1828800"/>
            <a:chOff x="-305" y="2987478"/>
            <a:chExt cx="12188952" cy="18288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D03A94A-ADF5-4334-86B1-DBA5F70ACD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85A18E1-CBE3-4BBD-B1B7-CDBCA685E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33EDCAA-1D6C-4710-9DA1-C7FC946D8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53" name="Freeform: Shape 52">
              <a:extLst>
                <a:ext uri="{FF2B5EF4-FFF2-40B4-BE49-F238E27FC236}">
                  <a16:creationId xmlns:a16="http://schemas.microsoft.com/office/drawing/2014/main" id="{3916FBF2-1CC9-460D-A42B-FB77E515E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551037"/>
            <a:ext cx="3766336" cy="1509931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chemeClr val="tx2"/>
                </a:solidFill>
              </a:rPr>
              <a:t>Proper Lifting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2685" y="4551037"/>
            <a:ext cx="3694808" cy="1509935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- Stand close to object</a:t>
            </a:r>
          </a:p>
          <a:p>
            <a:r>
              <a:rPr lang="en-US" sz="1600">
                <a:solidFill>
                  <a:schemeClr val="tx2"/>
                </a:solidFill>
              </a:rPr>
              <a:t>- Feet shoulder-width apart</a:t>
            </a:r>
          </a:p>
          <a:p>
            <a:r>
              <a:rPr lang="en-US" sz="1600">
                <a:solidFill>
                  <a:schemeClr val="tx2"/>
                </a:solidFill>
              </a:rPr>
              <a:t>- Bend knees, not back</a:t>
            </a:r>
          </a:p>
          <a:p>
            <a:r>
              <a:rPr lang="en-US" sz="1600">
                <a:solidFill>
                  <a:schemeClr val="tx2"/>
                </a:solidFill>
              </a:rPr>
              <a:t>- Keep back straight</a:t>
            </a:r>
          </a:p>
          <a:p>
            <a:r>
              <a:rPr lang="en-US" sz="1600">
                <a:solidFill>
                  <a:schemeClr val="tx2"/>
                </a:solidFill>
              </a:rPr>
              <a:t>- Lift with legs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title="Part 4 How Do A Tripod Lift | Tripod Lifting Technique by Dr Walter Salubro Chiropractor in Vaughan">
            <a:hlinkClick r:id="" action="ppaction://media"/>
            <a:extLst>
              <a:ext uri="{FF2B5EF4-FFF2-40B4-BE49-F238E27FC236}">
                <a16:creationId xmlns:a16="http://schemas.microsoft.com/office/drawing/2014/main" id="{5042D261-6D08-B2B8-1425-F68E81A5583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2900" y="1039558"/>
            <a:ext cx="8458200" cy="477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9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Carrying the 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- Keep object close to body</a:t>
            </a:r>
          </a:p>
          <a:p>
            <a:r>
              <a:rPr lang="en-US" sz="1700"/>
              <a:t>- Maintain good posture</a:t>
            </a:r>
          </a:p>
          <a:p>
            <a:r>
              <a:rPr lang="en-US" sz="1700"/>
              <a:t>- Move slowly</a:t>
            </a:r>
          </a:p>
          <a:p>
            <a:r>
              <a:rPr lang="en-US" sz="1700"/>
              <a:t>- Keep eyes forward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3D4FC2-787C-357D-9BA3-C0CC4FA85F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13" r="23546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4007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09600"/>
            <a:ext cx="2804505" cy="13308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Setting the Load 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774" y="2194102"/>
            <a:ext cx="2570251" cy="3908586"/>
          </a:xfrm>
        </p:spPr>
        <p:txBody>
          <a:bodyPr>
            <a:normAutofit/>
          </a:bodyPr>
          <a:lstStyle/>
          <a:p>
            <a:r>
              <a:rPr lang="en-US" sz="1700"/>
              <a:t>- Bend knees</a:t>
            </a:r>
          </a:p>
          <a:p>
            <a:r>
              <a:rPr lang="en-US" sz="1700"/>
              <a:t>- Keep back straight</a:t>
            </a:r>
          </a:p>
          <a:p>
            <a:r>
              <a:rPr lang="en-US" sz="1700"/>
              <a:t>- Lower slowly</a:t>
            </a:r>
          </a:p>
          <a:p>
            <a:r>
              <a:rPr lang="en-US" sz="1700"/>
              <a:t>- Avoid twisting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D33F4B-258A-67FB-8C7C-589960F37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092" y="1588558"/>
            <a:ext cx="4616356" cy="37046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700"/>
              <a:t>Common Mistakes</a:t>
            </a:r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n-US" sz="1900"/>
              <a:t>- Bending at the waist</a:t>
            </a:r>
          </a:p>
          <a:p>
            <a:r>
              <a:rPr lang="en-US" sz="1900"/>
              <a:t>- Twisting while lifting</a:t>
            </a:r>
          </a:p>
          <a:p>
            <a:r>
              <a:rPr lang="en-US" sz="1900"/>
              <a:t>- Lifting too quickly</a:t>
            </a:r>
          </a:p>
          <a:p>
            <a:r>
              <a:rPr lang="en-US" sz="1900"/>
              <a:t>- Carrying too much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F02FB7-2296-0EAA-B443-44A3C3F95A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6" r="2836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39520"/>
            <a:ext cx="2571750" cy="1719072"/>
          </a:xfrm>
        </p:spPr>
        <p:txBody>
          <a:bodyPr anchor="b">
            <a:normAutofit/>
          </a:bodyPr>
          <a:lstStyle/>
          <a:p>
            <a:r>
              <a:rPr lang="en-US" sz="4700"/>
              <a:t>Team Lifting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02" y="2807208"/>
            <a:ext cx="2571750" cy="3410712"/>
          </a:xfrm>
        </p:spPr>
        <p:txBody>
          <a:bodyPr anchor="t">
            <a:normAutofit/>
          </a:bodyPr>
          <a:lstStyle/>
          <a:p>
            <a:r>
              <a:rPr lang="en-US" sz="1900"/>
              <a:t>- Communicate clearly</a:t>
            </a:r>
          </a:p>
          <a:p>
            <a:r>
              <a:rPr lang="en-US" sz="1900"/>
              <a:t>- Lift together</a:t>
            </a:r>
          </a:p>
          <a:p>
            <a:r>
              <a:rPr lang="en-US" sz="1900"/>
              <a:t>- Assign a leader</a:t>
            </a:r>
          </a:p>
          <a:p>
            <a:r>
              <a:rPr lang="en-US" sz="1900"/>
              <a:t>- Coordinate movements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F0C12-81CC-6549-2674-04CCD32B6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722" y="1895080"/>
            <a:ext cx="5177790" cy="3067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700"/>
              <a:t>Office Safety Tips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n-US" sz="1900" dirty="0"/>
              <a:t>- Use carts/dollies</a:t>
            </a:r>
          </a:p>
          <a:p>
            <a:r>
              <a:rPr lang="en-US" sz="1900" dirty="0"/>
              <a:t>- Store heavy items properly</a:t>
            </a:r>
          </a:p>
          <a:p>
            <a:r>
              <a:rPr lang="en-US" sz="1900" dirty="0"/>
              <a:t>- Break loads into smaller parts</a:t>
            </a:r>
          </a:p>
          <a:p>
            <a:r>
              <a:rPr lang="en-US" sz="1900" dirty="0"/>
              <a:t>- </a:t>
            </a:r>
            <a:r>
              <a:rPr lang="en-US" sz="1900" dirty="0">
                <a:solidFill>
                  <a:srgbClr val="FF0000"/>
                </a:solidFill>
              </a:rPr>
              <a:t>Keep walkways clear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C6A11-6394-DA97-4B5B-74EDC9D1C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72" r="12807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If it's too heavy, get help or use equipment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A0558-7FEC-257D-0FC8-F6CDC3BA159A}"/>
              </a:ext>
            </a:extLst>
          </p:cNvPr>
          <p:cNvSpPr txBox="1"/>
          <p:nvPr/>
        </p:nvSpPr>
        <p:spPr>
          <a:xfrm>
            <a:off x="308759" y="2221560"/>
            <a:ext cx="4577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300L Extra Large Wagons Carts Foldable, 560LBS Heavy Duty Collapsible Beach Wagon 48" Long with Big All-Terrain Wheels, Utility Folding Cart for Camping, Grocery, Sports, Garden, Black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489924-0D4F-94AD-0047-A1C1743D4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7891"/>
            <a:ext cx="3483546" cy="2788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550D62-233F-99A8-7DAC-539D21CA40CF}"/>
              </a:ext>
            </a:extLst>
          </p:cNvPr>
          <p:cNvSpPr txBox="1"/>
          <p:nvPr/>
        </p:nvSpPr>
        <p:spPr>
          <a:xfrm>
            <a:off x="314696" y="5518887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https://www.amazon.com/dp/B0F3JD69TB/ref=sspa_dk_detail_right_aax_0?sp_csd=d2lkZ2V0TmFtZT1zcF9kZXRhaWxfcmlnaHRfc2hhcmVk&amp;th=1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DD1F5D-EC92-3257-4428-19E48084F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974" y="2306266"/>
            <a:ext cx="3483547" cy="34835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252</Words>
  <Application>Microsoft Office PowerPoint</Application>
  <PresentationFormat>On-screen Show (4:3)</PresentationFormat>
  <Paragraphs>47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Safe Lifting for Office Jobs</vt:lpstr>
      <vt:lpstr>Why Proper Lifting Matters</vt:lpstr>
      <vt:lpstr>Before You Lift</vt:lpstr>
      <vt:lpstr>Proper Lifting Technique</vt:lpstr>
      <vt:lpstr>PowerPoint Presentation</vt:lpstr>
      <vt:lpstr>Carrying the Load</vt:lpstr>
      <vt:lpstr>Setting the Load Down</vt:lpstr>
      <vt:lpstr>Common Mistakes</vt:lpstr>
      <vt:lpstr>Team Lifting</vt:lpstr>
      <vt:lpstr>Office Safety Tips</vt:lpstr>
      <vt:lpstr>Key Takeaway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Robert Shepheard</dc:creator>
  <cp:keywords/>
  <dc:description>generated using python-pptx</dc:description>
  <cp:lastModifiedBy>Robert Shepheard</cp:lastModifiedBy>
  <cp:revision>2</cp:revision>
  <dcterms:created xsi:type="dcterms:W3CDTF">2013-01-27T09:14:16Z</dcterms:created>
  <dcterms:modified xsi:type="dcterms:W3CDTF">2026-07-16T14:57:23Z</dcterms:modified>
  <cp:category/>
</cp:coreProperties>
</file>