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1723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135C41-605C-4383-B889-4F8D532926F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0D21A4B-9AC4-4927-AAB7-2EBC9418E838}">
      <dgm:prSet/>
      <dgm:spPr/>
      <dgm:t>
        <a:bodyPr/>
        <a:lstStyle/>
        <a:p>
          <a:r>
            <a:rPr lang="en-US"/>
            <a:t>Wet, oily, or slippery floors</a:t>
          </a:r>
        </a:p>
      </dgm:t>
    </dgm:pt>
    <dgm:pt modelId="{172F5FE3-9811-4954-AED7-527247F47B57}" type="parTrans" cxnId="{5CAB4E68-A462-4EA1-B2FB-9958E343D075}">
      <dgm:prSet/>
      <dgm:spPr/>
      <dgm:t>
        <a:bodyPr/>
        <a:lstStyle/>
        <a:p>
          <a:endParaRPr lang="en-US"/>
        </a:p>
      </dgm:t>
    </dgm:pt>
    <dgm:pt modelId="{4829B1DF-05E1-4B59-8DB5-1F5E9DE5890A}" type="sibTrans" cxnId="{5CAB4E68-A462-4EA1-B2FB-9958E343D075}">
      <dgm:prSet/>
      <dgm:spPr/>
      <dgm:t>
        <a:bodyPr/>
        <a:lstStyle/>
        <a:p>
          <a:endParaRPr lang="en-US"/>
        </a:p>
      </dgm:t>
    </dgm:pt>
    <dgm:pt modelId="{F693DC08-DEFD-40C4-9DF0-C67A5DA726F9}">
      <dgm:prSet/>
      <dgm:spPr/>
      <dgm:t>
        <a:bodyPr/>
        <a:lstStyle/>
        <a:p>
          <a:r>
            <a:rPr lang="en-US"/>
            <a:t>Cluttered walkways</a:t>
          </a:r>
        </a:p>
      </dgm:t>
    </dgm:pt>
    <dgm:pt modelId="{F38E6025-B5C4-4D62-BA8D-3869BA7959BE}" type="parTrans" cxnId="{08FDA0FB-BC76-4D43-9213-004D6500D55A}">
      <dgm:prSet/>
      <dgm:spPr/>
      <dgm:t>
        <a:bodyPr/>
        <a:lstStyle/>
        <a:p>
          <a:endParaRPr lang="en-US"/>
        </a:p>
      </dgm:t>
    </dgm:pt>
    <dgm:pt modelId="{62715562-1C2D-4B3D-BEFF-98685318583C}" type="sibTrans" cxnId="{08FDA0FB-BC76-4D43-9213-004D6500D55A}">
      <dgm:prSet/>
      <dgm:spPr/>
      <dgm:t>
        <a:bodyPr/>
        <a:lstStyle/>
        <a:p>
          <a:endParaRPr lang="en-US"/>
        </a:p>
      </dgm:t>
    </dgm:pt>
    <dgm:pt modelId="{B92D13AD-97D6-4D08-BD89-533E320BEDB6}">
      <dgm:prSet/>
      <dgm:spPr/>
      <dgm:t>
        <a:bodyPr/>
        <a:lstStyle/>
        <a:p>
          <a:r>
            <a:rPr lang="en-US"/>
            <a:t>Uneven or damaged surfaces</a:t>
          </a:r>
        </a:p>
      </dgm:t>
    </dgm:pt>
    <dgm:pt modelId="{A26DDA43-D59F-40BC-9D86-9DDFB805399B}" type="parTrans" cxnId="{41DC4EED-3826-4BB4-9645-AB89F98195B5}">
      <dgm:prSet/>
      <dgm:spPr/>
      <dgm:t>
        <a:bodyPr/>
        <a:lstStyle/>
        <a:p>
          <a:endParaRPr lang="en-US"/>
        </a:p>
      </dgm:t>
    </dgm:pt>
    <dgm:pt modelId="{0DDE0F98-0F1B-4AED-9E63-B5AFF76D0F9C}" type="sibTrans" cxnId="{41DC4EED-3826-4BB4-9645-AB89F98195B5}">
      <dgm:prSet/>
      <dgm:spPr/>
      <dgm:t>
        <a:bodyPr/>
        <a:lstStyle/>
        <a:p>
          <a:endParaRPr lang="en-US"/>
        </a:p>
      </dgm:t>
    </dgm:pt>
    <dgm:pt modelId="{8EAA7928-C07F-45A1-AE0A-0CD00285C8D6}">
      <dgm:prSet/>
      <dgm:spPr/>
      <dgm:t>
        <a:bodyPr/>
        <a:lstStyle/>
        <a:p>
          <a:r>
            <a:rPr lang="en-US"/>
            <a:t>Poor lighting</a:t>
          </a:r>
        </a:p>
      </dgm:t>
    </dgm:pt>
    <dgm:pt modelId="{B84370BB-1912-4709-8E1D-BAE1AA064AE4}" type="parTrans" cxnId="{B0432AAD-816F-4D47-8DD9-BE505507CD48}">
      <dgm:prSet/>
      <dgm:spPr/>
      <dgm:t>
        <a:bodyPr/>
        <a:lstStyle/>
        <a:p>
          <a:endParaRPr lang="en-US"/>
        </a:p>
      </dgm:t>
    </dgm:pt>
    <dgm:pt modelId="{05182CB6-5948-4963-B95A-D2D947FCA979}" type="sibTrans" cxnId="{B0432AAD-816F-4D47-8DD9-BE505507CD48}">
      <dgm:prSet/>
      <dgm:spPr/>
      <dgm:t>
        <a:bodyPr/>
        <a:lstStyle/>
        <a:p>
          <a:endParaRPr lang="en-US"/>
        </a:p>
      </dgm:t>
    </dgm:pt>
    <dgm:pt modelId="{D1C27C62-8FE5-430A-9189-5654BBF0C59C}">
      <dgm:prSet/>
      <dgm:spPr/>
      <dgm:t>
        <a:bodyPr/>
        <a:lstStyle/>
        <a:p>
          <a:r>
            <a:rPr lang="en-US"/>
            <a:t>Loose cords, hoses, or mats</a:t>
          </a:r>
        </a:p>
      </dgm:t>
    </dgm:pt>
    <dgm:pt modelId="{77564AFB-2C11-4C93-8518-32959A63DEAF}" type="parTrans" cxnId="{3177867F-BCFA-4549-A635-42D890AE3A5F}">
      <dgm:prSet/>
      <dgm:spPr/>
      <dgm:t>
        <a:bodyPr/>
        <a:lstStyle/>
        <a:p>
          <a:endParaRPr lang="en-US"/>
        </a:p>
      </dgm:t>
    </dgm:pt>
    <dgm:pt modelId="{8C1242B7-8F86-49A6-A304-5E223A765656}" type="sibTrans" cxnId="{3177867F-BCFA-4549-A635-42D890AE3A5F}">
      <dgm:prSet/>
      <dgm:spPr/>
      <dgm:t>
        <a:bodyPr/>
        <a:lstStyle/>
        <a:p>
          <a:endParaRPr lang="en-US"/>
        </a:p>
      </dgm:t>
    </dgm:pt>
    <dgm:pt modelId="{8102211B-332D-45B9-8E76-83BEF52549F6}">
      <dgm:prSet/>
      <dgm:spPr/>
      <dgm:t>
        <a:bodyPr/>
        <a:lstStyle/>
        <a:p>
          <a:r>
            <a:rPr lang="en-US"/>
            <a:t>Inadequate footwear</a:t>
          </a:r>
        </a:p>
      </dgm:t>
    </dgm:pt>
    <dgm:pt modelId="{16B65CD6-6FB8-4CE2-86FD-9C530BEAB57B}" type="parTrans" cxnId="{398D4FC1-2421-45D2-828D-762FE495BC2F}">
      <dgm:prSet/>
      <dgm:spPr/>
      <dgm:t>
        <a:bodyPr/>
        <a:lstStyle/>
        <a:p>
          <a:endParaRPr lang="en-US"/>
        </a:p>
      </dgm:t>
    </dgm:pt>
    <dgm:pt modelId="{92722953-6CA1-4825-8CE7-F195F9FC885F}" type="sibTrans" cxnId="{398D4FC1-2421-45D2-828D-762FE495BC2F}">
      <dgm:prSet/>
      <dgm:spPr/>
      <dgm:t>
        <a:bodyPr/>
        <a:lstStyle/>
        <a:p>
          <a:endParaRPr lang="en-US"/>
        </a:p>
      </dgm:t>
    </dgm:pt>
    <dgm:pt modelId="{55DB53FF-14E1-4A32-A397-214B01F89E5A}">
      <dgm:prSet/>
      <dgm:spPr/>
      <dgm:t>
        <a:bodyPr/>
        <a:lstStyle/>
        <a:p>
          <a:r>
            <a:rPr lang="en-US"/>
            <a:t>Rushed or distracted walking</a:t>
          </a:r>
        </a:p>
      </dgm:t>
    </dgm:pt>
    <dgm:pt modelId="{A7DE351A-8098-44FE-A384-85C7D218156B}" type="parTrans" cxnId="{895FFCF6-4D94-43DA-AA3E-CE8372ED1E92}">
      <dgm:prSet/>
      <dgm:spPr/>
      <dgm:t>
        <a:bodyPr/>
        <a:lstStyle/>
        <a:p>
          <a:endParaRPr lang="en-US"/>
        </a:p>
      </dgm:t>
    </dgm:pt>
    <dgm:pt modelId="{B73B87A4-B676-460B-9044-9D8663E9BD8F}" type="sibTrans" cxnId="{895FFCF6-4D94-43DA-AA3E-CE8372ED1E92}">
      <dgm:prSet/>
      <dgm:spPr/>
      <dgm:t>
        <a:bodyPr/>
        <a:lstStyle/>
        <a:p>
          <a:endParaRPr lang="en-US"/>
        </a:p>
      </dgm:t>
    </dgm:pt>
    <dgm:pt modelId="{06B5D5C7-6047-48EF-AF91-B8F23C06485E}" type="pres">
      <dgm:prSet presAssocID="{24135C41-605C-4383-B889-4F8D532926F6}" presName="Name0" presStyleCnt="0">
        <dgm:presLayoutVars>
          <dgm:dir/>
          <dgm:resizeHandles val="exact"/>
        </dgm:presLayoutVars>
      </dgm:prSet>
      <dgm:spPr/>
    </dgm:pt>
    <dgm:pt modelId="{4B4E093D-8DB3-44D0-ADC4-4BE20510782B}" type="pres">
      <dgm:prSet presAssocID="{C0D21A4B-9AC4-4927-AAB7-2EBC9418E838}" presName="node" presStyleLbl="node1" presStyleIdx="0" presStyleCnt="7">
        <dgm:presLayoutVars>
          <dgm:bulletEnabled val="1"/>
        </dgm:presLayoutVars>
      </dgm:prSet>
      <dgm:spPr/>
    </dgm:pt>
    <dgm:pt modelId="{CD65877F-7192-437B-889B-A0A57F9A5CE5}" type="pres">
      <dgm:prSet presAssocID="{4829B1DF-05E1-4B59-8DB5-1F5E9DE5890A}" presName="sibTrans" presStyleLbl="sibTrans1D1" presStyleIdx="0" presStyleCnt="6"/>
      <dgm:spPr/>
    </dgm:pt>
    <dgm:pt modelId="{B751CEB6-DB7F-4E05-9F45-D8C7BA769B9F}" type="pres">
      <dgm:prSet presAssocID="{4829B1DF-05E1-4B59-8DB5-1F5E9DE5890A}" presName="connectorText" presStyleLbl="sibTrans1D1" presStyleIdx="0" presStyleCnt="6"/>
      <dgm:spPr/>
    </dgm:pt>
    <dgm:pt modelId="{59CBDE13-07A5-49D0-8548-B907D1DC4488}" type="pres">
      <dgm:prSet presAssocID="{F693DC08-DEFD-40C4-9DF0-C67A5DA726F9}" presName="node" presStyleLbl="node1" presStyleIdx="1" presStyleCnt="7">
        <dgm:presLayoutVars>
          <dgm:bulletEnabled val="1"/>
        </dgm:presLayoutVars>
      </dgm:prSet>
      <dgm:spPr/>
    </dgm:pt>
    <dgm:pt modelId="{A781AA3B-15F7-4E54-A4B2-A898777C7742}" type="pres">
      <dgm:prSet presAssocID="{62715562-1C2D-4B3D-BEFF-98685318583C}" presName="sibTrans" presStyleLbl="sibTrans1D1" presStyleIdx="1" presStyleCnt="6"/>
      <dgm:spPr/>
    </dgm:pt>
    <dgm:pt modelId="{17AE8A15-2BA5-434A-B766-C69BDCA5185F}" type="pres">
      <dgm:prSet presAssocID="{62715562-1C2D-4B3D-BEFF-98685318583C}" presName="connectorText" presStyleLbl="sibTrans1D1" presStyleIdx="1" presStyleCnt="6"/>
      <dgm:spPr/>
    </dgm:pt>
    <dgm:pt modelId="{85521BB2-13F5-4D25-976F-E6C707ADDA81}" type="pres">
      <dgm:prSet presAssocID="{B92D13AD-97D6-4D08-BD89-533E320BEDB6}" presName="node" presStyleLbl="node1" presStyleIdx="2" presStyleCnt="7">
        <dgm:presLayoutVars>
          <dgm:bulletEnabled val="1"/>
        </dgm:presLayoutVars>
      </dgm:prSet>
      <dgm:spPr/>
    </dgm:pt>
    <dgm:pt modelId="{ADA4B986-1CC4-4A75-BAA0-29783B75E01C}" type="pres">
      <dgm:prSet presAssocID="{0DDE0F98-0F1B-4AED-9E63-B5AFF76D0F9C}" presName="sibTrans" presStyleLbl="sibTrans1D1" presStyleIdx="2" presStyleCnt="6"/>
      <dgm:spPr/>
    </dgm:pt>
    <dgm:pt modelId="{E236CBA7-81FC-4477-A191-69CEE9661F79}" type="pres">
      <dgm:prSet presAssocID="{0DDE0F98-0F1B-4AED-9E63-B5AFF76D0F9C}" presName="connectorText" presStyleLbl="sibTrans1D1" presStyleIdx="2" presStyleCnt="6"/>
      <dgm:spPr/>
    </dgm:pt>
    <dgm:pt modelId="{2EFEFBAD-88B9-4CF0-823F-5489188AADEC}" type="pres">
      <dgm:prSet presAssocID="{8EAA7928-C07F-45A1-AE0A-0CD00285C8D6}" presName="node" presStyleLbl="node1" presStyleIdx="3" presStyleCnt="7">
        <dgm:presLayoutVars>
          <dgm:bulletEnabled val="1"/>
        </dgm:presLayoutVars>
      </dgm:prSet>
      <dgm:spPr/>
    </dgm:pt>
    <dgm:pt modelId="{2EA74A59-A04C-4F8F-A91C-251CAF657373}" type="pres">
      <dgm:prSet presAssocID="{05182CB6-5948-4963-B95A-D2D947FCA979}" presName="sibTrans" presStyleLbl="sibTrans1D1" presStyleIdx="3" presStyleCnt="6"/>
      <dgm:spPr/>
    </dgm:pt>
    <dgm:pt modelId="{ED05AA41-4FBC-43B4-A7E9-377AFB47CEAC}" type="pres">
      <dgm:prSet presAssocID="{05182CB6-5948-4963-B95A-D2D947FCA979}" presName="connectorText" presStyleLbl="sibTrans1D1" presStyleIdx="3" presStyleCnt="6"/>
      <dgm:spPr/>
    </dgm:pt>
    <dgm:pt modelId="{3EBA4D29-885E-4B92-838B-377169789169}" type="pres">
      <dgm:prSet presAssocID="{D1C27C62-8FE5-430A-9189-5654BBF0C59C}" presName="node" presStyleLbl="node1" presStyleIdx="4" presStyleCnt="7">
        <dgm:presLayoutVars>
          <dgm:bulletEnabled val="1"/>
        </dgm:presLayoutVars>
      </dgm:prSet>
      <dgm:spPr/>
    </dgm:pt>
    <dgm:pt modelId="{02E6EBE2-8F90-4711-B6D3-864749CB0B16}" type="pres">
      <dgm:prSet presAssocID="{8C1242B7-8F86-49A6-A304-5E223A765656}" presName="sibTrans" presStyleLbl="sibTrans1D1" presStyleIdx="4" presStyleCnt="6"/>
      <dgm:spPr/>
    </dgm:pt>
    <dgm:pt modelId="{6620E0CB-7CF7-4205-8D91-3B5813E9AE44}" type="pres">
      <dgm:prSet presAssocID="{8C1242B7-8F86-49A6-A304-5E223A765656}" presName="connectorText" presStyleLbl="sibTrans1D1" presStyleIdx="4" presStyleCnt="6"/>
      <dgm:spPr/>
    </dgm:pt>
    <dgm:pt modelId="{08962DA4-84CC-4D33-9C97-0FA37255AE6B}" type="pres">
      <dgm:prSet presAssocID="{8102211B-332D-45B9-8E76-83BEF52549F6}" presName="node" presStyleLbl="node1" presStyleIdx="5" presStyleCnt="7">
        <dgm:presLayoutVars>
          <dgm:bulletEnabled val="1"/>
        </dgm:presLayoutVars>
      </dgm:prSet>
      <dgm:spPr/>
    </dgm:pt>
    <dgm:pt modelId="{4A2E656F-6ECE-4720-A13F-3A637F261652}" type="pres">
      <dgm:prSet presAssocID="{92722953-6CA1-4825-8CE7-F195F9FC885F}" presName="sibTrans" presStyleLbl="sibTrans1D1" presStyleIdx="5" presStyleCnt="6"/>
      <dgm:spPr/>
    </dgm:pt>
    <dgm:pt modelId="{0F0123BE-1CCC-472B-97CB-A3DF023FDD05}" type="pres">
      <dgm:prSet presAssocID="{92722953-6CA1-4825-8CE7-F195F9FC885F}" presName="connectorText" presStyleLbl="sibTrans1D1" presStyleIdx="5" presStyleCnt="6"/>
      <dgm:spPr/>
    </dgm:pt>
    <dgm:pt modelId="{8AD2AE9A-29BC-42C5-9AA8-A9929B050F77}" type="pres">
      <dgm:prSet presAssocID="{55DB53FF-14E1-4A32-A397-214B01F89E5A}" presName="node" presStyleLbl="node1" presStyleIdx="6" presStyleCnt="7">
        <dgm:presLayoutVars>
          <dgm:bulletEnabled val="1"/>
        </dgm:presLayoutVars>
      </dgm:prSet>
      <dgm:spPr/>
    </dgm:pt>
  </dgm:ptLst>
  <dgm:cxnLst>
    <dgm:cxn modelId="{62BCF01F-2E36-40CB-8183-CFD02803CC4D}" type="presOf" srcId="{92722953-6CA1-4825-8CE7-F195F9FC885F}" destId="{4A2E656F-6ECE-4720-A13F-3A637F261652}" srcOrd="0" destOrd="0" presId="urn:microsoft.com/office/officeart/2016/7/layout/RepeatingBendingProcessNew"/>
    <dgm:cxn modelId="{4423B021-8D37-404B-8F9C-2FAF481DD14C}" type="presOf" srcId="{8C1242B7-8F86-49A6-A304-5E223A765656}" destId="{02E6EBE2-8F90-4711-B6D3-864749CB0B16}" srcOrd="0" destOrd="0" presId="urn:microsoft.com/office/officeart/2016/7/layout/RepeatingBendingProcessNew"/>
    <dgm:cxn modelId="{6FB64B2B-764E-4A4C-8B5C-1AB76892FDEF}" type="presOf" srcId="{8102211B-332D-45B9-8E76-83BEF52549F6}" destId="{08962DA4-84CC-4D33-9C97-0FA37255AE6B}" srcOrd="0" destOrd="0" presId="urn:microsoft.com/office/officeart/2016/7/layout/RepeatingBendingProcessNew"/>
    <dgm:cxn modelId="{D3BDD230-2467-4D67-BD18-1AA5030DC66D}" type="presOf" srcId="{F693DC08-DEFD-40C4-9DF0-C67A5DA726F9}" destId="{59CBDE13-07A5-49D0-8548-B907D1DC4488}" srcOrd="0" destOrd="0" presId="urn:microsoft.com/office/officeart/2016/7/layout/RepeatingBendingProcessNew"/>
    <dgm:cxn modelId="{CF1AF732-C9C1-4659-91A2-01C0E515D842}" type="presOf" srcId="{62715562-1C2D-4B3D-BEFF-98685318583C}" destId="{A781AA3B-15F7-4E54-A4B2-A898777C7742}" srcOrd="0" destOrd="0" presId="urn:microsoft.com/office/officeart/2016/7/layout/RepeatingBendingProcessNew"/>
    <dgm:cxn modelId="{4CA82C36-AC8B-42F9-858B-2860A0240B28}" type="presOf" srcId="{05182CB6-5948-4963-B95A-D2D947FCA979}" destId="{ED05AA41-4FBC-43B4-A7E9-377AFB47CEAC}" srcOrd="1" destOrd="0" presId="urn:microsoft.com/office/officeart/2016/7/layout/RepeatingBendingProcessNew"/>
    <dgm:cxn modelId="{A6C87E36-E43E-40B4-A7C2-D28E6A35FCD4}" type="presOf" srcId="{24135C41-605C-4383-B889-4F8D532926F6}" destId="{06B5D5C7-6047-48EF-AF91-B8F23C06485E}" srcOrd="0" destOrd="0" presId="urn:microsoft.com/office/officeart/2016/7/layout/RepeatingBendingProcessNew"/>
    <dgm:cxn modelId="{5CAB4E68-A462-4EA1-B2FB-9958E343D075}" srcId="{24135C41-605C-4383-B889-4F8D532926F6}" destId="{C0D21A4B-9AC4-4927-AAB7-2EBC9418E838}" srcOrd="0" destOrd="0" parTransId="{172F5FE3-9811-4954-AED7-527247F47B57}" sibTransId="{4829B1DF-05E1-4B59-8DB5-1F5E9DE5890A}"/>
    <dgm:cxn modelId="{8DEA7D6E-7811-4C6F-951C-5C1436BCB208}" type="presOf" srcId="{0DDE0F98-0F1B-4AED-9E63-B5AFF76D0F9C}" destId="{E236CBA7-81FC-4477-A191-69CEE9661F79}" srcOrd="1" destOrd="0" presId="urn:microsoft.com/office/officeart/2016/7/layout/RepeatingBendingProcessNew"/>
    <dgm:cxn modelId="{EA7EE44E-D109-45A6-8EC7-93C66CF1DE30}" type="presOf" srcId="{C0D21A4B-9AC4-4927-AAB7-2EBC9418E838}" destId="{4B4E093D-8DB3-44D0-ADC4-4BE20510782B}" srcOrd="0" destOrd="0" presId="urn:microsoft.com/office/officeart/2016/7/layout/RepeatingBendingProcessNew"/>
    <dgm:cxn modelId="{D0DE2E4F-16BD-44C7-A2EF-B50832870696}" type="presOf" srcId="{8C1242B7-8F86-49A6-A304-5E223A765656}" destId="{6620E0CB-7CF7-4205-8D91-3B5813E9AE44}" srcOrd="1" destOrd="0" presId="urn:microsoft.com/office/officeart/2016/7/layout/RepeatingBendingProcessNew"/>
    <dgm:cxn modelId="{A54F7B55-9376-46C8-9AD0-351E2B7F81AC}" type="presOf" srcId="{55DB53FF-14E1-4A32-A397-214B01F89E5A}" destId="{8AD2AE9A-29BC-42C5-9AA8-A9929B050F77}" srcOrd="0" destOrd="0" presId="urn:microsoft.com/office/officeart/2016/7/layout/RepeatingBendingProcessNew"/>
    <dgm:cxn modelId="{3177867F-BCFA-4549-A635-42D890AE3A5F}" srcId="{24135C41-605C-4383-B889-4F8D532926F6}" destId="{D1C27C62-8FE5-430A-9189-5654BBF0C59C}" srcOrd="4" destOrd="0" parTransId="{77564AFB-2C11-4C93-8518-32959A63DEAF}" sibTransId="{8C1242B7-8F86-49A6-A304-5E223A765656}"/>
    <dgm:cxn modelId="{521B3E93-AC0C-4C45-B7E8-5FC8E122EA9B}" type="presOf" srcId="{62715562-1C2D-4B3D-BEFF-98685318583C}" destId="{17AE8A15-2BA5-434A-B766-C69BDCA5185F}" srcOrd="1" destOrd="0" presId="urn:microsoft.com/office/officeart/2016/7/layout/RepeatingBendingProcessNew"/>
    <dgm:cxn modelId="{12FDD89D-5C42-4F96-9195-F77D61343449}" type="presOf" srcId="{8EAA7928-C07F-45A1-AE0A-0CD00285C8D6}" destId="{2EFEFBAD-88B9-4CF0-823F-5489188AADEC}" srcOrd="0" destOrd="0" presId="urn:microsoft.com/office/officeart/2016/7/layout/RepeatingBendingProcessNew"/>
    <dgm:cxn modelId="{B0432AAD-816F-4D47-8DD9-BE505507CD48}" srcId="{24135C41-605C-4383-B889-4F8D532926F6}" destId="{8EAA7928-C07F-45A1-AE0A-0CD00285C8D6}" srcOrd="3" destOrd="0" parTransId="{B84370BB-1912-4709-8E1D-BAE1AA064AE4}" sibTransId="{05182CB6-5948-4963-B95A-D2D947FCA979}"/>
    <dgm:cxn modelId="{2C4F53B1-C7F1-4F36-BBB2-ECF9E6950AD5}" type="presOf" srcId="{05182CB6-5948-4963-B95A-D2D947FCA979}" destId="{2EA74A59-A04C-4F8F-A91C-251CAF657373}" srcOrd="0" destOrd="0" presId="urn:microsoft.com/office/officeart/2016/7/layout/RepeatingBendingProcessNew"/>
    <dgm:cxn modelId="{3EAECDB6-93C0-4E3F-8302-C2DA4280F8B7}" type="presOf" srcId="{D1C27C62-8FE5-430A-9189-5654BBF0C59C}" destId="{3EBA4D29-885E-4B92-838B-377169789169}" srcOrd="0" destOrd="0" presId="urn:microsoft.com/office/officeart/2016/7/layout/RepeatingBendingProcessNew"/>
    <dgm:cxn modelId="{398D4FC1-2421-45D2-828D-762FE495BC2F}" srcId="{24135C41-605C-4383-B889-4F8D532926F6}" destId="{8102211B-332D-45B9-8E76-83BEF52549F6}" srcOrd="5" destOrd="0" parTransId="{16B65CD6-6FB8-4CE2-86FD-9C530BEAB57B}" sibTransId="{92722953-6CA1-4825-8CE7-F195F9FC885F}"/>
    <dgm:cxn modelId="{7B83C2C6-1A07-4DAE-98A2-6E2548F14A7C}" type="presOf" srcId="{4829B1DF-05E1-4B59-8DB5-1F5E9DE5890A}" destId="{B751CEB6-DB7F-4E05-9F45-D8C7BA769B9F}" srcOrd="1" destOrd="0" presId="urn:microsoft.com/office/officeart/2016/7/layout/RepeatingBendingProcessNew"/>
    <dgm:cxn modelId="{E399B2D3-C7B9-4004-8F68-BD8115E71981}" type="presOf" srcId="{92722953-6CA1-4825-8CE7-F195F9FC885F}" destId="{0F0123BE-1CCC-472B-97CB-A3DF023FDD05}" srcOrd="1" destOrd="0" presId="urn:microsoft.com/office/officeart/2016/7/layout/RepeatingBendingProcessNew"/>
    <dgm:cxn modelId="{41DC4EED-3826-4BB4-9645-AB89F98195B5}" srcId="{24135C41-605C-4383-B889-4F8D532926F6}" destId="{B92D13AD-97D6-4D08-BD89-533E320BEDB6}" srcOrd="2" destOrd="0" parTransId="{A26DDA43-D59F-40BC-9D86-9DDFB805399B}" sibTransId="{0DDE0F98-0F1B-4AED-9E63-B5AFF76D0F9C}"/>
    <dgm:cxn modelId="{D6C177F3-F723-41AF-8E2A-3C56A7D3632D}" type="presOf" srcId="{B92D13AD-97D6-4D08-BD89-533E320BEDB6}" destId="{85521BB2-13F5-4D25-976F-E6C707ADDA81}" srcOrd="0" destOrd="0" presId="urn:microsoft.com/office/officeart/2016/7/layout/RepeatingBendingProcessNew"/>
    <dgm:cxn modelId="{0F28A2F5-EF6A-4F76-8B49-0628506B4509}" type="presOf" srcId="{4829B1DF-05E1-4B59-8DB5-1F5E9DE5890A}" destId="{CD65877F-7192-437B-889B-A0A57F9A5CE5}" srcOrd="0" destOrd="0" presId="urn:microsoft.com/office/officeart/2016/7/layout/RepeatingBendingProcessNew"/>
    <dgm:cxn modelId="{895FFCF6-4D94-43DA-AA3E-CE8372ED1E92}" srcId="{24135C41-605C-4383-B889-4F8D532926F6}" destId="{55DB53FF-14E1-4A32-A397-214B01F89E5A}" srcOrd="6" destOrd="0" parTransId="{A7DE351A-8098-44FE-A384-85C7D218156B}" sibTransId="{B73B87A4-B676-460B-9044-9D8663E9BD8F}"/>
    <dgm:cxn modelId="{F1F345FB-D3F1-4535-A58D-5FF37478DC82}" type="presOf" srcId="{0DDE0F98-0F1B-4AED-9E63-B5AFF76D0F9C}" destId="{ADA4B986-1CC4-4A75-BAA0-29783B75E01C}" srcOrd="0" destOrd="0" presId="urn:microsoft.com/office/officeart/2016/7/layout/RepeatingBendingProcessNew"/>
    <dgm:cxn modelId="{08FDA0FB-BC76-4D43-9213-004D6500D55A}" srcId="{24135C41-605C-4383-B889-4F8D532926F6}" destId="{F693DC08-DEFD-40C4-9DF0-C67A5DA726F9}" srcOrd="1" destOrd="0" parTransId="{F38E6025-B5C4-4D62-BA8D-3869BA7959BE}" sibTransId="{62715562-1C2D-4B3D-BEFF-98685318583C}"/>
    <dgm:cxn modelId="{237051DC-51C9-45B0-AFAE-522A6B672796}" type="presParOf" srcId="{06B5D5C7-6047-48EF-AF91-B8F23C06485E}" destId="{4B4E093D-8DB3-44D0-ADC4-4BE20510782B}" srcOrd="0" destOrd="0" presId="urn:microsoft.com/office/officeart/2016/7/layout/RepeatingBendingProcessNew"/>
    <dgm:cxn modelId="{F15CABCD-4FAD-4741-A50A-059AEC347CA9}" type="presParOf" srcId="{06B5D5C7-6047-48EF-AF91-B8F23C06485E}" destId="{CD65877F-7192-437B-889B-A0A57F9A5CE5}" srcOrd="1" destOrd="0" presId="urn:microsoft.com/office/officeart/2016/7/layout/RepeatingBendingProcessNew"/>
    <dgm:cxn modelId="{EFC4ADCA-F354-4D32-99A8-8E9043E3E2AE}" type="presParOf" srcId="{CD65877F-7192-437B-889B-A0A57F9A5CE5}" destId="{B751CEB6-DB7F-4E05-9F45-D8C7BA769B9F}" srcOrd="0" destOrd="0" presId="urn:microsoft.com/office/officeart/2016/7/layout/RepeatingBendingProcessNew"/>
    <dgm:cxn modelId="{AF9CBDB7-F7F6-4BDB-995D-108765E3AD75}" type="presParOf" srcId="{06B5D5C7-6047-48EF-AF91-B8F23C06485E}" destId="{59CBDE13-07A5-49D0-8548-B907D1DC4488}" srcOrd="2" destOrd="0" presId="urn:microsoft.com/office/officeart/2016/7/layout/RepeatingBendingProcessNew"/>
    <dgm:cxn modelId="{DEC5E0D4-5FAA-4090-BD53-F89D43A0A7CE}" type="presParOf" srcId="{06B5D5C7-6047-48EF-AF91-B8F23C06485E}" destId="{A781AA3B-15F7-4E54-A4B2-A898777C7742}" srcOrd="3" destOrd="0" presId="urn:microsoft.com/office/officeart/2016/7/layout/RepeatingBendingProcessNew"/>
    <dgm:cxn modelId="{7B63AEC2-B5D5-49B4-BFD8-B50233CFD0C8}" type="presParOf" srcId="{A781AA3B-15F7-4E54-A4B2-A898777C7742}" destId="{17AE8A15-2BA5-434A-B766-C69BDCA5185F}" srcOrd="0" destOrd="0" presId="urn:microsoft.com/office/officeart/2016/7/layout/RepeatingBendingProcessNew"/>
    <dgm:cxn modelId="{9CF767C4-4131-494E-9F1C-781DB36BD34E}" type="presParOf" srcId="{06B5D5C7-6047-48EF-AF91-B8F23C06485E}" destId="{85521BB2-13F5-4D25-976F-E6C707ADDA81}" srcOrd="4" destOrd="0" presId="urn:microsoft.com/office/officeart/2016/7/layout/RepeatingBendingProcessNew"/>
    <dgm:cxn modelId="{98C73A9E-3B4F-4081-B2C5-842DBC1271A8}" type="presParOf" srcId="{06B5D5C7-6047-48EF-AF91-B8F23C06485E}" destId="{ADA4B986-1CC4-4A75-BAA0-29783B75E01C}" srcOrd="5" destOrd="0" presId="urn:microsoft.com/office/officeart/2016/7/layout/RepeatingBendingProcessNew"/>
    <dgm:cxn modelId="{E8566DAF-C094-46AE-916C-B9F1D5C5CE2F}" type="presParOf" srcId="{ADA4B986-1CC4-4A75-BAA0-29783B75E01C}" destId="{E236CBA7-81FC-4477-A191-69CEE9661F79}" srcOrd="0" destOrd="0" presId="urn:microsoft.com/office/officeart/2016/7/layout/RepeatingBendingProcessNew"/>
    <dgm:cxn modelId="{909066F2-72E6-41A5-BCEC-03675A0621D6}" type="presParOf" srcId="{06B5D5C7-6047-48EF-AF91-B8F23C06485E}" destId="{2EFEFBAD-88B9-4CF0-823F-5489188AADEC}" srcOrd="6" destOrd="0" presId="urn:microsoft.com/office/officeart/2016/7/layout/RepeatingBendingProcessNew"/>
    <dgm:cxn modelId="{A0AC73BF-1D52-4E3F-A4C2-5E903B7ECE4B}" type="presParOf" srcId="{06B5D5C7-6047-48EF-AF91-B8F23C06485E}" destId="{2EA74A59-A04C-4F8F-A91C-251CAF657373}" srcOrd="7" destOrd="0" presId="urn:microsoft.com/office/officeart/2016/7/layout/RepeatingBendingProcessNew"/>
    <dgm:cxn modelId="{D6610B40-9B36-4F64-8F7E-F0EF019E54F9}" type="presParOf" srcId="{2EA74A59-A04C-4F8F-A91C-251CAF657373}" destId="{ED05AA41-4FBC-43B4-A7E9-377AFB47CEAC}" srcOrd="0" destOrd="0" presId="urn:microsoft.com/office/officeart/2016/7/layout/RepeatingBendingProcessNew"/>
    <dgm:cxn modelId="{38ED8587-CFB0-4090-87E4-105EDB0064E9}" type="presParOf" srcId="{06B5D5C7-6047-48EF-AF91-B8F23C06485E}" destId="{3EBA4D29-885E-4B92-838B-377169789169}" srcOrd="8" destOrd="0" presId="urn:microsoft.com/office/officeart/2016/7/layout/RepeatingBendingProcessNew"/>
    <dgm:cxn modelId="{E43E5115-BF78-4524-90B6-E965268842E8}" type="presParOf" srcId="{06B5D5C7-6047-48EF-AF91-B8F23C06485E}" destId="{02E6EBE2-8F90-4711-B6D3-864749CB0B16}" srcOrd="9" destOrd="0" presId="urn:microsoft.com/office/officeart/2016/7/layout/RepeatingBendingProcessNew"/>
    <dgm:cxn modelId="{F3EFC7AC-94CB-49EB-968B-03729939AAD4}" type="presParOf" srcId="{02E6EBE2-8F90-4711-B6D3-864749CB0B16}" destId="{6620E0CB-7CF7-4205-8D91-3B5813E9AE44}" srcOrd="0" destOrd="0" presId="urn:microsoft.com/office/officeart/2016/7/layout/RepeatingBendingProcessNew"/>
    <dgm:cxn modelId="{5DE71BF7-2C79-4BD5-8844-4B7937CF0A05}" type="presParOf" srcId="{06B5D5C7-6047-48EF-AF91-B8F23C06485E}" destId="{08962DA4-84CC-4D33-9C97-0FA37255AE6B}" srcOrd="10" destOrd="0" presId="urn:microsoft.com/office/officeart/2016/7/layout/RepeatingBendingProcessNew"/>
    <dgm:cxn modelId="{5217F5F3-7B80-463F-9262-E0A296E1D42F}" type="presParOf" srcId="{06B5D5C7-6047-48EF-AF91-B8F23C06485E}" destId="{4A2E656F-6ECE-4720-A13F-3A637F261652}" srcOrd="11" destOrd="0" presId="urn:microsoft.com/office/officeart/2016/7/layout/RepeatingBendingProcessNew"/>
    <dgm:cxn modelId="{E75491C0-1A3A-4DE1-BC60-1B0536A841CD}" type="presParOf" srcId="{4A2E656F-6ECE-4720-A13F-3A637F261652}" destId="{0F0123BE-1CCC-472B-97CB-A3DF023FDD05}" srcOrd="0" destOrd="0" presId="urn:microsoft.com/office/officeart/2016/7/layout/RepeatingBendingProcessNew"/>
    <dgm:cxn modelId="{FAB1B19C-23C8-4354-BA57-3CF69759A24A}" type="presParOf" srcId="{06B5D5C7-6047-48EF-AF91-B8F23C06485E}" destId="{8AD2AE9A-29BC-42C5-9AA8-A9929B050F77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2C7EC5-6D09-4CAC-A216-B984F86AC7C9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32C66B7-B874-45B5-9EC9-1F5F262E5028}">
      <dgm:prSet/>
      <dgm:spPr/>
      <dgm:t>
        <a:bodyPr/>
        <a:lstStyle/>
        <a:p>
          <a:r>
            <a:rPr lang="en-US"/>
            <a:t>Injuries: Sprains, Fractures, head injuries, back injuries</a:t>
          </a:r>
        </a:p>
      </dgm:t>
    </dgm:pt>
    <dgm:pt modelId="{C001B0B1-4897-465D-9E94-E2C753189A52}" type="parTrans" cxnId="{CF038E0F-F0C1-4DD8-9C09-B1815BC9F3A2}">
      <dgm:prSet/>
      <dgm:spPr/>
      <dgm:t>
        <a:bodyPr/>
        <a:lstStyle/>
        <a:p>
          <a:endParaRPr lang="en-US"/>
        </a:p>
      </dgm:t>
    </dgm:pt>
    <dgm:pt modelId="{EA34540B-B217-4CEA-81B6-C29E215B57E0}" type="sibTrans" cxnId="{CF038E0F-F0C1-4DD8-9C09-B1815BC9F3A2}">
      <dgm:prSet/>
      <dgm:spPr/>
      <dgm:t>
        <a:bodyPr/>
        <a:lstStyle/>
        <a:p>
          <a:endParaRPr lang="en-US"/>
        </a:p>
      </dgm:t>
    </dgm:pt>
    <dgm:pt modelId="{B5BFEFCC-2436-4000-81FE-29D99D68589B}">
      <dgm:prSet/>
      <dgm:spPr/>
      <dgm:t>
        <a:bodyPr/>
        <a:lstStyle/>
        <a:p>
          <a:r>
            <a:rPr lang="en-US" dirty="0"/>
            <a:t>Impact: Pain, lost time, reduced productivity</a:t>
          </a:r>
        </a:p>
      </dgm:t>
    </dgm:pt>
    <dgm:pt modelId="{9BA9497E-6C5A-4F2D-8B8C-58C17301A5FD}" type="parTrans" cxnId="{6ABB7DD3-9250-4F04-B7D7-A724202E2953}">
      <dgm:prSet/>
      <dgm:spPr/>
      <dgm:t>
        <a:bodyPr/>
        <a:lstStyle/>
        <a:p>
          <a:endParaRPr lang="en-US"/>
        </a:p>
      </dgm:t>
    </dgm:pt>
    <dgm:pt modelId="{F178A5DB-FF97-4392-A59B-C776932E74C1}" type="sibTrans" cxnId="{6ABB7DD3-9250-4F04-B7D7-A724202E2953}">
      <dgm:prSet/>
      <dgm:spPr/>
      <dgm:t>
        <a:bodyPr/>
        <a:lstStyle/>
        <a:p>
          <a:endParaRPr lang="en-US"/>
        </a:p>
      </dgm:t>
    </dgm:pt>
    <dgm:pt modelId="{61BA389F-E22A-4A57-9A17-B9648AD07F34}">
      <dgm:prSet/>
      <dgm:spPr/>
      <dgm:t>
        <a:bodyPr/>
        <a:lstStyle/>
        <a:p>
          <a:r>
            <a:rPr lang="en-US"/>
            <a:t>Costs: Medical expenses, workers’ comp, increased insurance costs</a:t>
          </a:r>
        </a:p>
      </dgm:t>
    </dgm:pt>
    <dgm:pt modelId="{549BAE83-A128-4AB6-8AC0-591A0C32D747}" type="parTrans" cxnId="{A13896BB-3C89-4F23-A3CB-A04118301D74}">
      <dgm:prSet/>
      <dgm:spPr/>
      <dgm:t>
        <a:bodyPr/>
        <a:lstStyle/>
        <a:p>
          <a:endParaRPr lang="en-US"/>
        </a:p>
      </dgm:t>
    </dgm:pt>
    <dgm:pt modelId="{3740F946-6F62-407C-95B2-CC4A16845784}" type="sibTrans" cxnId="{A13896BB-3C89-4F23-A3CB-A04118301D74}">
      <dgm:prSet/>
      <dgm:spPr/>
      <dgm:t>
        <a:bodyPr/>
        <a:lstStyle/>
        <a:p>
          <a:endParaRPr lang="en-US"/>
        </a:p>
      </dgm:t>
    </dgm:pt>
    <dgm:pt modelId="{EB08ACDC-F9AD-45FF-B01C-CF750166E8E6}">
      <dgm:prSet/>
      <dgm:spPr/>
      <dgm:t>
        <a:bodyPr/>
        <a:lstStyle/>
        <a:p>
          <a:r>
            <a:rPr lang="en-US"/>
            <a:t>Culture: Affect morale and workplace safety reputation</a:t>
          </a:r>
        </a:p>
      </dgm:t>
    </dgm:pt>
    <dgm:pt modelId="{C3A96F6E-6ED1-4B12-A3AF-C9A5A4C770FB}" type="parTrans" cxnId="{0AE0EBF4-F03B-4113-8F77-2304062DB779}">
      <dgm:prSet/>
      <dgm:spPr/>
      <dgm:t>
        <a:bodyPr/>
        <a:lstStyle/>
        <a:p>
          <a:endParaRPr lang="en-US"/>
        </a:p>
      </dgm:t>
    </dgm:pt>
    <dgm:pt modelId="{25DB021D-D686-4B0D-B336-E9843FFE0729}" type="sibTrans" cxnId="{0AE0EBF4-F03B-4113-8F77-2304062DB779}">
      <dgm:prSet/>
      <dgm:spPr/>
      <dgm:t>
        <a:bodyPr/>
        <a:lstStyle/>
        <a:p>
          <a:endParaRPr lang="en-US"/>
        </a:p>
      </dgm:t>
    </dgm:pt>
    <dgm:pt modelId="{CC661A40-0AA9-4F34-BFC8-FAAE52CDAB17}" type="pres">
      <dgm:prSet presAssocID="{D42C7EC5-6D09-4CAC-A216-B984F86AC7C9}" presName="matrix" presStyleCnt="0">
        <dgm:presLayoutVars>
          <dgm:chMax val="1"/>
          <dgm:dir/>
          <dgm:resizeHandles val="exact"/>
        </dgm:presLayoutVars>
      </dgm:prSet>
      <dgm:spPr/>
    </dgm:pt>
    <dgm:pt modelId="{0A8CC838-75D5-4C4B-B20A-FDD1D0D51285}" type="pres">
      <dgm:prSet presAssocID="{D42C7EC5-6D09-4CAC-A216-B984F86AC7C9}" presName="diamond" presStyleLbl="bgShp" presStyleIdx="0" presStyleCnt="1"/>
      <dgm:spPr/>
    </dgm:pt>
    <dgm:pt modelId="{24053889-3072-48A0-B06A-7C0C13A71BAD}" type="pres">
      <dgm:prSet presAssocID="{D42C7EC5-6D09-4CAC-A216-B984F86AC7C9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04FFE53-34F8-488F-A286-A812B55EEF51}" type="pres">
      <dgm:prSet presAssocID="{D42C7EC5-6D09-4CAC-A216-B984F86AC7C9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BF24C4D-3AC0-4AF5-A54A-8CBC42002014}" type="pres">
      <dgm:prSet presAssocID="{D42C7EC5-6D09-4CAC-A216-B984F86AC7C9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8D8D92A-1E76-42A4-B573-02C0CF3EC5B0}" type="pres">
      <dgm:prSet presAssocID="{D42C7EC5-6D09-4CAC-A216-B984F86AC7C9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CF038E0F-F0C1-4DD8-9C09-B1815BC9F3A2}" srcId="{D42C7EC5-6D09-4CAC-A216-B984F86AC7C9}" destId="{832C66B7-B874-45B5-9EC9-1F5F262E5028}" srcOrd="0" destOrd="0" parTransId="{C001B0B1-4897-465D-9E94-E2C753189A52}" sibTransId="{EA34540B-B217-4CEA-81B6-C29E215B57E0}"/>
    <dgm:cxn modelId="{7554054C-3655-4F84-BF9D-1EF2F8C6AC41}" type="presOf" srcId="{B5BFEFCC-2436-4000-81FE-29D99D68589B}" destId="{E04FFE53-34F8-488F-A286-A812B55EEF51}" srcOrd="0" destOrd="0" presId="urn:microsoft.com/office/officeart/2005/8/layout/matrix3"/>
    <dgm:cxn modelId="{0F25D14D-CD30-4157-A1F3-889AFB6A19BA}" type="presOf" srcId="{EB08ACDC-F9AD-45FF-B01C-CF750166E8E6}" destId="{C8D8D92A-1E76-42A4-B573-02C0CF3EC5B0}" srcOrd="0" destOrd="0" presId="urn:microsoft.com/office/officeart/2005/8/layout/matrix3"/>
    <dgm:cxn modelId="{C8E7808E-6E93-4131-B63F-A0D9711A5410}" type="presOf" srcId="{61BA389F-E22A-4A57-9A17-B9648AD07F34}" destId="{2BF24C4D-3AC0-4AF5-A54A-8CBC42002014}" srcOrd="0" destOrd="0" presId="urn:microsoft.com/office/officeart/2005/8/layout/matrix3"/>
    <dgm:cxn modelId="{A13896BB-3C89-4F23-A3CB-A04118301D74}" srcId="{D42C7EC5-6D09-4CAC-A216-B984F86AC7C9}" destId="{61BA389F-E22A-4A57-9A17-B9648AD07F34}" srcOrd="2" destOrd="0" parTransId="{549BAE83-A128-4AB6-8AC0-591A0C32D747}" sibTransId="{3740F946-6F62-407C-95B2-CC4A16845784}"/>
    <dgm:cxn modelId="{6ABB7DD3-9250-4F04-B7D7-A724202E2953}" srcId="{D42C7EC5-6D09-4CAC-A216-B984F86AC7C9}" destId="{B5BFEFCC-2436-4000-81FE-29D99D68589B}" srcOrd="1" destOrd="0" parTransId="{9BA9497E-6C5A-4F2D-8B8C-58C17301A5FD}" sibTransId="{F178A5DB-FF97-4392-A59B-C776932E74C1}"/>
    <dgm:cxn modelId="{0D2CDBDB-102A-4975-8E9D-C965FF125D5F}" type="presOf" srcId="{832C66B7-B874-45B5-9EC9-1F5F262E5028}" destId="{24053889-3072-48A0-B06A-7C0C13A71BAD}" srcOrd="0" destOrd="0" presId="urn:microsoft.com/office/officeart/2005/8/layout/matrix3"/>
    <dgm:cxn modelId="{34232FE5-14DE-4D13-BDF9-C0E5D593F55F}" type="presOf" srcId="{D42C7EC5-6D09-4CAC-A216-B984F86AC7C9}" destId="{CC661A40-0AA9-4F34-BFC8-FAAE52CDAB17}" srcOrd="0" destOrd="0" presId="urn:microsoft.com/office/officeart/2005/8/layout/matrix3"/>
    <dgm:cxn modelId="{0AE0EBF4-F03B-4113-8F77-2304062DB779}" srcId="{D42C7EC5-6D09-4CAC-A216-B984F86AC7C9}" destId="{EB08ACDC-F9AD-45FF-B01C-CF750166E8E6}" srcOrd="3" destOrd="0" parTransId="{C3A96F6E-6ED1-4B12-A3AF-C9A5A4C770FB}" sibTransId="{25DB021D-D686-4B0D-B336-E9843FFE0729}"/>
    <dgm:cxn modelId="{1A003410-AA90-47AB-A183-5E4B55DB2BFD}" type="presParOf" srcId="{CC661A40-0AA9-4F34-BFC8-FAAE52CDAB17}" destId="{0A8CC838-75D5-4C4B-B20A-FDD1D0D51285}" srcOrd="0" destOrd="0" presId="urn:microsoft.com/office/officeart/2005/8/layout/matrix3"/>
    <dgm:cxn modelId="{518E4972-38F0-4A14-94EE-E93B9A606760}" type="presParOf" srcId="{CC661A40-0AA9-4F34-BFC8-FAAE52CDAB17}" destId="{24053889-3072-48A0-B06A-7C0C13A71BAD}" srcOrd="1" destOrd="0" presId="urn:microsoft.com/office/officeart/2005/8/layout/matrix3"/>
    <dgm:cxn modelId="{08F8F2F1-C46E-4EF4-A3D4-999446B047CD}" type="presParOf" srcId="{CC661A40-0AA9-4F34-BFC8-FAAE52CDAB17}" destId="{E04FFE53-34F8-488F-A286-A812B55EEF51}" srcOrd="2" destOrd="0" presId="urn:microsoft.com/office/officeart/2005/8/layout/matrix3"/>
    <dgm:cxn modelId="{E9EC93C6-2CB8-4B45-9935-633AD0A71756}" type="presParOf" srcId="{CC661A40-0AA9-4F34-BFC8-FAAE52CDAB17}" destId="{2BF24C4D-3AC0-4AF5-A54A-8CBC42002014}" srcOrd="3" destOrd="0" presId="urn:microsoft.com/office/officeart/2005/8/layout/matrix3"/>
    <dgm:cxn modelId="{3F2EBD6F-F5E8-45FA-8115-7E282F3E89C7}" type="presParOf" srcId="{CC661A40-0AA9-4F34-BFC8-FAAE52CDAB17}" destId="{C8D8D92A-1E76-42A4-B573-02C0CF3EC5B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16B940-FDEF-4B7A-B02A-DA2DCC64E7E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27DFBFB-F27C-47C4-A8A1-1E0CC2FE74F5}">
      <dgm:prSet/>
      <dgm:spPr/>
      <dgm:t>
        <a:bodyPr/>
        <a:lstStyle/>
        <a:p>
          <a:r>
            <a:rPr lang="en-US"/>
            <a:t>Keep</a:t>
          </a:r>
        </a:p>
      </dgm:t>
    </dgm:pt>
    <dgm:pt modelId="{143D74E1-9C59-43D9-9318-A194954409B7}" type="parTrans" cxnId="{AACFAEF3-44F3-4468-8160-7DAF81CFAB23}">
      <dgm:prSet/>
      <dgm:spPr/>
      <dgm:t>
        <a:bodyPr/>
        <a:lstStyle/>
        <a:p>
          <a:endParaRPr lang="en-US"/>
        </a:p>
      </dgm:t>
    </dgm:pt>
    <dgm:pt modelId="{4C0CF62D-B2B7-4166-99DC-A47B0BE06D5E}" type="sibTrans" cxnId="{AACFAEF3-44F3-4468-8160-7DAF81CFAB23}">
      <dgm:prSet/>
      <dgm:spPr/>
      <dgm:t>
        <a:bodyPr/>
        <a:lstStyle/>
        <a:p>
          <a:endParaRPr lang="en-US"/>
        </a:p>
      </dgm:t>
    </dgm:pt>
    <dgm:pt modelId="{5F2739AF-87A7-4CFE-A2C0-AA49FEC6B676}">
      <dgm:prSet/>
      <dgm:spPr/>
      <dgm:t>
        <a:bodyPr/>
        <a:lstStyle/>
        <a:p>
          <a:r>
            <a:rPr lang="en-US"/>
            <a:t>Keep walkways and exits clear</a:t>
          </a:r>
        </a:p>
      </dgm:t>
    </dgm:pt>
    <dgm:pt modelId="{C534A899-67CA-4C2D-9167-B1D08BE0B8A1}" type="parTrans" cxnId="{306754D4-E95A-4DDD-AC2E-50029C700E99}">
      <dgm:prSet/>
      <dgm:spPr/>
      <dgm:t>
        <a:bodyPr/>
        <a:lstStyle/>
        <a:p>
          <a:endParaRPr lang="en-US"/>
        </a:p>
      </dgm:t>
    </dgm:pt>
    <dgm:pt modelId="{E977BE40-783F-4348-AE77-9F41866AE970}" type="sibTrans" cxnId="{306754D4-E95A-4DDD-AC2E-50029C700E99}">
      <dgm:prSet/>
      <dgm:spPr/>
      <dgm:t>
        <a:bodyPr/>
        <a:lstStyle/>
        <a:p>
          <a:endParaRPr lang="en-US"/>
        </a:p>
      </dgm:t>
    </dgm:pt>
    <dgm:pt modelId="{9D0F7182-DA45-427E-AC76-3D24125D2AB0}">
      <dgm:prSet/>
      <dgm:spPr/>
      <dgm:t>
        <a:bodyPr/>
        <a:lstStyle/>
        <a:p>
          <a:r>
            <a:rPr lang="en-US"/>
            <a:t>Clean up</a:t>
          </a:r>
        </a:p>
      </dgm:t>
    </dgm:pt>
    <dgm:pt modelId="{09077206-8A0B-4E3B-86B9-471779CBF133}" type="parTrans" cxnId="{0ACE6166-22DF-414B-B8F0-F899DAD637DC}">
      <dgm:prSet/>
      <dgm:spPr/>
      <dgm:t>
        <a:bodyPr/>
        <a:lstStyle/>
        <a:p>
          <a:endParaRPr lang="en-US"/>
        </a:p>
      </dgm:t>
    </dgm:pt>
    <dgm:pt modelId="{EC559C30-EC4E-422D-9DF4-319E4B876A43}" type="sibTrans" cxnId="{0ACE6166-22DF-414B-B8F0-F899DAD637DC}">
      <dgm:prSet/>
      <dgm:spPr/>
      <dgm:t>
        <a:bodyPr/>
        <a:lstStyle/>
        <a:p>
          <a:endParaRPr lang="en-US"/>
        </a:p>
      </dgm:t>
    </dgm:pt>
    <dgm:pt modelId="{349B66FD-E818-4D5C-BA7B-63EBCDF1FC85}">
      <dgm:prSet/>
      <dgm:spPr/>
      <dgm:t>
        <a:bodyPr/>
        <a:lstStyle/>
        <a:p>
          <a:r>
            <a:rPr lang="en-US"/>
            <a:t>Clean up spills immediately</a:t>
          </a:r>
        </a:p>
      </dgm:t>
    </dgm:pt>
    <dgm:pt modelId="{B5DF66D6-F26C-43C8-8935-23AE4322F300}" type="parTrans" cxnId="{E823B9E2-1D44-4510-A0D4-B5A651F65513}">
      <dgm:prSet/>
      <dgm:spPr/>
      <dgm:t>
        <a:bodyPr/>
        <a:lstStyle/>
        <a:p>
          <a:endParaRPr lang="en-US"/>
        </a:p>
      </dgm:t>
    </dgm:pt>
    <dgm:pt modelId="{DB5E9965-A097-463E-B727-92C3B74E3810}" type="sibTrans" cxnId="{E823B9E2-1D44-4510-A0D4-B5A651F65513}">
      <dgm:prSet/>
      <dgm:spPr/>
      <dgm:t>
        <a:bodyPr/>
        <a:lstStyle/>
        <a:p>
          <a:endParaRPr lang="en-US"/>
        </a:p>
      </dgm:t>
    </dgm:pt>
    <dgm:pt modelId="{88F9CA50-4B9B-46AB-913D-6A99868B4EE9}">
      <dgm:prSet/>
      <dgm:spPr/>
      <dgm:t>
        <a:bodyPr/>
        <a:lstStyle/>
        <a:p>
          <a:r>
            <a:rPr lang="en-US"/>
            <a:t>Use</a:t>
          </a:r>
        </a:p>
      </dgm:t>
    </dgm:pt>
    <dgm:pt modelId="{F4AA1C04-8EB5-41EB-921D-B702B5FCBE05}" type="parTrans" cxnId="{9252852D-BA65-4695-BABE-1878E2A33F94}">
      <dgm:prSet/>
      <dgm:spPr/>
      <dgm:t>
        <a:bodyPr/>
        <a:lstStyle/>
        <a:p>
          <a:endParaRPr lang="en-US"/>
        </a:p>
      </dgm:t>
    </dgm:pt>
    <dgm:pt modelId="{77956691-FB39-4796-855F-3EFAB4C4E376}" type="sibTrans" cxnId="{9252852D-BA65-4695-BABE-1878E2A33F94}">
      <dgm:prSet/>
      <dgm:spPr/>
      <dgm:t>
        <a:bodyPr/>
        <a:lstStyle/>
        <a:p>
          <a:endParaRPr lang="en-US"/>
        </a:p>
      </dgm:t>
    </dgm:pt>
    <dgm:pt modelId="{A072FF74-F0B5-4679-95D5-BBA8A5263634}">
      <dgm:prSet/>
      <dgm:spPr/>
      <dgm:t>
        <a:bodyPr/>
        <a:lstStyle/>
        <a:p>
          <a:r>
            <a:rPr lang="en-US"/>
            <a:t>Use caution signs</a:t>
          </a:r>
        </a:p>
      </dgm:t>
    </dgm:pt>
    <dgm:pt modelId="{40D86838-360E-4C74-9A82-EA732C0BFC60}" type="parTrans" cxnId="{706F6B9D-02A0-40C8-98FB-948EC05F36A1}">
      <dgm:prSet/>
      <dgm:spPr/>
      <dgm:t>
        <a:bodyPr/>
        <a:lstStyle/>
        <a:p>
          <a:endParaRPr lang="en-US"/>
        </a:p>
      </dgm:t>
    </dgm:pt>
    <dgm:pt modelId="{3A28392A-8831-4809-8608-9A576E261C86}" type="sibTrans" cxnId="{706F6B9D-02A0-40C8-98FB-948EC05F36A1}">
      <dgm:prSet/>
      <dgm:spPr/>
      <dgm:t>
        <a:bodyPr/>
        <a:lstStyle/>
        <a:p>
          <a:endParaRPr lang="en-US"/>
        </a:p>
      </dgm:t>
    </dgm:pt>
    <dgm:pt modelId="{C5F8AC1A-FB30-4731-B931-B6098F37A15D}">
      <dgm:prSet/>
      <dgm:spPr/>
      <dgm:t>
        <a:bodyPr/>
        <a:lstStyle/>
        <a:p>
          <a:r>
            <a:rPr lang="en-US"/>
            <a:t>Wear</a:t>
          </a:r>
        </a:p>
      </dgm:t>
    </dgm:pt>
    <dgm:pt modelId="{43219B9B-BCF9-491A-B514-7246A58882FB}" type="parTrans" cxnId="{C4F0C89E-1488-4FB6-A584-75D8360518C2}">
      <dgm:prSet/>
      <dgm:spPr/>
      <dgm:t>
        <a:bodyPr/>
        <a:lstStyle/>
        <a:p>
          <a:endParaRPr lang="en-US"/>
        </a:p>
      </dgm:t>
    </dgm:pt>
    <dgm:pt modelId="{13F17949-2C45-418C-A95E-958C7CF88B89}" type="sibTrans" cxnId="{C4F0C89E-1488-4FB6-A584-75D8360518C2}">
      <dgm:prSet/>
      <dgm:spPr/>
      <dgm:t>
        <a:bodyPr/>
        <a:lstStyle/>
        <a:p>
          <a:endParaRPr lang="en-US"/>
        </a:p>
      </dgm:t>
    </dgm:pt>
    <dgm:pt modelId="{BA1F5A9B-8F30-4348-8719-C5845C5E487E}">
      <dgm:prSet/>
      <dgm:spPr/>
      <dgm:t>
        <a:bodyPr/>
        <a:lstStyle/>
        <a:p>
          <a:r>
            <a:rPr lang="en-US"/>
            <a:t>Wear caution signs</a:t>
          </a:r>
        </a:p>
      </dgm:t>
    </dgm:pt>
    <dgm:pt modelId="{213B740C-E3F9-4802-82B7-0D06492162C7}" type="parTrans" cxnId="{3B627678-6377-488F-BF56-8FD114905C2F}">
      <dgm:prSet/>
      <dgm:spPr/>
      <dgm:t>
        <a:bodyPr/>
        <a:lstStyle/>
        <a:p>
          <a:endParaRPr lang="en-US"/>
        </a:p>
      </dgm:t>
    </dgm:pt>
    <dgm:pt modelId="{B93830B4-7DC6-43E5-BBC4-E4451C5F1C5D}" type="sibTrans" cxnId="{3B627678-6377-488F-BF56-8FD114905C2F}">
      <dgm:prSet/>
      <dgm:spPr/>
      <dgm:t>
        <a:bodyPr/>
        <a:lstStyle/>
        <a:p>
          <a:endParaRPr lang="en-US"/>
        </a:p>
      </dgm:t>
    </dgm:pt>
    <dgm:pt modelId="{96FA5AFB-BD82-4EF8-A1B0-60A91E70D76E}">
      <dgm:prSet/>
      <dgm:spPr/>
      <dgm:t>
        <a:bodyPr/>
        <a:lstStyle/>
        <a:p>
          <a:r>
            <a:rPr lang="en-US"/>
            <a:t>Wear</a:t>
          </a:r>
        </a:p>
      </dgm:t>
    </dgm:pt>
    <dgm:pt modelId="{82D36657-A51A-4F63-9BDF-ADADFF106ABF}" type="parTrans" cxnId="{46DA40F3-F7EF-4175-856E-2CD66B652290}">
      <dgm:prSet/>
      <dgm:spPr/>
      <dgm:t>
        <a:bodyPr/>
        <a:lstStyle/>
        <a:p>
          <a:endParaRPr lang="en-US"/>
        </a:p>
      </dgm:t>
    </dgm:pt>
    <dgm:pt modelId="{D6E624F6-F21A-420C-86F1-CBB05BC59ADD}" type="sibTrans" cxnId="{46DA40F3-F7EF-4175-856E-2CD66B652290}">
      <dgm:prSet/>
      <dgm:spPr/>
      <dgm:t>
        <a:bodyPr/>
        <a:lstStyle/>
        <a:p>
          <a:endParaRPr lang="en-US"/>
        </a:p>
      </dgm:t>
    </dgm:pt>
    <dgm:pt modelId="{7BB02F1A-A022-4DB8-BBF8-BD9C703CAD8D}">
      <dgm:prSet/>
      <dgm:spPr/>
      <dgm:t>
        <a:bodyPr/>
        <a:lstStyle/>
        <a:p>
          <a:r>
            <a:rPr lang="en-US"/>
            <a:t>Wear the appropriate clothing for the job</a:t>
          </a:r>
        </a:p>
      </dgm:t>
    </dgm:pt>
    <dgm:pt modelId="{B9001C86-F4A6-4093-94E0-E1E38B58889F}" type="parTrans" cxnId="{D18421CA-FAD6-401C-83AD-B1322BA6B052}">
      <dgm:prSet/>
      <dgm:spPr/>
      <dgm:t>
        <a:bodyPr/>
        <a:lstStyle/>
        <a:p>
          <a:endParaRPr lang="en-US"/>
        </a:p>
      </dgm:t>
    </dgm:pt>
    <dgm:pt modelId="{3857DCB9-F919-441C-86D8-988F601FDC21}" type="sibTrans" cxnId="{D18421CA-FAD6-401C-83AD-B1322BA6B052}">
      <dgm:prSet/>
      <dgm:spPr/>
      <dgm:t>
        <a:bodyPr/>
        <a:lstStyle/>
        <a:p>
          <a:endParaRPr lang="en-US"/>
        </a:p>
      </dgm:t>
    </dgm:pt>
    <dgm:pt modelId="{1DF3EE4E-9D4F-4095-9C76-3A508E7DE25B}">
      <dgm:prSet/>
      <dgm:spPr/>
      <dgm:t>
        <a:bodyPr/>
        <a:lstStyle/>
        <a:p>
          <a:r>
            <a:rPr lang="en-US"/>
            <a:t>Stay</a:t>
          </a:r>
        </a:p>
      </dgm:t>
    </dgm:pt>
    <dgm:pt modelId="{52E2E9D7-AC72-4A5E-AFC4-63AEE6BE5730}" type="parTrans" cxnId="{4D709640-6B53-4D09-9FEF-7FA384DCF993}">
      <dgm:prSet/>
      <dgm:spPr/>
      <dgm:t>
        <a:bodyPr/>
        <a:lstStyle/>
        <a:p>
          <a:endParaRPr lang="en-US"/>
        </a:p>
      </dgm:t>
    </dgm:pt>
    <dgm:pt modelId="{8187D6AB-0E47-4E11-BFFE-D2D44D5655CD}" type="sibTrans" cxnId="{4D709640-6B53-4D09-9FEF-7FA384DCF993}">
      <dgm:prSet/>
      <dgm:spPr/>
      <dgm:t>
        <a:bodyPr/>
        <a:lstStyle/>
        <a:p>
          <a:endParaRPr lang="en-US"/>
        </a:p>
      </dgm:t>
    </dgm:pt>
    <dgm:pt modelId="{2554CF78-5D39-4616-B9E0-4E9C7F445A94}">
      <dgm:prSet/>
      <dgm:spPr/>
      <dgm:t>
        <a:bodyPr/>
        <a:lstStyle/>
        <a:p>
          <a:r>
            <a:rPr lang="en-US"/>
            <a:t>Stay Alert- Avoid distractions</a:t>
          </a:r>
        </a:p>
      </dgm:t>
    </dgm:pt>
    <dgm:pt modelId="{06E10B5C-64FD-46BF-B5AD-391EA1F76B7D}" type="parTrans" cxnId="{A1BBE52B-B516-4F79-A3AE-2237D5566FA2}">
      <dgm:prSet/>
      <dgm:spPr/>
      <dgm:t>
        <a:bodyPr/>
        <a:lstStyle/>
        <a:p>
          <a:endParaRPr lang="en-US"/>
        </a:p>
      </dgm:t>
    </dgm:pt>
    <dgm:pt modelId="{18910B70-D388-491B-B0E6-C926345FE67B}" type="sibTrans" cxnId="{A1BBE52B-B516-4F79-A3AE-2237D5566FA2}">
      <dgm:prSet/>
      <dgm:spPr/>
      <dgm:t>
        <a:bodyPr/>
        <a:lstStyle/>
        <a:p>
          <a:endParaRPr lang="en-US"/>
        </a:p>
      </dgm:t>
    </dgm:pt>
    <dgm:pt modelId="{9595CBFF-920D-471D-A3DA-CA002A14B04A}">
      <dgm:prSet/>
      <dgm:spPr/>
      <dgm:t>
        <a:bodyPr/>
        <a:lstStyle/>
        <a:p>
          <a:r>
            <a:rPr lang="en-US"/>
            <a:t>Report</a:t>
          </a:r>
        </a:p>
      </dgm:t>
    </dgm:pt>
    <dgm:pt modelId="{BFCFBCCB-D2B2-4334-9930-1BDAA3997066}" type="parTrans" cxnId="{2B17C593-E09C-41E9-8F7E-13D7162CF452}">
      <dgm:prSet/>
      <dgm:spPr/>
      <dgm:t>
        <a:bodyPr/>
        <a:lstStyle/>
        <a:p>
          <a:endParaRPr lang="en-US"/>
        </a:p>
      </dgm:t>
    </dgm:pt>
    <dgm:pt modelId="{83FAE724-DD47-4214-8FCF-890CDB007636}" type="sibTrans" cxnId="{2B17C593-E09C-41E9-8F7E-13D7162CF452}">
      <dgm:prSet/>
      <dgm:spPr/>
      <dgm:t>
        <a:bodyPr/>
        <a:lstStyle/>
        <a:p>
          <a:endParaRPr lang="en-US"/>
        </a:p>
      </dgm:t>
    </dgm:pt>
    <dgm:pt modelId="{A4501460-CD8A-479E-82BD-EA938B33CCDA}">
      <dgm:prSet/>
      <dgm:spPr/>
      <dgm:t>
        <a:bodyPr/>
        <a:lstStyle/>
        <a:p>
          <a:r>
            <a:rPr lang="en-US"/>
            <a:t>Report hazards right away</a:t>
          </a:r>
        </a:p>
      </dgm:t>
    </dgm:pt>
    <dgm:pt modelId="{AC62D3DF-0012-4A1F-9A90-E3DC656E09DE}" type="parTrans" cxnId="{DC2A2979-ABE4-4663-A8CC-5280FDAC4004}">
      <dgm:prSet/>
      <dgm:spPr/>
      <dgm:t>
        <a:bodyPr/>
        <a:lstStyle/>
        <a:p>
          <a:endParaRPr lang="en-US"/>
        </a:p>
      </dgm:t>
    </dgm:pt>
    <dgm:pt modelId="{CE644DA9-4DF7-4454-AB84-FEDA6197A238}" type="sibTrans" cxnId="{DC2A2979-ABE4-4663-A8CC-5280FDAC4004}">
      <dgm:prSet/>
      <dgm:spPr/>
      <dgm:t>
        <a:bodyPr/>
        <a:lstStyle/>
        <a:p>
          <a:endParaRPr lang="en-US"/>
        </a:p>
      </dgm:t>
    </dgm:pt>
    <dgm:pt modelId="{37FAF4D8-B140-4F12-81F3-BF86FA7953DF}">
      <dgm:prSet/>
      <dgm:spPr/>
      <dgm:t>
        <a:bodyPr/>
        <a:lstStyle/>
        <a:p>
          <a:r>
            <a:rPr lang="en-US"/>
            <a:t>Take</a:t>
          </a:r>
        </a:p>
      </dgm:t>
    </dgm:pt>
    <dgm:pt modelId="{6E3A492D-CC8A-4F13-965D-66E8A46ED59E}" type="parTrans" cxnId="{0981813A-1C91-4E94-BF31-50BB1BCF3B0B}">
      <dgm:prSet/>
      <dgm:spPr/>
      <dgm:t>
        <a:bodyPr/>
        <a:lstStyle/>
        <a:p>
          <a:endParaRPr lang="en-US"/>
        </a:p>
      </dgm:t>
    </dgm:pt>
    <dgm:pt modelId="{CA64100D-6968-4D8F-84FD-2507208847C3}" type="sibTrans" cxnId="{0981813A-1C91-4E94-BF31-50BB1BCF3B0B}">
      <dgm:prSet/>
      <dgm:spPr/>
      <dgm:t>
        <a:bodyPr/>
        <a:lstStyle/>
        <a:p>
          <a:endParaRPr lang="en-US"/>
        </a:p>
      </dgm:t>
    </dgm:pt>
    <dgm:pt modelId="{CC100270-1546-4D9C-AD9A-84024D4A3708}">
      <dgm:prSet/>
      <dgm:spPr/>
      <dgm:t>
        <a:bodyPr/>
        <a:lstStyle/>
        <a:p>
          <a:r>
            <a:rPr lang="en-US"/>
            <a:t>Take your time –safety first</a:t>
          </a:r>
        </a:p>
      </dgm:t>
    </dgm:pt>
    <dgm:pt modelId="{D1C8E8E9-547A-4D8A-B0CE-ECB20884D90E}" type="parTrans" cxnId="{C6E5138D-8D65-4F95-A4E5-FDA5D6557B2A}">
      <dgm:prSet/>
      <dgm:spPr/>
      <dgm:t>
        <a:bodyPr/>
        <a:lstStyle/>
        <a:p>
          <a:endParaRPr lang="en-US"/>
        </a:p>
      </dgm:t>
    </dgm:pt>
    <dgm:pt modelId="{6937821A-66F4-486D-906F-402B798D022F}" type="sibTrans" cxnId="{C6E5138D-8D65-4F95-A4E5-FDA5D6557B2A}">
      <dgm:prSet/>
      <dgm:spPr/>
      <dgm:t>
        <a:bodyPr/>
        <a:lstStyle/>
        <a:p>
          <a:endParaRPr lang="en-US"/>
        </a:p>
      </dgm:t>
    </dgm:pt>
    <dgm:pt modelId="{ED9B4010-D749-42ED-8F1A-E332756BDC0A}" type="pres">
      <dgm:prSet presAssocID="{EC16B940-FDEF-4B7A-B02A-DA2DCC64E7E7}" presName="diagram" presStyleCnt="0">
        <dgm:presLayoutVars>
          <dgm:dir/>
          <dgm:resizeHandles val="exact"/>
        </dgm:presLayoutVars>
      </dgm:prSet>
      <dgm:spPr/>
    </dgm:pt>
    <dgm:pt modelId="{A7D596B1-7548-4890-B14D-6216022CB03F}" type="pres">
      <dgm:prSet presAssocID="{B27DFBFB-F27C-47C4-A8A1-1E0CC2FE74F5}" presName="node" presStyleLbl="node1" presStyleIdx="0" presStyleCnt="8">
        <dgm:presLayoutVars>
          <dgm:bulletEnabled val="1"/>
        </dgm:presLayoutVars>
      </dgm:prSet>
      <dgm:spPr/>
    </dgm:pt>
    <dgm:pt modelId="{18D90797-E66C-4738-8745-27F5A02E4AF6}" type="pres">
      <dgm:prSet presAssocID="{4C0CF62D-B2B7-4166-99DC-A47B0BE06D5E}" presName="sibTrans" presStyleCnt="0"/>
      <dgm:spPr/>
    </dgm:pt>
    <dgm:pt modelId="{79D13691-F687-4554-AB98-789795D91C79}" type="pres">
      <dgm:prSet presAssocID="{9D0F7182-DA45-427E-AC76-3D24125D2AB0}" presName="node" presStyleLbl="node1" presStyleIdx="1" presStyleCnt="8">
        <dgm:presLayoutVars>
          <dgm:bulletEnabled val="1"/>
        </dgm:presLayoutVars>
      </dgm:prSet>
      <dgm:spPr/>
    </dgm:pt>
    <dgm:pt modelId="{33D1D7B1-B3E4-4486-B80E-2611C8A48C5D}" type="pres">
      <dgm:prSet presAssocID="{EC559C30-EC4E-422D-9DF4-319E4B876A43}" presName="sibTrans" presStyleCnt="0"/>
      <dgm:spPr/>
    </dgm:pt>
    <dgm:pt modelId="{55E16ED9-B2BC-4C7D-879C-19E094C3AF53}" type="pres">
      <dgm:prSet presAssocID="{88F9CA50-4B9B-46AB-913D-6A99868B4EE9}" presName="node" presStyleLbl="node1" presStyleIdx="2" presStyleCnt="8">
        <dgm:presLayoutVars>
          <dgm:bulletEnabled val="1"/>
        </dgm:presLayoutVars>
      </dgm:prSet>
      <dgm:spPr/>
    </dgm:pt>
    <dgm:pt modelId="{147B0E6C-EAFF-4B4A-8A62-62D36315524F}" type="pres">
      <dgm:prSet presAssocID="{77956691-FB39-4796-855F-3EFAB4C4E376}" presName="sibTrans" presStyleCnt="0"/>
      <dgm:spPr/>
    </dgm:pt>
    <dgm:pt modelId="{E439F20A-C121-4E4F-8D30-3ED22816614D}" type="pres">
      <dgm:prSet presAssocID="{C5F8AC1A-FB30-4731-B931-B6098F37A15D}" presName="node" presStyleLbl="node1" presStyleIdx="3" presStyleCnt="8">
        <dgm:presLayoutVars>
          <dgm:bulletEnabled val="1"/>
        </dgm:presLayoutVars>
      </dgm:prSet>
      <dgm:spPr/>
    </dgm:pt>
    <dgm:pt modelId="{EEC1875B-FC2F-436D-9277-48AEC2541D6D}" type="pres">
      <dgm:prSet presAssocID="{13F17949-2C45-418C-A95E-958C7CF88B89}" presName="sibTrans" presStyleCnt="0"/>
      <dgm:spPr/>
    </dgm:pt>
    <dgm:pt modelId="{4896C549-4840-4BB1-9A99-AB3955DCB723}" type="pres">
      <dgm:prSet presAssocID="{96FA5AFB-BD82-4EF8-A1B0-60A91E70D76E}" presName="node" presStyleLbl="node1" presStyleIdx="4" presStyleCnt="8">
        <dgm:presLayoutVars>
          <dgm:bulletEnabled val="1"/>
        </dgm:presLayoutVars>
      </dgm:prSet>
      <dgm:spPr/>
    </dgm:pt>
    <dgm:pt modelId="{852FB58A-9AF0-45C0-BCDF-EFEF8ADC9912}" type="pres">
      <dgm:prSet presAssocID="{D6E624F6-F21A-420C-86F1-CBB05BC59ADD}" presName="sibTrans" presStyleCnt="0"/>
      <dgm:spPr/>
    </dgm:pt>
    <dgm:pt modelId="{73BADFA6-74C7-403A-B788-B524675B66C5}" type="pres">
      <dgm:prSet presAssocID="{1DF3EE4E-9D4F-4095-9C76-3A508E7DE25B}" presName="node" presStyleLbl="node1" presStyleIdx="5" presStyleCnt="8">
        <dgm:presLayoutVars>
          <dgm:bulletEnabled val="1"/>
        </dgm:presLayoutVars>
      </dgm:prSet>
      <dgm:spPr/>
    </dgm:pt>
    <dgm:pt modelId="{74103875-4DBD-488D-B9BC-303566ACC471}" type="pres">
      <dgm:prSet presAssocID="{8187D6AB-0E47-4E11-BFFE-D2D44D5655CD}" presName="sibTrans" presStyleCnt="0"/>
      <dgm:spPr/>
    </dgm:pt>
    <dgm:pt modelId="{7BD81D28-FDD6-4C80-8053-D3DA1BFFEA70}" type="pres">
      <dgm:prSet presAssocID="{9595CBFF-920D-471D-A3DA-CA002A14B04A}" presName="node" presStyleLbl="node1" presStyleIdx="6" presStyleCnt="8">
        <dgm:presLayoutVars>
          <dgm:bulletEnabled val="1"/>
        </dgm:presLayoutVars>
      </dgm:prSet>
      <dgm:spPr/>
    </dgm:pt>
    <dgm:pt modelId="{FF7A6F05-6457-476A-8934-6A278390CC6B}" type="pres">
      <dgm:prSet presAssocID="{83FAE724-DD47-4214-8FCF-890CDB007636}" presName="sibTrans" presStyleCnt="0"/>
      <dgm:spPr/>
    </dgm:pt>
    <dgm:pt modelId="{E81D1F58-4615-4C82-9D45-DC4B42679B77}" type="pres">
      <dgm:prSet presAssocID="{37FAF4D8-B140-4F12-81F3-BF86FA7953DF}" presName="node" presStyleLbl="node1" presStyleIdx="7" presStyleCnt="8">
        <dgm:presLayoutVars>
          <dgm:bulletEnabled val="1"/>
        </dgm:presLayoutVars>
      </dgm:prSet>
      <dgm:spPr/>
    </dgm:pt>
  </dgm:ptLst>
  <dgm:cxnLst>
    <dgm:cxn modelId="{8E961210-E030-4861-9A3F-023DC92E8A93}" type="presOf" srcId="{9D0F7182-DA45-427E-AC76-3D24125D2AB0}" destId="{79D13691-F687-4554-AB98-789795D91C79}" srcOrd="0" destOrd="0" presId="urn:microsoft.com/office/officeart/2005/8/layout/default"/>
    <dgm:cxn modelId="{47276818-780A-45D5-9515-4D4303BACAE7}" type="presOf" srcId="{2554CF78-5D39-4616-B9E0-4E9C7F445A94}" destId="{73BADFA6-74C7-403A-B788-B524675B66C5}" srcOrd="0" destOrd="1" presId="urn:microsoft.com/office/officeart/2005/8/layout/default"/>
    <dgm:cxn modelId="{4EA3F018-2242-43A8-AA72-08B8BFB1EE8E}" type="presOf" srcId="{BA1F5A9B-8F30-4348-8719-C5845C5E487E}" destId="{E439F20A-C121-4E4F-8D30-3ED22816614D}" srcOrd="0" destOrd="1" presId="urn:microsoft.com/office/officeart/2005/8/layout/default"/>
    <dgm:cxn modelId="{A1BBE52B-B516-4F79-A3AE-2237D5566FA2}" srcId="{1DF3EE4E-9D4F-4095-9C76-3A508E7DE25B}" destId="{2554CF78-5D39-4616-B9E0-4E9C7F445A94}" srcOrd="0" destOrd="0" parTransId="{06E10B5C-64FD-46BF-B5AD-391EA1F76B7D}" sibTransId="{18910B70-D388-491B-B0E6-C926345FE67B}"/>
    <dgm:cxn modelId="{9252852D-BA65-4695-BABE-1878E2A33F94}" srcId="{EC16B940-FDEF-4B7A-B02A-DA2DCC64E7E7}" destId="{88F9CA50-4B9B-46AB-913D-6A99868B4EE9}" srcOrd="2" destOrd="0" parTransId="{F4AA1C04-8EB5-41EB-921D-B702B5FCBE05}" sibTransId="{77956691-FB39-4796-855F-3EFAB4C4E376}"/>
    <dgm:cxn modelId="{0981813A-1C91-4E94-BF31-50BB1BCF3B0B}" srcId="{EC16B940-FDEF-4B7A-B02A-DA2DCC64E7E7}" destId="{37FAF4D8-B140-4F12-81F3-BF86FA7953DF}" srcOrd="7" destOrd="0" parTransId="{6E3A492D-CC8A-4F13-965D-66E8A46ED59E}" sibTransId="{CA64100D-6968-4D8F-84FD-2507208847C3}"/>
    <dgm:cxn modelId="{4D709640-6B53-4D09-9FEF-7FA384DCF993}" srcId="{EC16B940-FDEF-4B7A-B02A-DA2DCC64E7E7}" destId="{1DF3EE4E-9D4F-4095-9C76-3A508E7DE25B}" srcOrd="5" destOrd="0" parTransId="{52E2E9D7-AC72-4A5E-AFC4-63AEE6BE5730}" sibTransId="{8187D6AB-0E47-4E11-BFFE-D2D44D5655CD}"/>
    <dgm:cxn modelId="{0ACE6166-22DF-414B-B8F0-F899DAD637DC}" srcId="{EC16B940-FDEF-4B7A-B02A-DA2DCC64E7E7}" destId="{9D0F7182-DA45-427E-AC76-3D24125D2AB0}" srcOrd="1" destOrd="0" parTransId="{09077206-8A0B-4E3B-86B9-471779CBF133}" sibTransId="{EC559C30-EC4E-422D-9DF4-319E4B876A43}"/>
    <dgm:cxn modelId="{59DB2C48-1603-402E-9EFE-9B818A81CF5F}" type="presOf" srcId="{CC100270-1546-4D9C-AD9A-84024D4A3708}" destId="{E81D1F58-4615-4C82-9D45-DC4B42679B77}" srcOrd="0" destOrd="1" presId="urn:microsoft.com/office/officeart/2005/8/layout/default"/>
    <dgm:cxn modelId="{BCB4046D-8AB4-4E7B-AA20-A1DBBDAE863E}" type="presOf" srcId="{A4501460-CD8A-479E-82BD-EA938B33CCDA}" destId="{7BD81D28-FDD6-4C80-8053-D3DA1BFFEA70}" srcOrd="0" destOrd="1" presId="urn:microsoft.com/office/officeart/2005/8/layout/default"/>
    <dgm:cxn modelId="{3B627678-6377-488F-BF56-8FD114905C2F}" srcId="{C5F8AC1A-FB30-4731-B931-B6098F37A15D}" destId="{BA1F5A9B-8F30-4348-8719-C5845C5E487E}" srcOrd="0" destOrd="0" parTransId="{213B740C-E3F9-4802-82B7-0D06492162C7}" sibTransId="{B93830B4-7DC6-43E5-BBC4-E4451C5F1C5D}"/>
    <dgm:cxn modelId="{DC2A2979-ABE4-4663-A8CC-5280FDAC4004}" srcId="{9595CBFF-920D-471D-A3DA-CA002A14B04A}" destId="{A4501460-CD8A-479E-82BD-EA938B33CCDA}" srcOrd="0" destOrd="0" parTransId="{AC62D3DF-0012-4A1F-9A90-E3DC656E09DE}" sibTransId="{CE644DA9-4DF7-4454-AB84-FEDA6197A238}"/>
    <dgm:cxn modelId="{C6E5138D-8D65-4F95-A4E5-FDA5D6557B2A}" srcId="{37FAF4D8-B140-4F12-81F3-BF86FA7953DF}" destId="{CC100270-1546-4D9C-AD9A-84024D4A3708}" srcOrd="0" destOrd="0" parTransId="{D1C8E8E9-547A-4D8A-B0CE-ECB20884D90E}" sibTransId="{6937821A-66F4-486D-906F-402B798D022F}"/>
    <dgm:cxn modelId="{5E1C2D93-87F6-4020-9108-34872A3AA910}" type="presOf" srcId="{B27DFBFB-F27C-47C4-A8A1-1E0CC2FE74F5}" destId="{A7D596B1-7548-4890-B14D-6216022CB03F}" srcOrd="0" destOrd="0" presId="urn:microsoft.com/office/officeart/2005/8/layout/default"/>
    <dgm:cxn modelId="{2B17C593-E09C-41E9-8F7E-13D7162CF452}" srcId="{EC16B940-FDEF-4B7A-B02A-DA2DCC64E7E7}" destId="{9595CBFF-920D-471D-A3DA-CA002A14B04A}" srcOrd="6" destOrd="0" parTransId="{BFCFBCCB-D2B2-4334-9930-1BDAA3997066}" sibTransId="{83FAE724-DD47-4214-8FCF-890CDB007636}"/>
    <dgm:cxn modelId="{706F6B9D-02A0-40C8-98FB-948EC05F36A1}" srcId="{88F9CA50-4B9B-46AB-913D-6A99868B4EE9}" destId="{A072FF74-F0B5-4679-95D5-BBA8A5263634}" srcOrd="0" destOrd="0" parTransId="{40D86838-360E-4C74-9A82-EA732C0BFC60}" sibTransId="{3A28392A-8831-4809-8608-9A576E261C86}"/>
    <dgm:cxn modelId="{C4F0C89E-1488-4FB6-A584-75D8360518C2}" srcId="{EC16B940-FDEF-4B7A-B02A-DA2DCC64E7E7}" destId="{C5F8AC1A-FB30-4731-B931-B6098F37A15D}" srcOrd="3" destOrd="0" parTransId="{43219B9B-BCF9-491A-B514-7246A58882FB}" sibTransId="{13F17949-2C45-418C-A95E-958C7CF88B89}"/>
    <dgm:cxn modelId="{07562B9F-9B50-4000-A53A-3BB798BB56E9}" type="presOf" srcId="{7BB02F1A-A022-4DB8-BBF8-BD9C703CAD8D}" destId="{4896C549-4840-4BB1-9A99-AB3955DCB723}" srcOrd="0" destOrd="1" presId="urn:microsoft.com/office/officeart/2005/8/layout/default"/>
    <dgm:cxn modelId="{913D72A3-2DEF-4CA9-B387-6829F77C6F66}" type="presOf" srcId="{5F2739AF-87A7-4CFE-A2C0-AA49FEC6B676}" destId="{A7D596B1-7548-4890-B14D-6216022CB03F}" srcOrd="0" destOrd="1" presId="urn:microsoft.com/office/officeart/2005/8/layout/default"/>
    <dgm:cxn modelId="{30EF14AC-7154-4FC5-92D3-3ACD27FDE2E1}" type="presOf" srcId="{88F9CA50-4B9B-46AB-913D-6A99868B4EE9}" destId="{55E16ED9-B2BC-4C7D-879C-19E094C3AF53}" srcOrd="0" destOrd="0" presId="urn:microsoft.com/office/officeart/2005/8/layout/default"/>
    <dgm:cxn modelId="{0B7F29B2-0647-4C70-93DA-EAFE6B1C89A9}" type="presOf" srcId="{349B66FD-E818-4D5C-BA7B-63EBCDF1FC85}" destId="{79D13691-F687-4554-AB98-789795D91C79}" srcOrd="0" destOrd="1" presId="urn:microsoft.com/office/officeart/2005/8/layout/default"/>
    <dgm:cxn modelId="{F78247B3-4C43-4806-B594-9CA40F25BA9B}" type="presOf" srcId="{C5F8AC1A-FB30-4731-B931-B6098F37A15D}" destId="{E439F20A-C121-4E4F-8D30-3ED22816614D}" srcOrd="0" destOrd="0" presId="urn:microsoft.com/office/officeart/2005/8/layout/default"/>
    <dgm:cxn modelId="{D18421CA-FAD6-401C-83AD-B1322BA6B052}" srcId="{96FA5AFB-BD82-4EF8-A1B0-60A91E70D76E}" destId="{7BB02F1A-A022-4DB8-BBF8-BD9C703CAD8D}" srcOrd="0" destOrd="0" parTransId="{B9001C86-F4A6-4093-94E0-E1E38B58889F}" sibTransId="{3857DCB9-F919-441C-86D8-988F601FDC21}"/>
    <dgm:cxn modelId="{BC94E8D2-1EF4-4BC1-BA22-0C355181273D}" type="presOf" srcId="{1DF3EE4E-9D4F-4095-9C76-3A508E7DE25B}" destId="{73BADFA6-74C7-403A-B788-B524675B66C5}" srcOrd="0" destOrd="0" presId="urn:microsoft.com/office/officeart/2005/8/layout/default"/>
    <dgm:cxn modelId="{306754D4-E95A-4DDD-AC2E-50029C700E99}" srcId="{B27DFBFB-F27C-47C4-A8A1-1E0CC2FE74F5}" destId="{5F2739AF-87A7-4CFE-A2C0-AA49FEC6B676}" srcOrd="0" destOrd="0" parTransId="{C534A899-67CA-4C2D-9167-B1D08BE0B8A1}" sibTransId="{E977BE40-783F-4348-AE77-9F41866AE970}"/>
    <dgm:cxn modelId="{B83B52D8-38B7-463E-A385-2AD24423BEFB}" type="presOf" srcId="{96FA5AFB-BD82-4EF8-A1B0-60A91E70D76E}" destId="{4896C549-4840-4BB1-9A99-AB3955DCB723}" srcOrd="0" destOrd="0" presId="urn:microsoft.com/office/officeart/2005/8/layout/default"/>
    <dgm:cxn modelId="{0095C3E0-9046-4619-8DC9-C6114446CE3B}" type="presOf" srcId="{9595CBFF-920D-471D-A3DA-CA002A14B04A}" destId="{7BD81D28-FDD6-4C80-8053-D3DA1BFFEA70}" srcOrd="0" destOrd="0" presId="urn:microsoft.com/office/officeart/2005/8/layout/default"/>
    <dgm:cxn modelId="{E823B9E2-1D44-4510-A0D4-B5A651F65513}" srcId="{9D0F7182-DA45-427E-AC76-3D24125D2AB0}" destId="{349B66FD-E818-4D5C-BA7B-63EBCDF1FC85}" srcOrd="0" destOrd="0" parTransId="{B5DF66D6-F26C-43C8-8935-23AE4322F300}" sibTransId="{DB5E9965-A097-463E-B727-92C3B74E3810}"/>
    <dgm:cxn modelId="{C31008E9-EB44-4B3B-B312-0CC24AD16A86}" type="presOf" srcId="{EC16B940-FDEF-4B7A-B02A-DA2DCC64E7E7}" destId="{ED9B4010-D749-42ED-8F1A-E332756BDC0A}" srcOrd="0" destOrd="0" presId="urn:microsoft.com/office/officeart/2005/8/layout/default"/>
    <dgm:cxn modelId="{BD037FE9-4B36-48C2-A841-5B4FF095A0B0}" type="presOf" srcId="{37FAF4D8-B140-4F12-81F3-BF86FA7953DF}" destId="{E81D1F58-4615-4C82-9D45-DC4B42679B77}" srcOrd="0" destOrd="0" presId="urn:microsoft.com/office/officeart/2005/8/layout/default"/>
    <dgm:cxn modelId="{46DA40F3-F7EF-4175-856E-2CD66B652290}" srcId="{EC16B940-FDEF-4B7A-B02A-DA2DCC64E7E7}" destId="{96FA5AFB-BD82-4EF8-A1B0-60A91E70D76E}" srcOrd="4" destOrd="0" parTransId="{82D36657-A51A-4F63-9BDF-ADADFF106ABF}" sibTransId="{D6E624F6-F21A-420C-86F1-CBB05BC59ADD}"/>
    <dgm:cxn modelId="{AACFAEF3-44F3-4468-8160-7DAF81CFAB23}" srcId="{EC16B940-FDEF-4B7A-B02A-DA2DCC64E7E7}" destId="{B27DFBFB-F27C-47C4-A8A1-1E0CC2FE74F5}" srcOrd="0" destOrd="0" parTransId="{143D74E1-9C59-43D9-9318-A194954409B7}" sibTransId="{4C0CF62D-B2B7-4166-99DC-A47B0BE06D5E}"/>
    <dgm:cxn modelId="{E1A682FC-AA16-48ED-AEC4-78D68193917B}" type="presOf" srcId="{A072FF74-F0B5-4679-95D5-BBA8A5263634}" destId="{55E16ED9-B2BC-4C7D-879C-19E094C3AF53}" srcOrd="0" destOrd="1" presId="urn:microsoft.com/office/officeart/2005/8/layout/default"/>
    <dgm:cxn modelId="{C3012F2F-3B7B-4FF8-892C-BB9AA68416E3}" type="presParOf" srcId="{ED9B4010-D749-42ED-8F1A-E332756BDC0A}" destId="{A7D596B1-7548-4890-B14D-6216022CB03F}" srcOrd="0" destOrd="0" presId="urn:microsoft.com/office/officeart/2005/8/layout/default"/>
    <dgm:cxn modelId="{24533EEA-DE39-4722-8859-790F8D9CBBC3}" type="presParOf" srcId="{ED9B4010-D749-42ED-8F1A-E332756BDC0A}" destId="{18D90797-E66C-4738-8745-27F5A02E4AF6}" srcOrd="1" destOrd="0" presId="urn:microsoft.com/office/officeart/2005/8/layout/default"/>
    <dgm:cxn modelId="{E1497581-CA8A-41AF-8353-7F598FA07534}" type="presParOf" srcId="{ED9B4010-D749-42ED-8F1A-E332756BDC0A}" destId="{79D13691-F687-4554-AB98-789795D91C79}" srcOrd="2" destOrd="0" presId="urn:microsoft.com/office/officeart/2005/8/layout/default"/>
    <dgm:cxn modelId="{2D008471-7F1B-407A-AA88-36EC6C40E867}" type="presParOf" srcId="{ED9B4010-D749-42ED-8F1A-E332756BDC0A}" destId="{33D1D7B1-B3E4-4486-B80E-2611C8A48C5D}" srcOrd="3" destOrd="0" presId="urn:microsoft.com/office/officeart/2005/8/layout/default"/>
    <dgm:cxn modelId="{BD494E0E-2E9B-4D30-9F97-7E99BB55694B}" type="presParOf" srcId="{ED9B4010-D749-42ED-8F1A-E332756BDC0A}" destId="{55E16ED9-B2BC-4C7D-879C-19E094C3AF53}" srcOrd="4" destOrd="0" presId="urn:microsoft.com/office/officeart/2005/8/layout/default"/>
    <dgm:cxn modelId="{324E4DC3-2C69-46A0-98CC-9B1CB935DE18}" type="presParOf" srcId="{ED9B4010-D749-42ED-8F1A-E332756BDC0A}" destId="{147B0E6C-EAFF-4B4A-8A62-62D36315524F}" srcOrd="5" destOrd="0" presId="urn:microsoft.com/office/officeart/2005/8/layout/default"/>
    <dgm:cxn modelId="{FB5B50CF-F583-4099-AC0C-4DEF60F745A5}" type="presParOf" srcId="{ED9B4010-D749-42ED-8F1A-E332756BDC0A}" destId="{E439F20A-C121-4E4F-8D30-3ED22816614D}" srcOrd="6" destOrd="0" presId="urn:microsoft.com/office/officeart/2005/8/layout/default"/>
    <dgm:cxn modelId="{1AEB00ED-9603-435E-A9B2-1433ED8379A9}" type="presParOf" srcId="{ED9B4010-D749-42ED-8F1A-E332756BDC0A}" destId="{EEC1875B-FC2F-436D-9277-48AEC2541D6D}" srcOrd="7" destOrd="0" presId="urn:microsoft.com/office/officeart/2005/8/layout/default"/>
    <dgm:cxn modelId="{B428DEB9-5604-449D-BB48-C4A5B94C974A}" type="presParOf" srcId="{ED9B4010-D749-42ED-8F1A-E332756BDC0A}" destId="{4896C549-4840-4BB1-9A99-AB3955DCB723}" srcOrd="8" destOrd="0" presId="urn:microsoft.com/office/officeart/2005/8/layout/default"/>
    <dgm:cxn modelId="{02B938CA-0735-4330-BB3F-24FC31A44BF2}" type="presParOf" srcId="{ED9B4010-D749-42ED-8F1A-E332756BDC0A}" destId="{852FB58A-9AF0-45C0-BCDF-EFEF8ADC9912}" srcOrd="9" destOrd="0" presId="urn:microsoft.com/office/officeart/2005/8/layout/default"/>
    <dgm:cxn modelId="{BE17C6ED-0CF1-49DA-BD8C-73B34875A1F3}" type="presParOf" srcId="{ED9B4010-D749-42ED-8F1A-E332756BDC0A}" destId="{73BADFA6-74C7-403A-B788-B524675B66C5}" srcOrd="10" destOrd="0" presId="urn:microsoft.com/office/officeart/2005/8/layout/default"/>
    <dgm:cxn modelId="{F4C0676F-A839-4101-A5CE-5CE702768C0D}" type="presParOf" srcId="{ED9B4010-D749-42ED-8F1A-E332756BDC0A}" destId="{74103875-4DBD-488D-B9BC-303566ACC471}" srcOrd="11" destOrd="0" presId="urn:microsoft.com/office/officeart/2005/8/layout/default"/>
    <dgm:cxn modelId="{91533BB9-AD88-4762-BE04-E48EC27BCB4A}" type="presParOf" srcId="{ED9B4010-D749-42ED-8F1A-E332756BDC0A}" destId="{7BD81D28-FDD6-4C80-8053-D3DA1BFFEA70}" srcOrd="12" destOrd="0" presId="urn:microsoft.com/office/officeart/2005/8/layout/default"/>
    <dgm:cxn modelId="{414F6875-DF6D-4A0E-89FE-741E206C97AD}" type="presParOf" srcId="{ED9B4010-D749-42ED-8F1A-E332756BDC0A}" destId="{FF7A6F05-6457-476A-8934-6A278390CC6B}" srcOrd="13" destOrd="0" presId="urn:microsoft.com/office/officeart/2005/8/layout/default"/>
    <dgm:cxn modelId="{3B2D6D55-AE1B-47BD-AFEF-E7B7FC882A1C}" type="presParOf" srcId="{ED9B4010-D749-42ED-8F1A-E332756BDC0A}" destId="{E81D1F58-4615-4C82-9D45-DC4B42679B77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5877F-7192-437B-889B-A0A57F9A5CE5}">
      <dsp:nvSpPr>
        <dsp:cNvPr id="0" name=""/>
        <dsp:cNvSpPr/>
      </dsp:nvSpPr>
      <dsp:spPr>
        <a:xfrm>
          <a:off x="2329474" y="10841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68628" y="1127147"/>
        <a:ext cx="26784" cy="5356"/>
      </dsp:txXfrm>
    </dsp:sp>
    <dsp:sp modelId="{4B4E093D-8DB3-44D0-ADC4-4BE20510782B}">
      <dsp:nvSpPr>
        <dsp:cNvPr id="0" name=""/>
        <dsp:cNvSpPr/>
      </dsp:nvSpPr>
      <dsp:spPr>
        <a:xfrm>
          <a:off x="2174" y="431095"/>
          <a:ext cx="2329100" cy="13974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Wet, oily, or slippery floors</a:t>
          </a:r>
        </a:p>
      </dsp:txBody>
      <dsp:txXfrm>
        <a:off x="2174" y="431095"/>
        <a:ext cx="2329100" cy="1397460"/>
      </dsp:txXfrm>
    </dsp:sp>
    <dsp:sp modelId="{A781AA3B-15F7-4E54-A4B2-A898777C7742}">
      <dsp:nvSpPr>
        <dsp:cNvPr id="0" name=""/>
        <dsp:cNvSpPr/>
      </dsp:nvSpPr>
      <dsp:spPr>
        <a:xfrm>
          <a:off x="5194267" y="10841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2">
              <a:hueOff val="1288723"/>
              <a:satOff val="-3699"/>
              <a:lumOff val="-592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3422" y="1127147"/>
        <a:ext cx="26784" cy="5356"/>
      </dsp:txXfrm>
    </dsp:sp>
    <dsp:sp modelId="{59CBDE13-07A5-49D0-8548-B907D1DC4488}">
      <dsp:nvSpPr>
        <dsp:cNvPr id="0" name=""/>
        <dsp:cNvSpPr/>
      </dsp:nvSpPr>
      <dsp:spPr>
        <a:xfrm>
          <a:off x="2866967" y="431095"/>
          <a:ext cx="2329100" cy="1397460"/>
        </a:xfrm>
        <a:prstGeom prst="rect">
          <a:avLst/>
        </a:prstGeom>
        <a:solidFill>
          <a:schemeClr val="accent2">
            <a:hueOff val="1073936"/>
            <a:satOff val="-3082"/>
            <a:lumOff val="-49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Cluttered walkways</a:t>
          </a:r>
        </a:p>
      </dsp:txBody>
      <dsp:txXfrm>
        <a:off x="2866967" y="431095"/>
        <a:ext cx="2329100" cy="1397460"/>
      </dsp:txXfrm>
    </dsp:sp>
    <dsp:sp modelId="{ADA4B986-1CC4-4A75-BAA0-29783B75E01C}">
      <dsp:nvSpPr>
        <dsp:cNvPr id="0" name=""/>
        <dsp:cNvSpPr/>
      </dsp:nvSpPr>
      <dsp:spPr>
        <a:xfrm>
          <a:off x="8059061" y="10841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2">
              <a:hueOff val="2577445"/>
              <a:satOff val="-7397"/>
              <a:lumOff val="-1184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298215" y="1127147"/>
        <a:ext cx="26784" cy="5356"/>
      </dsp:txXfrm>
    </dsp:sp>
    <dsp:sp modelId="{85521BB2-13F5-4D25-976F-E6C707ADDA81}">
      <dsp:nvSpPr>
        <dsp:cNvPr id="0" name=""/>
        <dsp:cNvSpPr/>
      </dsp:nvSpPr>
      <dsp:spPr>
        <a:xfrm>
          <a:off x="5731761" y="431095"/>
          <a:ext cx="2329100" cy="1397460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Uneven or damaged surfaces</a:t>
          </a:r>
        </a:p>
      </dsp:txBody>
      <dsp:txXfrm>
        <a:off x="5731761" y="431095"/>
        <a:ext cx="2329100" cy="1397460"/>
      </dsp:txXfrm>
    </dsp:sp>
    <dsp:sp modelId="{2EA74A59-A04C-4F8F-A91C-251CAF657373}">
      <dsp:nvSpPr>
        <dsp:cNvPr id="0" name=""/>
        <dsp:cNvSpPr/>
      </dsp:nvSpPr>
      <dsp:spPr>
        <a:xfrm>
          <a:off x="1166724" y="1826755"/>
          <a:ext cx="8594380" cy="505093"/>
        </a:xfrm>
        <a:custGeom>
          <a:avLst/>
          <a:gdLst/>
          <a:ahLst/>
          <a:cxnLst/>
          <a:rect l="0" t="0" r="0" b="0"/>
          <a:pathLst>
            <a:path>
              <a:moveTo>
                <a:pt x="8594380" y="0"/>
              </a:moveTo>
              <a:lnTo>
                <a:pt x="8594380" y="269646"/>
              </a:lnTo>
              <a:lnTo>
                <a:pt x="0" y="269646"/>
              </a:lnTo>
              <a:lnTo>
                <a:pt x="0" y="505093"/>
              </a:lnTo>
            </a:path>
          </a:pathLst>
        </a:custGeom>
        <a:noFill/>
        <a:ln w="12700" cap="flat" cmpd="sng" algn="ctr">
          <a:solidFill>
            <a:schemeClr val="accent2">
              <a:hueOff val="3866169"/>
              <a:satOff val="-11096"/>
              <a:lumOff val="-17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8638" y="2076624"/>
        <a:ext cx="430552" cy="5356"/>
      </dsp:txXfrm>
    </dsp:sp>
    <dsp:sp modelId="{2EFEFBAD-88B9-4CF0-823F-5489188AADEC}">
      <dsp:nvSpPr>
        <dsp:cNvPr id="0" name=""/>
        <dsp:cNvSpPr/>
      </dsp:nvSpPr>
      <dsp:spPr>
        <a:xfrm>
          <a:off x="8596554" y="431095"/>
          <a:ext cx="2329100" cy="1397460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Poor lighting</a:t>
          </a:r>
        </a:p>
      </dsp:txBody>
      <dsp:txXfrm>
        <a:off x="8596554" y="431095"/>
        <a:ext cx="2329100" cy="1397460"/>
      </dsp:txXfrm>
    </dsp:sp>
    <dsp:sp modelId="{02E6EBE2-8F90-4711-B6D3-864749CB0B16}">
      <dsp:nvSpPr>
        <dsp:cNvPr id="0" name=""/>
        <dsp:cNvSpPr/>
      </dsp:nvSpPr>
      <dsp:spPr>
        <a:xfrm>
          <a:off x="2329474" y="3017259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2">
              <a:hueOff val="5154891"/>
              <a:satOff val="-14794"/>
              <a:lumOff val="-2368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68628" y="3060300"/>
        <a:ext cx="26784" cy="5356"/>
      </dsp:txXfrm>
    </dsp:sp>
    <dsp:sp modelId="{3EBA4D29-885E-4B92-838B-377169789169}">
      <dsp:nvSpPr>
        <dsp:cNvPr id="0" name=""/>
        <dsp:cNvSpPr/>
      </dsp:nvSpPr>
      <dsp:spPr>
        <a:xfrm>
          <a:off x="2174" y="2364249"/>
          <a:ext cx="2329100" cy="1397460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Loose cords, hoses, or mats</a:t>
          </a:r>
        </a:p>
      </dsp:txBody>
      <dsp:txXfrm>
        <a:off x="2174" y="2364249"/>
        <a:ext cx="2329100" cy="1397460"/>
      </dsp:txXfrm>
    </dsp:sp>
    <dsp:sp modelId="{4A2E656F-6ECE-4720-A13F-3A637F261652}">
      <dsp:nvSpPr>
        <dsp:cNvPr id="0" name=""/>
        <dsp:cNvSpPr/>
      </dsp:nvSpPr>
      <dsp:spPr>
        <a:xfrm>
          <a:off x="5194267" y="3017259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3422" y="3060300"/>
        <a:ext cx="26784" cy="5356"/>
      </dsp:txXfrm>
    </dsp:sp>
    <dsp:sp modelId="{08962DA4-84CC-4D33-9C97-0FA37255AE6B}">
      <dsp:nvSpPr>
        <dsp:cNvPr id="0" name=""/>
        <dsp:cNvSpPr/>
      </dsp:nvSpPr>
      <dsp:spPr>
        <a:xfrm>
          <a:off x="2866967" y="2364249"/>
          <a:ext cx="2329100" cy="1397460"/>
        </a:xfrm>
        <a:prstGeom prst="rect">
          <a:avLst/>
        </a:prstGeom>
        <a:solidFill>
          <a:schemeClr val="accent2">
            <a:hueOff val="5369678"/>
            <a:satOff val="-15411"/>
            <a:lumOff val="-246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Inadequate footwear</a:t>
          </a:r>
        </a:p>
      </dsp:txBody>
      <dsp:txXfrm>
        <a:off x="2866967" y="2364249"/>
        <a:ext cx="2329100" cy="1397460"/>
      </dsp:txXfrm>
    </dsp:sp>
    <dsp:sp modelId="{8AD2AE9A-29BC-42C5-9AA8-A9929B050F77}">
      <dsp:nvSpPr>
        <dsp:cNvPr id="0" name=""/>
        <dsp:cNvSpPr/>
      </dsp:nvSpPr>
      <dsp:spPr>
        <a:xfrm>
          <a:off x="5731761" y="2364249"/>
          <a:ext cx="2329100" cy="1397460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Rushed or distracted walking</a:t>
          </a:r>
        </a:p>
      </dsp:txBody>
      <dsp:txXfrm>
        <a:off x="5731761" y="2364249"/>
        <a:ext cx="2329100" cy="13974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CC838-75D5-4C4B-B20A-FDD1D0D51285}">
      <dsp:nvSpPr>
        <dsp:cNvPr id="0" name=""/>
        <dsp:cNvSpPr/>
      </dsp:nvSpPr>
      <dsp:spPr>
        <a:xfrm>
          <a:off x="380489" y="0"/>
          <a:ext cx="5530735" cy="553073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53889-3072-48A0-B06A-7C0C13A71BAD}">
      <dsp:nvSpPr>
        <dsp:cNvPr id="0" name=""/>
        <dsp:cNvSpPr/>
      </dsp:nvSpPr>
      <dsp:spPr>
        <a:xfrm>
          <a:off x="905909" y="525419"/>
          <a:ext cx="2156986" cy="215698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Injuries: Sprains, Fractures, head injuries, back injuries</a:t>
          </a:r>
        </a:p>
      </dsp:txBody>
      <dsp:txXfrm>
        <a:off x="1011204" y="630714"/>
        <a:ext cx="1946396" cy="1946396"/>
      </dsp:txXfrm>
    </dsp:sp>
    <dsp:sp modelId="{E04FFE53-34F8-488F-A286-A812B55EEF51}">
      <dsp:nvSpPr>
        <dsp:cNvPr id="0" name=""/>
        <dsp:cNvSpPr/>
      </dsp:nvSpPr>
      <dsp:spPr>
        <a:xfrm>
          <a:off x="3228818" y="525419"/>
          <a:ext cx="2156986" cy="2156986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Impact: Pain, lost time, reduced productivity</a:t>
          </a:r>
        </a:p>
      </dsp:txBody>
      <dsp:txXfrm>
        <a:off x="3334113" y="630714"/>
        <a:ext cx="1946396" cy="1946396"/>
      </dsp:txXfrm>
    </dsp:sp>
    <dsp:sp modelId="{2BF24C4D-3AC0-4AF5-A54A-8CBC42002014}">
      <dsp:nvSpPr>
        <dsp:cNvPr id="0" name=""/>
        <dsp:cNvSpPr/>
      </dsp:nvSpPr>
      <dsp:spPr>
        <a:xfrm>
          <a:off x="905909" y="2848328"/>
          <a:ext cx="2156986" cy="2156986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Costs: Medical expenses, workers’ comp, increased insurance costs</a:t>
          </a:r>
        </a:p>
      </dsp:txBody>
      <dsp:txXfrm>
        <a:off x="1011204" y="2953623"/>
        <a:ext cx="1946396" cy="1946396"/>
      </dsp:txXfrm>
    </dsp:sp>
    <dsp:sp modelId="{C8D8D92A-1E76-42A4-B573-02C0CF3EC5B0}">
      <dsp:nvSpPr>
        <dsp:cNvPr id="0" name=""/>
        <dsp:cNvSpPr/>
      </dsp:nvSpPr>
      <dsp:spPr>
        <a:xfrm>
          <a:off x="3228818" y="2848328"/>
          <a:ext cx="2156986" cy="2156986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Culture: Affect morale and workplace safety reputation</a:t>
          </a:r>
        </a:p>
      </dsp:txBody>
      <dsp:txXfrm>
        <a:off x="3334113" y="2953623"/>
        <a:ext cx="1946396" cy="1946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596B1-7548-4890-B14D-6216022CB03F}">
      <dsp:nvSpPr>
        <dsp:cNvPr id="0" name=""/>
        <dsp:cNvSpPr/>
      </dsp:nvSpPr>
      <dsp:spPr>
        <a:xfrm>
          <a:off x="3201" y="193789"/>
          <a:ext cx="2539866" cy="15239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Keep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Keep walkways and exits clear</a:t>
          </a:r>
        </a:p>
      </dsp:txBody>
      <dsp:txXfrm>
        <a:off x="3201" y="193789"/>
        <a:ext cx="2539866" cy="1523919"/>
      </dsp:txXfrm>
    </dsp:sp>
    <dsp:sp modelId="{79D13691-F687-4554-AB98-789795D91C79}">
      <dsp:nvSpPr>
        <dsp:cNvPr id="0" name=""/>
        <dsp:cNvSpPr/>
      </dsp:nvSpPr>
      <dsp:spPr>
        <a:xfrm>
          <a:off x="2797054" y="193789"/>
          <a:ext cx="2539866" cy="1523919"/>
        </a:xfrm>
        <a:prstGeom prst="rect">
          <a:avLst/>
        </a:prstGeom>
        <a:solidFill>
          <a:schemeClr val="accent2">
            <a:hueOff val="920516"/>
            <a:satOff val="-2642"/>
            <a:lumOff val="-42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Clean up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Clean up spills immediately</a:t>
          </a:r>
        </a:p>
      </dsp:txBody>
      <dsp:txXfrm>
        <a:off x="2797054" y="193789"/>
        <a:ext cx="2539866" cy="1523919"/>
      </dsp:txXfrm>
    </dsp:sp>
    <dsp:sp modelId="{55E16ED9-B2BC-4C7D-879C-19E094C3AF53}">
      <dsp:nvSpPr>
        <dsp:cNvPr id="0" name=""/>
        <dsp:cNvSpPr/>
      </dsp:nvSpPr>
      <dsp:spPr>
        <a:xfrm>
          <a:off x="5590907" y="193789"/>
          <a:ext cx="2539866" cy="1523919"/>
        </a:xfrm>
        <a:prstGeom prst="rect">
          <a:avLst/>
        </a:prstGeom>
        <a:solidFill>
          <a:schemeClr val="accent2">
            <a:hueOff val="1841033"/>
            <a:satOff val="-5284"/>
            <a:lumOff val="-84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Use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Use caution signs</a:t>
          </a:r>
        </a:p>
      </dsp:txBody>
      <dsp:txXfrm>
        <a:off x="5590907" y="193789"/>
        <a:ext cx="2539866" cy="1523919"/>
      </dsp:txXfrm>
    </dsp:sp>
    <dsp:sp modelId="{E439F20A-C121-4E4F-8D30-3ED22816614D}">
      <dsp:nvSpPr>
        <dsp:cNvPr id="0" name=""/>
        <dsp:cNvSpPr/>
      </dsp:nvSpPr>
      <dsp:spPr>
        <a:xfrm>
          <a:off x="8384760" y="193789"/>
          <a:ext cx="2539866" cy="1523919"/>
        </a:xfrm>
        <a:prstGeom prst="rect">
          <a:avLst/>
        </a:prstGeom>
        <a:solidFill>
          <a:schemeClr val="accent2">
            <a:hueOff val="2761549"/>
            <a:satOff val="-7926"/>
            <a:lumOff val="-126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Wear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Wear caution signs</a:t>
          </a:r>
        </a:p>
      </dsp:txBody>
      <dsp:txXfrm>
        <a:off x="8384760" y="193789"/>
        <a:ext cx="2539866" cy="1523919"/>
      </dsp:txXfrm>
    </dsp:sp>
    <dsp:sp modelId="{4896C549-4840-4BB1-9A99-AB3955DCB723}">
      <dsp:nvSpPr>
        <dsp:cNvPr id="0" name=""/>
        <dsp:cNvSpPr/>
      </dsp:nvSpPr>
      <dsp:spPr>
        <a:xfrm>
          <a:off x="3201" y="1971695"/>
          <a:ext cx="2539866" cy="1523919"/>
        </a:xfrm>
        <a:prstGeom prst="rect">
          <a:avLst/>
        </a:prstGeom>
        <a:solidFill>
          <a:schemeClr val="accent2">
            <a:hueOff val="3682065"/>
            <a:satOff val="-10567"/>
            <a:lumOff val="-1691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Wear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Wear the appropriate clothing for the job</a:t>
          </a:r>
        </a:p>
      </dsp:txBody>
      <dsp:txXfrm>
        <a:off x="3201" y="1971695"/>
        <a:ext cx="2539866" cy="1523919"/>
      </dsp:txXfrm>
    </dsp:sp>
    <dsp:sp modelId="{73BADFA6-74C7-403A-B788-B524675B66C5}">
      <dsp:nvSpPr>
        <dsp:cNvPr id="0" name=""/>
        <dsp:cNvSpPr/>
      </dsp:nvSpPr>
      <dsp:spPr>
        <a:xfrm>
          <a:off x="2797054" y="1971695"/>
          <a:ext cx="2539866" cy="1523919"/>
        </a:xfrm>
        <a:prstGeom prst="rect">
          <a:avLst/>
        </a:prstGeom>
        <a:solidFill>
          <a:schemeClr val="accent2">
            <a:hueOff val="4602581"/>
            <a:satOff val="-13209"/>
            <a:lumOff val="-211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Stay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Stay Alert- Avoid distractions</a:t>
          </a:r>
        </a:p>
      </dsp:txBody>
      <dsp:txXfrm>
        <a:off x="2797054" y="1971695"/>
        <a:ext cx="2539866" cy="1523919"/>
      </dsp:txXfrm>
    </dsp:sp>
    <dsp:sp modelId="{7BD81D28-FDD6-4C80-8053-D3DA1BFFEA70}">
      <dsp:nvSpPr>
        <dsp:cNvPr id="0" name=""/>
        <dsp:cNvSpPr/>
      </dsp:nvSpPr>
      <dsp:spPr>
        <a:xfrm>
          <a:off x="5590907" y="1971695"/>
          <a:ext cx="2539866" cy="1523919"/>
        </a:xfrm>
        <a:prstGeom prst="rect">
          <a:avLst/>
        </a:prstGeom>
        <a:solidFill>
          <a:schemeClr val="accent2">
            <a:hueOff val="5523098"/>
            <a:satOff val="-15851"/>
            <a:lumOff val="-2537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Report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Report hazards right away</a:t>
          </a:r>
        </a:p>
      </dsp:txBody>
      <dsp:txXfrm>
        <a:off x="5590907" y="1971695"/>
        <a:ext cx="2539866" cy="1523919"/>
      </dsp:txXfrm>
    </dsp:sp>
    <dsp:sp modelId="{E81D1F58-4615-4C82-9D45-DC4B42679B77}">
      <dsp:nvSpPr>
        <dsp:cNvPr id="0" name=""/>
        <dsp:cNvSpPr/>
      </dsp:nvSpPr>
      <dsp:spPr>
        <a:xfrm>
          <a:off x="8384760" y="1971695"/>
          <a:ext cx="2539866" cy="1523919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Take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Take your time –safety first</a:t>
          </a:r>
        </a:p>
      </dsp:txBody>
      <dsp:txXfrm>
        <a:off x="8384760" y="1971695"/>
        <a:ext cx="2539866" cy="1523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3DA68-87E7-43C7-8E16-37884E0C482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61CAD-4263-465C-B400-85B990B77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68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A61CAD-4263-465C-B400-85B990B778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79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55F26-ED43-8537-31DA-616EE1F34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BAB825-921A-81BB-F33E-04AB1FD74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3A5AD-A520-293E-7ABD-35A160361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7E9A4-E189-9EE7-9221-FE735939C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F6CF6-94B1-D252-2874-576D0587F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35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037F6-C539-9DB4-34DB-C761DA2A2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B338E-74CE-0D54-9376-D4494022B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23954-B73A-03AA-A827-26133D78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E84BC-08A7-ED94-B9AD-EA6FF0771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BD1E4-B744-C2CF-1021-25E9C538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08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909F-7431-F213-6B83-126F5611C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EBE885-EA5D-7E7D-4DE8-95F883CD8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BDE7E-5552-28F4-6267-05BAF4773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68BE3-DAE0-E6E3-1BC9-CBC33D981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DD2C0-E043-62F6-9576-E6DE5850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8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96DA1-0291-8426-825E-00B82B17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62B78-E9CF-6501-388E-08B2E722A2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89EA71-A514-3580-F853-F681B830A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7D9630-6E5C-4769-E6AF-E080E9437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BEF-F72F-224D-0BCB-9C25C3683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EA940-3578-AF41-C5C5-5C00A92E4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1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E3623-22C6-0455-798E-EA2E5F0F3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61513B-E453-9580-254D-FDB294C92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99D8AB-541A-2AE8-E807-59FC239A8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F95CB0-82BD-AF5D-B34D-19A17F8EB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C6B14F-C95E-7621-8488-647D134F66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88735C-9BB9-3896-A44D-9753C628C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406AFD-98FD-6E22-3491-EDDF9860A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4826E9-759D-D41A-D706-62A8B78A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6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6A30C-ACA8-D630-431A-FCE864082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CB66B8-2DF6-1C6F-3BC2-6477E6D8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B8712B-0DC1-4882-A9EF-422DBD408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23EBD8-EA9B-6A41-7971-0A77F16A1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63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4B96B1-2BEC-CD00-07EB-3D6AB919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52CA52-42D2-8F17-6305-858B63519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17210-6FC0-F3BB-F669-20A1986D7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6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4E8E-8BD4-BF52-88B2-62A905FF9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7B28F-84D3-0B5C-BC2F-0FD3C48D3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BFFB2-9885-3A6C-BB13-400D143CB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ADA16-4062-573D-3111-F3E99CF1D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947BB9-3F8F-B32F-E362-D245F81B9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D009FC-3B13-3839-ADDB-F99235B99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0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2317B-A1B7-FED7-E508-B7F03F32A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0FEF83-B32D-AC9A-B40D-8329988096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251C7-C1F6-695F-9CFF-914A49210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88314-7E0B-0A8A-652F-5AE2B36B7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09FC93-7AE6-64A9-90D2-4A0065DA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2D42C-DB85-767B-8515-C4DAB848A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7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E91F0-80E0-462E-46DC-1B4041A08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04D203-4BB6-4DEE-0FC8-AB196AAB7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89B3-AA42-D30C-2565-B11630E0E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C0215-6622-2852-36E2-595F7146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0A1DC-9587-77BD-C8FD-088357C62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0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FEC5B4-AFC3-EDB4-D555-3192CA8AD1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ABA797-D96C-4E4C-E0CE-46933A1A5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9B577-EFC7-8205-83E5-CA95FF40F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28FC9-E60F-AD68-6BCC-24D995FD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918FD-4F45-771C-7F3D-B08894EF5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86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A278FA-510A-D76C-7246-A0F0B9764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CA263-E11B-FA7F-6B5B-EBD80FCAF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AAA3A-A604-2B39-7DCA-48DE7C73BA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D069D0-89EE-45A0-A830-03E92357B1D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618EA-DCAF-2B63-272D-816774F4E6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B6CDD-C3CC-6963-BB92-D8128A112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FDD83C-0412-4D55-8CBD-3AE7E545A1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1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Ul_rnMGAiY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B4C6A2-3058-65AC-FE36-F59DFDA2E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</p:spPr>
        <p:txBody>
          <a:bodyPr anchor="ctr">
            <a:normAutofit/>
          </a:bodyPr>
          <a:lstStyle/>
          <a:p>
            <a:pPr algn="l"/>
            <a:r>
              <a:rPr lang="en-US" sz="4000">
                <a:solidFill>
                  <a:srgbClr val="FFFFFF"/>
                </a:solidFill>
              </a:rPr>
              <a:t>Trips, Slips &amp; Falls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99B26E-15B8-1B67-AA92-3660B6EAC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</p:spPr>
        <p:txBody>
          <a:bodyPr anchor="ctr">
            <a:normAutofit/>
          </a:bodyPr>
          <a:lstStyle/>
          <a:p>
            <a:pPr algn="l"/>
            <a:r>
              <a:rPr lang="en-US" sz="2000">
                <a:solidFill>
                  <a:srgbClr val="FFFFFF"/>
                </a:solidFill>
              </a:rPr>
              <a:t>Safer Workplace Starts With You.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D9D375-9394-27EE-842A-C30E5EAA3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159" y="381615"/>
            <a:ext cx="803398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2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A6B63A-6153-18C4-E316-CED29C99D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/>
              <a:t>What are trips, slips, and falls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DFBF5B-301A-2DB3-AECA-6D38C9B07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44" y="1912596"/>
            <a:ext cx="5628018" cy="279993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F0245-497A-5063-451E-6D6AE6432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/>
              <a:t>They occur when a person loses balance due to a hazard on or near the walking surface. They are among the leading causes of workplace injuries. </a:t>
            </a:r>
          </a:p>
          <a:p>
            <a:endParaRPr lang="en-US" sz="18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07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7A803D-5520-6D32-6AD7-BC5128245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Common Causes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7E0FC58-4019-2F70-90DA-CDA1D3FF01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01556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1791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575317-F9CE-12E2-C0E4-1570F10ED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Risks &amp; Impact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151AD2-8795-8BB2-5160-65D3E29165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1925264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2471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D02C78-EC70-711C-23E7-0E64F043F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sz="5600"/>
              <a:t>Prevention Strategies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CDA8C1-9CCA-0998-291F-281F590893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34" r="27865" b="-1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29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F447E-ABCF-F5AE-8F07-C664D7486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Step 1. Identify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Step 2. Evaluate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Step 3. Correct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Step 4. Control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Step 5. Train</a:t>
            </a: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33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5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565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958A3-2915-E408-0A80-2AA6667AB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WHAT YOU CAN DO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35AA6B9-680A-FAD6-118C-4134AE0E3C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969843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6700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4B227-FF9D-43E7-99BD-8CCE76D14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95" y="643467"/>
            <a:ext cx="10129210" cy="5571065"/>
          </a:xfrm>
          <a:prstGeom prst="rect">
            <a:avLst/>
          </a:prstGeom>
          <a:ln>
            <a:noFill/>
          </a:ln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01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3F4D9C-240C-F868-FB80-0B7946D0A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5490971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Trips, Slips, And Falls- In the Workplace</a:t>
            </a:r>
          </a:p>
        </p:txBody>
      </p:sp>
      <p:pic>
        <p:nvPicPr>
          <p:cNvPr id="4" name="Online Media 3" title="Slips Trips and Falls - Toolbox Talk">
            <a:hlinkClick r:id="" action="ppaction://media"/>
            <a:extLst>
              <a:ext uri="{FF2B5EF4-FFF2-40B4-BE49-F238E27FC236}">
                <a16:creationId xmlns:a16="http://schemas.microsoft.com/office/drawing/2014/main" id="{6909D5F8-1BF3-C633-4238-D6BDCFBE575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3094" y="390832"/>
            <a:ext cx="799843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4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60C580-721F-AEA6-F579-6F35C312EA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1560" y="457200"/>
            <a:ext cx="949657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360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AB65DBCA24654F8A105C192B374788" ma:contentTypeVersion="10" ma:contentTypeDescription="Create a new document." ma:contentTypeScope="" ma:versionID="b8abed13a2edc138044742de2d7c0ad5">
  <xsd:schema xmlns:xsd="http://www.w3.org/2001/XMLSchema" xmlns:xs="http://www.w3.org/2001/XMLSchema" xmlns:p="http://schemas.microsoft.com/office/2006/metadata/properties" xmlns:ns3="13e06459-7347-469f-a060-8fd74a164e6f" targetNamespace="http://schemas.microsoft.com/office/2006/metadata/properties" ma:root="true" ma:fieldsID="f6694952fc9627f66dbb4170073827f4" ns3:_="">
    <xsd:import namespace="13e06459-7347-469f-a060-8fd74a164e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e06459-7347-469f-a060-8fd74a164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3e06459-7347-469f-a060-8fd74a164e6f" xsi:nil="true"/>
  </documentManagement>
</p:properties>
</file>

<file path=customXml/itemProps1.xml><?xml version="1.0" encoding="utf-8"?>
<ds:datastoreItem xmlns:ds="http://schemas.openxmlformats.org/officeDocument/2006/customXml" ds:itemID="{B07BD1FA-2B62-4B8A-9135-6C96E91635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0D38A2-9719-4806-890C-D03A1C04E7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e06459-7347-469f-a060-8fd74a164e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EC18C6-F788-4AD5-BD54-3B6A07A58E28}">
  <ds:schemaRefs>
    <ds:schemaRef ds:uri="13e06459-7347-469f-a060-8fd74a164e6f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202</Words>
  <Application>Microsoft Office PowerPoint</Application>
  <PresentationFormat>Widescreen</PresentationFormat>
  <Paragraphs>42</Paragraphs>
  <Slides>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Trips, Slips &amp; Falls</vt:lpstr>
      <vt:lpstr>What are trips, slips, and falls</vt:lpstr>
      <vt:lpstr>Common Causes </vt:lpstr>
      <vt:lpstr>Risks &amp; Impact</vt:lpstr>
      <vt:lpstr>Prevention Strategies</vt:lpstr>
      <vt:lpstr>WHAT YOU CAN DO</vt:lpstr>
      <vt:lpstr>PowerPoint Presentation</vt:lpstr>
      <vt:lpstr>Trips, Slips, And Falls- In the Workplace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Shepheard</dc:creator>
  <cp:lastModifiedBy>Robert Shepheard</cp:lastModifiedBy>
  <cp:revision>1</cp:revision>
  <dcterms:created xsi:type="dcterms:W3CDTF">2026-07-08T23:12:47Z</dcterms:created>
  <dcterms:modified xsi:type="dcterms:W3CDTF">2026-07-09T21:57:04Z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0x010100E3AB65DBCA24654F8A105C192B374788</vt:lpwstr>
  </property>
</Properties>
</file>