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6" autoAdjust="0"/>
    <p:restoredTop sz="94660"/>
  </p:normalViewPr>
  <p:slideViewPr>
    <p:cSldViewPr snapToGrid="0">
      <p:cViewPr varScale="1">
        <p:scale>
          <a:sx n="90" d="100"/>
          <a:sy n="90" d="100"/>
        </p:scale>
        <p:origin x="62"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6F2716-64F4-440A-B39A-D8B1D1D1340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EE3F87D5-2F81-40FB-B8C5-28B5A30CB738}">
      <dgm:prSet/>
      <dgm:spPr/>
      <dgm:t>
        <a:bodyPr/>
        <a:lstStyle/>
        <a:p>
          <a:r>
            <a:rPr lang="en-US"/>
            <a:t>If you have to text, pull over to a safe location and park your car — only then should you read or send the text message.</a:t>
          </a:r>
        </a:p>
      </dgm:t>
    </dgm:pt>
    <dgm:pt modelId="{431EA280-B534-46E0-9737-7C443B1D4761}" type="parTrans" cxnId="{E7AEB721-777A-4401-B63F-5A626553AC21}">
      <dgm:prSet/>
      <dgm:spPr/>
      <dgm:t>
        <a:bodyPr/>
        <a:lstStyle/>
        <a:p>
          <a:endParaRPr lang="en-US"/>
        </a:p>
      </dgm:t>
    </dgm:pt>
    <dgm:pt modelId="{C0CC2899-6FE4-4D77-AD6B-49BD771858AB}" type="sibTrans" cxnId="{E7AEB721-777A-4401-B63F-5A626553AC21}">
      <dgm:prSet/>
      <dgm:spPr/>
      <dgm:t>
        <a:bodyPr/>
        <a:lstStyle/>
        <a:p>
          <a:endParaRPr lang="en-US"/>
        </a:p>
      </dgm:t>
    </dgm:pt>
    <dgm:pt modelId="{A24C5F84-9398-472A-9680-F5568FD9F1DC}">
      <dgm:prSet/>
      <dgm:spPr/>
      <dgm:t>
        <a:bodyPr/>
        <a:lstStyle/>
        <a:p>
          <a:r>
            <a:rPr lang="en-US"/>
            <a:t>Distracted driving isn’t just texting, scrolling through social media or messaging while driving is distracted driving too.</a:t>
          </a:r>
        </a:p>
      </dgm:t>
    </dgm:pt>
    <dgm:pt modelId="{2936A483-63CA-4A71-A6AC-B731855D645C}" type="parTrans" cxnId="{23BCB7A8-D891-40EF-97A1-B6EA0FA55400}">
      <dgm:prSet/>
      <dgm:spPr/>
      <dgm:t>
        <a:bodyPr/>
        <a:lstStyle/>
        <a:p>
          <a:endParaRPr lang="en-US"/>
        </a:p>
      </dgm:t>
    </dgm:pt>
    <dgm:pt modelId="{D4288B23-28BC-4287-9346-67CF84CD2E2A}" type="sibTrans" cxnId="{23BCB7A8-D891-40EF-97A1-B6EA0FA55400}">
      <dgm:prSet/>
      <dgm:spPr/>
      <dgm:t>
        <a:bodyPr/>
        <a:lstStyle/>
        <a:p>
          <a:endParaRPr lang="en-US"/>
        </a:p>
      </dgm:t>
    </dgm:pt>
    <dgm:pt modelId="{B435CECB-A550-4A3B-A66E-B6046175A85B}">
      <dgm:prSet/>
      <dgm:spPr/>
      <dgm:t>
        <a:bodyPr/>
        <a:lstStyle/>
        <a:p>
          <a:r>
            <a:rPr lang="en-US"/>
            <a:t>Appoint your passenger as the “designated texter” to respond to calls or messages.</a:t>
          </a:r>
        </a:p>
      </dgm:t>
    </dgm:pt>
    <dgm:pt modelId="{0A8DAEDE-94E1-4221-B3EC-BDB5D72C3A21}" type="parTrans" cxnId="{C73F441D-372F-4584-8A9F-DFC9D81D3D04}">
      <dgm:prSet/>
      <dgm:spPr/>
      <dgm:t>
        <a:bodyPr/>
        <a:lstStyle/>
        <a:p>
          <a:endParaRPr lang="en-US"/>
        </a:p>
      </dgm:t>
    </dgm:pt>
    <dgm:pt modelId="{BA9D6C87-853F-4F31-93E5-68A12A0A2C13}" type="sibTrans" cxnId="{C73F441D-372F-4584-8A9F-DFC9D81D3D04}">
      <dgm:prSet/>
      <dgm:spPr/>
      <dgm:t>
        <a:bodyPr/>
        <a:lstStyle/>
        <a:p>
          <a:endParaRPr lang="en-US"/>
        </a:p>
      </dgm:t>
    </dgm:pt>
    <dgm:pt modelId="{C6B65F25-CD43-48A0-94C4-150ECE61F02B}">
      <dgm:prSet/>
      <dgm:spPr/>
      <dgm:t>
        <a:bodyPr/>
        <a:lstStyle/>
        <a:p>
          <a:r>
            <a:rPr lang="en-US"/>
            <a:t>Activate your phone’s “Do Not Disturb” feature, silence notifications, or put your phone away in the trunk so you won't be tempted to respond.</a:t>
          </a:r>
        </a:p>
      </dgm:t>
    </dgm:pt>
    <dgm:pt modelId="{C23F0A3F-8A81-4D56-8238-13CB82AE4489}" type="parTrans" cxnId="{FF9775FA-F2A3-4B4B-A30F-369823A00007}">
      <dgm:prSet/>
      <dgm:spPr/>
      <dgm:t>
        <a:bodyPr/>
        <a:lstStyle/>
        <a:p>
          <a:endParaRPr lang="en-US"/>
        </a:p>
      </dgm:t>
    </dgm:pt>
    <dgm:pt modelId="{F62D7BB3-EC07-4760-BE8E-05F86D3159B3}" type="sibTrans" cxnId="{FF9775FA-F2A3-4B4B-A30F-369823A00007}">
      <dgm:prSet/>
      <dgm:spPr/>
      <dgm:t>
        <a:bodyPr/>
        <a:lstStyle/>
        <a:p>
          <a:endParaRPr lang="en-US"/>
        </a:p>
      </dgm:t>
    </dgm:pt>
    <dgm:pt modelId="{24DD2009-3ED5-46CE-B2ED-8AFB8FA1F5EF}">
      <dgm:prSet/>
      <dgm:spPr/>
      <dgm:t>
        <a:bodyPr/>
        <a:lstStyle/>
        <a:p>
          <a:r>
            <a:rPr lang="en-US"/>
            <a:t>Speak up if you see someone texting and driving and ask them to put their phone away.</a:t>
          </a:r>
        </a:p>
      </dgm:t>
    </dgm:pt>
    <dgm:pt modelId="{7D01B731-AEB1-4DF5-A043-B1ABCB2B78FD}" type="parTrans" cxnId="{DC74DA34-58C0-4199-BCD2-7A8DEC8F24FF}">
      <dgm:prSet/>
      <dgm:spPr/>
      <dgm:t>
        <a:bodyPr/>
        <a:lstStyle/>
        <a:p>
          <a:endParaRPr lang="en-US"/>
        </a:p>
      </dgm:t>
    </dgm:pt>
    <dgm:pt modelId="{CC50550A-751F-444C-BDF3-958FE8E1D42E}" type="sibTrans" cxnId="{DC74DA34-58C0-4199-BCD2-7A8DEC8F24FF}">
      <dgm:prSet/>
      <dgm:spPr/>
      <dgm:t>
        <a:bodyPr/>
        <a:lstStyle/>
        <a:p>
          <a:endParaRPr lang="en-US"/>
        </a:p>
      </dgm:t>
    </dgm:pt>
    <dgm:pt modelId="{C32ECED4-7FEE-4C7D-81D5-3054EA3E038A}" type="pres">
      <dgm:prSet presAssocID="{AF6F2716-64F4-440A-B39A-D8B1D1D13409}" presName="vert0" presStyleCnt="0">
        <dgm:presLayoutVars>
          <dgm:dir/>
          <dgm:animOne val="branch"/>
          <dgm:animLvl val="lvl"/>
        </dgm:presLayoutVars>
      </dgm:prSet>
      <dgm:spPr/>
    </dgm:pt>
    <dgm:pt modelId="{144183AD-16BC-49E3-B237-BC577C24EDB7}" type="pres">
      <dgm:prSet presAssocID="{EE3F87D5-2F81-40FB-B8C5-28B5A30CB738}" presName="thickLine" presStyleLbl="alignNode1" presStyleIdx="0" presStyleCnt="5"/>
      <dgm:spPr/>
    </dgm:pt>
    <dgm:pt modelId="{ECCC2F48-CC62-4D9C-9035-F30BFE3573E7}" type="pres">
      <dgm:prSet presAssocID="{EE3F87D5-2F81-40FB-B8C5-28B5A30CB738}" presName="horz1" presStyleCnt="0"/>
      <dgm:spPr/>
    </dgm:pt>
    <dgm:pt modelId="{BB24E177-3406-4F44-83DC-6E3AEC2E0AB4}" type="pres">
      <dgm:prSet presAssocID="{EE3F87D5-2F81-40FB-B8C5-28B5A30CB738}" presName="tx1" presStyleLbl="revTx" presStyleIdx="0" presStyleCnt="5"/>
      <dgm:spPr/>
    </dgm:pt>
    <dgm:pt modelId="{670AF480-EB19-4C38-BE51-C5EB6E9F06C2}" type="pres">
      <dgm:prSet presAssocID="{EE3F87D5-2F81-40FB-B8C5-28B5A30CB738}" presName="vert1" presStyleCnt="0"/>
      <dgm:spPr/>
    </dgm:pt>
    <dgm:pt modelId="{3929E98B-0BE7-4C28-9606-F4A0D2AE0839}" type="pres">
      <dgm:prSet presAssocID="{A24C5F84-9398-472A-9680-F5568FD9F1DC}" presName="thickLine" presStyleLbl="alignNode1" presStyleIdx="1" presStyleCnt="5"/>
      <dgm:spPr/>
    </dgm:pt>
    <dgm:pt modelId="{6F6B300B-7A2B-438A-8A46-08D44C335CC2}" type="pres">
      <dgm:prSet presAssocID="{A24C5F84-9398-472A-9680-F5568FD9F1DC}" presName="horz1" presStyleCnt="0"/>
      <dgm:spPr/>
    </dgm:pt>
    <dgm:pt modelId="{FFFF7DC1-9CD3-40D4-BF74-A9BF97D06DE6}" type="pres">
      <dgm:prSet presAssocID="{A24C5F84-9398-472A-9680-F5568FD9F1DC}" presName="tx1" presStyleLbl="revTx" presStyleIdx="1" presStyleCnt="5"/>
      <dgm:spPr/>
    </dgm:pt>
    <dgm:pt modelId="{2371C9F2-6007-4473-98C1-323BA3D593AE}" type="pres">
      <dgm:prSet presAssocID="{A24C5F84-9398-472A-9680-F5568FD9F1DC}" presName="vert1" presStyleCnt="0"/>
      <dgm:spPr/>
    </dgm:pt>
    <dgm:pt modelId="{369084A8-4C14-4492-B99A-B44D4583E96E}" type="pres">
      <dgm:prSet presAssocID="{B435CECB-A550-4A3B-A66E-B6046175A85B}" presName="thickLine" presStyleLbl="alignNode1" presStyleIdx="2" presStyleCnt="5"/>
      <dgm:spPr/>
    </dgm:pt>
    <dgm:pt modelId="{AA55EA4F-A837-4545-92D7-0D2676E3BD14}" type="pres">
      <dgm:prSet presAssocID="{B435CECB-A550-4A3B-A66E-B6046175A85B}" presName="horz1" presStyleCnt="0"/>
      <dgm:spPr/>
    </dgm:pt>
    <dgm:pt modelId="{1B5A7B66-FFB1-488A-9AA2-00D0F88103DC}" type="pres">
      <dgm:prSet presAssocID="{B435CECB-A550-4A3B-A66E-B6046175A85B}" presName="tx1" presStyleLbl="revTx" presStyleIdx="2" presStyleCnt="5"/>
      <dgm:spPr/>
    </dgm:pt>
    <dgm:pt modelId="{AFFFDCC0-4CE0-44C9-A214-3FD7E1F60DB7}" type="pres">
      <dgm:prSet presAssocID="{B435CECB-A550-4A3B-A66E-B6046175A85B}" presName="vert1" presStyleCnt="0"/>
      <dgm:spPr/>
    </dgm:pt>
    <dgm:pt modelId="{9F52E1A4-3CED-4B81-AE10-BBE555F34FC2}" type="pres">
      <dgm:prSet presAssocID="{C6B65F25-CD43-48A0-94C4-150ECE61F02B}" presName="thickLine" presStyleLbl="alignNode1" presStyleIdx="3" presStyleCnt="5"/>
      <dgm:spPr/>
    </dgm:pt>
    <dgm:pt modelId="{D71F4847-21BA-49FE-B86E-4EDF0E010CE8}" type="pres">
      <dgm:prSet presAssocID="{C6B65F25-CD43-48A0-94C4-150ECE61F02B}" presName="horz1" presStyleCnt="0"/>
      <dgm:spPr/>
    </dgm:pt>
    <dgm:pt modelId="{31ED26AD-3986-4894-ACD1-574ECA6EB5AA}" type="pres">
      <dgm:prSet presAssocID="{C6B65F25-CD43-48A0-94C4-150ECE61F02B}" presName="tx1" presStyleLbl="revTx" presStyleIdx="3" presStyleCnt="5"/>
      <dgm:spPr/>
    </dgm:pt>
    <dgm:pt modelId="{85B62DDF-F048-4F09-80E1-A5AB12F7192A}" type="pres">
      <dgm:prSet presAssocID="{C6B65F25-CD43-48A0-94C4-150ECE61F02B}" presName="vert1" presStyleCnt="0"/>
      <dgm:spPr/>
    </dgm:pt>
    <dgm:pt modelId="{49674A46-F4EB-48C0-B8D8-61E59ADC7A52}" type="pres">
      <dgm:prSet presAssocID="{24DD2009-3ED5-46CE-B2ED-8AFB8FA1F5EF}" presName="thickLine" presStyleLbl="alignNode1" presStyleIdx="4" presStyleCnt="5"/>
      <dgm:spPr/>
    </dgm:pt>
    <dgm:pt modelId="{CF4A176D-F3F7-4E7D-8ADF-4BEFF459B55C}" type="pres">
      <dgm:prSet presAssocID="{24DD2009-3ED5-46CE-B2ED-8AFB8FA1F5EF}" presName="horz1" presStyleCnt="0"/>
      <dgm:spPr/>
    </dgm:pt>
    <dgm:pt modelId="{F32E3D7C-A003-4F79-80A9-3AA8469E72A2}" type="pres">
      <dgm:prSet presAssocID="{24DD2009-3ED5-46CE-B2ED-8AFB8FA1F5EF}" presName="tx1" presStyleLbl="revTx" presStyleIdx="4" presStyleCnt="5"/>
      <dgm:spPr/>
    </dgm:pt>
    <dgm:pt modelId="{DD4761D2-03AC-4239-8551-D6DA1195FC63}" type="pres">
      <dgm:prSet presAssocID="{24DD2009-3ED5-46CE-B2ED-8AFB8FA1F5EF}" presName="vert1" presStyleCnt="0"/>
      <dgm:spPr/>
    </dgm:pt>
  </dgm:ptLst>
  <dgm:cxnLst>
    <dgm:cxn modelId="{3C3F6F0A-9E96-47B5-9D47-FBF0CAB10026}" type="presOf" srcId="{24DD2009-3ED5-46CE-B2ED-8AFB8FA1F5EF}" destId="{F32E3D7C-A003-4F79-80A9-3AA8469E72A2}" srcOrd="0" destOrd="0" presId="urn:microsoft.com/office/officeart/2008/layout/LinedList"/>
    <dgm:cxn modelId="{5FC5E019-1B54-4F9B-B1B5-2617051AC51D}" type="presOf" srcId="{C6B65F25-CD43-48A0-94C4-150ECE61F02B}" destId="{31ED26AD-3986-4894-ACD1-574ECA6EB5AA}" srcOrd="0" destOrd="0" presId="urn:microsoft.com/office/officeart/2008/layout/LinedList"/>
    <dgm:cxn modelId="{C73F441D-372F-4584-8A9F-DFC9D81D3D04}" srcId="{AF6F2716-64F4-440A-B39A-D8B1D1D13409}" destId="{B435CECB-A550-4A3B-A66E-B6046175A85B}" srcOrd="2" destOrd="0" parTransId="{0A8DAEDE-94E1-4221-B3EC-BDB5D72C3A21}" sibTransId="{BA9D6C87-853F-4F31-93E5-68A12A0A2C13}"/>
    <dgm:cxn modelId="{E7AEB721-777A-4401-B63F-5A626553AC21}" srcId="{AF6F2716-64F4-440A-B39A-D8B1D1D13409}" destId="{EE3F87D5-2F81-40FB-B8C5-28B5A30CB738}" srcOrd="0" destOrd="0" parTransId="{431EA280-B534-46E0-9737-7C443B1D4761}" sibTransId="{C0CC2899-6FE4-4D77-AD6B-49BD771858AB}"/>
    <dgm:cxn modelId="{DC74DA34-58C0-4199-BCD2-7A8DEC8F24FF}" srcId="{AF6F2716-64F4-440A-B39A-D8B1D1D13409}" destId="{24DD2009-3ED5-46CE-B2ED-8AFB8FA1F5EF}" srcOrd="4" destOrd="0" parTransId="{7D01B731-AEB1-4DF5-A043-B1ABCB2B78FD}" sibTransId="{CC50550A-751F-444C-BDF3-958FE8E1D42E}"/>
    <dgm:cxn modelId="{C4E21B36-373E-4638-8B40-CEC06A60A09F}" type="presOf" srcId="{B435CECB-A550-4A3B-A66E-B6046175A85B}" destId="{1B5A7B66-FFB1-488A-9AA2-00D0F88103DC}" srcOrd="0" destOrd="0" presId="urn:microsoft.com/office/officeart/2008/layout/LinedList"/>
    <dgm:cxn modelId="{23BCB7A8-D891-40EF-97A1-B6EA0FA55400}" srcId="{AF6F2716-64F4-440A-B39A-D8B1D1D13409}" destId="{A24C5F84-9398-472A-9680-F5568FD9F1DC}" srcOrd="1" destOrd="0" parTransId="{2936A483-63CA-4A71-A6AC-B731855D645C}" sibTransId="{D4288B23-28BC-4287-9346-67CF84CD2E2A}"/>
    <dgm:cxn modelId="{1F9FEBB0-18DD-4399-B750-ABF5A8283586}" type="presOf" srcId="{EE3F87D5-2F81-40FB-B8C5-28B5A30CB738}" destId="{BB24E177-3406-4F44-83DC-6E3AEC2E0AB4}" srcOrd="0" destOrd="0" presId="urn:microsoft.com/office/officeart/2008/layout/LinedList"/>
    <dgm:cxn modelId="{8ED642E7-13EC-437C-9DBE-1E4CFC7F77E4}" type="presOf" srcId="{A24C5F84-9398-472A-9680-F5568FD9F1DC}" destId="{FFFF7DC1-9CD3-40D4-BF74-A9BF97D06DE6}" srcOrd="0" destOrd="0" presId="urn:microsoft.com/office/officeart/2008/layout/LinedList"/>
    <dgm:cxn modelId="{36968BF8-453B-46C6-9B37-850C5C80FCCA}" type="presOf" srcId="{AF6F2716-64F4-440A-B39A-D8B1D1D13409}" destId="{C32ECED4-7FEE-4C7D-81D5-3054EA3E038A}" srcOrd="0" destOrd="0" presId="urn:microsoft.com/office/officeart/2008/layout/LinedList"/>
    <dgm:cxn modelId="{FF9775FA-F2A3-4B4B-A30F-369823A00007}" srcId="{AF6F2716-64F4-440A-B39A-D8B1D1D13409}" destId="{C6B65F25-CD43-48A0-94C4-150ECE61F02B}" srcOrd="3" destOrd="0" parTransId="{C23F0A3F-8A81-4D56-8238-13CB82AE4489}" sibTransId="{F62D7BB3-EC07-4760-BE8E-05F86D3159B3}"/>
    <dgm:cxn modelId="{5641A720-C03D-41B7-8BDA-C5BC8F46FC25}" type="presParOf" srcId="{C32ECED4-7FEE-4C7D-81D5-3054EA3E038A}" destId="{144183AD-16BC-49E3-B237-BC577C24EDB7}" srcOrd="0" destOrd="0" presId="urn:microsoft.com/office/officeart/2008/layout/LinedList"/>
    <dgm:cxn modelId="{5048900E-8CF9-4C4B-A94D-2B4AE24137D6}" type="presParOf" srcId="{C32ECED4-7FEE-4C7D-81D5-3054EA3E038A}" destId="{ECCC2F48-CC62-4D9C-9035-F30BFE3573E7}" srcOrd="1" destOrd="0" presId="urn:microsoft.com/office/officeart/2008/layout/LinedList"/>
    <dgm:cxn modelId="{41C2F3A6-12C9-48E9-A00D-57A450995288}" type="presParOf" srcId="{ECCC2F48-CC62-4D9C-9035-F30BFE3573E7}" destId="{BB24E177-3406-4F44-83DC-6E3AEC2E0AB4}" srcOrd="0" destOrd="0" presId="urn:microsoft.com/office/officeart/2008/layout/LinedList"/>
    <dgm:cxn modelId="{ECA32CEE-0189-4BDD-A4A8-417FB63231A6}" type="presParOf" srcId="{ECCC2F48-CC62-4D9C-9035-F30BFE3573E7}" destId="{670AF480-EB19-4C38-BE51-C5EB6E9F06C2}" srcOrd="1" destOrd="0" presId="urn:microsoft.com/office/officeart/2008/layout/LinedList"/>
    <dgm:cxn modelId="{CD46188C-E448-4ACF-8803-D11FFF5105CB}" type="presParOf" srcId="{C32ECED4-7FEE-4C7D-81D5-3054EA3E038A}" destId="{3929E98B-0BE7-4C28-9606-F4A0D2AE0839}" srcOrd="2" destOrd="0" presId="urn:microsoft.com/office/officeart/2008/layout/LinedList"/>
    <dgm:cxn modelId="{C8FE41C8-F2CA-4B57-8539-5637B42FCB52}" type="presParOf" srcId="{C32ECED4-7FEE-4C7D-81D5-3054EA3E038A}" destId="{6F6B300B-7A2B-438A-8A46-08D44C335CC2}" srcOrd="3" destOrd="0" presId="urn:microsoft.com/office/officeart/2008/layout/LinedList"/>
    <dgm:cxn modelId="{920F2565-F4C0-4737-8200-E0E3BF1100FD}" type="presParOf" srcId="{6F6B300B-7A2B-438A-8A46-08D44C335CC2}" destId="{FFFF7DC1-9CD3-40D4-BF74-A9BF97D06DE6}" srcOrd="0" destOrd="0" presId="urn:microsoft.com/office/officeart/2008/layout/LinedList"/>
    <dgm:cxn modelId="{31DD0566-45E2-420E-8628-A6EBC6B7A10E}" type="presParOf" srcId="{6F6B300B-7A2B-438A-8A46-08D44C335CC2}" destId="{2371C9F2-6007-4473-98C1-323BA3D593AE}" srcOrd="1" destOrd="0" presId="urn:microsoft.com/office/officeart/2008/layout/LinedList"/>
    <dgm:cxn modelId="{A0590388-5995-4FD0-B24A-EF1A4839910F}" type="presParOf" srcId="{C32ECED4-7FEE-4C7D-81D5-3054EA3E038A}" destId="{369084A8-4C14-4492-B99A-B44D4583E96E}" srcOrd="4" destOrd="0" presId="urn:microsoft.com/office/officeart/2008/layout/LinedList"/>
    <dgm:cxn modelId="{1981F2FD-B706-4D42-BA7F-C45BF6526EE4}" type="presParOf" srcId="{C32ECED4-7FEE-4C7D-81D5-3054EA3E038A}" destId="{AA55EA4F-A837-4545-92D7-0D2676E3BD14}" srcOrd="5" destOrd="0" presId="urn:microsoft.com/office/officeart/2008/layout/LinedList"/>
    <dgm:cxn modelId="{0F09F099-E9F6-4F05-A0C8-6433111A12C6}" type="presParOf" srcId="{AA55EA4F-A837-4545-92D7-0D2676E3BD14}" destId="{1B5A7B66-FFB1-488A-9AA2-00D0F88103DC}" srcOrd="0" destOrd="0" presId="urn:microsoft.com/office/officeart/2008/layout/LinedList"/>
    <dgm:cxn modelId="{A446CA50-11B2-4E52-B056-A44068068059}" type="presParOf" srcId="{AA55EA4F-A837-4545-92D7-0D2676E3BD14}" destId="{AFFFDCC0-4CE0-44C9-A214-3FD7E1F60DB7}" srcOrd="1" destOrd="0" presId="urn:microsoft.com/office/officeart/2008/layout/LinedList"/>
    <dgm:cxn modelId="{F3CAB0CC-DADB-43F8-8120-EFB12EDFC44F}" type="presParOf" srcId="{C32ECED4-7FEE-4C7D-81D5-3054EA3E038A}" destId="{9F52E1A4-3CED-4B81-AE10-BBE555F34FC2}" srcOrd="6" destOrd="0" presId="urn:microsoft.com/office/officeart/2008/layout/LinedList"/>
    <dgm:cxn modelId="{B9790F1E-1981-4F1E-AC1B-BF5C8309ED38}" type="presParOf" srcId="{C32ECED4-7FEE-4C7D-81D5-3054EA3E038A}" destId="{D71F4847-21BA-49FE-B86E-4EDF0E010CE8}" srcOrd="7" destOrd="0" presId="urn:microsoft.com/office/officeart/2008/layout/LinedList"/>
    <dgm:cxn modelId="{5034D1BC-018D-4A0C-A791-31919FE3C241}" type="presParOf" srcId="{D71F4847-21BA-49FE-B86E-4EDF0E010CE8}" destId="{31ED26AD-3986-4894-ACD1-574ECA6EB5AA}" srcOrd="0" destOrd="0" presId="urn:microsoft.com/office/officeart/2008/layout/LinedList"/>
    <dgm:cxn modelId="{B6F47897-B2CE-4AC9-B18A-3C6221BC8AF0}" type="presParOf" srcId="{D71F4847-21BA-49FE-B86E-4EDF0E010CE8}" destId="{85B62DDF-F048-4F09-80E1-A5AB12F7192A}" srcOrd="1" destOrd="0" presId="urn:microsoft.com/office/officeart/2008/layout/LinedList"/>
    <dgm:cxn modelId="{3B587381-F612-48B7-82E0-4E9340330FBD}" type="presParOf" srcId="{C32ECED4-7FEE-4C7D-81D5-3054EA3E038A}" destId="{49674A46-F4EB-48C0-B8D8-61E59ADC7A52}" srcOrd="8" destOrd="0" presId="urn:microsoft.com/office/officeart/2008/layout/LinedList"/>
    <dgm:cxn modelId="{36880CFF-9D6E-47E5-8504-500569F4552C}" type="presParOf" srcId="{C32ECED4-7FEE-4C7D-81D5-3054EA3E038A}" destId="{CF4A176D-F3F7-4E7D-8ADF-4BEFF459B55C}" srcOrd="9" destOrd="0" presId="urn:microsoft.com/office/officeart/2008/layout/LinedList"/>
    <dgm:cxn modelId="{ED965A90-30A9-4259-AF75-FE22C228CF45}" type="presParOf" srcId="{CF4A176D-F3F7-4E7D-8ADF-4BEFF459B55C}" destId="{F32E3D7C-A003-4F79-80A9-3AA8469E72A2}" srcOrd="0" destOrd="0" presId="urn:microsoft.com/office/officeart/2008/layout/LinedList"/>
    <dgm:cxn modelId="{0DC29FC0-1710-421F-80FC-7EC789E6419C}" type="presParOf" srcId="{CF4A176D-F3F7-4E7D-8ADF-4BEFF459B55C}" destId="{DD4761D2-03AC-4239-8551-D6DA1195FC6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183AD-16BC-49E3-B237-BC577C24EDB7}">
      <dsp:nvSpPr>
        <dsp:cNvPr id="0" name=""/>
        <dsp:cNvSpPr/>
      </dsp:nvSpPr>
      <dsp:spPr>
        <a:xfrm>
          <a:off x="0" y="531"/>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24E177-3406-4F44-83DC-6E3AEC2E0AB4}">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If you have to text, pull over to a safe location and park your car — only then should you read or send the text message.</a:t>
          </a:r>
        </a:p>
      </dsp:txBody>
      <dsp:txXfrm>
        <a:off x="0" y="531"/>
        <a:ext cx="10515600" cy="870055"/>
      </dsp:txXfrm>
    </dsp:sp>
    <dsp:sp modelId="{3929E98B-0BE7-4C28-9606-F4A0D2AE0839}">
      <dsp:nvSpPr>
        <dsp:cNvPr id="0" name=""/>
        <dsp:cNvSpPr/>
      </dsp:nvSpPr>
      <dsp:spPr>
        <a:xfrm>
          <a:off x="0" y="870586"/>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FF7DC1-9CD3-40D4-BF74-A9BF97D06DE6}">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Distracted driving isn’t just texting, scrolling through social media or messaging while driving is distracted driving too.</a:t>
          </a:r>
        </a:p>
      </dsp:txBody>
      <dsp:txXfrm>
        <a:off x="0" y="870586"/>
        <a:ext cx="10515600" cy="870055"/>
      </dsp:txXfrm>
    </dsp:sp>
    <dsp:sp modelId="{369084A8-4C14-4492-B99A-B44D4583E96E}">
      <dsp:nvSpPr>
        <dsp:cNvPr id="0" name=""/>
        <dsp:cNvSpPr/>
      </dsp:nvSpPr>
      <dsp:spPr>
        <a:xfrm>
          <a:off x="0" y="1740641"/>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A7B66-FFB1-488A-9AA2-00D0F88103DC}">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Appoint your passenger as the “designated texter” to respond to calls or messages.</a:t>
          </a:r>
        </a:p>
      </dsp:txBody>
      <dsp:txXfrm>
        <a:off x="0" y="1740641"/>
        <a:ext cx="10515600" cy="870055"/>
      </dsp:txXfrm>
    </dsp:sp>
    <dsp:sp modelId="{9F52E1A4-3CED-4B81-AE10-BBE555F34FC2}">
      <dsp:nvSpPr>
        <dsp:cNvPr id="0" name=""/>
        <dsp:cNvSpPr/>
      </dsp:nvSpPr>
      <dsp:spPr>
        <a:xfrm>
          <a:off x="0" y="2610696"/>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ED26AD-3986-4894-ACD1-574ECA6EB5AA}">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Activate your phone’s “Do Not Disturb” feature, silence notifications, or put your phone away in the trunk so you won't be tempted to respond.</a:t>
          </a:r>
        </a:p>
      </dsp:txBody>
      <dsp:txXfrm>
        <a:off x="0" y="2610696"/>
        <a:ext cx="10515600" cy="870055"/>
      </dsp:txXfrm>
    </dsp:sp>
    <dsp:sp modelId="{49674A46-F4EB-48C0-B8D8-61E59ADC7A52}">
      <dsp:nvSpPr>
        <dsp:cNvPr id="0" name=""/>
        <dsp:cNvSpPr/>
      </dsp:nvSpPr>
      <dsp:spPr>
        <a:xfrm>
          <a:off x="0" y="3480751"/>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2E3D7C-A003-4F79-80A9-3AA8469E72A2}">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Speak up if you see someone texting and driving and ask them to put their phone away.</a:t>
          </a:r>
        </a:p>
      </dsp:txBody>
      <dsp:txXfrm>
        <a:off x="0" y="3480751"/>
        <a:ext cx="10515600" cy="87005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12FDB-A187-B8E1-FAA7-2261E35378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821284-FBA2-A432-DE6B-9919E95C79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A2E780-2077-D017-A4A9-249AB64B8316}"/>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5" name="Footer Placeholder 4">
            <a:extLst>
              <a:ext uri="{FF2B5EF4-FFF2-40B4-BE49-F238E27FC236}">
                <a16:creationId xmlns:a16="http://schemas.microsoft.com/office/drawing/2014/main" id="{E95334E4-30F0-8874-64EE-8532670CC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B048BB-9096-1951-54C5-23B7FEC1393D}"/>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3357575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5798D-44FA-0502-9D32-A9030CD241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59E2D3-EC1B-91F3-550F-17578C54A9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152314-50DB-E7E9-EA30-F392D0F687F2}"/>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5" name="Footer Placeholder 4">
            <a:extLst>
              <a:ext uri="{FF2B5EF4-FFF2-40B4-BE49-F238E27FC236}">
                <a16:creationId xmlns:a16="http://schemas.microsoft.com/office/drawing/2014/main" id="{32AAA602-6E14-BF45-411D-78D62482A8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C472A-BCA6-8DD9-D012-D7587C7714C1}"/>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963308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42088-98A3-5EBB-534F-83C428E877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BD1688-6478-0D79-4E61-3DF907AC05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19D0BA-9187-B6A4-69FF-316BFB936850}"/>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5" name="Footer Placeholder 4">
            <a:extLst>
              <a:ext uri="{FF2B5EF4-FFF2-40B4-BE49-F238E27FC236}">
                <a16:creationId xmlns:a16="http://schemas.microsoft.com/office/drawing/2014/main" id="{B8CB32F4-9E4A-4D2E-C649-E23A5A17A0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4759AD-BB69-BA74-7792-AC876D1F23E9}"/>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1154697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943FF-1476-761C-50CA-44F6F79F89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B70CFB-39F1-A8D0-EC70-85C2C4B56F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230E39-B645-3147-492F-8C293CF17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076785-7A72-F26C-0AC1-43C08DD75E65}"/>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6" name="Footer Placeholder 5">
            <a:extLst>
              <a:ext uri="{FF2B5EF4-FFF2-40B4-BE49-F238E27FC236}">
                <a16:creationId xmlns:a16="http://schemas.microsoft.com/office/drawing/2014/main" id="{66CEECE7-D64A-B62E-3BD3-5AD85DA248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0F3EDB-30D0-15E5-EA13-FE76FAD214E2}"/>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2291224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83682-9782-83B0-5CBB-AED023D733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DF4F4B-EE0F-E7D8-BB14-4388D93452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03117F-BDF7-6CE3-C056-39DB694910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91292B-3809-04CD-43B6-5142FBC6E0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B4D1B9-4034-F087-91DF-1825DD9AEA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073DB2-849F-E421-519D-191864FC1C69}"/>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8" name="Footer Placeholder 7">
            <a:extLst>
              <a:ext uri="{FF2B5EF4-FFF2-40B4-BE49-F238E27FC236}">
                <a16:creationId xmlns:a16="http://schemas.microsoft.com/office/drawing/2014/main" id="{62FF49FE-2875-FBD6-1224-88E6DFF490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C5D758-2232-6795-FB0D-F4BCF0574E90}"/>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3948097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FCC0A-C074-A1BA-A4D2-8C7973356B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E6AF76-5714-1A30-63C5-F3C5DFF0817F}"/>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4" name="Footer Placeholder 3">
            <a:extLst>
              <a:ext uri="{FF2B5EF4-FFF2-40B4-BE49-F238E27FC236}">
                <a16:creationId xmlns:a16="http://schemas.microsoft.com/office/drawing/2014/main" id="{679C5B19-553E-020B-75B6-EDD9145492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CCD907-9070-BAB7-A525-3F19B5CFEA8D}"/>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253658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C9D182-A787-DC7B-C461-836F243A1462}"/>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3" name="Footer Placeholder 2">
            <a:extLst>
              <a:ext uri="{FF2B5EF4-FFF2-40B4-BE49-F238E27FC236}">
                <a16:creationId xmlns:a16="http://schemas.microsoft.com/office/drawing/2014/main" id="{EBF2326F-5C01-BBFB-2044-A452AF2B05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37CEF0-8E37-C1EE-792A-513B756419E5}"/>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3454386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58F2-0CC5-C6A8-E19B-19E499D5F5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E255F4-D839-48FB-F96F-66D3E571E4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0EE556-ABB4-7122-E2E4-6051C68777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0B194F-62CC-6000-ED4C-C9E1547412CE}"/>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6" name="Footer Placeholder 5">
            <a:extLst>
              <a:ext uri="{FF2B5EF4-FFF2-40B4-BE49-F238E27FC236}">
                <a16:creationId xmlns:a16="http://schemas.microsoft.com/office/drawing/2014/main" id="{27E5EF10-89BD-E63D-3C9A-41D2F02F6A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DD7E21-3286-6965-0DEC-988661CE0E0E}"/>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172686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5B01A-70CA-A998-2B81-C681AFFEE0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1F1830-157D-5FAF-4A03-38BC16AB4C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C46287-19BC-5C65-BE29-088E7763AF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3686CC-DDA9-1D53-BF57-46FBDA76C020}"/>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6" name="Footer Placeholder 5">
            <a:extLst>
              <a:ext uri="{FF2B5EF4-FFF2-40B4-BE49-F238E27FC236}">
                <a16:creationId xmlns:a16="http://schemas.microsoft.com/office/drawing/2014/main" id="{BE934777-3000-CCB7-81AB-92416B533F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1561C9-DCB2-D10D-C6F6-E24C30D56E94}"/>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2104961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F9043-9681-2B03-60AE-504D2226B3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6ADB41-BC1C-FB0C-C4BF-16121E33CA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08B940-2537-D358-99A6-51DE9BCDE6D9}"/>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5" name="Footer Placeholder 4">
            <a:extLst>
              <a:ext uri="{FF2B5EF4-FFF2-40B4-BE49-F238E27FC236}">
                <a16:creationId xmlns:a16="http://schemas.microsoft.com/office/drawing/2014/main" id="{19AF70FC-7E8C-0432-506A-65D45E5268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D2A74B-A510-4DBB-D98C-051A00A362C7}"/>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2355750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67D55C-650B-4A26-8090-15E4732D1F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35F452-89F8-1319-F724-FA49B2FDA8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6D113F-FFFC-EF22-4238-7559F4642E1C}"/>
              </a:ext>
            </a:extLst>
          </p:cNvPr>
          <p:cNvSpPr>
            <a:spLocks noGrp="1"/>
          </p:cNvSpPr>
          <p:nvPr>
            <p:ph type="dt" sz="half" idx="10"/>
          </p:nvPr>
        </p:nvSpPr>
        <p:spPr/>
        <p:txBody>
          <a:bodyPr/>
          <a:lstStyle/>
          <a:p>
            <a:fld id="{763625A8-CEE3-497A-8A24-8F9FDB03E47F}" type="datetimeFigureOut">
              <a:rPr lang="en-US" smtClean="0"/>
              <a:t>7/9/2026</a:t>
            </a:fld>
            <a:endParaRPr lang="en-US"/>
          </a:p>
        </p:txBody>
      </p:sp>
      <p:sp>
        <p:nvSpPr>
          <p:cNvPr id="5" name="Footer Placeholder 4">
            <a:extLst>
              <a:ext uri="{FF2B5EF4-FFF2-40B4-BE49-F238E27FC236}">
                <a16:creationId xmlns:a16="http://schemas.microsoft.com/office/drawing/2014/main" id="{5C3B5C1A-CCF6-475E-470F-1710A1F0B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684E07-218A-E531-0D4D-C6E8C976AA75}"/>
              </a:ext>
            </a:extLst>
          </p:cNvPr>
          <p:cNvSpPr>
            <a:spLocks noGrp="1"/>
          </p:cNvSpPr>
          <p:nvPr>
            <p:ph type="sldNum" sz="quarter" idx="12"/>
          </p:nvPr>
        </p:nvSpPr>
        <p:spPr/>
        <p:txBody>
          <a:bodyPr/>
          <a:lstStyle/>
          <a:p>
            <a:fld id="{F8C0B6F7-EE1C-4273-8803-C1B71E87414C}" type="slidenum">
              <a:rPr lang="en-US" smtClean="0"/>
              <a:t>‹#›</a:t>
            </a:fld>
            <a:endParaRPr lang="en-US"/>
          </a:p>
        </p:txBody>
      </p:sp>
    </p:spTree>
    <p:extLst>
      <p:ext uri="{BB962C8B-B14F-4D97-AF65-F5344CB8AC3E}">
        <p14:creationId xmlns:p14="http://schemas.microsoft.com/office/powerpoint/2010/main" val="763358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035D04-186F-4FBA-3640-D6826C5FDB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C8A9D-E512-5746-AFF9-400A9264BF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6D2B1E-34C6-2788-8C29-4E66EE1339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3625A8-CEE3-497A-8A24-8F9FDB03E47F}" type="datetimeFigureOut">
              <a:rPr lang="en-US" smtClean="0"/>
              <a:t>7/9/2026</a:t>
            </a:fld>
            <a:endParaRPr lang="en-US"/>
          </a:p>
        </p:txBody>
      </p:sp>
      <p:sp>
        <p:nvSpPr>
          <p:cNvPr id="5" name="Footer Placeholder 4">
            <a:extLst>
              <a:ext uri="{FF2B5EF4-FFF2-40B4-BE49-F238E27FC236}">
                <a16:creationId xmlns:a16="http://schemas.microsoft.com/office/drawing/2014/main" id="{81198E6D-3BD4-7D4E-420D-BF9886A998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3B09ED1-901E-64FA-0480-8AC74C3A17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C0B6F7-EE1C-4273-8803-C1B71E87414C}" type="slidenum">
              <a:rPr lang="en-US" smtClean="0"/>
              <a:t>‹#›</a:t>
            </a:fld>
            <a:endParaRPr lang="en-US"/>
          </a:p>
        </p:txBody>
      </p:sp>
    </p:spTree>
    <p:extLst>
      <p:ext uri="{BB962C8B-B14F-4D97-AF65-F5344CB8AC3E}">
        <p14:creationId xmlns:p14="http://schemas.microsoft.com/office/powerpoint/2010/main" val="2883380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x0gvH4AK3EM?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51wseBUIF0s?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0AE394F-AFF1-4485-AF1F-7387A2F04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descr="Street Lights">
            <a:extLst>
              <a:ext uri="{FF2B5EF4-FFF2-40B4-BE49-F238E27FC236}">
                <a16:creationId xmlns:a16="http://schemas.microsoft.com/office/drawing/2014/main" id="{8BB42A50-731E-90CE-1B06-1485C912BEA3}"/>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r="1" b="285"/>
          <a:stretch>
            <a:fill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5683D043-25BB-4AC9-8130-64117967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323345"/>
          </a:xfrm>
          <a:prstGeom prst="rect">
            <a:avLst/>
          </a:prstGeom>
          <a:gradFill flip="none" rotWithShape="1">
            <a:gsLst>
              <a:gs pos="57000">
                <a:srgbClr val="000000">
                  <a:alpha val="30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7BB9AA-B18A-E730-B2DB-1948412BBF93}"/>
              </a:ext>
            </a:extLst>
          </p:cNvPr>
          <p:cNvSpPr>
            <a:spLocks noGrp="1"/>
          </p:cNvSpPr>
          <p:nvPr>
            <p:ph type="ctrTitle"/>
          </p:nvPr>
        </p:nvSpPr>
        <p:spPr>
          <a:xfrm>
            <a:off x="321733" y="554845"/>
            <a:ext cx="10656891" cy="3902673"/>
          </a:xfrm>
        </p:spPr>
        <p:txBody>
          <a:bodyPr anchor="t">
            <a:normAutofit/>
          </a:bodyPr>
          <a:lstStyle/>
          <a:p>
            <a:pPr algn="l"/>
            <a:r>
              <a:rPr lang="en-US" sz="5200">
                <a:solidFill>
                  <a:srgbClr val="FFFFFF"/>
                </a:solidFill>
              </a:rPr>
              <a:t>Distracted Driving </a:t>
            </a:r>
          </a:p>
        </p:txBody>
      </p:sp>
      <p:sp>
        <p:nvSpPr>
          <p:cNvPr id="13" name="Rectangle 12">
            <a:extLst>
              <a:ext uri="{FF2B5EF4-FFF2-40B4-BE49-F238E27FC236}">
                <a16:creationId xmlns:a16="http://schemas.microsoft.com/office/drawing/2014/main" id="{AA61CCAC-6875-474C-8E9E-F57ABF078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7" y="4704862"/>
            <a:ext cx="12191999" cy="2155484"/>
          </a:xfrm>
          <a:prstGeom prst="rect">
            <a:avLst/>
          </a:prstGeom>
          <a:gradFill flip="none" rotWithShape="1">
            <a:gsLst>
              <a:gs pos="59000">
                <a:srgbClr val="000000">
                  <a:alpha val="30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5375547-8C36-63E8-8E44-3DF811FABA90}"/>
              </a:ext>
            </a:extLst>
          </p:cNvPr>
          <p:cNvSpPr>
            <a:spLocks noGrp="1"/>
          </p:cNvSpPr>
          <p:nvPr>
            <p:ph type="subTitle" idx="1"/>
          </p:nvPr>
        </p:nvSpPr>
        <p:spPr>
          <a:xfrm>
            <a:off x="315523" y="4718033"/>
            <a:ext cx="10678296" cy="1175039"/>
          </a:xfrm>
        </p:spPr>
        <p:txBody>
          <a:bodyPr anchor="b">
            <a:normAutofit/>
          </a:bodyPr>
          <a:lstStyle/>
          <a:p>
            <a:pPr algn="l"/>
            <a:r>
              <a:rPr lang="en-US">
                <a:solidFill>
                  <a:srgbClr val="FFFFFF"/>
                </a:solidFill>
              </a:rPr>
              <a:t>Put the phone down</a:t>
            </a:r>
          </a:p>
        </p:txBody>
      </p:sp>
    </p:spTree>
    <p:extLst>
      <p:ext uri="{BB962C8B-B14F-4D97-AF65-F5344CB8AC3E}">
        <p14:creationId xmlns:p14="http://schemas.microsoft.com/office/powerpoint/2010/main" val="59787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9DA2BA-B136-D03C-234C-EAB7CB11F7B5}"/>
              </a:ext>
            </a:extLst>
          </p:cNvPr>
          <p:cNvPicPr>
            <a:picLocks noChangeAspect="1"/>
          </p:cNvPicPr>
          <p:nvPr/>
        </p:nvPicPr>
        <p:blipFill>
          <a:blip r:embed="rId2"/>
          <a:srcRect l="11986" r="35443"/>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E20F0464-C47A-E12A-16B0-9B06D686F2BF}"/>
              </a:ext>
            </a:extLst>
          </p:cNvPr>
          <p:cNvSpPr>
            <a:spLocks noGrp="1"/>
          </p:cNvSpPr>
          <p:nvPr>
            <p:ph idx="1"/>
          </p:nvPr>
        </p:nvSpPr>
        <p:spPr>
          <a:xfrm>
            <a:off x="4223982" y="3752850"/>
            <a:ext cx="7485413" cy="2452687"/>
          </a:xfrm>
        </p:spPr>
        <p:txBody>
          <a:bodyPr anchor="ctr">
            <a:normAutofit/>
          </a:bodyPr>
          <a:lstStyle/>
          <a:p>
            <a:r>
              <a:rPr lang="en-US" sz="1800"/>
              <a:t>Distracted driving has become a deadly epidemic on our roads. Cell phone use — specifically, texting, talking, and social media use — has become the most common distraction. Other risky actions include adjusting the radio or GPS, applying makeup, eating, and drinking. By driving distracted, you’re robbing yourself of seconds that you may need to avoid a close call or deadly crash.</a:t>
            </a:r>
          </a:p>
        </p:txBody>
      </p:sp>
      <p:sp>
        <p:nvSpPr>
          <p:cNvPr id="6" name="Arrow: Pentagon 5">
            <a:extLst>
              <a:ext uri="{FF2B5EF4-FFF2-40B4-BE49-F238E27FC236}">
                <a16:creationId xmlns:a16="http://schemas.microsoft.com/office/drawing/2014/main" id="{8DA91847-93DB-7167-1137-234DFAA85D6B}"/>
              </a:ext>
            </a:extLst>
          </p:cNvPr>
          <p:cNvSpPr/>
          <p:nvPr/>
        </p:nvSpPr>
        <p:spPr>
          <a:xfrm>
            <a:off x="576595" y="908576"/>
            <a:ext cx="3121773" cy="1176489"/>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Pay Attention </a:t>
            </a:r>
          </a:p>
          <a:p>
            <a:pPr algn="ctr"/>
            <a:r>
              <a:rPr lang="en-US" sz="2000" b="1" dirty="0"/>
              <a:t>Because </a:t>
            </a:r>
          </a:p>
          <a:p>
            <a:pPr algn="ctr"/>
            <a:r>
              <a:rPr lang="en-US" sz="2000" b="1" dirty="0"/>
              <a:t>It’s </a:t>
            </a:r>
          </a:p>
        </p:txBody>
      </p:sp>
    </p:spTree>
    <p:extLst>
      <p:ext uri="{BB962C8B-B14F-4D97-AF65-F5344CB8AC3E}">
        <p14:creationId xmlns:p14="http://schemas.microsoft.com/office/powerpoint/2010/main" val="2678099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374FAA-1375-BB6A-22DE-4F7FF5D1DA0E}"/>
              </a:ext>
            </a:extLst>
          </p:cNvPr>
          <p:cNvSpPr>
            <a:spLocks noGrp="1"/>
          </p:cNvSpPr>
          <p:nvPr>
            <p:ph type="title"/>
          </p:nvPr>
        </p:nvSpPr>
        <p:spPr>
          <a:xfrm>
            <a:off x="1043631" y="809898"/>
            <a:ext cx="9942716" cy="1554480"/>
          </a:xfrm>
        </p:spPr>
        <p:txBody>
          <a:bodyPr anchor="ctr">
            <a:normAutofit/>
          </a:bodyPr>
          <a:lstStyle/>
          <a:p>
            <a:r>
              <a:rPr lang="en-US" sz="4800" b="1" u="sng"/>
              <a:t>National Highway Traffic Safety Administration</a:t>
            </a:r>
          </a:p>
        </p:txBody>
      </p:sp>
      <p:sp>
        <p:nvSpPr>
          <p:cNvPr id="3" name="Content Placeholder 2">
            <a:extLst>
              <a:ext uri="{FF2B5EF4-FFF2-40B4-BE49-F238E27FC236}">
                <a16:creationId xmlns:a16="http://schemas.microsoft.com/office/drawing/2014/main" id="{62A73FC8-8B41-763C-1E65-9F0D54DFE12F}"/>
              </a:ext>
            </a:extLst>
          </p:cNvPr>
          <p:cNvSpPr>
            <a:spLocks noGrp="1"/>
          </p:cNvSpPr>
          <p:nvPr>
            <p:ph idx="1"/>
          </p:nvPr>
        </p:nvSpPr>
        <p:spPr>
          <a:xfrm>
            <a:off x="1045028" y="3017522"/>
            <a:ext cx="9941319" cy="3124658"/>
          </a:xfrm>
        </p:spPr>
        <p:txBody>
          <a:bodyPr anchor="ctr">
            <a:normAutofit/>
          </a:bodyPr>
          <a:lstStyle/>
          <a:p>
            <a:pPr>
              <a:spcAft>
                <a:spcPts val="2250"/>
              </a:spcAft>
              <a:buNone/>
            </a:pPr>
            <a:r>
              <a:rPr lang="en-US" sz="2400" b="1" i="0" dirty="0">
                <a:effectLst/>
                <a:latin typeface="Roboto" panose="02000000000000000000" pitchFamily="2" charset="0"/>
              </a:rPr>
              <a:t>Overview</a:t>
            </a:r>
          </a:p>
          <a:p>
            <a:pPr>
              <a:spcAft>
                <a:spcPts val="825"/>
              </a:spcAft>
            </a:pPr>
            <a:r>
              <a:rPr lang="en-US" sz="2400" b="0" i="0" dirty="0">
                <a:effectLst/>
                <a:latin typeface="Roboto" panose="02000000000000000000" pitchFamily="2" charset="0"/>
              </a:rPr>
              <a:t>According to the NHTSA Distracted driving is dangerous, claiming 3,275 lives in 202</a:t>
            </a:r>
            <a:r>
              <a:rPr lang="en-US" sz="2400" dirty="0">
                <a:latin typeface="Roboto" panose="02000000000000000000" pitchFamily="2" charset="0"/>
              </a:rPr>
              <a:t>3</a:t>
            </a:r>
            <a:r>
              <a:rPr lang="en-US" sz="2400" b="0" i="0" dirty="0">
                <a:effectLst/>
                <a:latin typeface="Roboto" panose="02000000000000000000" pitchFamily="2" charset="0"/>
              </a:rPr>
              <a:t>. NHTSA leads the national effort to save lives by preventing this dangerous behavior. Get the facts, get involved, and help us keep </a:t>
            </a:r>
            <a:r>
              <a:rPr lang="en-US" sz="2400" dirty="0">
                <a:latin typeface="Roboto" panose="02000000000000000000" pitchFamily="2" charset="0"/>
              </a:rPr>
              <a:t>all</a:t>
            </a:r>
            <a:r>
              <a:rPr lang="en-US" sz="2400" b="0" i="0" dirty="0">
                <a:effectLst/>
                <a:latin typeface="Roboto" panose="02000000000000000000" pitchFamily="2" charset="0"/>
              </a:rPr>
              <a:t> roads safe.</a:t>
            </a:r>
          </a:p>
          <a:p>
            <a:endParaRPr lang="en-US"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206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EB20B04-E868-14C6-E7E4-1289F713A903}"/>
              </a:ext>
            </a:extLst>
          </p:cNvPr>
          <p:cNvPicPr>
            <a:picLocks noChangeAspect="1"/>
          </p:cNvPicPr>
          <p:nvPr/>
        </p:nvPicPr>
        <p:blipFill>
          <a:blip r:embed="rId2"/>
          <a:srcRect l="9651" r="8805"/>
          <a:stretch>
            <a:fillRect/>
          </a:stretch>
        </p:blipFill>
        <p:spPr>
          <a:xfrm>
            <a:off x="4555236" y="6"/>
            <a:ext cx="7636763" cy="2762724"/>
          </a:xfrm>
          <a:prstGeom prst="rect">
            <a:avLst/>
          </a:prstGeom>
        </p:spPr>
      </p:pic>
      <p:sp>
        <p:nvSpPr>
          <p:cNvPr id="13" name="Rectangle 12">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a:extLst>
              <a:ext uri="{FF2B5EF4-FFF2-40B4-BE49-F238E27FC236}">
                <a16:creationId xmlns:a16="http://schemas.microsoft.com/office/drawing/2014/main" id="{4E193256-8350-8B7A-2959-DF6D08F7D9B2}"/>
              </a:ext>
            </a:extLst>
          </p:cNvPr>
          <p:cNvPicPr>
            <a:picLocks noChangeAspect="1"/>
          </p:cNvPicPr>
          <p:nvPr/>
        </p:nvPicPr>
        <p:blipFill>
          <a:blip r:embed="rId3"/>
          <a:srcRect l="13325" r="11307" b="1"/>
          <a:stretch>
            <a:fillRect/>
          </a:stretch>
        </p:blipFill>
        <p:spPr>
          <a:xfrm>
            <a:off x="-1" y="2826737"/>
            <a:ext cx="4565779" cy="4031263"/>
          </a:xfrm>
          <a:prstGeom prst="rect">
            <a:avLst/>
          </a:prstGeom>
        </p:spPr>
      </p:pic>
      <p:sp>
        <p:nvSpPr>
          <p:cNvPr id="3" name="Content Placeholder 2">
            <a:extLst>
              <a:ext uri="{FF2B5EF4-FFF2-40B4-BE49-F238E27FC236}">
                <a16:creationId xmlns:a16="http://schemas.microsoft.com/office/drawing/2014/main" id="{D3BC9318-075D-F758-78E8-AA1F54CFF97C}"/>
              </a:ext>
            </a:extLst>
          </p:cNvPr>
          <p:cNvSpPr>
            <a:spLocks noGrp="1"/>
          </p:cNvSpPr>
          <p:nvPr>
            <p:ph idx="1"/>
          </p:nvPr>
        </p:nvSpPr>
        <p:spPr>
          <a:xfrm>
            <a:off x="4761782" y="3079629"/>
            <a:ext cx="7211682" cy="3554083"/>
          </a:xfrm>
        </p:spPr>
        <p:txBody>
          <a:bodyPr anchor="ctr">
            <a:normAutofit/>
          </a:bodyPr>
          <a:lstStyle/>
          <a:p>
            <a:r>
              <a:rPr lang="en-US" sz="1800" dirty="0"/>
              <a:t>For the past decade, distracted driving has taken U.S. roadways by storm, endangering not only the distracted drivers but their passengers, pedestrians, and others using the road. When we're behind the wheel, we must focus on one task: safe driving. Anytime you shift your attention from driving, </a:t>
            </a:r>
            <a:r>
              <a:rPr lang="en-US" sz="1800" b="1" dirty="0"/>
              <a:t>you're distracted</a:t>
            </a:r>
            <a:r>
              <a:rPr lang="en-US" sz="1800" dirty="0"/>
              <a:t>.</a:t>
            </a:r>
          </a:p>
          <a:p>
            <a:r>
              <a:rPr lang="en-US" sz="1800" dirty="0"/>
              <a:t>Distracted driving comes in many forms: </a:t>
            </a:r>
            <a:r>
              <a:rPr lang="en-US" sz="1800" u="sng" dirty="0"/>
              <a:t>adjusting the radio </a:t>
            </a:r>
            <a:r>
              <a:rPr lang="en-US" sz="1800" dirty="0"/>
              <a:t>or </a:t>
            </a:r>
            <a:r>
              <a:rPr lang="en-US" sz="1800" u="sng" dirty="0"/>
              <a:t>GPS</a:t>
            </a:r>
            <a:r>
              <a:rPr lang="en-US" sz="1800" dirty="0"/>
              <a:t>, </a:t>
            </a:r>
            <a:r>
              <a:rPr lang="en-US" sz="1800" u="sng" dirty="0"/>
              <a:t>applying makeup</a:t>
            </a:r>
            <a:r>
              <a:rPr lang="en-US" sz="1800" dirty="0"/>
              <a:t>, </a:t>
            </a:r>
            <a:r>
              <a:rPr lang="en-US" sz="1800" u="sng" dirty="0"/>
              <a:t>eating, and drinking</a:t>
            </a:r>
            <a:r>
              <a:rPr lang="en-US" sz="1800" dirty="0"/>
              <a:t>. But it’s </a:t>
            </a:r>
            <a:r>
              <a:rPr lang="en-US" sz="1800" b="1" dirty="0"/>
              <a:t>cell phone use </a:t>
            </a:r>
            <a:r>
              <a:rPr lang="en-US" sz="1800" dirty="0"/>
              <a:t>— specifically, </a:t>
            </a:r>
            <a:r>
              <a:rPr lang="en-US" sz="1800" b="1" dirty="0"/>
              <a:t>texting, talking, and social media </a:t>
            </a:r>
            <a:r>
              <a:rPr lang="en-US" sz="1800" dirty="0"/>
              <a:t>use — that is the most common distraction. Texting, which includes messaging, is considered the most dangerous type of distracted driving because it combines visual, manual, and cognitive </a:t>
            </a:r>
            <a:r>
              <a:rPr lang="en-US" sz="1600" dirty="0"/>
              <a:t>distraction.</a:t>
            </a:r>
          </a:p>
          <a:p>
            <a:endParaRPr lang="en-US" sz="1400" dirty="0"/>
          </a:p>
        </p:txBody>
      </p:sp>
      <p:sp>
        <p:nvSpPr>
          <p:cNvPr id="15" name="Rectangle 14">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7" name="Picture 6">
            <a:extLst>
              <a:ext uri="{FF2B5EF4-FFF2-40B4-BE49-F238E27FC236}">
                <a16:creationId xmlns:a16="http://schemas.microsoft.com/office/drawing/2014/main" id="{FC0498AB-5370-AC2E-510B-FCC4D6A74137}"/>
              </a:ext>
            </a:extLst>
          </p:cNvPr>
          <p:cNvPicPr>
            <a:picLocks noChangeAspect="1"/>
          </p:cNvPicPr>
          <p:nvPr/>
        </p:nvPicPr>
        <p:blipFill>
          <a:blip r:embed="rId4"/>
          <a:stretch>
            <a:fillRect/>
          </a:stretch>
        </p:blipFill>
        <p:spPr>
          <a:xfrm>
            <a:off x="1" y="-8465"/>
            <a:ext cx="4555234" cy="2766962"/>
          </a:xfrm>
          <a:prstGeom prst="rect">
            <a:avLst/>
          </a:prstGeom>
        </p:spPr>
      </p:pic>
    </p:spTree>
    <p:extLst>
      <p:ext uri="{BB962C8B-B14F-4D97-AF65-F5344CB8AC3E}">
        <p14:creationId xmlns:p14="http://schemas.microsoft.com/office/powerpoint/2010/main" val="314062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2C3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D7DCCF-0F47-886D-D91A-48AC06A5ABE7}"/>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200" kern="1200" dirty="0">
                <a:solidFill>
                  <a:srgbClr val="FFFFFF"/>
                </a:solidFill>
                <a:latin typeface="+mj-lt"/>
                <a:ea typeface="+mj-ea"/>
                <a:cs typeface="+mj-cs"/>
              </a:rPr>
              <a:t>WHAT HAPPENS WITH 3 SECONDS </a:t>
            </a:r>
            <a:r>
              <a:rPr lang="en-US" sz="2200" kern="1200" dirty="0">
                <a:solidFill>
                  <a:srgbClr val="FF0000"/>
                </a:solidFill>
                <a:latin typeface="+mj-lt"/>
                <a:ea typeface="+mj-ea"/>
                <a:cs typeface="+mj-cs"/>
              </a:rPr>
              <a:t>with </a:t>
            </a:r>
            <a:r>
              <a:rPr lang="en-US" sz="2200" dirty="0">
                <a:solidFill>
                  <a:srgbClr val="FF0000"/>
                </a:solidFill>
              </a:rPr>
              <a:t>your eyes</a:t>
            </a:r>
            <a:r>
              <a:rPr lang="en-US" sz="2200" dirty="0">
                <a:solidFill>
                  <a:srgbClr val="FFFFFF"/>
                </a:solidFill>
              </a:rPr>
              <a:t> </a:t>
            </a:r>
            <a:r>
              <a:rPr lang="en-US" sz="2200" kern="1200" dirty="0">
                <a:solidFill>
                  <a:srgbClr val="FFFFFF"/>
                </a:solidFill>
                <a:latin typeface="+mj-lt"/>
                <a:ea typeface="+mj-ea"/>
                <a:cs typeface="+mj-cs"/>
              </a:rPr>
              <a:t>OFF THE ROAD</a:t>
            </a:r>
          </a:p>
        </p:txBody>
      </p:sp>
      <p:pic>
        <p:nvPicPr>
          <p:cNvPr id="4" name="Online Media 3" title="Shift into Safe | Don't Drive Distracted">
            <a:hlinkClick r:id="" action="ppaction://media"/>
            <a:extLst>
              <a:ext uri="{FF2B5EF4-FFF2-40B4-BE49-F238E27FC236}">
                <a16:creationId xmlns:a16="http://schemas.microsoft.com/office/drawing/2014/main" id="{AFDD8CC7-F044-6786-7385-3ED5B7E7A212}"/>
              </a:ext>
            </a:extLst>
          </p:cNvPr>
          <p:cNvPicPr>
            <a:picLocks noGrp="1" noRot="1" noChangeAspect="1"/>
          </p:cNvPicPr>
          <p:nvPr>
            <p:ph idx="1"/>
            <a:videoFile r:link="rId1"/>
          </p:nvPr>
        </p:nvPicPr>
        <p:blipFill>
          <a:blip r:embed="rId3"/>
          <a:stretch>
            <a:fillRect/>
          </a:stretch>
        </p:blipFill>
        <p:spPr>
          <a:xfrm>
            <a:off x="4038600" y="1396639"/>
            <a:ext cx="7188199" cy="4061332"/>
          </a:xfrm>
          <a:prstGeom prst="rect">
            <a:avLst/>
          </a:prstGeom>
        </p:spPr>
      </p:pic>
    </p:spTree>
    <p:extLst>
      <p:ext uri="{BB962C8B-B14F-4D97-AF65-F5344CB8AC3E}">
        <p14:creationId xmlns:p14="http://schemas.microsoft.com/office/powerpoint/2010/main" val="315442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8D36D9-0655-1C86-AC2B-9A4B5074807A}"/>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n-US" sz="6000" kern="1200" dirty="0">
                <a:solidFill>
                  <a:schemeClr val="tx1"/>
                </a:solidFill>
                <a:latin typeface="+mj-lt"/>
                <a:ea typeface="+mj-ea"/>
                <a:cs typeface="+mj-cs"/>
              </a:rPr>
              <a:t>Biggest D</a:t>
            </a:r>
            <a:r>
              <a:rPr lang="en-US" sz="6000" dirty="0"/>
              <a:t>istraction</a:t>
            </a:r>
            <a:endParaRPr lang="en-US" sz="6000" kern="1200" dirty="0">
              <a:solidFill>
                <a:schemeClr val="tx1"/>
              </a:solidFill>
              <a:latin typeface="+mj-lt"/>
              <a:ea typeface="+mj-ea"/>
              <a:cs typeface="+mj-cs"/>
            </a:endParaRPr>
          </a:p>
        </p:txBody>
      </p:sp>
      <p:grpSp>
        <p:nvGrpSpPr>
          <p:cNvPr id="11" name="Group 1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2" name="Straight Connector 1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Distracted Driving">
            <a:hlinkClick r:id="" action="ppaction://media"/>
            <a:extLst>
              <a:ext uri="{FF2B5EF4-FFF2-40B4-BE49-F238E27FC236}">
                <a16:creationId xmlns:a16="http://schemas.microsoft.com/office/drawing/2014/main" id="{7D5DE8DB-27E6-0226-8052-928E9724CA77}"/>
              </a:ext>
            </a:extLst>
          </p:cNvPr>
          <p:cNvPicPr>
            <a:picLocks noGrp="1" noRot="1" noChangeAspect="1"/>
          </p:cNvPicPr>
          <p:nvPr>
            <p:ph idx="1"/>
            <a:videoFile r:link="rId1"/>
          </p:nvPr>
        </p:nvPicPr>
        <p:blipFill>
          <a:blip r:embed="rId3"/>
          <a:stretch>
            <a:fillRect/>
          </a:stretch>
        </p:blipFill>
        <p:spPr>
          <a:xfrm>
            <a:off x="6853748" y="557360"/>
            <a:ext cx="3182477" cy="5632704"/>
          </a:xfrm>
          <a:prstGeom prst="rect">
            <a:avLst/>
          </a:prstGeom>
        </p:spPr>
      </p:pic>
    </p:spTree>
    <p:extLst>
      <p:ext uri="{BB962C8B-B14F-4D97-AF65-F5344CB8AC3E}">
        <p14:creationId xmlns:p14="http://schemas.microsoft.com/office/powerpoint/2010/main" val="334995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1048-9D93-1837-6AEC-12DC71A1F046}"/>
              </a:ext>
            </a:extLst>
          </p:cNvPr>
          <p:cNvSpPr>
            <a:spLocks noGrp="1"/>
          </p:cNvSpPr>
          <p:nvPr>
            <p:ph type="title"/>
          </p:nvPr>
        </p:nvSpPr>
        <p:spPr/>
        <p:txBody>
          <a:bodyPr/>
          <a:lstStyle/>
          <a:p>
            <a:r>
              <a:rPr lang="en-US" dirty="0"/>
              <a:t>In conclusion </a:t>
            </a:r>
          </a:p>
        </p:txBody>
      </p:sp>
      <p:graphicFrame>
        <p:nvGraphicFramePr>
          <p:cNvPr id="5" name="Content Placeholder 2">
            <a:extLst>
              <a:ext uri="{FF2B5EF4-FFF2-40B4-BE49-F238E27FC236}">
                <a16:creationId xmlns:a16="http://schemas.microsoft.com/office/drawing/2014/main" id="{685C5751-D847-6EDC-EAA5-1D912932247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1815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TotalTime>
  <Words>391</Words>
  <Application>Microsoft Office PowerPoint</Application>
  <PresentationFormat>Widescreen</PresentationFormat>
  <Paragraphs>19</Paragraphs>
  <Slides>7</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Roboto</vt:lpstr>
      <vt:lpstr>Office Theme</vt:lpstr>
      <vt:lpstr>Distracted Driving </vt:lpstr>
      <vt:lpstr>PowerPoint Presentation</vt:lpstr>
      <vt:lpstr>National Highway Traffic Safety Administration</vt:lpstr>
      <vt:lpstr>PowerPoint Presentation</vt:lpstr>
      <vt:lpstr>WHAT HAPPENS WITH 3 SECONDS with your eyes OFF THE ROAD</vt:lpstr>
      <vt:lpstr>Biggest Distraction</vt:lpstr>
      <vt:lpstr>In 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Shepheard</dc:creator>
  <cp:lastModifiedBy>Robert Shepheard</cp:lastModifiedBy>
  <cp:revision>2</cp:revision>
  <dcterms:created xsi:type="dcterms:W3CDTF">2026-03-06T18:19:29Z</dcterms:created>
  <dcterms:modified xsi:type="dcterms:W3CDTF">2026-07-09T18:01:35Z</dcterms:modified>
</cp:coreProperties>
</file>