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7" r:id="rId9"/>
    <p:sldId id="268" r:id="rId10"/>
    <p:sldId id="269" r:id="rId11"/>
    <p:sldId id="289" r:id="rId12"/>
    <p:sldId id="290" r:id="rId13"/>
    <p:sldId id="291" r:id="rId14"/>
    <p:sldId id="292" r:id="rId15"/>
    <p:sldId id="293" r:id="rId16"/>
    <p:sldId id="294" r:id="rId17"/>
    <p:sldId id="260" r:id="rId18"/>
    <p:sldId id="261" r:id="rId19"/>
    <p:sldId id="262" r:id="rId20"/>
    <p:sldId id="263" r:id="rId21"/>
    <p:sldId id="264" r:id="rId22"/>
    <p:sldId id="270" r:id="rId23"/>
    <p:sldId id="271" r:id="rId24"/>
    <p:sldId id="272" r:id="rId25"/>
    <p:sldId id="273" r:id="rId26"/>
    <p:sldId id="274" r:id="rId27"/>
    <p:sldId id="296" r:id="rId28"/>
    <p:sldId id="297" r:id="rId29"/>
    <p:sldId id="298" r:id="rId30"/>
    <p:sldId id="299" r:id="rId31"/>
    <p:sldId id="300" r:id="rId32"/>
    <p:sldId id="301" r:id="rId33"/>
    <p:sldId id="275" r:id="rId34"/>
    <p:sldId id="276" r:id="rId35"/>
    <p:sldId id="277" r:id="rId36"/>
    <p:sldId id="278" r:id="rId37"/>
    <p:sldId id="279" r:id="rId38"/>
    <p:sldId id="280" r:id="rId39"/>
    <p:sldId id="288" r:id="rId40"/>
    <p:sldId id="282" r:id="rId41"/>
    <p:sldId id="283" r:id="rId42"/>
    <p:sldId id="287" r:id="rId43"/>
    <p:sldId id="28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0000"/>
    <a:srgbClr val="9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0CF1-4257-402C-B438-D886FF2D3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C5265F-8AED-4CDB-9E8D-D8FCBA63D2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D3B4D-FD15-4573-9F75-1839C679B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C306E-5D54-4CB9-9466-A1B0C2D39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5474E-502E-462A-9571-926DB4D64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11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C5AF3-B182-4A8F-A41C-C1FBCC4EE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F07CC-E69C-4D88-B17F-3D11FF94D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A2AB7-C536-41CC-B87F-C90AC8065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21FE1-8BC2-4534-800E-0262F8245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BD2C0-083C-465C-9EBE-F4696E658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84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7571A-312B-48AA-8FFF-961AE739C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D844A-0CF6-40D6-9436-800A3298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C9046-0E3A-45A5-9E86-61B5087AF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B5052-9E5B-4804-9919-1C1E1136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C86BC-674B-4A15-A236-108853033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41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5ADFD-F410-4CF5-85C5-B3368BEF5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338FD-E1B2-4D48-B639-DB5B922BD8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0B2C36-032E-430C-AF0B-10C71406C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88A02C-4F47-4F67-80A7-244AAA9C0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953A29-1EC1-429E-9C23-ADF59A133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BC7B5-3CCB-4655-921B-96B0C1607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81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79428-C4D8-4950-AD21-8A1C6F7FB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DC2F52-E67E-4C8A-A3FE-AB61893AF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96237-F9C7-404C-84C3-70A4841D5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BFAD37-023A-4646-A7D4-8433EEB75D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196738-6EF2-43A0-AB77-4C0E7914B6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FDAEE2-C0D0-4AD1-A869-6946919CB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7A2C5C-1DF9-4256-A896-38F3BDB5E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005F9A-95F9-45FF-9F23-C55F8DE9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53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AD6B4-2DB9-426A-ABF6-66BB2B65D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28FB75-EFD8-420B-A7E0-E64DEFAD9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59CE3B-D1F3-4AB9-A094-DE563D75A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79F916-A6B6-4490-8BB0-60F84593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62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9E8B85-B255-479C-8CD3-0DD772BB7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C53919-59CB-4F1D-8900-8CF164413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BBA15C-E5A4-4BA0-839B-0AFCACEFF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8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7BA2-B098-4A41-A2EF-BAE459AA5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EB13D-FEBA-42FD-A038-D0AACCEFB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9EB90-45F6-42B1-9D29-AF1FCD95C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8CE8E-1B6C-44F0-8C78-1BE8D4FE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B230E-C6D5-4237-A723-A0F756F6D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BF9D7-FE90-4320-9F05-0EE5B3D01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94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B1611-9996-4FA2-B5DA-6EB35DD7E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4003E-8FDC-4590-BB25-73E8221E4D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F0E94-6C04-42F0-B04C-71720C21B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F8ACF-234E-4E0F-BE44-626D5E3F2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9105AC-A6BA-4CE0-AB82-8D935F2C4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7EEB5-71C3-4ECA-B919-D8190B0E9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48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AC45E-0D5A-41E0-B49E-05ECB8C1F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DA7C57-AEED-4953-9CF2-65E3CAE42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7366C-DB27-402A-8162-6B5F7736B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9DCFC-5B37-457E-800A-1AD6E707D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33EEB-7D53-449A-BF77-9361ABB9E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82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7B8D36-6177-4300-B76A-F360EA54EB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E23455-2A2A-4D1E-9E2C-BE9E32199F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C8850-EF62-43F5-9504-76BB697D1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FAD25-B4CC-4502-8CB2-B92028105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4F039-650F-45F6-BE4E-495AE973C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35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6113AE-8EFE-483B-A2F9-37CD22493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40D89-FC3C-4929-A23C-172924F21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6C3B9-76DB-4C7C-B2BF-10C558BE6E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0B349-F872-43B2-B588-309FC49E8244}" type="datetimeFigureOut">
              <a:rPr lang="en-US" smtClean="0"/>
              <a:t>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EAC85-9F95-4050-A52D-101675C0F7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246DA-2AB0-40C9-8012-BD03B177AB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F986C-1657-4690-A37B-A9F7E4FFC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5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515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10" name="Picture 9" descr="A group of people in a room&#10;&#10;Description automatically generated">
            <a:extLst>
              <a:ext uri="{FF2B5EF4-FFF2-40B4-BE49-F238E27FC236}">
                <a16:creationId xmlns:a16="http://schemas.microsoft.com/office/drawing/2014/main" id="{24F68D33-2D2B-46B2-ACB8-D4A1382D5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754" y="1617145"/>
            <a:ext cx="7208735" cy="480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9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4" name="Picture 3" descr="A picture containing floor, indoor, sport, playing&#10;&#10;Description automatically generated">
            <a:extLst>
              <a:ext uri="{FF2B5EF4-FFF2-40B4-BE49-F238E27FC236}">
                <a16:creationId xmlns:a16="http://schemas.microsoft.com/office/drawing/2014/main" id="{0B05C155-8483-433E-985F-A82B0B0A1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176" y="1704785"/>
            <a:ext cx="7485647" cy="499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83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4" name="Picture 3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E7A07777-B23C-4B4C-9600-C584ABB5B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429" y="1929322"/>
            <a:ext cx="7293142" cy="486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1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5" name="Picture 4" descr="A group of people standing in front of a store&#10;&#10;Description automatically generated">
            <a:extLst>
              <a:ext uri="{FF2B5EF4-FFF2-40B4-BE49-F238E27FC236}">
                <a16:creationId xmlns:a16="http://schemas.microsoft.com/office/drawing/2014/main" id="{EFF7CA61-2B05-456C-8F5F-7BCAF178E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558" y="1777272"/>
            <a:ext cx="6954883" cy="463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1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4" name="Picture 3" descr="A person standing in a room&#10;&#10;Description automatically generated">
            <a:extLst>
              <a:ext uri="{FF2B5EF4-FFF2-40B4-BE49-F238E27FC236}">
                <a16:creationId xmlns:a16="http://schemas.microsoft.com/office/drawing/2014/main" id="{DE407924-8E51-4798-AD79-54C1482D9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993" y="1803399"/>
            <a:ext cx="7190014" cy="479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8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4" name="Picture 3" descr="A picture containing indoor, sitting, chair, room&#10;&#10;Description automatically generated">
            <a:extLst>
              <a:ext uri="{FF2B5EF4-FFF2-40B4-BE49-F238E27FC236}">
                <a16:creationId xmlns:a16="http://schemas.microsoft.com/office/drawing/2014/main" id="{7358C6BF-DB93-4DB7-89D8-67BF17C86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15871" y="2207531"/>
            <a:ext cx="4960257" cy="372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4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4" name="Picture 3" descr="A picture containing indoor, sitting, large, white&#10;&#10;Description automatically generated">
            <a:extLst>
              <a:ext uri="{FF2B5EF4-FFF2-40B4-BE49-F238E27FC236}">
                <a16:creationId xmlns:a16="http://schemas.microsoft.com/office/drawing/2014/main" id="{DBC6AA6D-9F8B-497C-A5A1-417B84C0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72328" y="2257013"/>
            <a:ext cx="5047343" cy="378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9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4" name="Picture 3" descr="A picture containing indoor, person, man, kitchen&#10;&#10;Description automatically generated">
            <a:extLst>
              <a:ext uri="{FF2B5EF4-FFF2-40B4-BE49-F238E27FC236}">
                <a16:creationId xmlns:a16="http://schemas.microsoft.com/office/drawing/2014/main" id="{7A7C9980-FD48-47A4-8EA0-F0B93718B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28785" y="2185761"/>
            <a:ext cx="5134428" cy="385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7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4" name="Picture 3" descr="A picture containing building, bench, wooden, sitting&#10;&#10;Description automatically generated">
            <a:extLst>
              <a:ext uri="{FF2B5EF4-FFF2-40B4-BE49-F238E27FC236}">
                <a16:creationId xmlns:a16="http://schemas.microsoft.com/office/drawing/2014/main" id="{A664DB31-64AB-484F-B350-376431FFD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39671" y="2228752"/>
            <a:ext cx="5112657" cy="383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1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5" name="Picture 4" descr="A picture containing indoor, table, wooden, building&#10;&#10;Description automatically generated">
            <a:extLst>
              <a:ext uri="{FF2B5EF4-FFF2-40B4-BE49-F238E27FC236}">
                <a16:creationId xmlns:a16="http://schemas.microsoft.com/office/drawing/2014/main" id="{C77A855E-C418-450B-8D2F-6C4258982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81400" y="2179865"/>
            <a:ext cx="50292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1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4" name="Picture 3" descr="A picture containing indoor, black, cat, table&#10;&#10;Description automatically generated">
            <a:extLst>
              <a:ext uri="{FF2B5EF4-FFF2-40B4-BE49-F238E27FC236}">
                <a16:creationId xmlns:a16="http://schemas.microsoft.com/office/drawing/2014/main" id="{4CC77CD8-2226-4C77-B1F3-A3EDD9D3E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91592" y="2185988"/>
            <a:ext cx="5208814" cy="390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9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1B4ACC-2123-4231-A4FB-04D691216E88}"/>
              </a:ext>
            </a:extLst>
          </p:cNvPr>
          <p:cNvSpPr/>
          <p:nvPr/>
        </p:nvSpPr>
        <p:spPr>
          <a:xfrm>
            <a:off x="666301" y="-404803"/>
            <a:ext cx="11692753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Freshman P.E. </a:t>
            </a:r>
          </a:p>
        </p:txBody>
      </p:sp>
      <p:pic>
        <p:nvPicPr>
          <p:cNvPr id="4" name="Picture 3" descr="A picture containing indoor, building, people, man&#10;&#10;Description automatically generated">
            <a:extLst>
              <a:ext uri="{FF2B5EF4-FFF2-40B4-BE49-F238E27FC236}">
                <a16:creationId xmlns:a16="http://schemas.microsoft.com/office/drawing/2014/main" id="{0A938A0D-FEC3-4D9F-B302-3C65E3555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48050" y="1562100"/>
            <a:ext cx="52959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0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769C8A-2C78-45D5-9800-783E9A73264A}"/>
              </a:ext>
            </a:extLst>
          </p:cNvPr>
          <p:cNvSpPr/>
          <p:nvPr/>
        </p:nvSpPr>
        <p:spPr>
          <a:xfrm>
            <a:off x="2393251" y="0"/>
            <a:ext cx="7405489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5000" b="1" cap="none" spc="0" dirty="0" err="1">
                <a:ln/>
                <a:solidFill>
                  <a:srgbClr val="C00000"/>
                </a:solidFill>
                <a:effectLst/>
              </a:rPr>
              <a:t>Soph</a:t>
            </a:r>
            <a:r>
              <a:rPr lang="en-US" sz="15000" b="1" cap="none" spc="0" dirty="0">
                <a:ln/>
                <a:solidFill>
                  <a:srgbClr val="C00000"/>
                </a:solidFill>
                <a:effectLst/>
              </a:rPr>
              <a:t> P.E.</a:t>
            </a:r>
          </a:p>
        </p:txBody>
      </p:sp>
      <p:pic>
        <p:nvPicPr>
          <p:cNvPr id="4" name="Picture 3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662A4E5A-A986-494B-AF8F-9E4D55B77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62" y="2400657"/>
            <a:ext cx="6550269" cy="436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1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769C8A-2C78-45D5-9800-783E9A73264A}"/>
              </a:ext>
            </a:extLst>
          </p:cNvPr>
          <p:cNvSpPr/>
          <p:nvPr/>
        </p:nvSpPr>
        <p:spPr>
          <a:xfrm>
            <a:off x="2393255" y="0"/>
            <a:ext cx="7405489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5000" b="1" cap="none" spc="0" dirty="0" err="1">
                <a:ln/>
                <a:solidFill>
                  <a:srgbClr val="C00000"/>
                </a:solidFill>
                <a:effectLst/>
              </a:rPr>
              <a:t>Soph</a:t>
            </a:r>
            <a:r>
              <a:rPr lang="en-US" sz="15000" b="1" cap="none" spc="0" dirty="0">
                <a:ln/>
                <a:solidFill>
                  <a:srgbClr val="C00000"/>
                </a:solidFill>
                <a:effectLst/>
              </a:rPr>
              <a:t> P.E.</a:t>
            </a:r>
          </a:p>
        </p:txBody>
      </p:sp>
      <p:pic>
        <p:nvPicPr>
          <p:cNvPr id="5" name="Picture 4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55649CDD-CBE8-42C4-9995-34B086630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648" y="2400657"/>
            <a:ext cx="57531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57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769C8A-2C78-45D5-9800-783E9A73264A}"/>
              </a:ext>
            </a:extLst>
          </p:cNvPr>
          <p:cNvSpPr/>
          <p:nvPr/>
        </p:nvSpPr>
        <p:spPr>
          <a:xfrm>
            <a:off x="2393255" y="0"/>
            <a:ext cx="7405489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5000" b="1" cap="none" spc="0" dirty="0" err="1">
                <a:ln/>
                <a:solidFill>
                  <a:srgbClr val="C00000"/>
                </a:solidFill>
                <a:effectLst/>
              </a:rPr>
              <a:t>Soph</a:t>
            </a:r>
            <a:r>
              <a:rPr lang="en-US" sz="15000" b="1" cap="none" spc="0" dirty="0">
                <a:ln/>
                <a:solidFill>
                  <a:srgbClr val="C00000"/>
                </a:solidFill>
                <a:effectLst/>
              </a:rPr>
              <a:t> P.E.</a:t>
            </a:r>
          </a:p>
        </p:txBody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871FDB3C-28B1-450D-9D9E-C20CB3F03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170" y="2236124"/>
            <a:ext cx="6663658" cy="444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0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769C8A-2C78-45D5-9800-783E9A73264A}"/>
              </a:ext>
            </a:extLst>
          </p:cNvPr>
          <p:cNvSpPr/>
          <p:nvPr/>
        </p:nvSpPr>
        <p:spPr>
          <a:xfrm>
            <a:off x="2393255" y="0"/>
            <a:ext cx="7405489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5000" b="1" cap="none" spc="0" dirty="0" err="1">
                <a:ln/>
                <a:solidFill>
                  <a:srgbClr val="C00000"/>
                </a:solidFill>
                <a:effectLst/>
              </a:rPr>
              <a:t>Soph</a:t>
            </a:r>
            <a:r>
              <a:rPr lang="en-US" sz="15000" b="1" cap="none" spc="0" dirty="0">
                <a:ln/>
                <a:solidFill>
                  <a:srgbClr val="C00000"/>
                </a:solidFill>
                <a:effectLst/>
              </a:rPr>
              <a:t> P.E.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78D527-52C8-46E3-84E5-075873170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51" y="2249343"/>
            <a:ext cx="3195007" cy="4416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6BE42D-82A3-4FE1-9A6B-05A4A85A9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665" y="1968748"/>
            <a:ext cx="4665317" cy="488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1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769C8A-2C78-45D5-9800-783E9A73264A}"/>
              </a:ext>
            </a:extLst>
          </p:cNvPr>
          <p:cNvSpPr/>
          <p:nvPr/>
        </p:nvSpPr>
        <p:spPr>
          <a:xfrm>
            <a:off x="2393255" y="0"/>
            <a:ext cx="7405489" cy="2400657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5000" b="1" cap="none" spc="0" dirty="0" err="1">
                <a:ln/>
                <a:solidFill>
                  <a:srgbClr val="C00000"/>
                </a:solidFill>
                <a:effectLst/>
              </a:rPr>
              <a:t>Soph</a:t>
            </a:r>
            <a:r>
              <a:rPr lang="en-US" sz="15000" b="1" cap="none" spc="0" dirty="0">
                <a:ln/>
                <a:solidFill>
                  <a:srgbClr val="C00000"/>
                </a:solidFill>
                <a:effectLst/>
              </a:rPr>
              <a:t> P.E.</a:t>
            </a:r>
          </a:p>
        </p:txBody>
      </p:sp>
      <p:pic>
        <p:nvPicPr>
          <p:cNvPr id="4" name="Picture 3" descr="A group of people standing on a basketball court&#10;&#10;Description automatically generated">
            <a:extLst>
              <a:ext uri="{FF2B5EF4-FFF2-40B4-BE49-F238E27FC236}">
                <a16:creationId xmlns:a16="http://schemas.microsoft.com/office/drawing/2014/main" id="{49283284-97F1-4C5F-BD81-1FBE8EE75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46" y="2165175"/>
            <a:ext cx="6876506" cy="45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4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701256" y="0"/>
            <a:ext cx="10974223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Weight Training </a:t>
            </a:r>
          </a:p>
        </p:txBody>
      </p:sp>
      <p:pic>
        <p:nvPicPr>
          <p:cNvPr id="5" name="Picture 4" descr="A picture containing person, indoor, airport, man&#10;&#10;Description automatically generated">
            <a:extLst>
              <a:ext uri="{FF2B5EF4-FFF2-40B4-BE49-F238E27FC236}">
                <a16:creationId xmlns:a16="http://schemas.microsoft.com/office/drawing/2014/main" id="{9B18C17A-F68D-4652-BD43-8DDEA5C8E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819" y="2015936"/>
            <a:ext cx="7263096" cy="484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1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701256" y="0"/>
            <a:ext cx="10974223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Weight Training </a:t>
            </a:r>
          </a:p>
        </p:txBody>
      </p:sp>
      <p:pic>
        <p:nvPicPr>
          <p:cNvPr id="4" name="Picture 3" descr="A picture containing person, indoor, sport, man&#10;&#10;Description automatically generated">
            <a:extLst>
              <a:ext uri="{FF2B5EF4-FFF2-40B4-BE49-F238E27FC236}">
                <a16:creationId xmlns:a16="http://schemas.microsoft.com/office/drawing/2014/main" id="{3901B4B1-4386-43B7-B333-E122CB10B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171" y="1846943"/>
            <a:ext cx="7271657" cy="484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8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701256" y="0"/>
            <a:ext cx="10974223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Weight Training </a:t>
            </a:r>
          </a:p>
        </p:txBody>
      </p:sp>
      <p:pic>
        <p:nvPicPr>
          <p:cNvPr id="5" name="Picture 4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5C12A930-926B-48ED-880F-E23A18E80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114" y="2015936"/>
            <a:ext cx="6876506" cy="45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0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701256" y="0"/>
            <a:ext cx="10974223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Weight Training </a:t>
            </a:r>
          </a:p>
        </p:txBody>
      </p:sp>
      <p:pic>
        <p:nvPicPr>
          <p:cNvPr id="4" name="Picture 3" descr="A picture containing indoor, person, young, boy&#10;&#10;Description automatically generated">
            <a:extLst>
              <a:ext uri="{FF2B5EF4-FFF2-40B4-BE49-F238E27FC236}">
                <a16:creationId xmlns:a16="http://schemas.microsoft.com/office/drawing/2014/main" id="{608919AE-3CB1-4C0E-8CDD-E51F1EFA6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47" y="2015936"/>
            <a:ext cx="6876506" cy="45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9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701256" y="0"/>
            <a:ext cx="10974223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Weight Training </a:t>
            </a:r>
          </a:p>
        </p:txBody>
      </p:sp>
      <p:pic>
        <p:nvPicPr>
          <p:cNvPr id="4" name="Picture 3" descr="A picture containing person, indoor, man, young&#10;&#10;Description automatically generated">
            <a:extLst>
              <a:ext uri="{FF2B5EF4-FFF2-40B4-BE49-F238E27FC236}">
                <a16:creationId xmlns:a16="http://schemas.microsoft.com/office/drawing/2014/main" id="{5AF92971-882E-4A7C-8AEB-35FEF25CE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602" y="2600590"/>
            <a:ext cx="4677228" cy="3507921"/>
          </a:xfrm>
          <a:prstGeom prst="rect">
            <a:avLst/>
          </a:prstGeom>
        </p:spPr>
      </p:pic>
      <p:pic>
        <p:nvPicPr>
          <p:cNvPr id="6" name="Picture 5" descr="A picture containing person, man, indoor, kitchen&#10;&#10;Description automatically generated">
            <a:extLst>
              <a:ext uri="{FF2B5EF4-FFF2-40B4-BE49-F238E27FC236}">
                <a16:creationId xmlns:a16="http://schemas.microsoft.com/office/drawing/2014/main" id="{CF09779E-83A2-4BDF-8FF5-E1A611A5B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38673" y="2621194"/>
            <a:ext cx="4842064" cy="363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6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701256" y="0"/>
            <a:ext cx="10974223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Weight Training </a:t>
            </a:r>
          </a:p>
        </p:txBody>
      </p:sp>
      <p:pic>
        <p:nvPicPr>
          <p:cNvPr id="4" name="Picture 3" descr="A picture containing indoor, small, sitting, kitchen&#10;&#10;Description automatically generated">
            <a:extLst>
              <a:ext uri="{FF2B5EF4-FFF2-40B4-BE49-F238E27FC236}">
                <a16:creationId xmlns:a16="http://schemas.microsoft.com/office/drawing/2014/main" id="{D1F534A7-6D31-4A11-AD6E-AE2642287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8737" y="2621194"/>
            <a:ext cx="4842064" cy="3631548"/>
          </a:xfrm>
          <a:prstGeom prst="rect">
            <a:avLst/>
          </a:prstGeom>
        </p:spPr>
      </p:pic>
      <p:pic>
        <p:nvPicPr>
          <p:cNvPr id="6" name="Picture 5" descr="A picture containing person, indoor, man, preparing&#10;&#10;Description automatically generated">
            <a:extLst>
              <a:ext uri="{FF2B5EF4-FFF2-40B4-BE49-F238E27FC236}">
                <a16:creationId xmlns:a16="http://schemas.microsoft.com/office/drawing/2014/main" id="{A0DE1E85-1BA7-4B0B-B6CE-7D426492F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53937" y="2621193"/>
            <a:ext cx="4842065" cy="363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0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701256" y="0"/>
            <a:ext cx="10974223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Weight Training </a:t>
            </a:r>
          </a:p>
        </p:txBody>
      </p:sp>
      <p:pic>
        <p:nvPicPr>
          <p:cNvPr id="4" name="Picture 3" descr="A picture containing indoor, person, man, kitchen&#10;&#10;Description automatically generated">
            <a:extLst>
              <a:ext uri="{FF2B5EF4-FFF2-40B4-BE49-F238E27FC236}">
                <a16:creationId xmlns:a16="http://schemas.microsoft.com/office/drawing/2014/main" id="{E8FC5E9B-B670-457D-8A13-0457D8C5F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9215" y="2624136"/>
            <a:ext cx="4838701" cy="3629026"/>
          </a:xfrm>
          <a:prstGeom prst="rect">
            <a:avLst/>
          </a:prstGeom>
        </p:spPr>
      </p:pic>
      <p:pic>
        <p:nvPicPr>
          <p:cNvPr id="6" name="Picture 5" descr="A picture containing indoor, appliance, sitting, small&#10;&#10;Description automatically generated">
            <a:extLst>
              <a:ext uri="{FF2B5EF4-FFF2-40B4-BE49-F238E27FC236}">
                <a16:creationId xmlns:a16="http://schemas.microsoft.com/office/drawing/2014/main" id="{3C3428EA-2024-4B80-9520-15A2B1C4E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99572" y="2622875"/>
            <a:ext cx="4842064" cy="363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6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701256" y="0"/>
            <a:ext cx="10974223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>
                <a:ln/>
                <a:solidFill>
                  <a:srgbClr val="C00000"/>
                </a:solidFill>
                <a:effectLst/>
              </a:rPr>
              <a:t>Weight Training </a:t>
            </a:r>
            <a:endParaRPr lang="en-US" sz="125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4" name="Picture 3" descr="A picture containing indoor, kitchen, person, cabinet&#10;&#10;Description automatically generated">
            <a:extLst>
              <a:ext uri="{FF2B5EF4-FFF2-40B4-BE49-F238E27FC236}">
                <a16:creationId xmlns:a16="http://schemas.microsoft.com/office/drawing/2014/main" id="{69F874C0-52F5-45ED-96E5-A3D88B8AC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187" y="2621194"/>
            <a:ext cx="4842065" cy="3631549"/>
          </a:xfrm>
          <a:prstGeom prst="rect">
            <a:avLst/>
          </a:prstGeom>
        </p:spPr>
      </p:pic>
      <p:pic>
        <p:nvPicPr>
          <p:cNvPr id="6" name="Picture 5" descr="A picture containing person, baseball, young, bat&#10;&#10;Description automatically generated">
            <a:extLst>
              <a:ext uri="{FF2B5EF4-FFF2-40B4-BE49-F238E27FC236}">
                <a16:creationId xmlns:a16="http://schemas.microsoft.com/office/drawing/2014/main" id="{0D67042A-5D68-40F2-BEE2-EAD547B94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38674" y="2621195"/>
            <a:ext cx="4842063" cy="363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24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701256" y="0"/>
            <a:ext cx="10974223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Weight Training </a:t>
            </a:r>
          </a:p>
        </p:txBody>
      </p:sp>
      <p:pic>
        <p:nvPicPr>
          <p:cNvPr id="4" name="Picture 3" descr="A picture containing person, indoor, man, preparing&#10;&#10;Description automatically generated">
            <a:extLst>
              <a:ext uri="{FF2B5EF4-FFF2-40B4-BE49-F238E27FC236}">
                <a16:creationId xmlns:a16="http://schemas.microsoft.com/office/drawing/2014/main" id="{DF3FF474-FE21-4066-BF52-964BAC502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84151" y="2597415"/>
            <a:ext cx="4651829" cy="3488872"/>
          </a:xfrm>
          <a:prstGeom prst="rect">
            <a:avLst/>
          </a:prstGeom>
        </p:spPr>
      </p:pic>
      <p:pic>
        <p:nvPicPr>
          <p:cNvPr id="8" name="Picture 7" descr="A picture containing person, indoor, woman, sitting&#10;&#10;Description automatically generated">
            <a:extLst>
              <a:ext uri="{FF2B5EF4-FFF2-40B4-BE49-F238E27FC236}">
                <a16:creationId xmlns:a16="http://schemas.microsoft.com/office/drawing/2014/main" id="{C8EB3ECF-4083-4667-989B-2FB9C6A4A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42602" y="2621194"/>
            <a:ext cx="4842064" cy="363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9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701256" y="0"/>
            <a:ext cx="10974223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Weight Training </a:t>
            </a:r>
          </a:p>
        </p:txBody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979B50C4-84A1-492E-96A4-6D3823F44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623" y="2015936"/>
            <a:ext cx="5744754" cy="430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2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701256" y="0"/>
            <a:ext cx="10974223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Weight Training </a:t>
            </a:r>
          </a:p>
        </p:txBody>
      </p:sp>
      <p:pic>
        <p:nvPicPr>
          <p:cNvPr id="6" name="Picture 5" descr="A picture containing person, boat, woman, car&#10;&#10;Description automatically generated">
            <a:extLst>
              <a:ext uri="{FF2B5EF4-FFF2-40B4-BE49-F238E27FC236}">
                <a16:creationId xmlns:a16="http://schemas.microsoft.com/office/drawing/2014/main" id="{2C8808CF-1F2B-44D6-8455-8CDEC67F1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7335" y="2621195"/>
            <a:ext cx="4842063" cy="363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83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907437" y="0"/>
            <a:ext cx="10561867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>
                <a:ln/>
                <a:solidFill>
                  <a:srgbClr val="C00000"/>
                </a:solidFill>
                <a:effectLst/>
              </a:rPr>
              <a:t>Lifetime Sports </a:t>
            </a:r>
            <a:endParaRPr lang="en-US" sz="125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C4611343-7634-48F2-8E0B-FFBA2D529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32498" y="2447122"/>
            <a:ext cx="4842064" cy="3631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B771FC-C10D-453E-AF3E-685B68E083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679" y="2381845"/>
            <a:ext cx="5016136" cy="376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6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907437" y="0"/>
            <a:ext cx="10561867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Lifetime Sports </a:t>
            </a:r>
          </a:p>
        </p:txBody>
      </p:sp>
      <p:pic>
        <p:nvPicPr>
          <p:cNvPr id="4" name="Picture 3" descr="A picture containing person, outdoor, man, young&#10;&#10;Description automatically generated">
            <a:extLst>
              <a:ext uri="{FF2B5EF4-FFF2-40B4-BE49-F238E27FC236}">
                <a16:creationId xmlns:a16="http://schemas.microsoft.com/office/drawing/2014/main" id="{24C1EF19-7610-4593-86CC-4D3B5C0D0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01140" y="2375807"/>
            <a:ext cx="4689566" cy="351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3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907437" y="0"/>
            <a:ext cx="10561867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Lifetime Sports </a:t>
            </a:r>
          </a:p>
        </p:txBody>
      </p:sp>
      <p:pic>
        <p:nvPicPr>
          <p:cNvPr id="4" name="Picture 3" descr="A group of people waiting for their luggage at an airport&#10;&#10;Description automatically generated">
            <a:extLst>
              <a:ext uri="{FF2B5EF4-FFF2-40B4-BE49-F238E27FC236}">
                <a16:creationId xmlns:a16="http://schemas.microsoft.com/office/drawing/2014/main" id="{5F0F352A-A7E4-401A-94B4-98E298204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593" y="2015936"/>
            <a:ext cx="6078583" cy="455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4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907437" y="0"/>
            <a:ext cx="10561867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Lifetime Sports </a:t>
            </a:r>
          </a:p>
        </p:txBody>
      </p:sp>
      <p:pic>
        <p:nvPicPr>
          <p:cNvPr id="4" name="Picture 3" descr="A hockey game in the snow&#10;&#10;Description automatically generated">
            <a:extLst>
              <a:ext uri="{FF2B5EF4-FFF2-40B4-BE49-F238E27FC236}">
                <a16:creationId xmlns:a16="http://schemas.microsoft.com/office/drawing/2014/main" id="{8F49F32A-7908-44A3-8827-3FC43516B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206" y="1896242"/>
            <a:ext cx="6371836" cy="477887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147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907437" y="0"/>
            <a:ext cx="10561867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Lifetime Sports </a:t>
            </a:r>
          </a:p>
        </p:txBody>
      </p:sp>
      <p:pic>
        <p:nvPicPr>
          <p:cNvPr id="4" name="Picture 3" descr="A picture containing nature, snow, skiing, covered&#10;&#10;Description automatically generated">
            <a:extLst>
              <a:ext uri="{FF2B5EF4-FFF2-40B4-BE49-F238E27FC236}">
                <a16:creationId xmlns:a16="http://schemas.microsoft.com/office/drawing/2014/main" id="{11CC67A7-0922-4EE6-9F1C-E21AEBEFE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74968" y="2621194"/>
            <a:ext cx="4842064" cy="363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9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313155-803F-47FE-9F7E-DF8D82971262}"/>
              </a:ext>
            </a:extLst>
          </p:cNvPr>
          <p:cNvSpPr/>
          <p:nvPr/>
        </p:nvSpPr>
        <p:spPr>
          <a:xfrm>
            <a:off x="907437" y="0"/>
            <a:ext cx="10561867" cy="2015936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harsh" dir="t"/>
          </a:scene3d>
          <a:sp3d>
            <a:bevelT w="165100" prst="coolSlant"/>
          </a:sp3d>
        </p:spPr>
        <p:txBody>
          <a:bodyPr wrap="none" lIns="91440" tIns="45720" rIns="91440" bIns="45720">
            <a:spAutoFit/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2500" b="1" cap="none" spc="0" dirty="0">
                <a:ln/>
                <a:solidFill>
                  <a:srgbClr val="C00000"/>
                </a:solidFill>
                <a:effectLst/>
              </a:rPr>
              <a:t>Lifetime Sports </a:t>
            </a:r>
          </a:p>
        </p:txBody>
      </p:sp>
      <p:pic>
        <p:nvPicPr>
          <p:cNvPr id="4" name="Picture 3" descr="A picture containing outdoor, man, young, woman&#10;&#10;Description automatically generated">
            <a:extLst>
              <a:ext uri="{FF2B5EF4-FFF2-40B4-BE49-F238E27FC236}">
                <a16:creationId xmlns:a16="http://schemas.microsoft.com/office/drawing/2014/main" id="{03C5CD30-7F1E-4FC6-B1E6-F2947D1E7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47644" y="2411731"/>
            <a:ext cx="5081451" cy="381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1" descr="MBI Logo">
            <a:extLst>
              <a:ext uri="{FF2B5EF4-FFF2-40B4-BE49-F238E27FC236}">
                <a16:creationId xmlns:a16="http://schemas.microsoft.com/office/drawing/2014/main" id="{950FB5AA-9F0C-404F-8DDB-D50271B08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30" y="396583"/>
            <a:ext cx="6033732" cy="606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6C24F3-F6F1-48CF-8281-E987DA435698}"/>
              </a:ext>
            </a:extLst>
          </p:cNvPr>
          <p:cNvSpPr/>
          <p:nvPr/>
        </p:nvSpPr>
        <p:spPr>
          <a:xfrm rot="5400000">
            <a:off x="5806761" y="3222299"/>
            <a:ext cx="578470" cy="5899770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6FB9C0-25BC-4EB8-94BF-3C09902B5541}"/>
              </a:ext>
            </a:extLst>
          </p:cNvPr>
          <p:cNvSpPr/>
          <p:nvPr/>
        </p:nvSpPr>
        <p:spPr>
          <a:xfrm>
            <a:off x="3492500" y="396583"/>
            <a:ext cx="5620362" cy="606717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B0320F-7086-405C-91B2-33158EF3B07D}"/>
              </a:ext>
            </a:extLst>
          </p:cNvPr>
          <p:cNvSpPr/>
          <p:nvPr/>
        </p:nvSpPr>
        <p:spPr>
          <a:xfrm rot="5400000">
            <a:off x="6033215" y="3378916"/>
            <a:ext cx="5583690" cy="581317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0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1" descr="MBI Logo">
            <a:extLst>
              <a:ext uri="{FF2B5EF4-FFF2-40B4-BE49-F238E27FC236}">
                <a16:creationId xmlns:a16="http://schemas.microsoft.com/office/drawing/2014/main" id="{950FB5AA-9F0C-404F-8DDB-D50271B08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30" y="396583"/>
            <a:ext cx="6033732" cy="606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F5C1452-969B-41E6-AA63-08893F8EA235}"/>
              </a:ext>
            </a:extLst>
          </p:cNvPr>
          <p:cNvSpPr/>
          <p:nvPr/>
        </p:nvSpPr>
        <p:spPr>
          <a:xfrm>
            <a:off x="3648077" y="5727700"/>
            <a:ext cx="4895846" cy="733717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7E7230-80EE-45DD-A018-2E31D8A68C0A}"/>
              </a:ext>
            </a:extLst>
          </p:cNvPr>
          <p:cNvSpPr/>
          <p:nvPr/>
        </p:nvSpPr>
        <p:spPr>
          <a:xfrm>
            <a:off x="3079130" y="396583"/>
            <a:ext cx="568947" cy="6064834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1D2985-1147-480C-9B4B-07A799B82EC3}"/>
              </a:ext>
            </a:extLst>
          </p:cNvPr>
          <p:cNvSpPr/>
          <p:nvPr/>
        </p:nvSpPr>
        <p:spPr>
          <a:xfrm>
            <a:off x="8543923" y="396583"/>
            <a:ext cx="568939" cy="6064834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6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1" descr="MBI Logo">
            <a:extLst>
              <a:ext uri="{FF2B5EF4-FFF2-40B4-BE49-F238E27FC236}">
                <a16:creationId xmlns:a16="http://schemas.microsoft.com/office/drawing/2014/main" id="{950FB5AA-9F0C-404F-8DDB-D50271B08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30" y="396583"/>
            <a:ext cx="6033732" cy="606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6C24F3-F6F1-48CF-8281-E987DA435698}"/>
              </a:ext>
            </a:extLst>
          </p:cNvPr>
          <p:cNvSpPr/>
          <p:nvPr/>
        </p:nvSpPr>
        <p:spPr>
          <a:xfrm>
            <a:off x="3079130" y="396583"/>
            <a:ext cx="578470" cy="6064834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6FB9C0-25BC-4EB8-94BF-3C09902B5541}"/>
              </a:ext>
            </a:extLst>
          </p:cNvPr>
          <p:cNvSpPr/>
          <p:nvPr/>
        </p:nvSpPr>
        <p:spPr>
          <a:xfrm>
            <a:off x="3492500" y="396583"/>
            <a:ext cx="5620362" cy="606717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B0320F-7086-405C-91B2-33158EF3B07D}"/>
              </a:ext>
            </a:extLst>
          </p:cNvPr>
          <p:cNvSpPr/>
          <p:nvPr/>
        </p:nvSpPr>
        <p:spPr>
          <a:xfrm>
            <a:off x="3657600" y="5880100"/>
            <a:ext cx="5455262" cy="581317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7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1" descr="MBI Logo">
            <a:extLst>
              <a:ext uri="{FF2B5EF4-FFF2-40B4-BE49-F238E27FC236}">
                <a16:creationId xmlns:a16="http://schemas.microsoft.com/office/drawing/2014/main" id="{950FB5AA-9F0C-404F-8DDB-D50271B08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30" y="396583"/>
            <a:ext cx="6033732" cy="606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6C24F3-F6F1-48CF-8281-E987DA435698}"/>
              </a:ext>
            </a:extLst>
          </p:cNvPr>
          <p:cNvSpPr/>
          <p:nvPr/>
        </p:nvSpPr>
        <p:spPr>
          <a:xfrm>
            <a:off x="3079130" y="396583"/>
            <a:ext cx="578470" cy="6064834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6FB9C0-25BC-4EB8-94BF-3C09902B5541}"/>
              </a:ext>
            </a:extLst>
          </p:cNvPr>
          <p:cNvSpPr/>
          <p:nvPr/>
        </p:nvSpPr>
        <p:spPr>
          <a:xfrm>
            <a:off x="3492500" y="396583"/>
            <a:ext cx="5620362" cy="606717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B0320F-7086-405C-91B2-33158EF3B07D}"/>
              </a:ext>
            </a:extLst>
          </p:cNvPr>
          <p:cNvSpPr/>
          <p:nvPr/>
        </p:nvSpPr>
        <p:spPr>
          <a:xfrm rot="5400000">
            <a:off x="6033215" y="3378916"/>
            <a:ext cx="5583690" cy="581317"/>
          </a:xfrm>
          <a:prstGeom prst="rect">
            <a:avLst/>
          </a:prstGeom>
          <a:solidFill>
            <a:srgbClr val="7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4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1" descr="MBI Logo">
            <a:extLst>
              <a:ext uri="{FF2B5EF4-FFF2-40B4-BE49-F238E27FC236}">
                <a16:creationId xmlns:a16="http://schemas.microsoft.com/office/drawing/2014/main" id="{950FB5AA-9F0C-404F-8DDB-D50271B08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130" y="396583"/>
            <a:ext cx="6033732" cy="606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93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7A3D437237244196B0266856E8DE27" ma:contentTypeVersion="10" ma:contentTypeDescription="Create a new document." ma:contentTypeScope="" ma:versionID="cca5abdfd2bb44043ba40f1a5f75a9c0">
  <xsd:schema xmlns:xsd="http://www.w3.org/2001/XMLSchema" xmlns:xs="http://www.w3.org/2001/XMLSchema" xmlns:p="http://schemas.microsoft.com/office/2006/metadata/properties" xmlns:ns2="05a262d1-4595-4f28-8575-179dfb787f00" xmlns:ns3="17fca20f-f3e6-41c4-908f-42725911b202" xmlns:ns4="a2e957a5-c280-4a8e-b019-34117cb675ff" targetNamespace="http://schemas.microsoft.com/office/2006/metadata/properties" ma:root="true" ma:fieldsID="f02cc3dc5defc035d1296b7da5676d77" ns2:_="" ns3:_="" ns4:_="">
    <xsd:import namespace="05a262d1-4595-4f28-8575-179dfb787f00"/>
    <xsd:import namespace="17fca20f-f3e6-41c4-908f-42725911b202"/>
    <xsd:import namespace="a2e957a5-c280-4a8e-b019-34117cb675f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2:LastSharedByUser" minOccurs="0"/>
                <xsd:element ref="ns2:LastSharedByTime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a262d1-4595-4f28-8575-179dfb787f0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fca20f-f3e6-41c4-908f-42725911b202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e957a5-c280-4a8e-b019-34117cb675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573B26-09AA-4A46-BB5F-8719A55B8E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E29F0A-174E-4E4F-9D22-0029428CD31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7E59636-E3D9-4BE1-B6E7-3DE33EC61E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a262d1-4595-4f28-8575-179dfb787f00"/>
    <ds:schemaRef ds:uri="17fca20f-f3e6-41c4-908f-42725911b202"/>
    <ds:schemaRef ds:uri="a2e957a5-c280-4a8e-b019-34117cb675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119</Words>
  <Application>Microsoft Office PowerPoint</Application>
  <PresentationFormat>Widescreen</PresentationFormat>
  <Paragraphs>34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Artis, T</dc:creator>
  <cp:lastModifiedBy>Cloninger, Rene</cp:lastModifiedBy>
  <cp:revision>23</cp:revision>
  <dcterms:created xsi:type="dcterms:W3CDTF">2020-01-28T15:47:14Z</dcterms:created>
  <dcterms:modified xsi:type="dcterms:W3CDTF">2020-02-14T16:32:54Z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0x0101004E7A3D437237244196B0266856E8DE27</vt:lpwstr>
  </property>
</Properties>
</file>