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  <p:sldId id="257" r:id="rId7"/>
    <p:sldId id="258" r:id="rId8"/>
    <p:sldId id="259" r:id="rId9"/>
    <p:sldId id="261" r:id="rId10"/>
    <p:sldId id="262" r:id="rId11"/>
    <p:sldId id="263" r:id="rId12"/>
    <p:sldId id="265" r:id="rId13"/>
    <p:sldId id="268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C99EEC-89B4-8908-B1AB-69C70DD5DD0F}" v="11" dt="2025-02-09T18:45:41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ssler, Brian" userId="S::bkessler1@helenaschools.org::15b9bd44-e0d0-4ee0-9ce3-d88b6724aae3" providerId="AD" clId="Web-{66C99EEC-89B4-8908-B1AB-69C70DD5DD0F}"/>
    <pc:docChg chg="modSld">
      <pc:chgData name="Kessler, Brian" userId="S::bkessler1@helenaschools.org::15b9bd44-e0d0-4ee0-9ce3-d88b6724aae3" providerId="AD" clId="Web-{66C99EEC-89B4-8908-B1AB-69C70DD5DD0F}" dt="2025-02-09T18:45:40.657" v="9" actId="20577"/>
      <pc:docMkLst>
        <pc:docMk/>
      </pc:docMkLst>
      <pc:sldChg chg="modSp">
        <pc:chgData name="Kessler, Brian" userId="S::bkessler1@helenaschools.org::15b9bd44-e0d0-4ee0-9ce3-d88b6724aae3" providerId="AD" clId="Web-{66C99EEC-89B4-8908-B1AB-69C70DD5DD0F}" dt="2025-02-09T18:45:40.657" v="9" actId="20577"/>
        <pc:sldMkLst>
          <pc:docMk/>
          <pc:sldMk cId="2339318160" sldId="259"/>
        </pc:sldMkLst>
        <pc:spChg chg="mod">
          <ac:chgData name="Kessler, Brian" userId="S::bkessler1@helenaschools.org::15b9bd44-e0d0-4ee0-9ce3-d88b6724aae3" providerId="AD" clId="Web-{66C99EEC-89B4-8908-B1AB-69C70DD5DD0F}" dt="2025-02-09T18:45:40.657" v="9" actId="20577"/>
          <ac:spMkLst>
            <pc:docMk/>
            <pc:sldMk cId="2339318160" sldId="259"/>
            <ac:spMk id="3" creationId="{3A669199-84F9-41FF-92D3-361D46BF3A96}"/>
          </ac:spMkLst>
        </pc:spChg>
      </pc:sldChg>
    </pc:docChg>
  </pc:docChgLst>
  <pc:docChgLst>
    <pc:chgData name="Rouse, Christina" userId="1049eb52-cc8a-4e46-acc3-9cba9b1fac93" providerId="ADAL" clId="{5D31A122-5FB8-401F-8540-FCCAB35BA50F}"/>
    <pc:docChg chg="custSel modSld">
      <pc:chgData name="Rouse, Christina" userId="1049eb52-cc8a-4e46-acc3-9cba9b1fac93" providerId="ADAL" clId="{5D31A122-5FB8-401F-8540-FCCAB35BA50F}" dt="2025-02-05T16:15:35.149" v="11" actId="1076"/>
      <pc:docMkLst>
        <pc:docMk/>
      </pc:docMkLst>
      <pc:sldChg chg="modSp mod">
        <pc:chgData name="Rouse, Christina" userId="1049eb52-cc8a-4e46-acc3-9cba9b1fac93" providerId="ADAL" clId="{5D31A122-5FB8-401F-8540-FCCAB35BA50F}" dt="2025-02-05T16:13:23.291" v="3" actId="20577"/>
        <pc:sldMkLst>
          <pc:docMk/>
          <pc:sldMk cId="2208868167" sldId="256"/>
        </pc:sldMkLst>
        <pc:spChg chg="mod">
          <ac:chgData name="Rouse, Christina" userId="1049eb52-cc8a-4e46-acc3-9cba9b1fac93" providerId="ADAL" clId="{5D31A122-5FB8-401F-8540-FCCAB35BA50F}" dt="2025-02-05T16:13:12.964" v="1" actId="20577"/>
          <ac:spMkLst>
            <pc:docMk/>
            <pc:sldMk cId="2208868167" sldId="256"/>
            <ac:spMk id="2" creationId="{AC533B37-6CDB-4587-BC70-B908B70F8109}"/>
          </ac:spMkLst>
        </pc:spChg>
        <pc:spChg chg="mod">
          <ac:chgData name="Rouse, Christina" userId="1049eb52-cc8a-4e46-acc3-9cba9b1fac93" providerId="ADAL" clId="{5D31A122-5FB8-401F-8540-FCCAB35BA50F}" dt="2025-02-05T16:13:23.291" v="3" actId="20577"/>
          <ac:spMkLst>
            <pc:docMk/>
            <pc:sldMk cId="2208868167" sldId="256"/>
            <ac:spMk id="3" creationId="{7ACEF14F-831F-45B7-887C-D909549758B6}"/>
          </ac:spMkLst>
        </pc:spChg>
      </pc:sldChg>
      <pc:sldChg chg="modSp mod">
        <pc:chgData name="Rouse, Christina" userId="1049eb52-cc8a-4e46-acc3-9cba9b1fac93" providerId="ADAL" clId="{5D31A122-5FB8-401F-8540-FCCAB35BA50F}" dt="2025-02-05T16:13:38.860" v="7" actId="20577"/>
        <pc:sldMkLst>
          <pc:docMk/>
          <pc:sldMk cId="1123597259" sldId="258"/>
        </pc:sldMkLst>
        <pc:spChg chg="mod">
          <ac:chgData name="Rouse, Christina" userId="1049eb52-cc8a-4e46-acc3-9cba9b1fac93" providerId="ADAL" clId="{5D31A122-5FB8-401F-8540-FCCAB35BA50F}" dt="2025-02-05T16:13:38.860" v="7" actId="20577"/>
          <ac:spMkLst>
            <pc:docMk/>
            <pc:sldMk cId="1123597259" sldId="258"/>
            <ac:spMk id="3" creationId="{3A669199-84F9-41FF-92D3-361D46BF3A96}"/>
          </ac:spMkLst>
        </pc:spChg>
      </pc:sldChg>
      <pc:sldChg chg="addSp delSp modSp mod">
        <pc:chgData name="Rouse, Christina" userId="1049eb52-cc8a-4e46-acc3-9cba9b1fac93" providerId="ADAL" clId="{5D31A122-5FB8-401F-8540-FCCAB35BA50F}" dt="2025-02-05T16:15:35.149" v="11" actId="1076"/>
        <pc:sldMkLst>
          <pc:docMk/>
          <pc:sldMk cId="3826727346" sldId="265"/>
        </pc:sldMkLst>
        <pc:picChg chg="del">
          <ac:chgData name="Rouse, Christina" userId="1049eb52-cc8a-4e46-acc3-9cba9b1fac93" providerId="ADAL" clId="{5D31A122-5FB8-401F-8540-FCCAB35BA50F}" dt="2025-02-05T16:14:08.530" v="8" actId="478"/>
          <ac:picMkLst>
            <pc:docMk/>
            <pc:sldMk cId="3826727346" sldId="265"/>
            <ac:picMk id="6" creationId="{548E925B-608E-43FC-9484-62AB6DD253E1}"/>
          </ac:picMkLst>
        </pc:picChg>
        <pc:picChg chg="add mod">
          <ac:chgData name="Rouse, Christina" userId="1049eb52-cc8a-4e46-acc3-9cba9b1fac93" providerId="ADAL" clId="{5D31A122-5FB8-401F-8540-FCCAB35BA50F}" dt="2025-02-05T16:15:35.149" v="11" actId="1076"/>
          <ac:picMkLst>
            <pc:docMk/>
            <pc:sldMk cId="3826727346" sldId="265"/>
            <ac:picMk id="8" creationId="{D75022F4-3D1F-D456-DC1F-DBB5F712746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7BEB9-A80D-4494-81CD-773A5DC08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754AA-9CD8-41C8-92BD-FFB978FB13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89441-CD72-41A4-A2A5-B3CE5A64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39C19-A4FE-44E8-9F06-979ADEC09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4CBB4-8F53-4016-9546-B6F1FA73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3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AAFA-CE80-4386-9857-6206827F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00814-F45F-41BE-8C83-2688AED22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94934-DD17-4212-B01E-E08BA711E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86A1-5C9E-4340-8FEF-6F9270633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93BED-2473-4292-B77F-661868E95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6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63020-E17D-4D74-927F-F730E44DD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9B9B6-543B-4415-9943-67278580D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BAB39-EA9F-476A-9CF1-6C0AB318E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44C38-7132-40DB-B98E-633A3352F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E062-BC02-4FF8-A689-7290045B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7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30882-6816-4345-8A4A-F87A55CC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520D0-1695-488B-95B9-322B6533AB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0E2BF4-A35D-4D11-83CB-8094B8FE12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7F1FDB-0DE2-4941-AC3F-4152E00E7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2B8745-6406-4B36-8EE4-EBA20870A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C72E88-CDD6-4737-AD3A-8B12EFA9F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96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5013-8902-40EE-8F46-EFE4AA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0200F4-DB3E-46C9-9F13-F36FAF392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D79AAF-0883-44BE-BEDE-3D4ABCE8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B17CE9-5DB3-47C5-8769-27C42993B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B788E-05BE-4204-B27C-EACC62A045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BF15F8-DA17-4F49-B231-27F326E39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1A72A6-C446-46C3-8F7F-A582EAB3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6E1689-69C8-4642-AF7A-81AC1295C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98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2C76-14E6-4811-9533-8A2FAEBF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8BE861-87B7-402A-9947-AB0DAD0DD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F70A04-A42D-4733-A405-FEDC6BCE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E90BF-4841-494D-A63C-D24E755F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56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0DE7A8-167E-474A-917A-81F18ED9B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7F32E-FF92-4DC0-AC71-A9930EB5E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A16AFE-ECE5-4B68-ADE7-BBC29D4D9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593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6A1C-399D-4C9A-9185-EEA4186DA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DAC1B-84FC-43A7-8093-6833AAA9F6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BDAD4-4CAD-4376-90C3-19789D011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EAF2F9-9EC2-4BA6-B036-B9CFAB87B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072B0-F32B-45D2-9884-ED1536FE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0252C-02F9-4CE5-96C5-5879CB01D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956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4FDA-352A-48C7-9F25-240F5872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9B7C1-AC8A-4651-93B9-5882296EE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F73A4-3200-4E5E-8426-A48E8184A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57A18F-6CB2-450B-801A-7734336A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4637AA-0B32-491A-B740-6608252C2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5EF4AD-21D1-4172-981B-86DCD496B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77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CCF83-54BE-4971-8299-8EE9B7BF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39F3D6-39A3-495B-A026-BE1DEB212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6722A-F439-4844-89AA-01BCA0598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F4010-1BE9-424F-B4E5-135FED771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1089EC-A83E-4F4C-AF0C-DFB0783CB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99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6C8E41-053B-4675-B2A9-FF57911538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8FA42-23C2-4DC8-A1E3-16CA0AC55A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8096D-3CED-46B8-8AE1-5E9940606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E73A7-398D-4E77-8311-C654C58D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9905E-603F-47EB-BE66-A71E3040C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94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B5EAFE-3D37-4A37-92F8-96BF471B5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8BAAE-BEFA-48A7-B435-4F33E6FB0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E65C4-D713-4640-82C0-F6FEE4621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EB9C24-3F00-4D4A-8EBA-D588FAFC9F1D}" type="datetimeFigureOut">
              <a:rPr lang="en-US" smtClean="0"/>
              <a:t>2/9/2025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1E8D2-015B-4B20-9D9F-D4EB9B159B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134C1-96F4-4DAD-8C67-09932C2DF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D8BB7-9540-4178-88FA-9EF95FC35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5775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hhs.helenaschools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33B37-6CDB-4587-BC70-B908B70F81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7791" y="260241"/>
            <a:ext cx="3815002" cy="2995860"/>
          </a:xfrm>
        </p:spPr>
        <p:txBody>
          <a:bodyPr>
            <a:normAutofit/>
          </a:bodyPr>
          <a:lstStyle/>
          <a:p>
            <a:r>
              <a:rPr lang="en-US" sz="6600" b="1" i="1" dirty="0">
                <a:solidFill>
                  <a:srgbClr val="FFFFFF"/>
                </a:solidFill>
                <a:latin typeface="Berlin Sans FB" panose="020E0602020502020306" pitchFamily="34" charset="0"/>
              </a:rPr>
              <a:t>Welcome Class of 2029!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EF14F-831F-45B7-887C-D909549758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791" y="3334996"/>
            <a:ext cx="4216740" cy="3262763"/>
          </a:xfrm>
        </p:spPr>
        <p:txBody>
          <a:bodyPr>
            <a:normAutofit/>
          </a:bodyPr>
          <a:lstStyle/>
          <a:p>
            <a:endParaRPr lang="en-US" sz="3200" b="1" i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#ProudToBeABengal</a:t>
            </a:r>
          </a:p>
          <a:p>
            <a:br>
              <a:rPr 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i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due 3/7</a:t>
            </a:r>
          </a:p>
          <a:p>
            <a:endParaRPr lang="en-US" sz="3200" b="1" i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i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b="1" i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red and white circular sign with a person's face on it&#10;&#10;Description automatically generated with low confidence">
            <a:extLst>
              <a:ext uri="{FF2B5EF4-FFF2-40B4-BE49-F238E27FC236}">
                <a16:creationId xmlns:a16="http://schemas.microsoft.com/office/drawing/2014/main" id="{3194C6BB-171A-FBAC-701C-8C624F141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423" y="877078"/>
            <a:ext cx="5094514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868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64B6-1FA7-4E39-84E6-99C4425F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017" y="268941"/>
            <a:ext cx="10007966" cy="2007751"/>
          </a:xfrm>
        </p:spPr>
        <p:txBody>
          <a:bodyPr>
            <a:normAutofit/>
          </a:bodyPr>
          <a:lstStyle/>
          <a:p>
            <a:pPr algn="ctr"/>
            <a:r>
              <a:rPr lang="en-US" sz="5400" dirty="0"/>
              <a:t>Required Paperwork:</a:t>
            </a:r>
            <a:br>
              <a:rPr lang="en-US" sz="4000" dirty="0"/>
            </a:br>
            <a:r>
              <a:rPr lang="en-US" sz="4000" dirty="0"/>
              <a:t>Attendance area determines what you need!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550DB-2748-4BBB-802B-AADBB7EDC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4020" y="2545633"/>
            <a:ext cx="3925492" cy="3685141"/>
          </a:xfrm>
        </p:spPr>
        <p:txBody>
          <a:bodyPr>
            <a:noAutofit/>
          </a:bodyPr>
          <a:lstStyle/>
          <a:p>
            <a:r>
              <a:rPr lang="en-US" sz="4000" dirty="0"/>
              <a:t>HMS/HHS attendance boundary</a:t>
            </a:r>
          </a:p>
          <a:p>
            <a:endParaRPr lang="en-US" sz="4000" dirty="0"/>
          </a:p>
          <a:p>
            <a:r>
              <a:rPr lang="en-US" sz="4000" dirty="0"/>
              <a:t>Out-of-district students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6BC5DE-50BF-4A01-9EB4-7EA89143A4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9819" y="2527399"/>
            <a:ext cx="3931319" cy="3873400"/>
          </a:xfrm>
        </p:spPr>
        <p:txBody>
          <a:bodyPr>
            <a:normAutofit/>
          </a:bodyPr>
          <a:lstStyle/>
          <a:p>
            <a:r>
              <a:rPr lang="en-US" sz="4000" dirty="0"/>
              <a:t>CRA/CHS attendance boundary</a:t>
            </a:r>
          </a:p>
          <a:p>
            <a:endParaRPr lang="en-US" sz="4000" dirty="0"/>
          </a:p>
          <a:p>
            <a:r>
              <a:rPr lang="en-US" sz="4000" dirty="0"/>
              <a:t>Outliers/unique situations </a:t>
            </a:r>
          </a:p>
        </p:txBody>
      </p:sp>
    </p:spTree>
    <p:extLst>
      <p:ext uri="{BB962C8B-B14F-4D97-AF65-F5344CB8AC3E}">
        <p14:creationId xmlns:p14="http://schemas.microsoft.com/office/powerpoint/2010/main" val="2305456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AC5-0DBB-4542-9CF6-BC79036C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9013052" cy="1623312"/>
          </a:xfrm>
        </p:spPr>
        <p:txBody>
          <a:bodyPr anchor="b">
            <a:normAutofit/>
          </a:bodyPr>
          <a:lstStyle/>
          <a:p>
            <a:r>
              <a:rPr lang="en-US" sz="5400" dirty="0"/>
              <a:t>HMS Students (HHS Attendance Boundary)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9199-84F9-41FF-92D3-361D46BF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2168434"/>
            <a:ext cx="10134600" cy="4324441"/>
          </a:xfrm>
        </p:spPr>
        <p:txBody>
          <a:bodyPr>
            <a:normAutofit/>
          </a:bodyPr>
          <a:lstStyle/>
          <a:p>
            <a:r>
              <a:rPr lang="en-US" sz="4400" dirty="0"/>
              <a:t>Yellow HHS registration form</a:t>
            </a:r>
          </a:p>
          <a:p>
            <a:r>
              <a:rPr lang="en-US" sz="4400" dirty="0"/>
              <a:t>Blue health history </a:t>
            </a:r>
          </a:p>
          <a:p>
            <a:endParaRPr lang="en-US" sz="4400" dirty="0"/>
          </a:p>
          <a:p>
            <a:r>
              <a:rPr lang="en-US" sz="4400" dirty="0"/>
              <a:t>Jodi Neary 324-2214</a:t>
            </a:r>
          </a:p>
        </p:txBody>
      </p:sp>
    </p:spTree>
    <p:extLst>
      <p:ext uri="{BB962C8B-B14F-4D97-AF65-F5344CB8AC3E}">
        <p14:creationId xmlns:p14="http://schemas.microsoft.com/office/powerpoint/2010/main" val="146270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AC5-0DBB-4542-9CF6-BC79036C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202019"/>
            <a:ext cx="10668354" cy="1625363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Out-of-District Students (EVMS, Jefferson County and Broadwater County)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9199-84F9-41FF-92D3-361D46BF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042" y="2523545"/>
            <a:ext cx="11663915" cy="4334455"/>
          </a:xfrm>
        </p:spPr>
        <p:txBody>
          <a:bodyPr>
            <a:normAutofit/>
          </a:bodyPr>
          <a:lstStyle/>
          <a:p>
            <a:r>
              <a:rPr lang="en-US" sz="4400" dirty="0"/>
              <a:t>Refer to out-of-district checklist. </a:t>
            </a:r>
          </a:p>
          <a:p>
            <a:r>
              <a:rPr lang="en-US" sz="4400" dirty="0"/>
              <a:t>Out-of-district form requires supporting documentation. </a:t>
            </a:r>
          </a:p>
        </p:txBody>
      </p:sp>
    </p:spTree>
    <p:extLst>
      <p:ext uri="{BB962C8B-B14F-4D97-AF65-F5344CB8AC3E}">
        <p14:creationId xmlns:p14="http://schemas.microsoft.com/office/powerpoint/2010/main" val="1123597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AC5-0DBB-4542-9CF6-BC79036C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19" y="574158"/>
            <a:ext cx="9013052" cy="1104367"/>
          </a:xfrm>
        </p:spPr>
        <p:txBody>
          <a:bodyPr anchor="b">
            <a:normAutofit/>
          </a:bodyPr>
          <a:lstStyle/>
          <a:p>
            <a:r>
              <a:rPr lang="en-US" sz="5400" dirty="0"/>
              <a:t>CHS/CRA Attendance Area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9199-84F9-41FF-92D3-361D46BF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19" y="2644518"/>
            <a:ext cx="11061759" cy="38483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400" dirty="0"/>
              <a:t>In-district transfer request</a:t>
            </a:r>
          </a:p>
          <a:p>
            <a:pPr marL="457200" lvl="1" indent="0">
              <a:buNone/>
            </a:pPr>
            <a:r>
              <a:rPr lang="en-US" sz="4000" dirty="0"/>
              <a:t>Approval by Brett Zanto, CHS Principal</a:t>
            </a:r>
          </a:p>
          <a:p>
            <a:pPr marL="457200" lvl="1" indent="0">
              <a:buNone/>
            </a:pPr>
            <a:r>
              <a:rPr lang="en-US" sz="4000" dirty="0"/>
              <a:t>Approval by Brian Kessler, HHS Principal</a:t>
            </a:r>
            <a:endParaRPr lang="en-US" sz="4000" dirty="0">
              <a:ea typeface="Calibri"/>
              <a:cs typeface="Calibri"/>
            </a:endParaRPr>
          </a:p>
          <a:p>
            <a:r>
              <a:rPr lang="en-US" sz="4400" dirty="0"/>
              <a:t>Yellow HHS registration form</a:t>
            </a:r>
          </a:p>
          <a:p>
            <a:r>
              <a:rPr lang="en-US" sz="4400" dirty="0"/>
              <a:t>Blue health history</a:t>
            </a:r>
          </a:p>
        </p:txBody>
      </p:sp>
    </p:spTree>
    <p:extLst>
      <p:ext uri="{BB962C8B-B14F-4D97-AF65-F5344CB8AC3E}">
        <p14:creationId xmlns:p14="http://schemas.microsoft.com/office/powerpoint/2010/main" val="233931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AC5-0DBB-4542-9CF6-BC79036C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306" y="202018"/>
            <a:ext cx="9013052" cy="960598"/>
          </a:xfrm>
        </p:spPr>
        <p:txBody>
          <a:bodyPr anchor="b">
            <a:normAutofit/>
          </a:bodyPr>
          <a:lstStyle/>
          <a:p>
            <a:r>
              <a:rPr lang="en-US" sz="5400" dirty="0"/>
              <a:t>Outliers or Unique Situations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9199-84F9-41FF-92D3-361D46BF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6" y="1509823"/>
            <a:ext cx="11223812" cy="47384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4400" dirty="0"/>
              <a:t>Students who live in the HHS attendance boundary but attend EVMS or Montana City or Clancy:</a:t>
            </a:r>
          </a:p>
          <a:p>
            <a:pPr marL="0" indent="0">
              <a:buNone/>
            </a:pPr>
            <a:endParaRPr lang="en-US" sz="4400" dirty="0"/>
          </a:p>
          <a:p>
            <a:r>
              <a:rPr lang="en-US" sz="4400" dirty="0"/>
              <a:t>Yellow HHS registration form</a:t>
            </a:r>
          </a:p>
          <a:p>
            <a:r>
              <a:rPr lang="en-US" sz="4400" dirty="0"/>
              <a:t>Blue health history</a:t>
            </a:r>
          </a:p>
          <a:p>
            <a:r>
              <a:rPr lang="en-US" sz="4400" dirty="0"/>
              <a:t>HSD Enrollment Form</a:t>
            </a:r>
          </a:p>
          <a:p>
            <a:r>
              <a:rPr lang="en-US" sz="4400" dirty="0"/>
              <a:t>Request for Records</a:t>
            </a:r>
          </a:p>
          <a:p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25657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5FAC5-0DBB-4542-9CF6-BC79036CD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36"/>
            <a:ext cx="9013052" cy="1222782"/>
          </a:xfrm>
        </p:spPr>
        <p:txBody>
          <a:bodyPr anchor="b">
            <a:normAutofit/>
          </a:bodyPr>
          <a:lstStyle/>
          <a:p>
            <a:r>
              <a:rPr lang="en-US" sz="5400" dirty="0"/>
              <a:t>Why Helena High?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69199-84F9-41FF-92D3-361D46BF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305" y="2411896"/>
            <a:ext cx="11894217" cy="4080968"/>
          </a:xfrm>
        </p:spPr>
        <p:txBody>
          <a:bodyPr>
            <a:normAutofit/>
          </a:bodyPr>
          <a:lstStyle/>
          <a:p>
            <a:r>
              <a:rPr lang="en-US" sz="4400" dirty="0"/>
              <a:t>Advanced Academic Options (AP and Dual Credit)</a:t>
            </a:r>
          </a:p>
          <a:p>
            <a:r>
              <a:rPr lang="en-US" sz="4400" dirty="0"/>
              <a:t>Variety of Elective Opportunities</a:t>
            </a:r>
          </a:p>
          <a:p>
            <a:r>
              <a:rPr lang="en-US" sz="4400" dirty="0"/>
              <a:t>Experiential and Work-Based Learning </a:t>
            </a:r>
          </a:p>
          <a:p>
            <a:r>
              <a:rPr lang="en-US" sz="4400" dirty="0"/>
              <a:t>Clubs and Activities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5D3767-41D0-4C5C-8DA8-A44F7FA44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0991" y="4584129"/>
            <a:ext cx="2791493" cy="203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9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1B938-478F-47F0-AFDB-AB8847BE3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740936"/>
            <a:ext cx="6465287" cy="10915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Why Helena High?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92E3F-8F6E-4517-A5B8-6377F91BD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1821" y="5550568"/>
            <a:ext cx="6465286" cy="602551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4000" kern="1200" dirty="0">
                <a:solidFill>
                  <a:srgbClr val="E7E6E6"/>
                </a:solidFill>
                <a:latin typeface="+mn-lt"/>
                <a:ea typeface="+mn-ea"/>
                <a:cs typeface="+mn-cs"/>
              </a:rPr>
              <a:t>Talented educators and staff</a:t>
            </a:r>
          </a:p>
        </p:txBody>
      </p:sp>
      <p:pic>
        <p:nvPicPr>
          <p:cNvPr id="2060" name="Picture 12" descr="Image may contain: 10 people, people smiling, people standing">
            <a:extLst>
              <a:ext uri="{FF2B5EF4-FFF2-40B4-BE49-F238E27FC236}">
                <a16:creationId xmlns:a16="http://schemas.microsoft.com/office/drawing/2014/main" id="{3D7FE1B2-0577-49B1-94F1-A89395F69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2" r="13926" b="3"/>
          <a:stretch/>
        </p:blipFill>
        <p:spPr bwMode="auto">
          <a:xfrm>
            <a:off x="317635" y="321733"/>
            <a:ext cx="4151681" cy="30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may contain: 1 person, smiling, standing and shoes">
            <a:extLst>
              <a:ext uri="{FF2B5EF4-FFF2-40B4-BE49-F238E27FC236}">
                <a16:creationId xmlns:a16="http://schemas.microsoft.com/office/drawing/2014/main" id="{FBF81BE6-BFF2-4EB3-A573-286FEF9E34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3" r="2" b="46184"/>
          <a:stretch/>
        </p:blipFill>
        <p:spPr bwMode="auto">
          <a:xfrm>
            <a:off x="8348570" y="321734"/>
            <a:ext cx="3535590" cy="2985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 may contain: 3 people, people smiling, people standing and outdoor">
            <a:extLst>
              <a:ext uri="{FF2B5EF4-FFF2-40B4-BE49-F238E27FC236}">
                <a16:creationId xmlns:a16="http://schemas.microsoft.com/office/drawing/2014/main" id="{AEFC3F8C-33DB-4023-A9F3-8085433D8B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995"/>
          <a:stretch/>
        </p:blipFill>
        <p:spPr bwMode="auto">
          <a:xfrm>
            <a:off x="317635" y="3509433"/>
            <a:ext cx="4160452" cy="3026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Bartels, Susan photo">
            <a:extLst>
              <a:ext uri="{FF2B5EF4-FFF2-40B4-BE49-F238E27FC236}">
                <a16:creationId xmlns:a16="http://schemas.microsoft.com/office/drawing/2014/main" id="{923677B2-B134-4C90-B45A-72A5DB4236F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599" y="3276599"/>
            <a:ext cx="1318591" cy="131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83324B6-EF25-403D-96D4-304DB0153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903" y="346705"/>
            <a:ext cx="3434080" cy="3156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80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5F15D-2C6C-458E-B66E-7EA824054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688" y="-19377"/>
            <a:ext cx="4911826" cy="1344975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Berlin Sans FB" panose="020E0602020502020306" pitchFamily="34" charset="0"/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3535F-6558-414E-9961-EA9BDBD71B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08" y="1475257"/>
            <a:ext cx="5735466" cy="5368709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HHS Web Page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hhs.helenaschools.org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Teacher and Dept. Pages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Extracurricular and camps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Counseling Department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HHS Counseling Facebook or Instagram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324-2220</a:t>
            </a:r>
          </a:p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HHS App</a:t>
            </a:r>
          </a:p>
          <a:p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C8D9FA-F892-4632-8710-743609BA39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187" y="115206"/>
            <a:ext cx="3256130" cy="25065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D5871F-A722-44F0-A214-F91EA0CB6D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3325" y="130282"/>
            <a:ext cx="4416901" cy="25065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5022F4-3D1F-D456-DC1F-DBB5F71274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169" y="3429000"/>
            <a:ext cx="6095999" cy="286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27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FE5A71-173A-4E98-9195-1DDD07351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237" y="914400"/>
            <a:ext cx="3657600" cy="288757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Transportation: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55F464-721E-42ED-9491-B9BBF5415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0296" y="321178"/>
            <a:ext cx="7004820" cy="5841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95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963D3-8E99-40B2-90CD-402D06023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538" y="256478"/>
            <a:ext cx="5461724" cy="63018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A student’s perspective on Helena High:</a:t>
            </a:r>
          </a:p>
          <a:p>
            <a:pPr marL="0" indent="0">
              <a:buNone/>
            </a:pPr>
            <a:endParaRPr lang="en-US" sz="6000" dirty="0"/>
          </a:p>
          <a:p>
            <a:pPr marL="0" indent="0">
              <a:buNone/>
            </a:pPr>
            <a:r>
              <a:rPr lang="en-US" sz="6000" dirty="0"/>
              <a:t> “There is  something for everyone.”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077428-253A-4E7A-AF3F-EE3126990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572" y="388421"/>
            <a:ext cx="6160768" cy="616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31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92805479346647B7DCDD65AFB3D64D" ma:contentTypeVersion="20" ma:contentTypeDescription="Create a new document." ma:contentTypeScope="" ma:versionID="138c8e8de9e3de9f750a0b6cbda80f79">
  <xsd:schema xmlns:xsd="http://www.w3.org/2001/XMLSchema" xmlns:xs="http://www.w3.org/2001/XMLSchema" xmlns:p="http://schemas.microsoft.com/office/2006/metadata/properties" xmlns:ns1="http://schemas.microsoft.com/sharepoint/v3" xmlns:ns2="17737254-f551-4398-846a-e72f0596f804" xmlns:ns3="3c90c523-e453-43bd-85a8-b8e118e065b2" targetNamespace="http://schemas.microsoft.com/office/2006/metadata/properties" ma:root="true" ma:fieldsID="d097dd8c11f0dfdf5080b87f41217912" ns1:_="" ns2:_="" ns3:_="">
    <xsd:import namespace="http://schemas.microsoft.com/sharepoint/v3"/>
    <xsd:import namespace="17737254-f551-4398-846a-e72f0596f804"/>
    <xsd:import namespace="3c90c523-e453-43bd-85a8-b8e118e065b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1:_ip_UnifiedCompliancePolicyProperties" minOccurs="0"/>
                <xsd:element ref="ns1:_ip_UnifiedCompliancePolicyUIAction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737254-f551-4398-846a-e72f0596f80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9e579b9-4605-4d20-be97-5fdbf004bca1}" ma:internalName="TaxCatchAll" ma:showField="CatchAllData" ma:web="17737254-f551-4398-846a-e72f0596f8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0c523-e453-43bd-85a8-b8e118e065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0837612-1513-4014-8738-a0ad499611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17737254-f551-4398-846a-e72f0596f804" xsi:nil="true"/>
    <_ip_UnifiedCompliancePolicyProperties xmlns="http://schemas.microsoft.com/sharepoint/v3" xsi:nil="true"/>
    <lcf76f155ced4ddcb4097134ff3c332f xmlns="3c90c523-e453-43bd-85a8-b8e118e065b2">
      <Terms xmlns="http://schemas.microsoft.com/office/infopath/2007/PartnerControls"/>
    </lcf76f155ced4ddcb4097134ff3c332f>
    <SharedWithUsers xmlns="17737254-f551-4398-846a-e72f0596f804">
      <UserInfo>
        <DisplayName>Murgel, Christina</DisplayName>
        <AccountId>414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195BED9-9E20-42BC-B95D-6B4DAD1BCF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7737254-f551-4398-846a-e72f0596f804"/>
    <ds:schemaRef ds:uri="3c90c523-e453-43bd-85a8-b8e118e065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D1AB04-9792-44CA-A821-BA994BBBC8A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677BF06-525E-4D0B-964D-A660F252C652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17737254-f551-4398-846a-e72f0596f804"/>
    <ds:schemaRef ds:uri="3c90c523-e453-43bd-85a8-b8e118e065b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4583</TotalTime>
  <Words>217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Welcome Class of 2029!</vt:lpstr>
      <vt:lpstr>Required Paperwork: Attendance area determines what you need!</vt:lpstr>
      <vt:lpstr>HMS Students (HHS Attendance Boundary)</vt:lpstr>
      <vt:lpstr>Out-of-District Students (EVMS, Jefferson County and Broadwater County)</vt:lpstr>
      <vt:lpstr>CHS/CRA Attendance Area</vt:lpstr>
      <vt:lpstr>Outliers or Unique Situations</vt:lpstr>
      <vt:lpstr>Why Helena High?</vt:lpstr>
      <vt:lpstr>Why Helena High?</vt:lpstr>
      <vt:lpstr>Resources</vt:lpstr>
      <vt:lpstr>Transportation: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Class of 2023!</dc:title>
  <dc:creator>Murgel, Christina</dc:creator>
  <cp:lastModifiedBy>Rouse, Christina</cp:lastModifiedBy>
  <cp:revision>27</cp:revision>
  <cp:lastPrinted>2019-02-13T18:58:21Z</cp:lastPrinted>
  <dcterms:created xsi:type="dcterms:W3CDTF">2019-02-12T18:26:04Z</dcterms:created>
  <dcterms:modified xsi:type="dcterms:W3CDTF">2025-02-09T18:45:48Z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0x0101005492805479346647B7DCDD65AFB3D64D</vt:lpwstr>
  </property>
  <property fmtid="{D5CDD505-2E9C-101B-9397-08002B2CF9AE}" pid="3" name="MediaServiceImageTags">
    <vt:lpwstr/>
  </property>
</Properties>
</file>