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8" r:id="rId3"/>
    <p:sldId id="257" r:id="rId4"/>
    <p:sldId id="264" r:id="rId5"/>
    <p:sldId id="259" r:id="rId6"/>
    <p:sldId id="260" r:id="rId7"/>
    <p:sldId id="261" r:id="rId8"/>
    <p:sldId id="262" r:id="rId9"/>
    <p:sldId id="266" r:id="rId10"/>
    <p:sldId id="267" r:id="rId11"/>
    <p:sldId id="268" r:id="rId12"/>
    <p:sldId id="269" r:id="rId13"/>
    <p:sldId id="263"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4" autoAdjust="0"/>
    <p:restoredTop sz="63574" autoAdjust="0"/>
  </p:normalViewPr>
  <p:slideViewPr>
    <p:cSldViewPr snapToGrid="0">
      <p:cViewPr varScale="1">
        <p:scale>
          <a:sx n="71" d="100"/>
          <a:sy n="71" d="100"/>
        </p:scale>
        <p:origin x="216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618FC7-B37B-45DE-A87F-168FCB95A0AB}" type="datetimeFigureOut">
              <a:rPr lang="en-US" smtClean="0"/>
              <a:t>9/8/2022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4A1B57-0E5C-4E49-836F-B222983085AF}" type="slidenum">
              <a:rPr lang="en-US" smtClean="0"/>
              <a:t>‹#›</a:t>
            </a:fld>
            <a:endParaRPr lang="en-US"/>
          </a:p>
        </p:txBody>
      </p:sp>
    </p:spTree>
    <p:extLst>
      <p:ext uri="{BB962C8B-B14F-4D97-AF65-F5344CB8AC3E}">
        <p14:creationId xmlns:p14="http://schemas.microsoft.com/office/powerpoint/2010/main" val="864325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4A1B57-0E5C-4E49-836F-B222983085AF}" type="slidenum">
              <a:rPr lang="en-US" smtClean="0"/>
              <a:t>4</a:t>
            </a:fld>
            <a:endParaRPr lang="en-US"/>
          </a:p>
        </p:txBody>
      </p:sp>
    </p:spTree>
    <p:extLst>
      <p:ext uri="{BB962C8B-B14F-4D97-AF65-F5344CB8AC3E}">
        <p14:creationId xmlns:p14="http://schemas.microsoft.com/office/powerpoint/2010/main" val="9338536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9/8/2022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9/8/2022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9/8/2022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9/8/2022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9/8/2022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9/8/2022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9/8/2022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9/8/2022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9/8/2022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9/8/2022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9/8/2022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9/8/2022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9/8/2022</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9/8/2022</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hyperlink" Target="https://youtu.be/tqocqNv9AXY"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hyperlink" Target="https://youtu.be/klsO36ZLHq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hyperlink" Target="https://youtu.be/M7iEL_sZ3oU"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hyperlink" Target="https://youtu.be/8nXyse6y-_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hyperlink" Target="https://youtu.be/YSwbQTYUGj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5959" y="524786"/>
            <a:ext cx="9613858" cy="2294034"/>
          </a:xfrm>
        </p:spPr>
        <p:txBody>
          <a:bodyPr>
            <a:normAutofit fontScale="90000"/>
          </a:bodyPr>
          <a:lstStyle/>
          <a:p>
            <a:pPr algn="ctr"/>
            <a:r>
              <a:rPr lang="en-US" sz="8800" dirty="0">
                <a:latin typeface="Arial" panose="020B0604020202020204" pitchFamily="34" charset="0"/>
                <a:cs typeface="Arial" panose="020B0604020202020204" pitchFamily="34" charset="0"/>
              </a:rPr>
              <a:t>MONTANA ARMY NATIONAL GUARD</a:t>
            </a:r>
            <a:endParaRPr lang="en-US" sz="8800" b="1" dirty="0"/>
          </a:p>
        </p:txBody>
      </p:sp>
      <p:sp>
        <p:nvSpPr>
          <p:cNvPr id="5" name="Text Placeholder 4"/>
          <p:cNvSpPr>
            <a:spLocks noGrp="1"/>
          </p:cNvSpPr>
          <p:nvPr>
            <p:ph type="body" sz="half" idx="2"/>
          </p:nvPr>
        </p:nvSpPr>
        <p:spPr>
          <a:xfrm>
            <a:off x="67734" y="4753949"/>
            <a:ext cx="10490199" cy="1090789"/>
          </a:xfrm>
        </p:spPr>
        <p:txBody>
          <a:bodyPr>
            <a:normAutofit fontScale="85000" lnSpcReduction="20000"/>
          </a:bodyPr>
          <a:lstStyle/>
          <a:p>
            <a:pPr algn="ctr"/>
            <a:r>
              <a:rPr lang="en-US" sz="9600" b="1" dirty="0">
                <a:latin typeface="Arial" panose="020B0604020202020204" pitchFamily="34" charset="0"/>
                <a:cs typeface="Arial" panose="020B0604020202020204" pitchFamily="34" charset="0"/>
              </a:rPr>
              <a:t>STEM/HOP Program</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9817" y="0"/>
            <a:ext cx="1990034" cy="1990034"/>
          </a:xfrm>
          <a:prstGeom prst="rect">
            <a:avLst/>
          </a:prstGeom>
        </p:spPr>
      </p:pic>
      <p:sp>
        <p:nvSpPr>
          <p:cNvPr id="2" name="TextBox 1"/>
          <p:cNvSpPr txBox="1"/>
          <p:nvPr/>
        </p:nvSpPr>
        <p:spPr>
          <a:xfrm>
            <a:off x="8847666" y="5934670"/>
            <a:ext cx="3344334" cy="923330"/>
          </a:xfrm>
          <a:prstGeom prst="rect">
            <a:avLst/>
          </a:prstGeom>
          <a:noFill/>
        </p:spPr>
        <p:txBody>
          <a:bodyPr wrap="square" rtlCol="0">
            <a:spAutoFit/>
          </a:bodyPr>
          <a:lstStyle/>
          <a:p>
            <a:pPr algn="r"/>
            <a:r>
              <a:rPr lang="en-US" dirty="0">
                <a:latin typeface="Arial" panose="020B0604020202020204" pitchFamily="34" charset="0"/>
                <a:cs typeface="Arial" panose="020B0604020202020204" pitchFamily="34" charset="0"/>
              </a:rPr>
              <a:t>Montana Army National Guard</a:t>
            </a:r>
          </a:p>
          <a:p>
            <a:pPr algn="r"/>
            <a:r>
              <a:rPr lang="en-US" dirty="0">
                <a:latin typeface="Arial" panose="020B0604020202020204" pitchFamily="34" charset="0"/>
                <a:cs typeface="Arial" panose="020B0604020202020204" pitchFamily="34" charset="0"/>
              </a:rPr>
              <a:t>Sergeant Steve Weber</a:t>
            </a:r>
          </a:p>
          <a:p>
            <a:pPr algn="r"/>
            <a:r>
              <a:rPr lang="en-US" dirty="0">
                <a:latin typeface="Arial" panose="020B0604020202020204" pitchFamily="34" charset="0"/>
                <a:cs typeface="Arial" panose="020B0604020202020204" pitchFamily="34" charset="0"/>
              </a:rPr>
              <a:t>STEM/HOP Coordinator</a:t>
            </a:r>
          </a:p>
        </p:txBody>
      </p:sp>
    </p:spTree>
    <p:extLst>
      <p:ext uri="{BB962C8B-B14F-4D97-AF65-F5344CB8AC3E}">
        <p14:creationId xmlns:p14="http://schemas.microsoft.com/office/powerpoint/2010/main" val="3365637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9817" y="0"/>
            <a:ext cx="1990034" cy="1990034"/>
          </a:xfrm>
          <a:prstGeom prst="rect">
            <a:avLst/>
          </a:prstGeom>
        </p:spPr>
      </p:pic>
      <p:sp>
        <p:nvSpPr>
          <p:cNvPr id="2" name="Title 1"/>
          <p:cNvSpPr>
            <a:spLocks noGrp="1"/>
          </p:cNvSpPr>
          <p:nvPr>
            <p:ph type="title"/>
          </p:nvPr>
        </p:nvSpPr>
        <p:spPr/>
        <p:txBody>
          <a:bodyPr>
            <a:noAutofit/>
          </a:bodyPr>
          <a:lstStyle/>
          <a:p>
            <a:pPr algn="ctr"/>
            <a:r>
              <a:rPr lang="en-US" sz="8000" b="1" dirty="0"/>
              <a:t>STEM OVERVIEW</a:t>
            </a:r>
          </a:p>
        </p:txBody>
      </p:sp>
      <p:sp>
        <p:nvSpPr>
          <p:cNvPr id="5" name="Content Placeholder 4"/>
          <p:cNvSpPr>
            <a:spLocks noGrp="1"/>
          </p:cNvSpPr>
          <p:nvPr>
            <p:ph sz="half" idx="1"/>
          </p:nvPr>
        </p:nvSpPr>
        <p:spPr>
          <a:xfrm>
            <a:off x="680320" y="2336873"/>
            <a:ext cx="10594630" cy="3599316"/>
          </a:xfrm>
        </p:spPr>
        <p:txBody>
          <a:bodyPr>
            <a:normAutofit/>
          </a:bodyPr>
          <a:lstStyle/>
          <a:p>
            <a:r>
              <a:rPr lang="en-US" sz="3200" dirty="0">
                <a:latin typeface="Arial" panose="020B0604020202020204" pitchFamily="34" charset="0"/>
                <a:cs typeface="Arial" panose="020B0604020202020204" pitchFamily="34" charset="0"/>
              </a:rPr>
              <a:t>The Montana Army National Guard STEM program is a NO COST traveling program designed for High School Juniors and Seniors.</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The STEM program helps teachers reinforce topics within their curriculum.</a:t>
            </a:r>
          </a:p>
        </p:txBody>
      </p:sp>
    </p:spTree>
    <p:extLst>
      <p:ext uri="{BB962C8B-B14F-4D97-AF65-F5344CB8AC3E}">
        <p14:creationId xmlns:p14="http://schemas.microsoft.com/office/powerpoint/2010/main" val="785031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9817" y="0"/>
            <a:ext cx="1990034" cy="1990034"/>
          </a:xfrm>
          <a:prstGeom prst="rect">
            <a:avLst/>
          </a:prstGeom>
        </p:spPr>
      </p:pic>
      <p:sp>
        <p:nvSpPr>
          <p:cNvPr id="3" name="Title 2"/>
          <p:cNvSpPr>
            <a:spLocks noGrp="1"/>
          </p:cNvSpPr>
          <p:nvPr>
            <p:ph type="title"/>
          </p:nvPr>
        </p:nvSpPr>
        <p:spPr/>
        <p:txBody>
          <a:bodyPr/>
          <a:lstStyle/>
          <a:p>
            <a:pPr algn="ctr"/>
            <a:r>
              <a:rPr lang="en-US" sz="7200" b="1" dirty="0">
                <a:latin typeface="Arial" panose="020B0604020202020204" pitchFamily="34" charset="0"/>
                <a:cs typeface="Arial" panose="020B0604020202020204" pitchFamily="34" charset="0"/>
              </a:rPr>
              <a:t>HOW IT WORKS</a:t>
            </a:r>
          </a:p>
        </p:txBody>
      </p:sp>
      <p:sp>
        <p:nvSpPr>
          <p:cNvPr id="5" name="Content Placeholder 4"/>
          <p:cNvSpPr>
            <a:spLocks noGrp="1"/>
          </p:cNvSpPr>
          <p:nvPr>
            <p:ph sz="half" idx="1"/>
          </p:nvPr>
        </p:nvSpPr>
        <p:spPr>
          <a:xfrm>
            <a:off x="680319" y="2336873"/>
            <a:ext cx="10483311" cy="3599316"/>
          </a:xfrm>
        </p:spPr>
        <p:txBody>
          <a:bodyPr>
            <a:noAutofit/>
          </a:bodyPr>
          <a:lstStyle/>
          <a:p>
            <a:r>
              <a:rPr lang="en-US" sz="3600" dirty="0">
                <a:latin typeface="Arial" panose="020B0604020202020204" pitchFamily="34" charset="0"/>
                <a:cs typeface="Arial" panose="020B0604020202020204" pitchFamily="34" charset="0"/>
              </a:rPr>
              <a:t>Teachers contact STEM presenter and together they schedule a presentation time for the classroom.</a:t>
            </a:r>
          </a:p>
          <a:p>
            <a:endParaRPr lang="en-US"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 STEM presenter brings all materials, equipment, and presents the chosen topic to the students.</a:t>
            </a:r>
          </a:p>
        </p:txBody>
      </p:sp>
    </p:spTree>
    <p:extLst>
      <p:ext uri="{BB962C8B-B14F-4D97-AF65-F5344CB8AC3E}">
        <p14:creationId xmlns:p14="http://schemas.microsoft.com/office/powerpoint/2010/main" val="1396576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8900" dirty="0" err="1">
                <a:latin typeface="Arial" panose="020B0604020202020204" pitchFamily="34" charset="0"/>
                <a:cs typeface="Arial" panose="020B0604020202020204" pitchFamily="34" charset="0"/>
              </a:rPr>
              <a:t>zSpace</a:t>
            </a:r>
            <a:endParaRPr lang="en-US" sz="4800" dirty="0">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680320" y="2336872"/>
            <a:ext cx="4698358" cy="4159343"/>
          </a:xfrm>
        </p:spPr>
        <p:txBody>
          <a:bodyPr/>
          <a:lstStyle/>
          <a:p>
            <a:r>
              <a:rPr lang="en-US" dirty="0"/>
              <a:t>An Augmented Virtual Reality System that allows students to take the subject being viewed “off” the screen into 4D where it can be viewed in 360 as well as dissected in any manner.</a:t>
            </a:r>
          </a:p>
          <a:p>
            <a:endParaRPr lang="en-US" dirty="0"/>
          </a:p>
          <a:p>
            <a:r>
              <a:rPr lang="en-US" dirty="0"/>
              <a:t> This system has multiple subject areas such as Human Biology, Astronomy, Mechanics, Zoology, and Paleontology.</a:t>
            </a:r>
            <a:endParaRPr lang="en-US" dirty="0">
              <a:latin typeface="Arial" panose="020B0604020202020204" pitchFamily="34" charset="0"/>
              <a:cs typeface="Arial" panose="020B0604020202020204" pitchFamily="34" charset="0"/>
            </a:endParaRP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487251" y="2131320"/>
            <a:ext cx="6282365" cy="3591359"/>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9817" y="0"/>
            <a:ext cx="1990034" cy="1990034"/>
          </a:xfrm>
          <a:prstGeom prst="rect">
            <a:avLst/>
          </a:prstGeom>
        </p:spPr>
      </p:pic>
      <p:sp>
        <p:nvSpPr>
          <p:cNvPr id="4" name="TextBox 3"/>
          <p:cNvSpPr txBox="1"/>
          <p:nvPr/>
        </p:nvSpPr>
        <p:spPr>
          <a:xfrm>
            <a:off x="5313259" y="5850922"/>
            <a:ext cx="6687565" cy="1107996"/>
          </a:xfrm>
          <a:prstGeom prst="rect">
            <a:avLst/>
          </a:prstGeom>
          <a:noFill/>
        </p:spPr>
        <p:txBody>
          <a:bodyPr wrap="square" rtlCol="0">
            <a:spAutoFit/>
          </a:bodyPr>
          <a:lstStyle/>
          <a:p>
            <a:pPr algn="ctr"/>
            <a:r>
              <a:rPr lang="en-US" sz="2400" b="1" dirty="0"/>
              <a:t>Click here to see our </a:t>
            </a:r>
            <a:r>
              <a:rPr lang="en-US" sz="2400" b="1" dirty="0" err="1"/>
              <a:t>zSpace</a:t>
            </a:r>
            <a:r>
              <a:rPr lang="en-US" sz="2400" b="1" dirty="0"/>
              <a:t> YouTube video!</a:t>
            </a:r>
          </a:p>
          <a:p>
            <a:pPr algn="ctr"/>
            <a:r>
              <a:rPr lang="en-US" sz="2400" dirty="0">
                <a:hlinkClick r:id="rId5"/>
              </a:rPr>
              <a:t>https://youtu.be/tqocqNv9AXY</a:t>
            </a:r>
            <a:endParaRPr lang="en-US" sz="2400" dirty="0"/>
          </a:p>
          <a:p>
            <a:r>
              <a:rPr lang="en-US" dirty="0"/>
              <a:t> </a:t>
            </a:r>
          </a:p>
        </p:txBody>
      </p:sp>
    </p:spTree>
    <p:extLst>
      <p:ext uri="{BB962C8B-B14F-4D97-AF65-F5344CB8AC3E}">
        <p14:creationId xmlns:p14="http://schemas.microsoft.com/office/powerpoint/2010/main" val="3704078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9817" y="0"/>
            <a:ext cx="1990034" cy="1990034"/>
          </a:xfrm>
          <a:prstGeom prst="rect">
            <a:avLst/>
          </a:prstGeom>
        </p:spPr>
      </p:pic>
      <p:sp>
        <p:nvSpPr>
          <p:cNvPr id="2" name="Title 1"/>
          <p:cNvSpPr>
            <a:spLocks noGrp="1"/>
          </p:cNvSpPr>
          <p:nvPr>
            <p:ph type="title"/>
          </p:nvPr>
        </p:nvSpPr>
        <p:spPr/>
        <p:txBody>
          <a:bodyPr>
            <a:normAutofit/>
          </a:bodyPr>
          <a:lstStyle/>
          <a:p>
            <a:pPr algn="ctr"/>
            <a:r>
              <a:rPr lang="en-US" sz="6000" b="1" dirty="0"/>
              <a:t>VIRTUAL REALITY</a:t>
            </a:r>
          </a:p>
        </p:txBody>
      </p:sp>
      <p:sp>
        <p:nvSpPr>
          <p:cNvPr id="5" name="Content Placeholder 4"/>
          <p:cNvSpPr>
            <a:spLocks noGrp="1"/>
          </p:cNvSpPr>
          <p:nvPr>
            <p:ph sz="half" idx="1"/>
          </p:nvPr>
        </p:nvSpPr>
        <p:spPr>
          <a:xfrm>
            <a:off x="230588" y="2091193"/>
            <a:ext cx="5148090" cy="4532244"/>
          </a:xfrm>
        </p:spPr>
        <p:txBody>
          <a:bodyPr>
            <a:normAutofit/>
          </a:bodyPr>
          <a:lstStyle/>
          <a:p>
            <a:r>
              <a:rPr lang="en-US" dirty="0"/>
              <a:t>This Virtual Reality system allows students to view all the body systems and then focuses in on the bodies’ organs even allowing the students to see “inside” select organs. </a:t>
            </a:r>
          </a:p>
          <a:p>
            <a:endParaRPr lang="en-US" dirty="0"/>
          </a:p>
          <a:p>
            <a:r>
              <a:rPr lang="en-US" dirty="0"/>
              <a:t>Google Earth and several games allow different classroom options such as geography and computer technology classes..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6238" y="2091193"/>
            <a:ext cx="5889979" cy="3427671"/>
          </a:xfrm>
          <a:prstGeom prst="rect">
            <a:avLst/>
          </a:prstGeom>
        </p:spPr>
      </p:pic>
      <p:sp>
        <p:nvSpPr>
          <p:cNvPr id="3" name="TextBox 2"/>
          <p:cNvSpPr txBox="1"/>
          <p:nvPr/>
        </p:nvSpPr>
        <p:spPr>
          <a:xfrm>
            <a:off x="5546052" y="5652487"/>
            <a:ext cx="6530165" cy="1477328"/>
          </a:xfrm>
          <a:prstGeom prst="rect">
            <a:avLst/>
          </a:prstGeom>
          <a:noFill/>
        </p:spPr>
        <p:txBody>
          <a:bodyPr wrap="square" rtlCol="0">
            <a:spAutoFit/>
          </a:bodyPr>
          <a:lstStyle/>
          <a:p>
            <a:pPr algn="ctr"/>
            <a:r>
              <a:rPr lang="en-US" sz="2400" b="1" dirty="0"/>
              <a:t>Click here to see our VR YouTube video!</a:t>
            </a:r>
          </a:p>
          <a:p>
            <a:pPr algn="ctr"/>
            <a:r>
              <a:rPr lang="en-US" sz="2400" dirty="0">
                <a:hlinkClick r:id="rId4"/>
              </a:rPr>
              <a:t>https://youtu.be/klsO36ZLHqM</a:t>
            </a:r>
            <a:endParaRPr lang="en-US" sz="2400" dirty="0"/>
          </a:p>
          <a:p>
            <a:endParaRPr lang="en-US" sz="2400" b="1" dirty="0"/>
          </a:p>
          <a:p>
            <a:endParaRPr lang="en-US" dirty="0"/>
          </a:p>
        </p:txBody>
      </p:sp>
    </p:spTree>
    <p:extLst>
      <p:ext uri="{BB962C8B-B14F-4D97-AF65-F5344CB8AC3E}">
        <p14:creationId xmlns:p14="http://schemas.microsoft.com/office/powerpoint/2010/main" val="1677269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9817" y="0"/>
            <a:ext cx="1990034" cy="1990034"/>
          </a:xfrm>
          <a:prstGeom prst="rect">
            <a:avLst/>
          </a:prstGeom>
        </p:spPr>
      </p:pic>
      <p:sp>
        <p:nvSpPr>
          <p:cNvPr id="2" name="Title 1"/>
          <p:cNvSpPr>
            <a:spLocks noGrp="1"/>
          </p:cNvSpPr>
          <p:nvPr>
            <p:ph type="title"/>
          </p:nvPr>
        </p:nvSpPr>
        <p:spPr/>
        <p:txBody>
          <a:bodyPr>
            <a:normAutofit/>
          </a:bodyPr>
          <a:lstStyle/>
          <a:p>
            <a:pPr algn="ctr"/>
            <a:r>
              <a:rPr lang="en-US" sz="6000" b="1" dirty="0"/>
              <a:t>WIND TUNNEL</a:t>
            </a:r>
          </a:p>
        </p:txBody>
      </p:sp>
      <p:sp>
        <p:nvSpPr>
          <p:cNvPr id="5" name="Content Placeholder 4"/>
          <p:cNvSpPr>
            <a:spLocks noGrp="1"/>
          </p:cNvSpPr>
          <p:nvPr>
            <p:ph sz="half" idx="1"/>
          </p:nvPr>
        </p:nvSpPr>
        <p:spPr>
          <a:xfrm>
            <a:off x="680320" y="2336873"/>
            <a:ext cx="5720480" cy="3599316"/>
          </a:xfrm>
        </p:spPr>
        <p:txBody>
          <a:bodyPr>
            <a:normAutofit/>
          </a:bodyPr>
          <a:lstStyle/>
          <a:p>
            <a:r>
              <a:rPr lang="en-US" sz="2800" dirty="0">
                <a:latin typeface="Arial" panose="020B0604020202020204" pitchFamily="34" charset="0"/>
                <a:cs typeface="Arial" panose="020B0604020202020204" pitchFamily="34" charset="0"/>
              </a:rPr>
              <a:t>For Physics and Engineering types of classes, the wind tunnel shows the forces of air on Land and Areal vehicles.</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This presentation covers areas  of Bernoulli's Principle, Aerodynamics, and Drag Force.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2731" y="2259847"/>
            <a:ext cx="5364480" cy="3017520"/>
          </a:xfrm>
          <a:prstGeom prst="rect">
            <a:avLst/>
          </a:prstGeom>
        </p:spPr>
      </p:pic>
      <p:sp>
        <p:nvSpPr>
          <p:cNvPr id="6" name="TextBox 5"/>
          <p:cNvSpPr txBox="1"/>
          <p:nvPr/>
        </p:nvSpPr>
        <p:spPr>
          <a:xfrm>
            <a:off x="5897610" y="5703048"/>
            <a:ext cx="6352104" cy="1292662"/>
          </a:xfrm>
          <a:prstGeom prst="rect">
            <a:avLst/>
          </a:prstGeom>
          <a:noFill/>
        </p:spPr>
        <p:txBody>
          <a:bodyPr wrap="square" rtlCol="0">
            <a:spAutoFit/>
          </a:bodyPr>
          <a:lstStyle/>
          <a:p>
            <a:pPr algn="ctr"/>
            <a:r>
              <a:rPr lang="en-US" sz="2000" b="1" dirty="0"/>
              <a:t>Click here to see our Wind Tunnel YouTube video!</a:t>
            </a:r>
          </a:p>
          <a:p>
            <a:pPr algn="ctr"/>
            <a:r>
              <a:rPr lang="en-US" sz="2000" dirty="0">
                <a:hlinkClick r:id="rId4"/>
              </a:rPr>
              <a:t>https://youtu.be/M7iEL_sZ3oU</a:t>
            </a:r>
            <a:endParaRPr lang="en-US" sz="2000" dirty="0"/>
          </a:p>
          <a:p>
            <a:pPr algn="ctr"/>
            <a:endParaRPr lang="en-US" sz="2000" dirty="0"/>
          </a:p>
          <a:p>
            <a:endParaRPr lang="en-US" dirty="0"/>
          </a:p>
        </p:txBody>
      </p:sp>
    </p:spTree>
    <p:extLst>
      <p:ext uri="{BB962C8B-B14F-4D97-AF65-F5344CB8AC3E}">
        <p14:creationId xmlns:p14="http://schemas.microsoft.com/office/powerpoint/2010/main" val="2588430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9817" y="0"/>
            <a:ext cx="1990034" cy="1990034"/>
          </a:xfrm>
          <a:prstGeom prst="rect">
            <a:avLst/>
          </a:prstGeom>
        </p:spPr>
      </p:pic>
      <p:sp>
        <p:nvSpPr>
          <p:cNvPr id="2" name="Title 1"/>
          <p:cNvSpPr>
            <a:spLocks noGrp="1"/>
          </p:cNvSpPr>
          <p:nvPr>
            <p:ph type="title"/>
          </p:nvPr>
        </p:nvSpPr>
        <p:spPr/>
        <p:txBody>
          <a:bodyPr>
            <a:normAutofit/>
          </a:bodyPr>
          <a:lstStyle/>
          <a:p>
            <a:pPr algn="ctr"/>
            <a:r>
              <a:rPr lang="en-US" sz="6000" b="1" dirty="0"/>
              <a:t>FLIR</a:t>
            </a:r>
          </a:p>
        </p:txBody>
      </p:sp>
      <p:sp>
        <p:nvSpPr>
          <p:cNvPr id="5" name="Content Placeholder 4"/>
          <p:cNvSpPr>
            <a:spLocks noGrp="1"/>
          </p:cNvSpPr>
          <p:nvPr>
            <p:ph sz="half" idx="1"/>
          </p:nvPr>
        </p:nvSpPr>
        <p:spPr>
          <a:xfrm>
            <a:off x="235046" y="2217602"/>
            <a:ext cx="6253217" cy="4429687"/>
          </a:xfrm>
        </p:spPr>
        <p:txBody>
          <a:bodyPr>
            <a:normAutofit/>
          </a:bodyPr>
          <a:lstStyle/>
          <a:p>
            <a:r>
              <a:rPr lang="en-US" sz="2800" dirty="0">
                <a:latin typeface="Arial" panose="020B0604020202020204" pitchFamily="34" charset="0"/>
                <a:cs typeface="Arial" panose="020B0604020202020204" pitchFamily="34" charset="0"/>
              </a:rPr>
              <a:t>The Forward Looking Infra Red, FLIR,  Camera is a tool for classes such as Engineering and Physics to explore the world in regards to Temperature.</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Discussion in structural issues in buildings as well as being able to “see” and discuss heat loss in building projects. </a:t>
            </a:r>
          </a:p>
          <a:p>
            <a:endParaRPr lang="en-US" sz="28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7287" y="2125622"/>
            <a:ext cx="4093293" cy="3069970"/>
          </a:xfrm>
          <a:prstGeom prst="rect">
            <a:avLst/>
          </a:prstGeom>
        </p:spPr>
      </p:pic>
      <p:sp>
        <p:nvSpPr>
          <p:cNvPr id="6" name="TextBox 5"/>
          <p:cNvSpPr txBox="1"/>
          <p:nvPr/>
        </p:nvSpPr>
        <p:spPr>
          <a:xfrm>
            <a:off x="5978770" y="5426882"/>
            <a:ext cx="6151910" cy="1477328"/>
          </a:xfrm>
          <a:prstGeom prst="rect">
            <a:avLst/>
          </a:prstGeom>
          <a:noFill/>
        </p:spPr>
        <p:txBody>
          <a:bodyPr wrap="square" rtlCol="0">
            <a:spAutoFit/>
          </a:bodyPr>
          <a:lstStyle/>
          <a:p>
            <a:pPr algn="ctr"/>
            <a:r>
              <a:rPr lang="en-US" sz="2400" b="1" dirty="0"/>
              <a:t>Click here to see our FLIR YouTube video!</a:t>
            </a:r>
          </a:p>
          <a:p>
            <a:pPr algn="ctr"/>
            <a:r>
              <a:rPr lang="en-US" sz="2400" dirty="0">
                <a:hlinkClick r:id="rId4"/>
              </a:rPr>
              <a:t>https://youtu.be/8nXyse6y-_s</a:t>
            </a:r>
            <a:endParaRPr lang="en-US" sz="2400" dirty="0"/>
          </a:p>
          <a:p>
            <a:endParaRPr lang="en-US" sz="2400" b="1" dirty="0"/>
          </a:p>
          <a:p>
            <a:endParaRPr lang="en-US" dirty="0"/>
          </a:p>
        </p:txBody>
      </p:sp>
    </p:spTree>
    <p:extLst>
      <p:ext uri="{BB962C8B-B14F-4D97-AF65-F5344CB8AC3E}">
        <p14:creationId xmlns:p14="http://schemas.microsoft.com/office/powerpoint/2010/main" val="2074449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9817" y="0"/>
            <a:ext cx="1990034" cy="1990034"/>
          </a:xfrm>
          <a:prstGeom prst="rect">
            <a:avLst/>
          </a:prstGeom>
        </p:spPr>
      </p:pic>
      <p:sp>
        <p:nvSpPr>
          <p:cNvPr id="2" name="Title 1"/>
          <p:cNvSpPr>
            <a:spLocks noGrp="1"/>
          </p:cNvSpPr>
          <p:nvPr>
            <p:ph type="title"/>
          </p:nvPr>
        </p:nvSpPr>
        <p:spPr/>
        <p:txBody>
          <a:bodyPr>
            <a:normAutofit/>
          </a:bodyPr>
          <a:lstStyle/>
          <a:p>
            <a:pPr algn="ctr"/>
            <a:r>
              <a:rPr lang="en-US" sz="6000" b="1" dirty="0"/>
              <a:t>ROBOTICS</a:t>
            </a:r>
          </a:p>
        </p:txBody>
      </p:sp>
      <p:sp>
        <p:nvSpPr>
          <p:cNvPr id="5" name="Content Placeholder 4"/>
          <p:cNvSpPr>
            <a:spLocks noGrp="1"/>
          </p:cNvSpPr>
          <p:nvPr>
            <p:ph sz="half" idx="1"/>
          </p:nvPr>
        </p:nvSpPr>
        <p:spPr>
          <a:xfrm>
            <a:off x="235046" y="2217602"/>
            <a:ext cx="6253217" cy="4429687"/>
          </a:xfrm>
        </p:spPr>
        <p:txBody>
          <a:bodyPr>
            <a:normAutofit/>
          </a:bodyPr>
          <a:lstStyle/>
          <a:p>
            <a:r>
              <a:rPr lang="en-US" sz="3200" dirty="0">
                <a:latin typeface="Arial" panose="020B0604020202020204" pitchFamily="34" charset="0"/>
                <a:cs typeface="Arial" panose="020B0604020202020204" pitchFamily="34" charset="0"/>
              </a:rPr>
              <a:t>Engineering, Shop, and STEM types of classes use the Robots for a variety of different avenues.</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Discussion for this presentation cover uses of Robots, building Robots, as well as hands on operation of our Robots.</a:t>
            </a:r>
          </a:p>
          <a:p>
            <a:endParaRPr lang="en-US" sz="28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2305" y="2217602"/>
            <a:ext cx="3469723" cy="3469723"/>
          </a:xfrm>
          <a:prstGeom prst="rect">
            <a:avLst/>
          </a:prstGeom>
        </p:spPr>
      </p:pic>
      <p:sp>
        <p:nvSpPr>
          <p:cNvPr id="7" name="TextBox 6"/>
          <p:cNvSpPr txBox="1"/>
          <p:nvPr/>
        </p:nvSpPr>
        <p:spPr>
          <a:xfrm>
            <a:off x="5897610" y="5767754"/>
            <a:ext cx="6086983" cy="1292662"/>
          </a:xfrm>
          <a:prstGeom prst="rect">
            <a:avLst/>
          </a:prstGeom>
          <a:noFill/>
        </p:spPr>
        <p:txBody>
          <a:bodyPr wrap="square" rtlCol="0">
            <a:spAutoFit/>
          </a:bodyPr>
          <a:lstStyle/>
          <a:p>
            <a:pPr algn="ctr"/>
            <a:r>
              <a:rPr lang="en-US" sz="2000" b="1" dirty="0"/>
              <a:t>Click here to see our Robotics YouTube video!</a:t>
            </a:r>
          </a:p>
          <a:p>
            <a:pPr algn="ctr"/>
            <a:r>
              <a:rPr lang="en-US" sz="2000" dirty="0">
                <a:hlinkClick r:id="rId4"/>
              </a:rPr>
              <a:t>https://youtu.be/YSwbQTYUGjs</a:t>
            </a:r>
            <a:endParaRPr lang="en-US" sz="2000" dirty="0"/>
          </a:p>
          <a:p>
            <a:pPr algn="ctr"/>
            <a:endParaRPr lang="en-US" sz="2000" dirty="0"/>
          </a:p>
          <a:p>
            <a:endParaRPr lang="en-US" dirty="0"/>
          </a:p>
        </p:txBody>
      </p:sp>
    </p:spTree>
    <p:extLst>
      <p:ext uri="{BB962C8B-B14F-4D97-AF65-F5344CB8AC3E}">
        <p14:creationId xmlns:p14="http://schemas.microsoft.com/office/powerpoint/2010/main" val="1135432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pPr algn="ctr"/>
            <a:r>
              <a:rPr lang="en-US" sz="4800" dirty="0"/>
              <a:t>HISTORY OUTREACH PROGRAM </a:t>
            </a:r>
            <a:br>
              <a:rPr lang="en-US" sz="4800" dirty="0"/>
            </a:br>
            <a:r>
              <a:rPr lang="en-US" sz="4800" dirty="0"/>
              <a:t>(HOP)</a:t>
            </a:r>
          </a:p>
        </p:txBody>
      </p:sp>
      <p:sp>
        <p:nvSpPr>
          <p:cNvPr id="10" name="Content Placeholder 4"/>
          <p:cNvSpPr>
            <a:spLocks noGrp="1"/>
          </p:cNvSpPr>
          <p:nvPr>
            <p:ph sz="half" idx="1"/>
          </p:nvPr>
        </p:nvSpPr>
        <p:spPr>
          <a:xfrm>
            <a:off x="680320" y="2336873"/>
            <a:ext cx="10594630" cy="3599316"/>
          </a:xfrm>
        </p:spPr>
        <p:txBody>
          <a:bodyPr>
            <a:normAutofit/>
          </a:bodyPr>
          <a:lstStyle/>
          <a:p>
            <a:r>
              <a:rPr lang="en-US" sz="3200" dirty="0">
                <a:latin typeface="Arial" panose="020B0604020202020204" pitchFamily="34" charset="0"/>
                <a:cs typeface="Arial" panose="020B0604020202020204" pitchFamily="34" charset="0"/>
              </a:rPr>
              <a:t>The Montana Army National Guard HOP program is another NO COST traveling program designed for High School Juniors and Seniors.</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The HOP program helps teachers explore conflicts within our Nations History, with an interactive presentation!</a:t>
            </a:r>
          </a:p>
        </p:txBody>
      </p:sp>
    </p:spTree>
    <p:extLst>
      <p:ext uri="{BB962C8B-B14F-4D97-AF65-F5344CB8AC3E}">
        <p14:creationId xmlns:p14="http://schemas.microsoft.com/office/powerpoint/2010/main" val="591379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11500" b="1" dirty="0"/>
              <a:t>HOP</a:t>
            </a:r>
          </a:p>
        </p:txBody>
      </p:sp>
      <p:sp>
        <p:nvSpPr>
          <p:cNvPr id="3" name="Content Placeholder 2"/>
          <p:cNvSpPr>
            <a:spLocks noGrp="1"/>
          </p:cNvSpPr>
          <p:nvPr>
            <p:ph sz="half" idx="1"/>
          </p:nvPr>
        </p:nvSpPr>
        <p:spPr>
          <a:xfrm>
            <a:off x="680320" y="1947332"/>
            <a:ext cx="4698358" cy="4453467"/>
          </a:xfrm>
        </p:spPr>
        <p:txBody>
          <a:bodyPr>
            <a:normAutofit fontScale="92500" lnSpcReduction="20000"/>
          </a:bodyPr>
          <a:lstStyle/>
          <a:p>
            <a:pPr>
              <a:lnSpc>
                <a:spcPct val="150000"/>
              </a:lnSpc>
            </a:pPr>
            <a:r>
              <a:rPr lang="en-US" sz="3200" dirty="0"/>
              <a:t>This program covers 4 of the major conflicts in our Nations History.</a:t>
            </a:r>
          </a:p>
          <a:p>
            <a:pPr lvl="1">
              <a:lnSpc>
                <a:spcPct val="150000"/>
              </a:lnSpc>
            </a:pPr>
            <a:r>
              <a:rPr lang="en-US" sz="2800" dirty="0"/>
              <a:t>War of 1812</a:t>
            </a:r>
          </a:p>
          <a:p>
            <a:pPr lvl="1">
              <a:lnSpc>
                <a:spcPct val="150000"/>
              </a:lnSpc>
            </a:pPr>
            <a:r>
              <a:rPr lang="en-US" sz="2800" dirty="0"/>
              <a:t>Civil War</a:t>
            </a:r>
          </a:p>
          <a:p>
            <a:pPr lvl="1">
              <a:lnSpc>
                <a:spcPct val="150000"/>
              </a:lnSpc>
            </a:pPr>
            <a:r>
              <a:rPr lang="en-US" sz="2800" dirty="0"/>
              <a:t>World War I</a:t>
            </a:r>
          </a:p>
          <a:p>
            <a:pPr lvl="1">
              <a:lnSpc>
                <a:spcPct val="150000"/>
              </a:lnSpc>
            </a:pPr>
            <a:r>
              <a:rPr lang="en-US" sz="2800" dirty="0"/>
              <a:t>World War II</a:t>
            </a:r>
          </a:p>
        </p:txBody>
      </p:sp>
      <p:pic>
        <p:nvPicPr>
          <p:cNvPr id="5" name="Content Placeholder 4"/>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5455"/>
          <a:stretch/>
        </p:blipFill>
        <p:spPr>
          <a:xfrm>
            <a:off x="6095946" y="2087332"/>
            <a:ext cx="4198236" cy="4440467"/>
          </a:xfrm>
        </p:spPr>
      </p:pic>
    </p:spTree>
    <p:extLst>
      <p:ext uri="{BB962C8B-B14F-4D97-AF65-F5344CB8AC3E}">
        <p14:creationId xmlns:p14="http://schemas.microsoft.com/office/powerpoint/2010/main" val="907112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11500" b="1" dirty="0"/>
              <a:t>HOP</a:t>
            </a:r>
          </a:p>
        </p:txBody>
      </p:sp>
      <p:sp>
        <p:nvSpPr>
          <p:cNvPr id="3" name="Content Placeholder 2"/>
          <p:cNvSpPr>
            <a:spLocks noGrp="1"/>
          </p:cNvSpPr>
          <p:nvPr>
            <p:ph sz="half" idx="1"/>
          </p:nvPr>
        </p:nvSpPr>
        <p:spPr>
          <a:xfrm>
            <a:off x="680320" y="2023533"/>
            <a:ext cx="4698358" cy="3912656"/>
          </a:xfrm>
        </p:spPr>
        <p:txBody>
          <a:bodyPr>
            <a:noAutofit/>
          </a:bodyPr>
          <a:lstStyle/>
          <a:p>
            <a:pPr>
              <a:lnSpc>
                <a:spcPct val="150000"/>
              </a:lnSpc>
            </a:pPr>
            <a:r>
              <a:rPr lang="en-US" dirty="0"/>
              <a:t>The presentation can be molded to what the class is covering at the moment.</a:t>
            </a:r>
          </a:p>
          <a:p>
            <a:pPr lvl="1">
              <a:lnSpc>
                <a:spcPct val="150000"/>
              </a:lnSpc>
            </a:pPr>
            <a:r>
              <a:rPr lang="en-US" dirty="0"/>
              <a:t>Introduction to the Event.</a:t>
            </a:r>
          </a:p>
          <a:p>
            <a:pPr lvl="1">
              <a:lnSpc>
                <a:spcPct val="150000"/>
              </a:lnSpc>
            </a:pPr>
            <a:r>
              <a:rPr lang="en-US" dirty="0"/>
              <a:t>Covering a specific battle or time within.</a:t>
            </a:r>
          </a:p>
          <a:p>
            <a:pPr lvl="1">
              <a:lnSpc>
                <a:spcPct val="150000"/>
              </a:lnSpc>
            </a:pPr>
            <a:r>
              <a:rPr lang="en-US" dirty="0"/>
              <a:t>Overview of the Conflict as a whole.</a:t>
            </a:r>
          </a:p>
          <a:p>
            <a:pPr lvl="1">
              <a:lnSpc>
                <a:spcPct val="150000"/>
              </a:lnSpc>
            </a:pPr>
            <a:r>
              <a:rPr lang="en-US" b="1" dirty="0"/>
              <a:t>ENDLESS POSSIBILITIES!</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94350" y="2373149"/>
            <a:ext cx="3461666" cy="2596784"/>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431867" y="3436590"/>
            <a:ext cx="2112222" cy="2913410"/>
          </a:xfrm>
          <a:prstGeom prst="rect">
            <a:avLst/>
          </a:prstGeom>
        </p:spPr>
      </p:pic>
    </p:spTree>
    <p:extLst>
      <p:ext uri="{BB962C8B-B14F-4D97-AF65-F5344CB8AC3E}">
        <p14:creationId xmlns:p14="http://schemas.microsoft.com/office/powerpoint/2010/main" val="2899083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11500" b="1" dirty="0"/>
              <a:t>HOP</a:t>
            </a:r>
          </a:p>
        </p:txBody>
      </p:sp>
      <p:sp>
        <p:nvSpPr>
          <p:cNvPr id="3" name="Content Placeholder 2"/>
          <p:cNvSpPr>
            <a:spLocks noGrp="1"/>
          </p:cNvSpPr>
          <p:nvPr>
            <p:ph sz="half" idx="1"/>
          </p:nvPr>
        </p:nvSpPr>
        <p:spPr/>
        <p:txBody>
          <a:bodyPr>
            <a:normAutofit/>
          </a:bodyPr>
          <a:lstStyle/>
          <a:p>
            <a:pPr>
              <a:lnSpc>
                <a:spcPct val="150000"/>
              </a:lnSpc>
            </a:pPr>
            <a:r>
              <a:rPr lang="en-US" sz="2800" dirty="0"/>
              <a:t>Each of the presentations has replica items relating to each time in history.</a:t>
            </a:r>
          </a:p>
          <a:p>
            <a:pPr>
              <a:lnSpc>
                <a:spcPct val="150000"/>
              </a:lnSpc>
            </a:pPr>
            <a:r>
              <a:rPr lang="en-US" sz="2800" dirty="0"/>
              <a:t>Allows students to hold History in their hands!</a:t>
            </a:r>
          </a:p>
        </p:txBody>
      </p:sp>
      <p:pic>
        <p:nvPicPr>
          <p:cNvPr id="5" name="Content Placeholder 4"/>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32466" b="32246"/>
          <a:stretch/>
        </p:blipFill>
        <p:spPr>
          <a:xfrm>
            <a:off x="6036735" y="2398733"/>
            <a:ext cx="4864548" cy="3715256"/>
          </a:xfrm>
        </p:spPr>
      </p:pic>
    </p:spTree>
    <p:extLst>
      <p:ext uri="{BB962C8B-B14F-4D97-AF65-F5344CB8AC3E}">
        <p14:creationId xmlns:p14="http://schemas.microsoft.com/office/powerpoint/2010/main" val="3956726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9817" y="0"/>
            <a:ext cx="1990034" cy="1990034"/>
          </a:xfrm>
          <a:prstGeom prst="rect">
            <a:avLst/>
          </a:prstGeom>
        </p:spPr>
      </p:pic>
      <p:sp>
        <p:nvSpPr>
          <p:cNvPr id="2" name="Title 1"/>
          <p:cNvSpPr>
            <a:spLocks noGrp="1"/>
          </p:cNvSpPr>
          <p:nvPr>
            <p:ph type="title"/>
          </p:nvPr>
        </p:nvSpPr>
        <p:spPr/>
        <p:txBody>
          <a:bodyPr>
            <a:normAutofit/>
          </a:bodyPr>
          <a:lstStyle/>
          <a:p>
            <a:pPr algn="ctr"/>
            <a:r>
              <a:rPr lang="en-US" sz="6000" b="1" dirty="0"/>
              <a:t>Wrap Up</a:t>
            </a:r>
          </a:p>
        </p:txBody>
      </p:sp>
      <p:sp>
        <p:nvSpPr>
          <p:cNvPr id="5" name="Content Placeholder 4"/>
          <p:cNvSpPr>
            <a:spLocks noGrp="1"/>
          </p:cNvSpPr>
          <p:nvPr>
            <p:ph sz="half" idx="1"/>
          </p:nvPr>
        </p:nvSpPr>
        <p:spPr>
          <a:xfrm>
            <a:off x="680320" y="2336873"/>
            <a:ext cx="11278442" cy="4167294"/>
          </a:xfrm>
        </p:spPr>
        <p:txBody>
          <a:bodyPr>
            <a:noAutofit/>
          </a:bodyPr>
          <a:lstStyle/>
          <a:p>
            <a:pPr>
              <a:lnSpc>
                <a:spcPct val="100000"/>
              </a:lnSpc>
            </a:pPr>
            <a:r>
              <a:rPr lang="en-US" sz="2800" dirty="0"/>
              <a:t>Any one of the presentations can be 100% customized to what the class is working on at the time, making possibilities almost ENDLESS!</a:t>
            </a:r>
          </a:p>
          <a:p>
            <a:pPr>
              <a:lnSpc>
                <a:spcPct val="100000"/>
              </a:lnSpc>
            </a:pPr>
            <a:endParaRPr lang="en-US" sz="2800" dirty="0"/>
          </a:p>
          <a:p>
            <a:pPr>
              <a:lnSpc>
                <a:spcPct val="100000"/>
              </a:lnSpc>
            </a:pPr>
            <a:r>
              <a:rPr lang="en-US" sz="2800" dirty="0"/>
              <a:t>For any questions or further explanation into any one of the Presentations please let me know at the contact information below!</a:t>
            </a:r>
          </a:p>
          <a:p>
            <a:pPr>
              <a:lnSpc>
                <a:spcPct val="100000"/>
              </a:lnSpc>
            </a:pP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5203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9817" y="0"/>
            <a:ext cx="1990034" cy="1990034"/>
          </a:xfrm>
          <a:prstGeom prst="rect">
            <a:avLst/>
          </a:prstGeom>
        </p:spPr>
      </p:pic>
      <p:sp>
        <p:nvSpPr>
          <p:cNvPr id="2" name="Title 1"/>
          <p:cNvSpPr>
            <a:spLocks noGrp="1"/>
          </p:cNvSpPr>
          <p:nvPr>
            <p:ph type="title"/>
          </p:nvPr>
        </p:nvSpPr>
        <p:spPr/>
        <p:txBody>
          <a:bodyPr>
            <a:normAutofit/>
          </a:bodyPr>
          <a:lstStyle/>
          <a:p>
            <a:pPr algn="ctr"/>
            <a:r>
              <a:rPr lang="en-US" sz="6000" b="1" dirty="0"/>
              <a:t>CONTACT INFORMATION</a:t>
            </a:r>
          </a:p>
        </p:txBody>
      </p:sp>
      <p:sp>
        <p:nvSpPr>
          <p:cNvPr id="5" name="Content Placeholder 4"/>
          <p:cNvSpPr>
            <a:spLocks noGrp="1"/>
          </p:cNvSpPr>
          <p:nvPr>
            <p:ph sz="half" idx="1"/>
          </p:nvPr>
        </p:nvSpPr>
        <p:spPr>
          <a:xfrm>
            <a:off x="1780196" y="2138088"/>
            <a:ext cx="7414109" cy="4429687"/>
          </a:xfrm>
        </p:spPr>
        <p:txBody>
          <a:bodyPr>
            <a:noAutofit/>
          </a:bodyPr>
          <a:lstStyle/>
          <a:p>
            <a:pPr marL="0" indent="0" algn="ctr">
              <a:lnSpc>
                <a:spcPct val="150000"/>
              </a:lnSpc>
              <a:buNone/>
            </a:pPr>
            <a:r>
              <a:rPr lang="en-US" sz="3200" dirty="0">
                <a:latin typeface="Arial" panose="020B0604020202020204" pitchFamily="34" charset="0"/>
                <a:cs typeface="Arial" panose="020B0604020202020204" pitchFamily="34" charset="0"/>
              </a:rPr>
              <a:t>Sergeant Stephen Weber</a:t>
            </a:r>
          </a:p>
          <a:p>
            <a:pPr marL="0" indent="0" algn="ctr">
              <a:lnSpc>
                <a:spcPct val="150000"/>
              </a:lnSpc>
              <a:buNone/>
            </a:pPr>
            <a:r>
              <a:rPr lang="en-US" sz="3200" dirty="0">
                <a:latin typeface="Arial" panose="020B0604020202020204" pitchFamily="34" charset="0"/>
                <a:cs typeface="Arial" panose="020B0604020202020204" pitchFamily="34" charset="0"/>
              </a:rPr>
              <a:t>Montana STEM/HOP Coordinator</a:t>
            </a:r>
          </a:p>
          <a:p>
            <a:pPr marL="0" indent="0" algn="ctr">
              <a:lnSpc>
                <a:spcPct val="150000"/>
              </a:lnSpc>
              <a:buNone/>
            </a:pPr>
            <a:r>
              <a:rPr lang="en-US" sz="3200" dirty="0">
                <a:latin typeface="Arial" panose="020B0604020202020204" pitchFamily="34" charset="0"/>
                <a:cs typeface="Arial" panose="020B0604020202020204" pitchFamily="34" charset="0"/>
              </a:rPr>
              <a:t>Phone: 406.431.0603</a:t>
            </a:r>
          </a:p>
          <a:p>
            <a:pPr marL="0" indent="0" algn="ctr">
              <a:lnSpc>
                <a:spcPct val="150000"/>
              </a:lnSpc>
              <a:buNone/>
            </a:pPr>
            <a:r>
              <a:rPr lang="en-US" sz="3200" dirty="0">
                <a:latin typeface="Arial" panose="020B0604020202020204" pitchFamily="34" charset="0"/>
                <a:cs typeface="Arial" panose="020B0604020202020204" pitchFamily="34" charset="0"/>
              </a:rPr>
              <a:t>Email: stephen.j.weber8.mil@army.mil</a:t>
            </a:r>
          </a:p>
        </p:txBody>
      </p:sp>
    </p:spTree>
    <p:extLst>
      <p:ext uri="{BB962C8B-B14F-4D97-AF65-F5344CB8AC3E}">
        <p14:creationId xmlns:p14="http://schemas.microsoft.com/office/powerpoint/2010/main" val="3940497615"/>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394</TotalTime>
  <Words>628</Words>
  <Application>Microsoft Office PowerPoint</Application>
  <PresentationFormat>Widescreen</PresentationFormat>
  <Paragraphs>73</Paragraphs>
  <Slides>14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Trebuchet MS</vt:lpstr>
      <vt:lpstr>Berlin</vt:lpstr>
      <vt:lpstr>MONTANA ARMY NATIONAL GUARD</vt:lpstr>
      <vt:lpstr>STEM OVERVIEW</vt:lpstr>
      <vt:lpstr>HOW IT WORKS</vt:lpstr>
      <vt:lpstr>zSpace</vt:lpstr>
      <vt:lpstr>VIRTUAL REALITY</vt:lpstr>
      <vt:lpstr>WIND TUNNEL</vt:lpstr>
      <vt:lpstr>FLIR</vt:lpstr>
      <vt:lpstr>ROBOTICS</vt:lpstr>
      <vt:lpstr>HISTORY OUTREACH PROGRAM  (HOP)</vt:lpstr>
      <vt:lpstr>HOP</vt:lpstr>
      <vt:lpstr>HOP</vt:lpstr>
      <vt:lpstr>HOP</vt:lpstr>
      <vt:lpstr>Wrap Up</vt:lpstr>
      <vt:lpstr>CONTACT INFORMATION</vt:lpstr>
    </vt:vector>
  </TitlesOfParts>
  <Company>US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MONTANA ARMY NATIONAL GUARD STEM</dc:title>
  <dc:creator>Weber, Stephen J SGT NG USA MTARNG</dc:creator>
  <cp:lastModifiedBy>Christina Murgel</cp:lastModifiedBy>
  <cp:revision>27</cp:revision>
  <dcterms:created xsi:type="dcterms:W3CDTF">2020-01-26T18:31:42Z</dcterms:created>
  <dcterms:modified xsi:type="dcterms:W3CDTF">2022-09-08T15:45:07Z</dcterms:modified>
</cp:coreProperties>
</file>