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6" roundtripDataSignature="AMtx7miX16AJaED9lM661D47xajD6/PIv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582930" y="1646133"/>
            <a:ext cx="6606540" cy="350181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971550" y="5282989"/>
            <a:ext cx="5829300" cy="242845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850"/>
              </a:spcBef>
              <a:spcAft>
                <a:spcPts val="0"/>
              </a:spcAft>
              <a:buClr>
                <a:schemeClr val="dk1"/>
              </a:buClr>
              <a:buSzPts val="2040"/>
              <a:buNone/>
              <a:defRPr sz="2040"/>
            </a:lvl1pPr>
            <a:lvl2pPr lvl="1" algn="ctr">
              <a:lnSpc>
                <a:spcPct val="90000"/>
              </a:lnSpc>
              <a:spcBef>
                <a:spcPts val="425"/>
              </a:spcBef>
              <a:spcAft>
                <a:spcPts val="0"/>
              </a:spcAft>
              <a:buClr>
                <a:schemeClr val="dk1"/>
              </a:buClr>
              <a:buSzPts val="1700"/>
              <a:buNone/>
              <a:defRPr sz="1700"/>
            </a:lvl2pPr>
            <a:lvl3pPr lvl="2" algn="ctr">
              <a:lnSpc>
                <a:spcPct val="90000"/>
              </a:lnSpc>
              <a:spcBef>
                <a:spcPts val="425"/>
              </a:spcBef>
              <a:spcAft>
                <a:spcPts val="0"/>
              </a:spcAft>
              <a:buClr>
                <a:schemeClr val="dk1"/>
              </a:buClr>
              <a:buSzPts val="1530"/>
              <a:buNone/>
              <a:defRPr sz="1530"/>
            </a:lvl3pPr>
            <a:lvl4pPr lvl="3" algn="ctr">
              <a:lnSpc>
                <a:spcPct val="90000"/>
              </a:lnSpc>
              <a:spcBef>
                <a:spcPts val="425"/>
              </a:spcBef>
              <a:spcAft>
                <a:spcPts val="0"/>
              </a:spcAft>
              <a:buClr>
                <a:schemeClr val="dk1"/>
              </a:buClr>
              <a:buSzPts val="1360"/>
              <a:buNone/>
              <a:defRPr sz="1360"/>
            </a:lvl4pPr>
            <a:lvl5pPr lvl="4" algn="ctr">
              <a:lnSpc>
                <a:spcPct val="90000"/>
              </a:lnSpc>
              <a:spcBef>
                <a:spcPts val="425"/>
              </a:spcBef>
              <a:spcAft>
                <a:spcPts val="0"/>
              </a:spcAft>
              <a:buClr>
                <a:schemeClr val="dk1"/>
              </a:buClr>
              <a:buSzPts val="1360"/>
              <a:buNone/>
              <a:defRPr sz="1360"/>
            </a:lvl5pPr>
            <a:lvl6pPr lvl="5" algn="ctr">
              <a:lnSpc>
                <a:spcPct val="90000"/>
              </a:lnSpc>
              <a:spcBef>
                <a:spcPts val="425"/>
              </a:spcBef>
              <a:spcAft>
                <a:spcPts val="0"/>
              </a:spcAft>
              <a:buClr>
                <a:schemeClr val="dk1"/>
              </a:buClr>
              <a:buSzPts val="1360"/>
              <a:buNone/>
              <a:defRPr sz="1360"/>
            </a:lvl6pPr>
            <a:lvl7pPr lvl="6" algn="ctr">
              <a:lnSpc>
                <a:spcPct val="90000"/>
              </a:lnSpc>
              <a:spcBef>
                <a:spcPts val="425"/>
              </a:spcBef>
              <a:spcAft>
                <a:spcPts val="0"/>
              </a:spcAft>
              <a:buClr>
                <a:schemeClr val="dk1"/>
              </a:buClr>
              <a:buSzPts val="1360"/>
              <a:buNone/>
              <a:defRPr sz="1360"/>
            </a:lvl7pPr>
            <a:lvl8pPr lvl="7" algn="ctr">
              <a:lnSpc>
                <a:spcPct val="90000"/>
              </a:lnSpc>
              <a:spcBef>
                <a:spcPts val="425"/>
              </a:spcBef>
              <a:spcAft>
                <a:spcPts val="0"/>
              </a:spcAft>
              <a:buClr>
                <a:schemeClr val="dk1"/>
              </a:buClr>
              <a:buSzPts val="1360"/>
              <a:buNone/>
              <a:defRPr sz="1360"/>
            </a:lvl8pPr>
            <a:lvl9pPr lvl="8" algn="ctr">
              <a:lnSpc>
                <a:spcPct val="90000"/>
              </a:lnSpc>
              <a:spcBef>
                <a:spcPts val="425"/>
              </a:spcBef>
              <a:spcAft>
                <a:spcPts val="0"/>
              </a:spcAft>
              <a:buClr>
                <a:schemeClr val="dk1"/>
              </a:buClr>
              <a:buSzPts val="1360"/>
              <a:buNone/>
              <a:defRPr sz="1360"/>
            </a:lvl9pPr>
          </a:lstStyle>
          <a:p/>
        </p:txBody>
      </p:sp>
      <p:sp>
        <p:nvSpPr>
          <p:cNvPr id="14" name="Google Shape;14;p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20" name="Google Shape;20;p4"/>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530305" y="2507618"/>
            <a:ext cx="6703695" cy="4184014"/>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5100"/>
              <a:buFont typeface="Calibri"/>
              <a:buNone/>
              <a:defRPr sz="51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530305" y="6731215"/>
            <a:ext cx="6703695" cy="220027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sz="2040">
                <a:solidFill>
                  <a:schemeClr val="dk1"/>
                </a:solidFill>
              </a:defRPr>
            </a:lvl1pPr>
            <a:lvl2pPr indent="-228600" lvl="1" marL="914400" algn="l">
              <a:lnSpc>
                <a:spcPct val="90000"/>
              </a:lnSpc>
              <a:spcBef>
                <a:spcPts val="425"/>
              </a:spcBef>
              <a:spcAft>
                <a:spcPts val="0"/>
              </a:spcAft>
              <a:buClr>
                <a:srgbClr val="888888"/>
              </a:buClr>
              <a:buSzPts val="1700"/>
              <a:buNone/>
              <a:defRPr sz="1700">
                <a:solidFill>
                  <a:srgbClr val="888888"/>
                </a:solidFill>
              </a:defRPr>
            </a:lvl2pPr>
            <a:lvl3pPr indent="-228600" lvl="2" marL="1371600" algn="l">
              <a:lnSpc>
                <a:spcPct val="90000"/>
              </a:lnSpc>
              <a:spcBef>
                <a:spcPts val="425"/>
              </a:spcBef>
              <a:spcAft>
                <a:spcPts val="0"/>
              </a:spcAft>
              <a:buClr>
                <a:srgbClr val="888888"/>
              </a:buClr>
              <a:buSzPts val="1530"/>
              <a:buNone/>
              <a:defRPr sz="1530">
                <a:solidFill>
                  <a:srgbClr val="888888"/>
                </a:solidFill>
              </a:defRPr>
            </a:lvl3pPr>
            <a:lvl4pPr indent="-228600" lvl="3" marL="1828800" algn="l">
              <a:lnSpc>
                <a:spcPct val="90000"/>
              </a:lnSpc>
              <a:spcBef>
                <a:spcPts val="425"/>
              </a:spcBef>
              <a:spcAft>
                <a:spcPts val="0"/>
              </a:spcAft>
              <a:buClr>
                <a:srgbClr val="888888"/>
              </a:buClr>
              <a:buSzPts val="1360"/>
              <a:buNone/>
              <a:defRPr sz="1360">
                <a:solidFill>
                  <a:srgbClr val="888888"/>
                </a:solidFill>
              </a:defRPr>
            </a:lvl4pPr>
            <a:lvl5pPr indent="-228600" lvl="4" marL="2286000" algn="l">
              <a:lnSpc>
                <a:spcPct val="90000"/>
              </a:lnSpc>
              <a:spcBef>
                <a:spcPts val="425"/>
              </a:spcBef>
              <a:spcAft>
                <a:spcPts val="0"/>
              </a:spcAft>
              <a:buClr>
                <a:srgbClr val="888888"/>
              </a:buClr>
              <a:buSzPts val="1360"/>
              <a:buNone/>
              <a:defRPr sz="1360">
                <a:solidFill>
                  <a:srgbClr val="888888"/>
                </a:solidFill>
              </a:defRPr>
            </a:lvl5pPr>
            <a:lvl6pPr indent="-228600" lvl="5" marL="2743200" algn="l">
              <a:lnSpc>
                <a:spcPct val="90000"/>
              </a:lnSpc>
              <a:spcBef>
                <a:spcPts val="425"/>
              </a:spcBef>
              <a:spcAft>
                <a:spcPts val="0"/>
              </a:spcAft>
              <a:buClr>
                <a:srgbClr val="888888"/>
              </a:buClr>
              <a:buSzPts val="1360"/>
              <a:buNone/>
              <a:defRPr sz="1360">
                <a:solidFill>
                  <a:srgbClr val="888888"/>
                </a:solidFill>
              </a:defRPr>
            </a:lvl6pPr>
            <a:lvl7pPr indent="-228600" lvl="6" marL="3200400" algn="l">
              <a:lnSpc>
                <a:spcPct val="90000"/>
              </a:lnSpc>
              <a:spcBef>
                <a:spcPts val="425"/>
              </a:spcBef>
              <a:spcAft>
                <a:spcPts val="0"/>
              </a:spcAft>
              <a:buClr>
                <a:srgbClr val="888888"/>
              </a:buClr>
              <a:buSzPts val="1360"/>
              <a:buNone/>
              <a:defRPr sz="1360">
                <a:solidFill>
                  <a:srgbClr val="888888"/>
                </a:solidFill>
              </a:defRPr>
            </a:lvl7pPr>
            <a:lvl8pPr indent="-228600" lvl="7" marL="3657600" algn="l">
              <a:lnSpc>
                <a:spcPct val="90000"/>
              </a:lnSpc>
              <a:spcBef>
                <a:spcPts val="425"/>
              </a:spcBef>
              <a:spcAft>
                <a:spcPts val="0"/>
              </a:spcAft>
              <a:buClr>
                <a:srgbClr val="888888"/>
              </a:buClr>
              <a:buSzPts val="1360"/>
              <a:buNone/>
              <a:defRPr sz="1360">
                <a:solidFill>
                  <a:srgbClr val="888888"/>
                </a:solidFill>
              </a:defRPr>
            </a:lvl8pPr>
            <a:lvl9pPr indent="-228600" lvl="8" marL="4114800" algn="l">
              <a:lnSpc>
                <a:spcPct val="90000"/>
              </a:lnSpc>
              <a:spcBef>
                <a:spcPts val="425"/>
              </a:spcBef>
              <a:spcAft>
                <a:spcPts val="0"/>
              </a:spcAft>
              <a:buClr>
                <a:srgbClr val="888888"/>
              </a:buClr>
              <a:buSzPts val="1360"/>
              <a:buNone/>
              <a:defRPr sz="1360">
                <a:solidFill>
                  <a:srgbClr val="888888"/>
                </a:solidFill>
              </a:defRPr>
            </a:lvl9pPr>
          </a:lstStyle>
          <a:p/>
        </p:txBody>
      </p:sp>
      <p:sp>
        <p:nvSpPr>
          <p:cNvPr id="26" name="Google Shape;26;p5"/>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534353"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2" name="Google Shape;32;p6"/>
          <p:cNvSpPr txBox="1"/>
          <p:nvPr>
            <p:ph idx="2" type="body"/>
          </p:nvPr>
        </p:nvSpPr>
        <p:spPr>
          <a:xfrm>
            <a:off x="3934778" y="2677584"/>
            <a:ext cx="3303270" cy="63819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33" name="Google Shape;33;p6"/>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535365"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535366" y="2465706"/>
            <a:ext cx="3288089"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39" name="Google Shape;39;p7"/>
          <p:cNvSpPr txBox="1"/>
          <p:nvPr>
            <p:ph idx="2" type="body"/>
          </p:nvPr>
        </p:nvSpPr>
        <p:spPr>
          <a:xfrm>
            <a:off x="535366" y="3674110"/>
            <a:ext cx="3288089"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0" name="Google Shape;40;p7"/>
          <p:cNvSpPr txBox="1"/>
          <p:nvPr>
            <p:ph idx="3" type="body"/>
          </p:nvPr>
        </p:nvSpPr>
        <p:spPr>
          <a:xfrm>
            <a:off x="3934778" y="2465706"/>
            <a:ext cx="3304282" cy="120840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2040"/>
              <a:buNone/>
              <a:defRPr b="1" sz="2040"/>
            </a:lvl1pPr>
            <a:lvl2pPr indent="-228600" lvl="1" marL="914400" algn="l">
              <a:lnSpc>
                <a:spcPct val="90000"/>
              </a:lnSpc>
              <a:spcBef>
                <a:spcPts val="425"/>
              </a:spcBef>
              <a:spcAft>
                <a:spcPts val="0"/>
              </a:spcAft>
              <a:buClr>
                <a:schemeClr val="dk1"/>
              </a:buClr>
              <a:buSzPts val="1700"/>
              <a:buNone/>
              <a:defRPr b="1" sz="1700"/>
            </a:lvl2pPr>
            <a:lvl3pPr indent="-228600" lvl="2" marL="1371600" algn="l">
              <a:lnSpc>
                <a:spcPct val="90000"/>
              </a:lnSpc>
              <a:spcBef>
                <a:spcPts val="425"/>
              </a:spcBef>
              <a:spcAft>
                <a:spcPts val="0"/>
              </a:spcAft>
              <a:buClr>
                <a:schemeClr val="dk1"/>
              </a:buClr>
              <a:buSzPts val="1530"/>
              <a:buNone/>
              <a:defRPr b="1" sz="1530"/>
            </a:lvl3pPr>
            <a:lvl4pPr indent="-228600" lvl="3" marL="1828800" algn="l">
              <a:lnSpc>
                <a:spcPct val="90000"/>
              </a:lnSpc>
              <a:spcBef>
                <a:spcPts val="425"/>
              </a:spcBef>
              <a:spcAft>
                <a:spcPts val="0"/>
              </a:spcAft>
              <a:buClr>
                <a:schemeClr val="dk1"/>
              </a:buClr>
              <a:buSzPts val="1360"/>
              <a:buNone/>
              <a:defRPr b="1" sz="1360"/>
            </a:lvl4pPr>
            <a:lvl5pPr indent="-228600" lvl="4" marL="2286000" algn="l">
              <a:lnSpc>
                <a:spcPct val="90000"/>
              </a:lnSpc>
              <a:spcBef>
                <a:spcPts val="425"/>
              </a:spcBef>
              <a:spcAft>
                <a:spcPts val="0"/>
              </a:spcAft>
              <a:buClr>
                <a:schemeClr val="dk1"/>
              </a:buClr>
              <a:buSzPts val="1360"/>
              <a:buNone/>
              <a:defRPr b="1" sz="1360"/>
            </a:lvl5pPr>
            <a:lvl6pPr indent="-228600" lvl="5" marL="2743200" algn="l">
              <a:lnSpc>
                <a:spcPct val="90000"/>
              </a:lnSpc>
              <a:spcBef>
                <a:spcPts val="425"/>
              </a:spcBef>
              <a:spcAft>
                <a:spcPts val="0"/>
              </a:spcAft>
              <a:buClr>
                <a:schemeClr val="dk1"/>
              </a:buClr>
              <a:buSzPts val="1360"/>
              <a:buNone/>
              <a:defRPr b="1" sz="1360"/>
            </a:lvl6pPr>
            <a:lvl7pPr indent="-228600" lvl="6" marL="3200400" algn="l">
              <a:lnSpc>
                <a:spcPct val="90000"/>
              </a:lnSpc>
              <a:spcBef>
                <a:spcPts val="425"/>
              </a:spcBef>
              <a:spcAft>
                <a:spcPts val="0"/>
              </a:spcAft>
              <a:buClr>
                <a:schemeClr val="dk1"/>
              </a:buClr>
              <a:buSzPts val="1360"/>
              <a:buNone/>
              <a:defRPr b="1" sz="1360"/>
            </a:lvl7pPr>
            <a:lvl8pPr indent="-228600" lvl="7" marL="3657600" algn="l">
              <a:lnSpc>
                <a:spcPct val="90000"/>
              </a:lnSpc>
              <a:spcBef>
                <a:spcPts val="425"/>
              </a:spcBef>
              <a:spcAft>
                <a:spcPts val="0"/>
              </a:spcAft>
              <a:buClr>
                <a:schemeClr val="dk1"/>
              </a:buClr>
              <a:buSzPts val="1360"/>
              <a:buNone/>
              <a:defRPr b="1" sz="1360"/>
            </a:lvl8pPr>
            <a:lvl9pPr indent="-228600" lvl="8" marL="4114800" algn="l">
              <a:lnSpc>
                <a:spcPct val="90000"/>
              </a:lnSpc>
              <a:spcBef>
                <a:spcPts val="425"/>
              </a:spcBef>
              <a:spcAft>
                <a:spcPts val="0"/>
              </a:spcAft>
              <a:buClr>
                <a:schemeClr val="dk1"/>
              </a:buClr>
              <a:buSzPts val="1360"/>
              <a:buNone/>
              <a:defRPr b="1" sz="1360"/>
            </a:lvl9pPr>
          </a:lstStyle>
          <a:p/>
        </p:txBody>
      </p:sp>
      <p:sp>
        <p:nvSpPr>
          <p:cNvPr id="41" name="Google Shape;41;p7"/>
          <p:cNvSpPr txBox="1"/>
          <p:nvPr>
            <p:ph idx="4" type="body"/>
          </p:nvPr>
        </p:nvSpPr>
        <p:spPr>
          <a:xfrm>
            <a:off x="3934778" y="3674110"/>
            <a:ext cx="3304282" cy="540406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42" name="Google Shape;42;p7"/>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304282" y="1448226"/>
            <a:ext cx="3934778" cy="7147983"/>
          </a:xfrm>
          <a:prstGeom prst="rect">
            <a:avLst/>
          </a:prstGeom>
          <a:noFill/>
          <a:ln>
            <a:noFill/>
          </a:ln>
        </p:spPr>
        <p:txBody>
          <a:bodyPr anchorCtr="0" anchor="t" bIns="45700" lIns="91425" spcFirstLastPara="1" rIns="91425" wrap="square" tIns="45700">
            <a:normAutofit/>
          </a:bodyPr>
          <a:lstStyle>
            <a:lvl1pPr indent="-401320" lvl="0" marL="457200" algn="l">
              <a:lnSpc>
                <a:spcPct val="90000"/>
              </a:lnSpc>
              <a:spcBef>
                <a:spcPts val="850"/>
              </a:spcBef>
              <a:spcAft>
                <a:spcPts val="0"/>
              </a:spcAft>
              <a:buClr>
                <a:schemeClr val="dk1"/>
              </a:buClr>
              <a:buSzPts val="2720"/>
              <a:buChar char="•"/>
              <a:defRPr sz="2720"/>
            </a:lvl1pPr>
            <a:lvl2pPr indent="-379730" lvl="1" marL="914400" algn="l">
              <a:lnSpc>
                <a:spcPct val="90000"/>
              </a:lnSpc>
              <a:spcBef>
                <a:spcPts val="425"/>
              </a:spcBef>
              <a:spcAft>
                <a:spcPts val="0"/>
              </a:spcAft>
              <a:buClr>
                <a:schemeClr val="dk1"/>
              </a:buClr>
              <a:buSzPts val="2380"/>
              <a:buChar char="•"/>
              <a:defRPr sz="2380"/>
            </a:lvl2pPr>
            <a:lvl3pPr indent="-358140" lvl="2" marL="1371600" algn="l">
              <a:lnSpc>
                <a:spcPct val="90000"/>
              </a:lnSpc>
              <a:spcBef>
                <a:spcPts val="425"/>
              </a:spcBef>
              <a:spcAft>
                <a:spcPts val="0"/>
              </a:spcAft>
              <a:buClr>
                <a:schemeClr val="dk1"/>
              </a:buClr>
              <a:buSzPts val="2040"/>
              <a:buChar char="•"/>
              <a:defRPr sz="2040"/>
            </a:lvl3pPr>
            <a:lvl4pPr indent="-336550" lvl="3" marL="1828800" algn="l">
              <a:lnSpc>
                <a:spcPct val="90000"/>
              </a:lnSpc>
              <a:spcBef>
                <a:spcPts val="425"/>
              </a:spcBef>
              <a:spcAft>
                <a:spcPts val="0"/>
              </a:spcAft>
              <a:buClr>
                <a:schemeClr val="dk1"/>
              </a:buClr>
              <a:buSzPts val="1700"/>
              <a:buChar char="•"/>
              <a:defRPr sz="1700"/>
            </a:lvl4pPr>
            <a:lvl5pPr indent="-336550" lvl="4" marL="2286000" algn="l">
              <a:lnSpc>
                <a:spcPct val="90000"/>
              </a:lnSpc>
              <a:spcBef>
                <a:spcPts val="425"/>
              </a:spcBef>
              <a:spcAft>
                <a:spcPts val="0"/>
              </a:spcAft>
              <a:buClr>
                <a:schemeClr val="dk1"/>
              </a:buClr>
              <a:buSzPts val="1700"/>
              <a:buChar char="•"/>
              <a:defRPr sz="1700"/>
            </a:lvl5pPr>
            <a:lvl6pPr indent="-336550" lvl="5" marL="2743200" algn="l">
              <a:lnSpc>
                <a:spcPct val="90000"/>
              </a:lnSpc>
              <a:spcBef>
                <a:spcPts val="425"/>
              </a:spcBef>
              <a:spcAft>
                <a:spcPts val="0"/>
              </a:spcAft>
              <a:buClr>
                <a:schemeClr val="dk1"/>
              </a:buClr>
              <a:buSzPts val="1700"/>
              <a:buChar char="•"/>
              <a:defRPr sz="1700"/>
            </a:lvl6pPr>
            <a:lvl7pPr indent="-336550" lvl="6" marL="3200400" algn="l">
              <a:lnSpc>
                <a:spcPct val="90000"/>
              </a:lnSpc>
              <a:spcBef>
                <a:spcPts val="425"/>
              </a:spcBef>
              <a:spcAft>
                <a:spcPts val="0"/>
              </a:spcAft>
              <a:buClr>
                <a:schemeClr val="dk1"/>
              </a:buClr>
              <a:buSzPts val="1700"/>
              <a:buChar char="•"/>
              <a:defRPr sz="1700"/>
            </a:lvl7pPr>
            <a:lvl8pPr indent="-336550" lvl="7" marL="3657600" algn="l">
              <a:lnSpc>
                <a:spcPct val="90000"/>
              </a:lnSpc>
              <a:spcBef>
                <a:spcPts val="425"/>
              </a:spcBef>
              <a:spcAft>
                <a:spcPts val="0"/>
              </a:spcAft>
              <a:buClr>
                <a:schemeClr val="dk1"/>
              </a:buClr>
              <a:buSzPts val="1700"/>
              <a:buChar char="•"/>
              <a:defRPr sz="1700"/>
            </a:lvl8pPr>
            <a:lvl9pPr indent="-336550" lvl="8" marL="4114800" algn="l">
              <a:lnSpc>
                <a:spcPct val="90000"/>
              </a:lnSpc>
              <a:spcBef>
                <a:spcPts val="425"/>
              </a:spcBef>
              <a:spcAft>
                <a:spcPts val="0"/>
              </a:spcAft>
              <a:buClr>
                <a:schemeClr val="dk1"/>
              </a:buClr>
              <a:buSzPts val="1700"/>
              <a:buChar char="•"/>
              <a:defRPr sz="1700"/>
            </a:lvl9pPr>
          </a:lstStyle>
          <a:p/>
        </p:txBody>
      </p:sp>
      <p:sp>
        <p:nvSpPr>
          <p:cNvPr id="57" name="Google Shape;57;p10"/>
          <p:cNvSpPr txBox="1"/>
          <p:nvPr>
            <p:ph idx="2"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58" name="Google Shape;58;p10"/>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535365" y="670560"/>
            <a:ext cx="2506801" cy="234696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720"/>
              <a:buFont typeface="Calibri"/>
              <a:buNone/>
              <a:defRPr sz="272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3304282" y="1448226"/>
            <a:ext cx="3934778" cy="7147983"/>
          </a:xfrm>
          <a:prstGeom prst="rect">
            <a:avLst/>
          </a:prstGeom>
          <a:noFill/>
          <a:ln>
            <a:noFill/>
          </a:ln>
        </p:spPr>
      </p:sp>
      <p:sp>
        <p:nvSpPr>
          <p:cNvPr id="64" name="Google Shape;64;p11"/>
          <p:cNvSpPr txBox="1"/>
          <p:nvPr>
            <p:ph idx="1" type="body"/>
          </p:nvPr>
        </p:nvSpPr>
        <p:spPr>
          <a:xfrm>
            <a:off x="535365" y="3017520"/>
            <a:ext cx="2506801" cy="559032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850"/>
              </a:spcBef>
              <a:spcAft>
                <a:spcPts val="0"/>
              </a:spcAft>
              <a:buClr>
                <a:schemeClr val="dk1"/>
              </a:buClr>
              <a:buSzPts val="1360"/>
              <a:buNone/>
              <a:defRPr sz="1360"/>
            </a:lvl1pPr>
            <a:lvl2pPr indent="-228600" lvl="1" marL="914400" algn="l">
              <a:lnSpc>
                <a:spcPct val="90000"/>
              </a:lnSpc>
              <a:spcBef>
                <a:spcPts val="425"/>
              </a:spcBef>
              <a:spcAft>
                <a:spcPts val="0"/>
              </a:spcAft>
              <a:buClr>
                <a:schemeClr val="dk1"/>
              </a:buClr>
              <a:buSzPts val="1190"/>
              <a:buNone/>
              <a:defRPr sz="1190"/>
            </a:lvl2pPr>
            <a:lvl3pPr indent="-228600" lvl="2" marL="1371600" algn="l">
              <a:lnSpc>
                <a:spcPct val="90000"/>
              </a:lnSpc>
              <a:spcBef>
                <a:spcPts val="425"/>
              </a:spcBef>
              <a:spcAft>
                <a:spcPts val="0"/>
              </a:spcAft>
              <a:buClr>
                <a:schemeClr val="dk1"/>
              </a:buClr>
              <a:buSzPts val="1020"/>
              <a:buNone/>
              <a:defRPr sz="1020"/>
            </a:lvl3pPr>
            <a:lvl4pPr indent="-228600" lvl="3" marL="1828800" algn="l">
              <a:lnSpc>
                <a:spcPct val="90000"/>
              </a:lnSpc>
              <a:spcBef>
                <a:spcPts val="425"/>
              </a:spcBef>
              <a:spcAft>
                <a:spcPts val="0"/>
              </a:spcAft>
              <a:buClr>
                <a:schemeClr val="dk1"/>
              </a:buClr>
              <a:buSzPts val="850"/>
              <a:buNone/>
              <a:defRPr sz="850"/>
            </a:lvl4pPr>
            <a:lvl5pPr indent="-228600" lvl="4" marL="2286000" algn="l">
              <a:lnSpc>
                <a:spcPct val="90000"/>
              </a:lnSpc>
              <a:spcBef>
                <a:spcPts val="425"/>
              </a:spcBef>
              <a:spcAft>
                <a:spcPts val="0"/>
              </a:spcAft>
              <a:buClr>
                <a:schemeClr val="dk1"/>
              </a:buClr>
              <a:buSzPts val="850"/>
              <a:buNone/>
              <a:defRPr sz="850"/>
            </a:lvl5pPr>
            <a:lvl6pPr indent="-228600" lvl="5" marL="2743200" algn="l">
              <a:lnSpc>
                <a:spcPct val="90000"/>
              </a:lnSpc>
              <a:spcBef>
                <a:spcPts val="425"/>
              </a:spcBef>
              <a:spcAft>
                <a:spcPts val="0"/>
              </a:spcAft>
              <a:buClr>
                <a:schemeClr val="dk1"/>
              </a:buClr>
              <a:buSzPts val="850"/>
              <a:buNone/>
              <a:defRPr sz="850"/>
            </a:lvl6pPr>
            <a:lvl7pPr indent="-228600" lvl="6" marL="3200400" algn="l">
              <a:lnSpc>
                <a:spcPct val="90000"/>
              </a:lnSpc>
              <a:spcBef>
                <a:spcPts val="425"/>
              </a:spcBef>
              <a:spcAft>
                <a:spcPts val="0"/>
              </a:spcAft>
              <a:buClr>
                <a:schemeClr val="dk1"/>
              </a:buClr>
              <a:buSzPts val="850"/>
              <a:buNone/>
              <a:defRPr sz="850"/>
            </a:lvl7pPr>
            <a:lvl8pPr indent="-228600" lvl="7" marL="3657600" algn="l">
              <a:lnSpc>
                <a:spcPct val="90000"/>
              </a:lnSpc>
              <a:spcBef>
                <a:spcPts val="425"/>
              </a:spcBef>
              <a:spcAft>
                <a:spcPts val="0"/>
              </a:spcAft>
              <a:buClr>
                <a:schemeClr val="dk1"/>
              </a:buClr>
              <a:buSzPts val="850"/>
              <a:buNone/>
              <a:defRPr sz="850"/>
            </a:lvl8pPr>
            <a:lvl9pPr indent="-228600" lvl="8" marL="4114800" algn="l">
              <a:lnSpc>
                <a:spcPct val="90000"/>
              </a:lnSpc>
              <a:spcBef>
                <a:spcPts val="425"/>
              </a:spcBef>
              <a:spcAft>
                <a:spcPts val="0"/>
              </a:spcAft>
              <a:buClr>
                <a:schemeClr val="dk1"/>
              </a:buClr>
              <a:buSzPts val="850"/>
              <a:buNone/>
              <a:defRPr sz="850"/>
            </a:lvl9pPr>
          </a:lstStyle>
          <a:p/>
        </p:txBody>
      </p:sp>
      <p:sp>
        <p:nvSpPr>
          <p:cNvPr id="65" name="Google Shape;65;p11"/>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695219" y="2516718"/>
            <a:ext cx="6381962" cy="670369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1" name="Google Shape;71;p1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2138071" y="3959569"/>
            <a:ext cx="8524029" cy="16759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1262353" y="2332223"/>
            <a:ext cx="8524029" cy="49306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850"/>
              </a:spcBef>
              <a:spcAft>
                <a:spcPts val="0"/>
              </a:spcAft>
              <a:buClr>
                <a:schemeClr val="dk1"/>
              </a:buClr>
              <a:buSzPts val="1800"/>
              <a:buChar char="•"/>
              <a:defRPr/>
            </a:lvl1pPr>
            <a:lvl2pPr indent="-342900" lvl="1" marL="914400" algn="l">
              <a:lnSpc>
                <a:spcPct val="90000"/>
              </a:lnSpc>
              <a:spcBef>
                <a:spcPts val="425"/>
              </a:spcBef>
              <a:spcAft>
                <a:spcPts val="0"/>
              </a:spcAft>
              <a:buClr>
                <a:schemeClr val="dk1"/>
              </a:buClr>
              <a:buSzPts val="1800"/>
              <a:buChar char="•"/>
              <a:defRPr/>
            </a:lvl2pPr>
            <a:lvl3pPr indent="-342900" lvl="2" marL="1371600" algn="l">
              <a:lnSpc>
                <a:spcPct val="90000"/>
              </a:lnSpc>
              <a:spcBef>
                <a:spcPts val="425"/>
              </a:spcBef>
              <a:spcAft>
                <a:spcPts val="0"/>
              </a:spcAft>
              <a:buClr>
                <a:schemeClr val="dk1"/>
              </a:buClr>
              <a:buSzPts val="1800"/>
              <a:buChar char="•"/>
              <a:defRPr/>
            </a:lvl3pPr>
            <a:lvl4pPr indent="-342900" lvl="3" marL="1828800" algn="l">
              <a:lnSpc>
                <a:spcPct val="90000"/>
              </a:lnSpc>
              <a:spcBef>
                <a:spcPts val="425"/>
              </a:spcBef>
              <a:spcAft>
                <a:spcPts val="0"/>
              </a:spcAft>
              <a:buClr>
                <a:schemeClr val="dk1"/>
              </a:buClr>
              <a:buSzPts val="1800"/>
              <a:buChar char="•"/>
              <a:defRPr/>
            </a:lvl4pPr>
            <a:lvl5pPr indent="-342900" lvl="4" marL="2286000" algn="l">
              <a:lnSpc>
                <a:spcPct val="90000"/>
              </a:lnSpc>
              <a:spcBef>
                <a:spcPts val="425"/>
              </a:spcBef>
              <a:spcAft>
                <a:spcPts val="0"/>
              </a:spcAft>
              <a:buClr>
                <a:schemeClr val="dk1"/>
              </a:buClr>
              <a:buSzPts val="1800"/>
              <a:buChar char="•"/>
              <a:defRPr/>
            </a:lvl5pPr>
            <a:lvl6pPr indent="-342900" lvl="5" marL="2743200" algn="l">
              <a:lnSpc>
                <a:spcPct val="90000"/>
              </a:lnSpc>
              <a:spcBef>
                <a:spcPts val="425"/>
              </a:spcBef>
              <a:spcAft>
                <a:spcPts val="0"/>
              </a:spcAft>
              <a:buClr>
                <a:schemeClr val="dk1"/>
              </a:buClr>
              <a:buSzPts val="1800"/>
              <a:buChar char="•"/>
              <a:defRPr/>
            </a:lvl6pPr>
            <a:lvl7pPr indent="-342900" lvl="6" marL="3200400" algn="l">
              <a:lnSpc>
                <a:spcPct val="90000"/>
              </a:lnSpc>
              <a:spcBef>
                <a:spcPts val="425"/>
              </a:spcBef>
              <a:spcAft>
                <a:spcPts val="0"/>
              </a:spcAft>
              <a:buClr>
                <a:schemeClr val="dk1"/>
              </a:buClr>
              <a:buSzPts val="1800"/>
              <a:buChar char="•"/>
              <a:defRPr/>
            </a:lvl7pPr>
            <a:lvl8pPr indent="-342900" lvl="7" marL="3657600" algn="l">
              <a:lnSpc>
                <a:spcPct val="90000"/>
              </a:lnSpc>
              <a:spcBef>
                <a:spcPts val="425"/>
              </a:spcBef>
              <a:spcAft>
                <a:spcPts val="0"/>
              </a:spcAft>
              <a:buClr>
                <a:schemeClr val="dk1"/>
              </a:buClr>
              <a:buSzPts val="1800"/>
              <a:buChar char="•"/>
              <a:defRPr/>
            </a:lvl8pPr>
            <a:lvl9pPr indent="-342900" lvl="8" marL="4114800" algn="l">
              <a:lnSpc>
                <a:spcPct val="90000"/>
              </a:lnSpc>
              <a:spcBef>
                <a:spcPts val="425"/>
              </a:spcBef>
              <a:spcAft>
                <a:spcPts val="0"/>
              </a:spcAft>
              <a:buClr>
                <a:schemeClr val="dk1"/>
              </a:buClr>
              <a:buSzPts val="1800"/>
              <a:buChar char="•"/>
              <a:defRPr/>
            </a:lvl9pPr>
          </a:lstStyle>
          <a:p/>
        </p:txBody>
      </p:sp>
      <p:sp>
        <p:nvSpPr>
          <p:cNvPr id="77" name="Google Shape;77;p13"/>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534353" y="535519"/>
            <a:ext cx="6703695" cy="1944159"/>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740"/>
              <a:buFont typeface="Calibri"/>
              <a:buNone/>
              <a:defRPr b="0" i="0" sz="374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534353" y="2677584"/>
            <a:ext cx="6703695" cy="6381962"/>
          </a:xfrm>
          <a:prstGeom prst="rect">
            <a:avLst/>
          </a:prstGeom>
          <a:noFill/>
          <a:ln>
            <a:noFill/>
          </a:ln>
        </p:spPr>
        <p:txBody>
          <a:bodyPr anchorCtr="0" anchor="t" bIns="45700" lIns="91425" spcFirstLastPara="1" rIns="91425" wrap="square" tIns="45700">
            <a:normAutofit/>
          </a:bodyPr>
          <a:lstStyle>
            <a:lvl1pPr indent="-379730" lvl="0" marL="457200" marR="0" rtl="0" algn="l">
              <a:lnSpc>
                <a:spcPct val="90000"/>
              </a:lnSpc>
              <a:spcBef>
                <a:spcPts val="850"/>
              </a:spcBef>
              <a:spcAft>
                <a:spcPts val="0"/>
              </a:spcAft>
              <a:buClr>
                <a:schemeClr val="dk1"/>
              </a:buClr>
              <a:buSzPts val="2380"/>
              <a:buFont typeface="Arial"/>
              <a:buChar char="•"/>
              <a:defRPr b="0" i="0" sz="2380" u="none" cap="none" strike="noStrike">
                <a:solidFill>
                  <a:schemeClr val="dk1"/>
                </a:solidFill>
                <a:latin typeface="Calibri"/>
                <a:ea typeface="Calibri"/>
                <a:cs typeface="Calibri"/>
                <a:sym typeface="Calibri"/>
              </a:defRPr>
            </a:lvl1pPr>
            <a:lvl2pPr indent="-358140" lvl="1" marL="914400" marR="0" rtl="0" algn="l">
              <a:lnSpc>
                <a:spcPct val="90000"/>
              </a:lnSpc>
              <a:spcBef>
                <a:spcPts val="425"/>
              </a:spcBef>
              <a:spcAft>
                <a:spcPts val="0"/>
              </a:spcAft>
              <a:buClr>
                <a:schemeClr val="dk1"/>
              </a:buClr>
              <a:buSzPts val="2040"/>
              <a:buFont typeface="Arial"/>
              <a:buChar char="•"/>
              <a:defRPr b="0" i="0" sz="2040" u="none" cap="none" strike="noStrike">
                <a:solidFill>
                  <a:schemeClr val="dk1"/>
                </a:solidFill>
                <a:latin typeface="Calibri"/>
                <a:ea typeface="Calibri"/>
                <a:cs typeface="Calibri"/>
                <a:sym typeface="Calibri"/>
              </a:defRPr>
            </a:lvl2pPr>
            <a:lvl3pPr indent="-336550" lvl="2" marL="1371600" marR="0" rtl="0" algn="l">
              <a:lnSpc>
                <a:spcPct val="90000"/>
              </a:lnSpc>
              <a:spcBef>
                <a:spcPts val="425"/>
              </a:spcBef>
              <a:spcAft>
                <a:spcPts val="0"/>
              </a:spcAft>
              <a:buClr>
                <a:schemeClr val="dk1"/>
              </a:buClr>
              <a:buSzPts val="1700"/>
              <a:buFont typeface="Arial"/>
              <a:buChar char="•"/>
              <a:defRPr b="0" i="0" sz="1700" u="none" cap="none" strike="noStrike">
                <a:solidFill>
                  <a:schemeClr val="dk1"/>
                </a:solidFill>
                <a:latin typeface="Calibri"/>
                <a:ea typeface="Calibri"/>
                <a:cs typeface="Calibri"/>
                <a:sym typeface="Calibri"/>
              </a:defRPr>
            </a:lvl3pPr>
            <a:lvl4pPr indent="-325755" lvl="3" marL="1828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4pPr>
            <a:lvl5pPr indent="-325755" lvl="4" marL="22860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5pPr>
            <a:lvl6pPr indent="-325755" lvl="5" marL="27432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6pPr>
            <a:lvl7pPr indent="-325755" lvl="6" marL="32004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7pPr>
            <a:lvl8pPr indent="-325755" lvl="7" marL="36576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8pPr>
            <a:lvl9pPr indent="-325755" lvl="8" marL="4114800" marR="0" rtl="0" algn="l">
              <a:lnSpc>
                <a:spcPct val="90000"/>
              </a:lnSpc>
              <a:spcBef>
                <a:spcPts val="425"/>
              </a:spcBef>
              <a:spcAft>
                <a:spcPts val="0"/>
              </a:spcAft>
              <a:buClr>
                <a:schemeClr val="dk1"/>
              </a:buClr>
              <a:buSzPts val="1530"/>
              <a:buFont typeface="Arial"/>
              <a:buChar char="•"/>
              <a:defRPr b="0" i="0" sz="153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534353" y="9322649"/>
            <a:ext cx="1748790" cy="535517"/>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2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2574608" y="9322649"/>
            <a:ext cx="2623185" cy="535517"/>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02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5489258" y="9322649"/>
            <a:ext cx="1748790" cy="535517"/>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20" u="none" cap="none" strike="noStrike">
                <a:solidFill>
                  <a:srgbClr val="888888"/>
                </a:solidFill>
                <a:latin typeface="Calibri"/>
                <a:ea typeface="Calibri"/>
                <a:cs typeface="Calibri"/>
                <a:sym typeface="Calibri"/>
              </a:defRPr>
            </a:lvl1pPr>
            <a:lvl2pPr indent="0" lvl="1" marL="0" marR="0" rtl="0" algn="r">
              <a:spcBef>
                <a:spcPts val="0"/>
              </a:spcBef>
              <a:buNone/>
              <a:defRPr b="0" i="0" sz="1020" u="none" cap="none" strike="noStrike">
                <a:solidFill>
                  <a:srgbClr val="888888"/>
                </a:solidFill>
                <a:latin typeface="Calibri"/>
                <a:ea typeface="Calibri"/>
                <a:cs typeface="Calibri"/>
                <a:sym typeface="Calibri"/>
              </a:defRPr>
            </a:lvl2pPr>
            <a:lvl3pPr indent="0" lvl="2" marL="0" marR="0" rtl="0" algn="r">
              <a:spcBef>
                <a:spcPts val="0"/>
              </a:spcBef>
              <a:buNone/>
              <a:defRPr b="0" i="0" sz="1020" u="none" cap="none" strike="noStrike">
                <a:solidFill>
                  <a:srgbClr val="888888"/>
                </a:solidFill>
                <a:latin typeface="Calibri"/>
                <a:ea typeface="Calibri"/>
                <a:cs typeface="Calibri"/>
                <a:sym typeface="Calibri"/>
              </a:defRPr>
            </a:lvl3pPr>
            <a:lvl4pPr indent="0" lvl="3" marL="0" marR="0" rtl="0" algn="r">
              <a:spcBef>
                <a:spcPts val="0"/>
              </a:spcBef>
              <a:buNone/>
              <a:defRPr b="0" i="0" sz="1020" u="none" cap="none" strike="noStrike">
                <a:solidFill>
                  <a:srgbClr val="888888"/>
                </a:solidFill>
                <a:latin typeface="Calibri"/>
                <a:ea typeface="Calibri"/>
                <a:cs typeface="Calibri"/>
                <a:sym typeface="Calibri"/>
              </a:defRPr>
            </a:lvl4pPr>
            <a:lvl5pPr indent="0" lvl="4" marL="0" marR="0" rtl="0" algn="r">
              <a:spcBef>
                <a:spcPts val="0"/>
              </a:spcBef>
              <a:buNone/>
              <a:defRPr b="0" i="0" sz="1020" u="none" cap="none" strike="noStrike">
                <a:solidFill>
                  <a:srgbClr val="888888"/>
                </a:solidFill>
                <a:latin typeface="Calibri"/>
                <a:ea typeface="Calibri"/>
                <a:cs typeface="Calibri"/>
                <a:sym typeface="Calibri"/>
              </a:defRPr>
            </a:lvl5pPr>
            <a:lvl6pPr indent="0" lvl="5" marL="0" marR="0" rtl="0" algn="r">
              <a:spcBef>
                <a:spcPts val="0"/>
              </a:spcBef>
              <a:buNone/>
              <a:defRPr b="0" i="0" sz="1020" u="none" cap="none" strike="noStrike">
                <a:solidFill>
                  <a:srgbClr val="888888"/>
                </a:solidFill>
                <a:latin typeface="Calibri"/>
                <a:ea typeface="Calibri"/>
                <a:cs typeface="Calibri"/>
                <a:sym typeface="Calibri"/>
              </a:defRPr>
            </a:lvl6pPr>
            <a:lvl7pPr indent="0" lvl="6" marL="0" marR="0" rtl="0" algn="r">
              <a:spcBef>
                <a:spcPts val="0"/>
              </a:spcBef>
              <a:buNone/>
              <a:defRPr b="0" i="0" sz="1020" u="none" cap="none" strike="noStrike">
                <a:solidFill>
                  <a:srgbClr val="888888"/>
                </a:solidFill>
                <a:latin typeface="Calibri"/>
                <a:ea typeface="Calibri"/>
                <a:cs typeface="Calibri"/>
                <a:sym typeface="Calibri"/>
              </a:defRPr>
            </a:lvl7pPr>
            <a:lvl8pPr indent="0" lvl="7" marL="0" marR="0" rtl="0" algn="r">
              <a:spcBef>
                <a:spcPts val="0"/>
              </a:spcBef>
              <a:buNone/>
              <a:defRPr b="0" i="0" sz="1020" u="none" cap="none" strike="noStrike">
                <a:solidFill>
                  <a:srgbClr val="888888"/>
                </a:solidFill>
                <a:latin typeface="Calibri"/>
                <a:ea typeface="Calibri"/>
                <a:cs typeface="Calibri"/>
                <a:sym typeface="Calibri"/>
              </a:defRPr>
            </a:lvl8pPr>
            <a:lvl9pPr indent="0" lvl="8" marL="0" marR="0" rtl="0" algn="r">
              <a:spcBef>
                <a:spcPts val="0"/>
              </a:spcBef>
              <a:buNone/>
              <a:defRPr b="0" i="0" sz="102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A qr code with black squares&#10;&#10;Description automatically generated" id="84" name="Google Shape;84;p1"/>
          <p:cNvPicPr preferRelativeResize="0"/>
          <p:nvPr/>
        </p:nvPicPr>
        <p:blipFill rotWithShape="1">
          <a:blip r:embed="rId3">
            <a:alphaModFix/>
          </a:blip>
          <a:srcRect b="0" l="0" r="0" t="0"/>
          <a:stretch/>
        </p:blipFill>
        <p:spPr>
          <a:xfrm>
            <a:off x="5577201" y="7785061"/>
            <a:ext cx="1964881" cy="1956305"/>
          </a:xfrm>
          <a:prstGeom prst="rect">
            <a:avLst/>
          </a:prstGeom>
          <a:noFill/>
          <a:ln>
            <a:noFill/>
          </a:ln>
        </p:spPr>
      </p:pic>
      <p:pic>
        <p:nvPicPr>
          <p:cNvPr descr="A qr code with black squares&#10;&#10;Description automatically generated" id="85" name="Google Shape;85;p1"/>
          <p:cNvPicPr preferRelativeResize="0"/>
          <p:nvPr/>
        </p:nvPicPr>
        <p:blipFill rotWithShape="1">
          <a:blip r:embed="rId3">
            <a:alphaModFix/>
          </a:blip>
          <a:srcRect b="0" l="0" r="0" t="0"/>
          <a:stretch/>
        </p:blipFill>
        <p:spPr>
          <a:xfrm>
            <a:off x="5571170" y="2735799"/>
            <a:ext cx="1964881" cy="1956305"/>
          </a:xfrm>
          <a:prstGeom prst="rect">
            <a:avLst/>
          </a:prstGeom>
          <a:noFill/>
          <a:ln>
            <a:noFill/>
          </a:ln>
        </p:spPr>
      </p:pic>
      <p:sp>
        <p:nvSpPr>
          <p:cNvPr id="86" name="Google Shape;86;p1"/>
          <p:cNvSpPr/>
          <p:nvPr/>
        </p:nvSpPr>
        <p:spPr>
          <a:xfrm>
            <a:off x="189855" y="271868"/>
            <a:ext cx="7392600" cy="4448100"/>
          </a:xfrm>
          <a:prstGeom prst="rect">
            <a:avLst/>
          </a:prstGeom>
          <a:noFill/>
          <a:ln cap="flat" cmpd="sng" w="762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87" name="Google Shape;87;p1"/>
          <p:cNvCxnSpPr/>
          <p:nvPr/>
        </p:nvCxnSpPr>
        <p:spPr>
          <a:xfrm>
            <a:off x="0" y="5013702"/>
            <a:ext cx="7772400" cy="0"/>
          </a:xfrm>
          <a:prstGeom prst="straightConnector1">
            <a:avLst/>
          </a:prstGeom>
          <a:noFill/>
          <a:ln cap="flat" cmpd="sng" w="9525">
            <a:solidFill>
              <a:schemeClr val="dk1"/>
            </a:solidFill>
            <a:prstDash val="solid"/>
            <a:miter lim="800000"/>
            <a:headEnd len="sm" w="sm" type="none"/>
            <a:tailEnd len="sm" w="sm" type="none"/>
          </a:ln>
        </p:spPr>
      </p:cxnSp>
      <p:sp>
        <p:nvSpPr>
          <p:cNvPr id="88" name="Google Shape;88;p1"/>
          <p:cNvSpPr txBox="1"/>
          <p:nvPr/>
        </p:nvSpPr>
        <p:spPr>
          <a:xfrm>
            <a:off x="193729" y="170479"/>
            <a:ext cx="8276095"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8000" u="none" cap="none" strike="noStrike">
                <a:solidFill>
                  <a:srgbClr val="CC66FF"/>
                </a:solidFill>
                <a:latin typeface="Arial"/>
                <a:ea typeface="Arial"/>
                <a:cs typeface="Arial"/>
                <a:sym typeface="Arial"/>
              </a:rPr>
              <a:t>K</a:t>
            </a:r>
            <a:r>
              <a:rPr b="0" i="0" lang="en-US" sz="8000" u="none" cap="none" strike="noStrike">
                <a:solidFill>
                  <a:srgbClr val="FF0000"/>
                </a:solidFill>
                <a:latin typeface="Arial"/>
                <a:ea typeface="Arial"/>
                <a:cs typeface="Arial"/>
                <a:sym typeface="Arial"/>
              </a:rPr>
              <a:t>i</a:t>
            </a:r>
            <a:r>
              <a:rPr b="0" i="0" lang="en-US" sz="8000" u="none" cap="none" strike="noStrike">
                <a:solidFill>
                  <a:srgbClr val="00B0F0"/>
                </a:solidFill>
                <a:latin typeface="Arial"/>
                <a:ea typeface="Arial"/>
                <a:cs typeface="Arial"/>
                <a:sym typeface="Arial"/>
              </a:rPr>
              <a:t>D</a:t>
            </a:r>
            <a:r>
              <a:rPr b="0" i="0" lang="en-US" sz="8000" u="none" cap="none" strike="noStrike">
                <a:solidFill>
                  <a:srgbClr val="92D050"/>
                </a:solidFill>
                <a:latin typeface="Arial"/>
                <a:ea typeface="Arial"/>
                <a:cs typeface="Arial"/>
                <a:sym typeface="Arial"/>
              </a:rPr>
              <a:t>S</a:t>
            </a:r>
            <a:r>
              <a:rPr b="0" i="0" lang="en-US" sz="8000" u="none" cap="none" strike="noStrike">
                <a:solidFill>
                  <a:schemeClr val="dk1"/>
                </a:solidFill>
                <a:latin typeface="Arial"/>
                <a:ea typeface="Arial"/>
                <a:cs typeface="Arial"/>
                <a:sym typeface="Arial"/>
              </a:rPr>
              <a:t> </a:t>
            </a:r>
            <a:r>
              <a:rPr b="0" i="0" lang="en-US" sz="8000" u="none" cap="none" strike="noStrike">
                <a:solidFill>
                  <a:srgbClr val="FF0000"/>
                </a:solidFill>
                <a:latin typeface="Arial"/>
                <a:ea typeface="Arial"/>
                <a:cs typeface="Arial"/>
                <a:sym typeface="Arial"/>
              </a:rPr>
              <a:t>CHOICE</a:t>
            </a:r>
            <a:endParaRPr/>
          </a:p>
        </p:txBody>
      </p:sp>
      <p:sp>
        <p:nvSpPr>
          <p:cNvPr id="89" name="Google Shape;89;p1"/>
          <p:cNvSpPr txBox="1"/>
          <p:nvPr/>
        </p:nvSpPr>
        <p:spPr>
          <a:xfrm>
            <a:off x="295230" y="1526414"/>
            <a:ext cx="678825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Basketball</a:t>
            </a:r>
            <a:endParaRPr/>
          </a:p>
        </p:txBody>
      </p:sp>
      <p:sp>
        <p:nvSpPr>
          <p:cNvPr id="90" name="Google Shape;90;p1"/>
          <p:cNvSpPr txBox="1"/>
          <p:nvPr/>
        </p:nvSpPr>
        <p:spPr>
          <a:xfrm>
            <a:off x="3196410" y="1284595"/>
            <a:ext cx="43707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00">
                <a:solidFill>
                  <a:srgbClr val="202124"/>
                </a:solidFill>
                <a:latin typeface="Arial"/>
                <a:ea typeface="Arial"/>
                <a:cs typeface="Arial"/>
                <a:sym typeface="Arial"/>
              </a:rPr>
              <a:t>Kids Choice After School Basketball </a:t>
            </a:r>
            <a:r>
              <a:rPr b="0" i="0" lang="en-US" sz="1200">
                <a:solidFill>
                  <a:srgbClr val="202124"/>
                </a:solidFill>
                <a:latin typeface="Arial"/>
                <a:ea typeface="Arial"/>
                <a:cs typeface="Arial"/>
                <a:sym typeface="Arial"/>
              </a:rPr>
              <a:t>Through Kids Choice basketball, students will learn fundamentals of the game along with increasing dribbling skills and shooting skills that are vital to the game. Students will participate in shooting games and basketball games in the Kolter Gym. But most importantly, students will have fun!</a:t>
            </a:r>
            <a:endParaRPr/>
          </a:p>
        </p:txBody>
      </p:sp>
      <p:sp>
        <p:nvSpPr>
          <p:cNvPr id="91" name="Google Shape;91;p1"/>
          <p:cNvSpPr txBox="1"/>
          <p:nvPr/>
        </p:nvSpPr>
        <p:spPr>
          <a:xfrm rot="283">
            <a:off x="1021300" y="2357550"/>
            <a:ext cx="3644100" cy="64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202124"/>
                </a:solidFill>
                <a:latin typeface="Arial"/>
                <a:ea typeface="Arial"/>
                <a:cs typeface="Arial"/>
                <a:sym typeface="Arial"/>
              </a:rPr>
              <a:t>G</a:t>
            </a:r>
            <a:r>
              <a:rPr b="1" lang="en-US" sz="2100">
                <a:solidFill>
                  <a:srgbClr val="202124"/>
                </a:solidFill>
                <a:latin typeface="Arial"/>
                <a:ea typeface="Arial"/>
                <a:cs typeface="Arial"/>
                <a:sym typeface="Arial"/>
              </a:rPr>
              <a:t>rades </a:t>
            </a:r>
            <a:r>
              <a:rPr b="1" lang="en-US" sz="2100">
                <a:solidFill>
                  <a:srgbClr val="202124"/>
                </a:solidFill>
              </a:rPr>
              <a:t>2-5</a:t>
            </a:r>
            <a:r>
              <a:rPr b="1" lang="en-US" sz="2100">
                <a:solidFill>
                  <a:srgbClr val="202124"/>
                </a:solidFill>
                <a:latin typeface="Arial"/>
                <a:ea typeface="Arial"/>
                <a:cs typeface="Arial"/>
                <a:sym typeface="Arial"/>
              </a:rPr>
              <a:t>: 3:</a:t>
            </a:r>
            <a:r>
              <a:rPr b="1" lang="en-US" sz="2100">
                <a:solidFill>
                  <a:srgbClr val="202124"/>
                </a:solidFill>
              </a:rPr>
              <a:t>05</a:t>
            </a:r>
            <a:r>
              <a:rPr b="1" lang="en-US" sz="2100">
                <a:solidFill>
                  <a:srgbClr val="202124"/>
                </a:solidFill>
                <a:latin typeface="Arial"/>
                <a:ea typeface="Arial"/>
                <a:cs typeface="Arial"/>
                <a:sym typeface="Arial"/>
              </a:rPr>
              <a:t>-</a:t>
            </a:r>
            <a:r>
              <a:rPr b="1" lang="en-US" sz="2100">
                <a:solidFill>
                  <a:srgbClr val="202124"/>
                </a:solidFill>
              </a:rPr>
              <a:t>4:00</a:t>
            </a:r>
            <a:r>
              <a:rPr b="1" lang="en-US" sz="2100">
                <a:solidFill>
                  <a:srgbClr val="202124"/>
                </a:solidFill>
                <a:latin typeface="Arial"/>
                <a:ea typeface="Arial"/>
                <a:cs typeface="Arial"/>
                <a:sym typeface="Arial"/>
              </a:rPr>
              <a:t>pm</a:t>
            </a:r>
            <a:endParaRPr sz="1500"/>
          </a:p>
          <a:p>
            <a:pPr indent="0" lvl="0" marL="0" marR="0" rtl="0" algn="l">
              <a:spcBef>
                <a:spcPts val="0"/>
              </a:spcBef>
              <a:spcAft>
                <a:spcPts val="0"/>
              </a:spcAft>
              <a:buNone/>
            </a:pPr>
            <a:r>
              <a:t/>
            </a:r>
            <a:endParaRPr sz="1500"/>
          </a:p>
        </p:txBody>
      </p:sp>
      <p:sp>
        <p:nvSpPr>
          <p:cNvPr id="92" name="Google Shape;92;p1"/>
          <p:cNvSpPr txBox="1"/>
          <p:nvPr/>
        </p:nvSpPr>
        <p:spPr>
          <a:xfrm>
            <a:off x="1021300" y="2580023"/>
            <a:ext cx="4022700" cy="2616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100">
                <a:solidFill>
                  <a:srgbClr val="202124"/>
                </a:solidFill>
              </a:rPr>
              <a:t>   </a:t>
            </a:r>
            <a:r>
              <a:rPr b="1" lang="en-US" sz="2200">
                <a:solidFill>
                  <a:srgbClr val="202124"/>
                </a:solidFill>
              </a:rPr>
              <a:t> Tues</a:t>
            </a:r>
            <a:r>
              <a:rPr b="1" i="0" lang="en-US" sz="2200">
                <a:solidFill>
                  <a:srgbClr val="202124"/>
                </a:solidFill>
              </a:rPr>
              <a:t>days // $</a:t>
            </a:r>
            <a:r>
              <a:rPr b="1" lang="en-US" sz="2200">
                <a:solidFill>
                  <a:srgbClr val="202124"/>
                </a:solidFill>
              </a:rPr>
              <a:t>250 13      Sessions</a:t>
            </a:r>
            <a:r>
              <a:rPr b="1" lang="en-US" sz="1600"/>
              <a:t>: </a:t>
            </a:r>
            <a:r>
              <a:rPr b="1" lang="en-US" sz="2000">
                <a:solidFill>
                  <a:srgbClr val="202124"/>
                </a:solidFill>
                <a:highlight>
                  <a:srgbClr val="FFFFFF"/>
                </a:highlight>
              </a:rPr>
              <a:t>August: 25</a:t>
            </a:r>
            <a:endParaRPr b="1" sz="2000">
              <a:solidFill>
                <a:srgbClr val="202124"/>
              </a:solidFill>
              <a:highlight>
                <a:srgbClr val="FFFFFF"/>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rgbClr val="FFFFFF"/>
                </a:highlight>
              </a:rPr>
              <a:t>  September: 1, 8, 15, 22, 29</a:t>
            </a:r>
            <a:endParaRPr b="1" sz="2000">
              <a:solidFill>
                <a:srgbClr val="202124"/>
              </a:solidFill>
              <a:highlight>
                <a:srgbClr val="FFFFFF"/>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rgbClr val="FFFFFF"/>
                </a:highlight>
              </a:rPr>
              <a:t>  October: 6, 13, 20, 27</a:t>
            </a:r>
            <a:endParaRPr b="1" sz="2000">
              <a:solidFill>
                <a:srgbClr val="202124"/>
              </a:solidFill>
              <a:highlight>
                <a:srgbClr val="FFFFFF"/>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rgbClr val="FFFFFF"/>
                </a:highlight>
              </a:rPr>
              <a:t>  November: 3, 10, 17</a:t>
            </a:r>
            <a:endParaRPr b="1" sz="2000">
              <a:solidFill>
                <a:srgbClr val="202124"/>
              </a:solidFill>
              <a:highlight>
                <a:srgbClr val="FFFFFF"/>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rgbClr val="FFFFFF"/>
                </a:highlight>
              </a:rPr>
              <a:t>  December: 1 Make up day</a:t>
            </a:r>
            <a:endParaRPr b="1" sz="2000">
              <a:solidFill>
                <a:srgbClr val="202124"/>
              </a:solidFill>
              <a:highlight>
                <a:srgbClr val="FFFFFF"/>
              </a:highlight>
            </a:endParaRPr>
          </a:p>
          <a:p>
            <a:pPr indent="0" lvl="0" marL="0" rtl="0" algn="ctr">
              <a:spcBef>
                <a:spcPts val="0"/>
              </a:spcBef>
              <a:spcAft>
                <a:spcPts val="0"/>
              </a:spcAft>
              <a:buClr>
                <a:schemeClr val="dk1"/>
              </a:buClr>
              <a:buSzPts val="1100"/>
              <a:buFont typeface="Arial"/>
              <a:buNone/>
            </a:pPr>
            <a:r>
              <a:t/>
            </a:r>
            <a:endParaRPr sz="2000">
              <a:solidFill>
                <a:srgbClr val="202124"/>
              </a:solidFill>
            </a:endParaRPr>
          </a:p>
          <a:p>
            <a:pPr indent="0" lvl="0" marL="0" marR="0" rtl="0" algn="ctr">
              <a:spcBef>
                <a:spcPts val="0"/>
              </a:spcBef>
              <a:spcAft>
                <a:spcPts val="0"/>
              </a:spcAft>
              <a:buNone/>
            </a:pPr>
            <a:r>
              <a:t/>
            </a:r>
            <a:endParaRPr sz="2000">
              <a:solidFill>
                <a:srgbClr val="202124"/>
              </a:solidFill>
            </a:endParaRPr>
          </a:p>
        </p:txBody>
      </p:sp>
      <p:pic>
        <p:nvPicPr>
          <p:cNvPr id="93" name="Google Shape;93;p1"/>
          <p:cNvPicPr preferRelativeResize="0"/>
          <p:nvPr/>
        </p:nvPicPr>
        <p:blipFill rotWithShape="1">
          <a:blip r:embed="rId4">
            <a:alphaModFix/>
          </a:blip>
          <a:srcRect b="0" l="44183" r="0" t="0"/>
          <a:stretch/>
        </p:blipFill>
        <p:spPr>
          <a:xfrm>
            <a:off x="185980" y="2227278"/>
            <a:ext cx="1037507" cy="2065751"/>
          </a:xfrm>
          <a:prstGeom prst="rect">
            <a:avLst/>
          </a:prstGeom>
          <a:noFill/>
          <a:ln>
            <a:noFill/>
          </a:ln>
        </p:spPr>
      </p:pic>
      <p:pic>
        <p:nvPicPr>
          <p:cNvPr id="94" name="Google Shape;94;p1"/>
          <p:cNvPicPr preferRelativeResize="0"/>
          <p:nvPr/>
        </p:nvPicPr>
        <p:blipFill rotWithShape="1">
          <a:blip r:embed="rId5">
            <a:alphaModFix/>
          </a:blip>
          <a:srcRect b="0" l="0" r="0" t="0"/>
          <a:stretch/>
        </p:blipFill>
        <p:spPr>
          <a:xfrm rot="2307543">
            <a:off x="3998522" y="2227411"/>
            <a:ext cx="1668982" cy="2435173"/>
          </a:xfrm>
          <a:prstGeom prst="rect">
            <a:avLst/>
          </a:prstGeom>
          <a:noFill/>
          <a:ln>
            <a:noFill/>
          </a:ln>
        </p:spPr>
      </p:pic>
      <p:sp>
        <p:nvSpPr>
          <p:cNvPr id="95" name="Google Shape;95;p1"/>
          <p:cNvSpPr txBox="1"/>
          <p:nvPr/>
        </p:nvSpPr>
        <p:spPr>
          <a:xfrm>
            <a:off x="4218920" y="2687846"/>
            <a:ext cx="13584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Scan for more info &amp; sign up!</a:t>
            </a:r>
            <a:endParaRPr/>
          </a:p>
        </p:txBody>
      </p:sp>
      <p:sp>
        <p:nvSpPr>
          <p:cNvPr id="96" name="Google Shape;96;p1"/>
          <p:cNvSpPr txBox="1"/>
          <p:nvPr/>
        </p:nvSpPr>
        <p:spPr>
          <a:xfrm>
            <a:off x="295230" y="1262799"/>
            <a:ext cx="67882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Kolter elementary</a:t>
            </a:r>
            <a:endParaRPr/>
          </a:p>
        </p:txBody>
      </p:sp>
      <p:sp>
        <p:nvSpPr>
          <p:cNvPr id="97" name="Google Shape;97;p1"/>
          <p:cNvSpPr/>
          <p:nvPr/>
        </p:nvSpPr>
        <p:spPr>
          <a:xfrm>
            <a:off x="174356" y="5307522"/>
            <a:ext cx="7392691" cy="4448014"/>
          </a:xfrm>
          <a:prstGeom prst="rect">
            <a:avLst/>
          </a:prstGeom>
          <a:noFill/>
          <a:ln cap="flat" cmpd="sng" w="762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 name="Google Shape;98;p1"/>
          <p:cNvSpPr txBox="1"/>
          <p:nvPr/>
        </p:nvSpPr>
        <p:spPr>
          <a:xfrm>
            <a:off x="182105" y="5199033"/>
            <a:ext cx="82761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8000">
                <a:solidFill>
                  <a:srgbClr val="CC66FF"/>
                </a:solidFill>
                <a:latin typeface="Arial"/>
                <a:ea typeface="Arial"/>
                <a:cs typeface="Arial"/>
                <a:sym typeface="Arial"/>
              </a:rPr>
              <a:t>K</a:t>
            </a:r>
            <a:r>
              <a:rPr lang="en-US" sz="8000">
                <a:solidFill>
                  <a:srgbClr val="FF0000"/>
                </a:solidFill>
                <a:latin typeface="Arial"/>
                <a:ea typeface="Arial"/>
                <a:cs typeface="Arial"/>
                <a:sym typeface="Arial"/>
              </a:rPr>
              <a:t>i</a:t>
            </a:r>
            <a:r>
              <a:rPr lang="en-US" sz="8000">
                <a:solidFill>
                  <a:srgbClr val="00B0F0"/>
                </a:solidFill>
                <a:latin typeface="Arial"/>
                <a:ea typeface="Arial"/>
                <a:cs typeface="Arial"/>
                <a:sym typeface="Arial"/>
              </a:rPr>
              <a:t>D</a:t>
            </a:r>
            <a:r>
              <a:rPr lang="en-US" sz="8000">
                <a:solidFill>
                  <a:srgbClr val="92D050"/>
                </a:solidFill>
                <a:latin typeface="Arial"/>
                <a:ea typeface="Arial"/>
                <a:cs typeface="Arial"/>
                <a:sym typeface="Arial"/>
              </a:rPr>
              <a:t>S</a:t>
            </a:r>
            <a:r>
              <a:rPr lang="en-US" sz="8000">
                <a:solidFill>
                  <a:schemeClr val="dk1"/>
                </a:solidFill>
                <a:latin typeface="Arial"/>
                <a:ea typeface="Arial"/>
                <a:cs typeface="Arial"/>
                <a:sym typeface="Arial"/>
              </a:rPr>
              <a:t> </a:t>
            </a:r>
            <a:r>
              <a:rPr lang="en-US" sz="8000">
                <a:solidFill>
                  <a:srgbClr val="FF0000"/>
                </a:solidFill>
                <a:latin typeface="Arial"/>
                <a:ea typeface="Arial"/>
                <a:cs typeface="Arial"/>
                <a:sym typeface="Arial"/>
              </a:rPr>
              <a:t>CHOICE</a:t>
            </a:r>
            <a:endParaRPr/>
          </a:p>
        </p:txBody>
      </p:sp>
      <p:sp>
        <p:nvSpPr>
          <p:cNvPr id="99" name="Google Shape;99;p1"/>
          <p:cNvSpPr txBox="1"/>
          <p:nvPr/>
        </p:nvSpPr>
        <p:spPr>
          <a:xfrm>
            <a:off x="283606" y="6554968"/>
            <a:ext cx="6788258"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4800">
                <a:solidFill>
                  <a:schemeClr val="dk1"/>
                </a:solidFill>
                <a:latin typeface="Arial"/>
                <a:ea typeface="Arial"/>
                <a:cs typeface="Arial"/>
                <a:sym typeface="Arial"/>
              </a:rPr>
              <a:t>Basketball</a:t>
            </a:r>
            <a:endParaRPr/>
          </a:p>
        </p:txBody>
      </p:sp>
      <p:sp>
        <p:nvSpPr>
          <p:cNvPr id="100" name="Google Shape;100;p1"/>
          <p:cNvSpPr txBox="1"/>
          <p:nvPr/>
        </p:nvSpPr>
        <p:spPr>
          <a:xfrm>
            <a:off x="1176995" y="7431118"/>
            <a:ext cx="33327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202124"/>
                </a:solidFill>
                <a:latin typeface="Arial"/>
                <a:ea typeface="Arial"/>
                <a:cs typeface="Arial"/>
                <a:sym typeface="Arial"/>
              </a:rPr>
              <a:t>Grades </a:t>
            </a:r>
            <a:r>
              <a:rPr b="1" lang="en-US" sz="2000">
                <a:solidFill>
                  <a:srgbClr val="202124"/>
                </a:solidFill>
              </a:rPr>
              <a:t>2-5</a:t>
            </a:r>
            <a:r>
              <a:rPr b="1" lang="en-US" sz="2000">
                <a:solidFill>
                  <a:srgbClr val="202124"/>
                </a:solidFill>
                <a:latin typeface="Arial"/>
                <a:ea typeface="Arial"/>
                <a:cs typeface="Arial"/>
                <a:sym typeface="Arial"/>
              </a:rPr>
              <a:t>: 3:</a:t>
            </a:r>
            <a:r>
              <a:rPr b="1" lang="en-US" sz="2000">
                <a:solidFill>
                  <a:srgbClr val="202124"/>
                </a:solidFill>
              </a:rPr>
              <a:t>05</a:t>
            </a:r>
            <a:r>
              <a:rPr b="1" lang="en-US" sz="2000">
                <a:solidFill>
                  <a:srgbClr val="202124"/>
                </a:solidFill>
                <a:latin typeface="Arial"/>
                <a:ea typeface="Arial"/>
                <a:cs typeface="Arial"/>
                <a:sym typeface="Arial"/>
              </a:rPr>
              <a:t>-</a:t>
            </a:r>
            <a:r>
              <a:rPr b="1" lang="en-US" sz="2000">
                <a:solidFill>
                  <a:srgbClr val="202124"/>
                </a:solidFill>
              </a:rPr>
              <a:t>4:00</a:t>
            </a:r>
            <a:endParaRPr/>
          </a:p>
        </p:txBody>
      </p:sp>
      <p:sp>
        <p:nvSpPr>
          <p:cNvPr id="101" name="Google Shape;101;p1"/>
          <p:cNvSpPr txBox="1"/>
          <p:nvPr/>
        </p:nvSpPr>
        <p:spPr>
          <a:xfrm>
            <a:off x="1021300" y="7670000"/>
            <a:ext cx="3764400" cy="26166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Font typeface="Arial"/>
              <a:buNone/>
            </a:pPr>
            <a:r>
              <a:rPr b="1" lang="en-US" sz="2200">
                <a:solidFill>
                  <a:srgbClr val="202124"/>
                </a:solidFill>
              </a:rPr>
              <a:t>Tuesdays // $250 13      Sessions</a:t>
            </a:r>
            <a:r>
              <a:rPr b="1" lang="en-US" sz="1600">
                <a:solidFill>
                  <a:schemeClr val="dk1"/>
                </a:solidFill>
              </a:rPr>
              <a:t>: </a:t>
            </a:r>
            <a:r>
              <a:rPr b="1" lang="en-US" sz="2000">
                <a:solidFill>
                  <a:srgbClr val="202124"/>
                </a:solidFill>
                <a:highlight>
                  <a:schemeClr val="lt1"/>
                </a:highlight>
              </a:rPr>
              <a:t>August: 25</a:t>
            </a:r>
            <a:endParaRPr b="1" sz="2000">
              <a:solidFill>
                <a:srgbClr val="202124"/>
              </a:solidFill>
              <a:highlight>
                <a:schemeClr val="lt1"/>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chemeClr val="lt1"/>
                </a:highlight>
              </a:rPr>
              <a:t>  September: 1, 8, 15, 22, 29</a:t>
            </a:r>
            <a:endParaRPr b="1" sz="2000">
              <a:solidFill>
                <a:srgbClr val="202124"/>
              </a:solidFill>
              <a:highlight>
                <a:schemeClr val="lt1"/>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chemeClr val="lt1"/>
                </a:highlight>
              </a:rPr>
              <a:t>  October: 6, 13, 20, 27</a:t>
            </a:r>
            <a:endParaRPr b="1" sz="2000">
              <a:solidFill>
                <a:srgbClr val="202124"/>
              </a:solidFill>
              <a:highlight>
                <a:schemeClr val="lt1"/>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chemeClr val="lt1"/>
                </a:highlight>
              </a:rPr>
              <a:t>  November: 3, 10, 17</a:t>
            </a:r>
            <a:endParaRPr b="1" sz="2000">
              <a:solidFill>
                <a:srgbClr val="202124"/>
              </a:solidFill>
              <a:highlight>
                <a:schemeClr val="lt1"/>
              </a:highlight>
            </a:endParaRPr>
          </a:p>
          <a:p>
            <a:pPr indent="0" lvl="0" marL="0" rtl="0" algn="l">
              <a:spcBef>
                <a:spcPts val="0"/>
              </a:spcBef>
              <a:spcAft>
                <a:spcPts val="0"/>
              </a:spcAft>
              <a:buClr>
                <a:schemeClr val="dk1"/>
              </a:buClr>
              <a:buSzPts val="1100"/>
              <a:buFont typeface="Arial"/>
              <a:buNone/>
            </a:pPr>
            <a:r>
              <a:rPr b="1" lang="en-US" sz="2000">
                <a:solidFill>
                  <a:srgbClr val="202124"/>
                </a:solidFill>
                <a:highlight>
                  <a:schemeClr val="lt1"/>
                </a:highlight>
              </a:rPr>
              <a:t>  December: 1 Make up day</a:t>
            </a:r>
            <a:endParaRPr b="1" sz="2000">
              <a:solidFill>
                <a:srgbClr val="202124"/>
              </a:solidFill>
              <a:highlight>
                <a:schemeClr val="lt1"/>
              </a:highlight>
            </a:endParaRPr>
          </a:p>
          <a:p>
            <a:pPr indent="0" lvl="0" marL="0" rtl="0" algn="ctr">
              <a:spcBef>
                <a:spcPts val="0"/>
              </a:spcBef>
              <a:spcAft>
                <a:spcPts val="0"/>
              </a:spcAft>
              <a:buClr>
                <a:schemeClr val="dk1"/>
              </a:buClr>
              <a:buSzPts val="1100"/>
              <a:buFont typeface="Arial"/>
              <a:buNone/>
            </a:pPr>
            <a:r>
              <a:t/>
            </a:r>
            <a:endParaRPr b="1" sz="2100">
              <a:solidFill>
                <a:srgbClr val="202124"/>
              </a:solidFill>
            </a:endParaRPr>
          </a:p>
          <a:p>
            <a:pPr indent="0" lvl="0" marL="0" rtl="0" algn="ctr">
              <a:spcBef>
                <a:spcPts val="0"/>
              </a:spcBef>
              <a:spcAft>
                <a:spcPts val="0"/>
              </a:spcAft>
              <a:buClr>
                <a:schemeClr val="dk1"/>
              </a:buClr>
              <a:buSzPts val="1100"/>
              <a:buFont typeface="Arial"/>
              <a:buNone/>
            </a:pPr>
            <a:r>
              <a:t/>
            </a:r>
            <a:endParaRPr b="1" sz="1900">
              <a:solidFill>
                <a:srgbClr val="202124"/>
              </a:solidFill>
              <a:highlight>
                <a:schemeClr val="lt1"/>
              </a:highlight>
            </a:endParaRPr>
          </a:p>
        </p:txBody>
      </p:sp>
      <p:pic>
        <p:nvPicPr>
          <p:cNvPr id="102" name="Google Shape;102;p1"/>
          <p:cNvPicPr preferRelativeResize="0"/>
          <p:nvPr/>
        </p:nvPicPr>
        <p:blipFill rotWithShape="1">
          <a:blip r:embed="rId4">
            <a:alphaModFix/>
          </a:blip>
          <a:srcRect b="0" l="44183" r="0" t="0"/>
          <a:stretch/>
        </p:blipFill>
        <p:spPr>
          <a:xfrm>
            <a:off x="174356" y="7255832"/>
            <a:ext cx="1037507" cy="2065751"/>
          </a:xfrm>
          <a:prstGeom prst="rect">
            <a:avLst/>
          </a:prstGeom>
          <a:noFill/>
          <a:ln>
            <a:noFill/>
          </a:ln>
        </p:spPr>
      </p:pic>
      <p:sp>
        <p:nvSpPr>
          <p:cNvPr id="103" name="Google Shape;103;p1"/>
          <p:cNvSpPr txBox="1"/>
          <p:nvPr/>
        </p:nvSpPr>
        <p:spPr>
          <a:xfrm>
            <a:off x="4207296" y="7716400"/>
            <a:ext cx="1358281"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Scan for more info &amp; sign up!</a:t>
            </a:r>
            <a:endParaRPr/>
          </a:p>
        </p:txBody>
      </p:sp>
      <p:sp>
        <p:nvSpPr>
          <p:cNvPr id="104" name="Google Shape;104;p1"/>
          <p:cNvSpPr txBox="1"/>
          <p:nvPr/>
        </p:nvSpPr>
        <p:spPr>
          <a:xfrm>
            <a:off x="283606" y="6291353"/>
            <a:ext cx="6788258"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Kolter elementary</a:t>
            </a:r>
            <a:endParaRPr/>
          </a:p>
        </p:txBody>
      </p:sp>
      <p:sp>
        <p:nvSpPr>
          <p:cNvPr id="105" name="Google Shape;105;p1"/>
          <p:cNvSpPr txBox="1"/>
          <p:nvPr/>
        </p:nvSpPr>
        <p:spPr>
          <a:xfrm>
            <a:off x="3227958" y="6323258"/>
            <a:ext cx="4428300" cy="1200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1200">
                <a:solidFill>
                  <a:srgbClr val="202124"/>
                </a:solidFill>
                <a:latin typeface="Arial"/>
                <a:ea typeface="Arial"/>
                <a:cs typeface="Arial"/>
                <a:sym typeface="Arial"/>
              </a:rPr>
              <a:t>Kids Choice After School Basketball </a:t>
            </a:r>
            <a:r>
              <a:rPr b="0" i="0" lang="en-US" sz="1200">
                <a:solidFill>
                  <a:srgbClr val="202124"/>
                </a:solidFill>
                <a:latin typeface="Arial"/>
                <a:ea typeface="Arial"/>
                <a:cs typeface="Arial"/>
                <a:sym typeface="Arial"/>
              </a:rPr>
              <a:t>Through Kids Choice basketball, students will learn fundamentals of the game along with increasing dribbling skills and shooting skills that are vital to the game. Students will participate in shooting games and basketball games in the Kolter Gym. But most importantly, students will have fun!</a:t>
            </a:r>
            <a:endParaRPr/>
          </a:p>
        </p:txBody>
      </p:sp>
      <p:pic>
        <p:nvPicPr>
          <p:cNvPr id="106" name="Google Shape;106;p1"/>
          <p:cNvPicPr preferRelativeResize="0"/>
          <p:nvPr/>
        </p:nvPicPr>
        <p:blipFill rotWithShape="1">
          <a:blip r:embed="rId5">
            <a:alphaModFix/>
          </a:blip>
          <a:srcRect b="0" l="0" r="0" t="0"/>
          <a:stretch/>
        </p:blipFill>
        <p:spPr>
          <a:xfrm rot="2307546">
            <a:off x="3672927" y="7174633"/>
            <a:ext cx="2032827" cy="241008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2023-08-19T22:40:38Z</dcterms:created>
  <dc:creator>Norris, Lexandra K</dc:creator>
</cp:coreProperties>
</file>