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0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2654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04A8A-35A2-7A2F-CE08-5501BBF3DC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57C084-DC7A-D297-E81D-A4961FA461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E3F338-59CE-40D9-1C8C-E06A1AA65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E3BA8-9CAA-4F53-B7FB-268B0FCB985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1AAEB3-D380-1A03-168B-1A2D79621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00291E-3EB5-8C08-4444-B646A12D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593E-1271-479B-B09A-CC4A2A514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894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C7C26-D58E-A4CD-A7D3-390C147A2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DE333D-6112-20E1-402A-C42893B85B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05681-E841-0AC2-432D-5A613495A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E3BA8-9CAA-4F53-B7FB-268B0FCB985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3C294-7D2F-2EEE-7E6C-6234DA345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0EC50-9F37-9382-2ADE-135A9E899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593E-1271-479B-B09A-CC4A2A514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061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FD99D-D5F8-46BB-7173-8AA25DAC8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BEC359-0740-658D-9A6F-94DFF68003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957807-797B-1638-D7EA-4657F3792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E3BA8-9CAA-4F53-B7FB-268B0FCB985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A8DC7-617E-3225-1DE6-05B2520C7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D33741-ED81-BD66-6EE7-A3CBEE9EB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593E-1271-479B-B09A-CC4A2A514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226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A051D-73B1-C147-D9AC-4A66D105C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DB10BC-94D6-4B97-BF66-CAE8F7E392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083B5C-7930-C084-6F56-4870ED3287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524A15-D775-BF28-C523-CE29BFD97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E3BA8-9CAA-4F53-B7FB-268B0FCB985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47F88B-2D9F-4EF5-676B-D41F017A7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89CEB-C69A-9C94-8035-8DFCC206B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593E-1271-479B-B09A-CC4A2A514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701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944B2-D6D2-9F39-C407-6F7456A8B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5BB59F-9EB2-E995-05B6-D8024D9AD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B9DDDB-3FD8-AF56-732F-FFBC879E75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D3B293-B1DB-ACF9-DDD0-B45CF70F2F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97E819-E108-4C9B-55C3-05C0F3AC66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4997C5-163F-CB27-0511-E2539DDFB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E3BA8-9CAA-4F53-B7FB-268B0FCB985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9DC8A3-52B3-EFC2-209C-58DFE8AC5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BABA2B-A775-C10E-DCAA-8A9F2288E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593E-1271-479B-B09A-CC4A2A514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384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10A42-7B42-5E80-15DF-F5DB0A1F3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1ED9FD-67EB-07C0-D787-E0EED6816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E3BA8-9CAA-4F53-B7FB-268B0FCB985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088913-9D4B-EFC7-A6B2-C16DF3F01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A01F8C-14EA-D816-091F-148E9E191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593E-1271-479B-B09A-CC4A2A514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144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FA3762-0506-F1F0-A465-39C167406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E3BA8-9CAA-4F53-B7FB-268B0FCB985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0459A2-CFD8-EA88-8280-604085B14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15B84D-1801-9A89-F807-FCA721CC9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593E-1271-479B-B09A-CC4A2A514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973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EB670-C47B-1E53-7E7F-B84996455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F56C3E-F541-837A-545F-C6EB383A0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756DD3-D3F0-D797-73D9-F9017402E4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033755-D02F-8A18-8AED-7CE17A5D4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E3BA8-9CAA-4F53-B7FB-268B0FCB985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F654CF-001B-37CA-146D-BB58BC24E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4D5AC1-13D4-4CFA-7324-C0CE8BFA1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593E-1271-479B-B09A-CC4A2A514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550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BB25D-C06D-AB58-A1F8-AE8CB763F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BCE8C3-5A1D-D0F5-5D67-93C77BEC93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46C024-2C0F-C831-F055-3846BAFBBA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9B4E61-67B4-3674-462F-4AE8AE8EE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E3BA8-9CAA-4F53-B7FB-268B0FCB985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B88C7D-F7D5-EE18-FFC3-0FA843AF1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9FE25E-EF66-0417-A980-7AD8C9A44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593E-1271-479B-B09A-CC4A2A514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144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606BA-9385-01D1-C315-89C18399B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B035ED-1F6F-F6F1-BBE6-6083E312A5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C23C29-D702-40F6-267D-5327ABCAB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E3BA8-9CAA-4F53-B7FB-268B0FCB985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1BDAFB-F455-90DD-6BC5-D230DC554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5155BE-FC70-DF41-F4F8-7215B0A55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593E-1271-479B-B09A-CC4A2A514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246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15B607-3196-7E71-F418-60C2373850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A03840-9422-8DF6-5A38-202F627096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76D792-913F-3292-D160-90669F883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E3BA8-9CAA-4F53-B7FB-268B0FCB985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F15A65-8605-6EA6-5354-A57C6DED1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25BE5D-9B95-9D05-84E4-7A3996724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593E-1271-479B-B09A-CC4A2A514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436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C9D9CE-DA0D-21DF-D0DE-5D63DB3B8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E0C0A3-58F2-EDCD-D178-5E600C867A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49F387-8119-E73C-C765-D1802501E1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FE3BA8-9CAA-4F53-B7FB-268B0FCB985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19739-D829-76AE-30D5-AAA623140F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8CDAD2-BABA-C4D2-3117-3B5B9E1009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81593E-1271-479B-B09A-CC4A2A514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65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5345DC8-0D34-FC5B-A479-273FD29C1B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9466" y="151577"/>
            <a:ext cx="4746080" cy="36965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619500-B629-6143-0756-DD1123D7F8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4983"/>
            <a:ext cx="4379993" cy="27470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5F51B3-F1F5-10C1-3E3D-3F0EB1E8E258}"/>
              </a:ext>
            </a:extLst>
          </p:cNvPr>
          <p:cNvSpPr txBox="1"/>
          <p:nvPr/>
        </p:nvSpPr>
        <p:spPr>
          <a:xfrm>
            <a:off x="832039" y="352988"/>
            <a:ext cx="2557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Logitech Ergo K860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D4293B6-DF3A-C115-5C4E-84CD19D2ED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2535" y="957734"/>
            <a:ext cx="3682802" cy="305859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9625EFC-CE3B-47A0-E3B6-112D4E9C61E1}"/>
              </a:ext>
            </a:extLst>
          </p:cNvPr>
          <p:cNvSpPr txBox="1"/>
          <p:nvPr/>
        </p:nvSpPr>
        <p:spPr>
          <a:xfrm>
            <a:off x="8901128" y="383766"/>
            <a:ext cx="2245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Logitech MX Vertical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976E7C5-D527-DCCA-CB51-8F78240DEB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1128" y="4144080"/>
            <a:ext cx="2862930" cy="259753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58E7589-735E-0828-4CBB-754BE676C0AC}"/>
              </a:ext>
            </a:extLst>
          </p:cNvPr>
          <p:cNvSpPr txBox="1"/>
          <p:nvPr/>
        </p:nvSpPr>
        <p:spPr>
          <a:xfrm>
            <a:off x="9157447" y="3897802"/>
            <a:ext cx="29629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Logitech Lift Vertical </a:t>
            </a:r>
          </a:p>
          <a:p>
            <a:r>
              <a:rPr lang="en-US" dirty="0"/>
              <a:t>Right or Left-Handed Mouse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E96B273-07F7-A147-137C-8FAFE8421F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570" y="4555528"/>
            <a:ext cx="2836411" cy="194948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9BEA057-4972-03C5-16BA-34C976C3C508}"/>
              </a:ext>
            </a:extLst>
          </p:cNvPr>
          <p:cNvSpPr txBox="1"/>
          <p:nvPr/>
        </p:nvSpPr>
        <p:spPr>
          <a:xfrm>
            <a:off x="1298682" y="4142130"/>
            <a:ext cx="1918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Mouse Wrist Rest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80E4D2A-F2DC-77FA-451D-44F24802D5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50276" y="4142130"/>
            <a:ext cx="3475328" cy="238947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7BE5C43-BCB6-4762-3586-B41110C3F079}"/>
              </a:ext>
            </a:extLst>
          </p:cNvPr>
          <p:cNvSpPr txBox="1"/>
          <p:nvPr/>
        </p:nvSpPr>
        <p:spPr>
          <a:xfrm>
            <a:off x="4025366" y="4155912"/>
            <a:ext cx="1991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Desktop-Headset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7FFC735-DABE-2ADE-DA47-36FFB23B07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6221" y="4757613"/>
            <a:ext cx="2794290" cy="190174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2080393-200F-8A71-566B-0CEFE9654B40}"/>
              </a:ext>
            </a:extLst>
          </p:cNvPr>
          <p:cNvSpPr txBox="1"/>
          <p:nvPr/>
        </p:nvSpPr>
        <p:spPr>
          <a:xfrm>
            <a:off x="6872812" y="4142130"/>
            <a:ext cx="1013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Footrest</a:t>
            </a:r>
          </a:p>
        </p:txBody>
      </p:sp>
    </p:spTree>
    <p:extLst>
      <p:ext uri="{BB962C8B-B14F-4D97-AF65-F5344CB8AC3E}">
        <p14:creationId xmlns:p14="http://schemas.microsoft.com/office/powerpoint/2010/main" val="2466265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3e06459-7347-469f-a060-8fd74a164e6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AB65DBCA24654F8A105C192B374788" ma:contentTypeVersion="10" ma:contentTypeDescription="Create a new document." ma:contentTypeScope="" ma:versionID="b8abed13a2edc138044742de2d7c0ad5">
  <xsd:schema xmlns:xsd="http://www.w3.org/2001/XMLSchema" xmlns:xs="http://www.w3.org/2001/XMLSchema" xmlns:p="http://schemas.microsoft.com/office/2006/metadata/properties" xmlns:ns3="13e06459-7347-469f-a060-8fd74a164e6f" targetNamespace="http://schemas.microsoft.com/office/2006/metadata/properties" ma:root="true" ma:fieldsID="f6694952fc9627f66dbb4170073827f4" ns3:_="">
    <xsd:import namespace="13e06459-7347-469f-a060-8fd74a164e6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System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e06459-7347-469f-a060-8fd74a164e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14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19127E4-86A7-4DCE-B029-81D4AEB028AC}">
  <ds:schemaRefs>
    <ds:schemaRef ds:uri="http://schemas.microsoft.com/office/2006/documentManagement/types"/>
    <ds:schemaRef ds:uri="http://www.w3.org/XML/1998/namespace"/>
    <ds:schemaRef ds:uri="13e06459-7347-469f-a060-8fd74a164e6f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65E0EE38-6709-4930-AD4E-25780B8478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51704F9-608C-4BE5-8EF2-03ADAAEF8C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3e06459-7347-469f-a060-8fd74a164e6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1119</TotalTime>
  <Words>18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 Shepheard</dc:creator>
  <cp:lastModifiedBy>Robert Shepheard</cp:lastModifiedBy>
  <cp:revision>2</cp:revision>
  <dcterms:created xsi:type="dcterms:W3CDTF">2026-06-30T23:09:16Z</dcterms:created>
  <dcterms:modified xsi:type="dcterms:W3CDTF">2026-07-01T18:13:48Z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0x010100E3AB65DBCA24654F8A105C192B374788</vt:lpwstr>
  </property>
</Properties>
</file>