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4820" r:id="rId4"/>
    <p:sldMasterId id="2147484844" r:id="rId5"/>
  </p:sldMasterIdLst>
  <p:notesMasterIdLst>
    <p:notesMasterId r:id="rId15"/>
  </p:notesMasterIdLst>
  <p:handoutMasterIdLst>
    <p:handoutMasterId r:id="rId16"/>
  </p:handoutMasterIdLst>
  <p:sldIdLst>
    <p:sldId id="307" r:id="rId6"/>
    <p:sldId id="259" r:id="rId7"/>
    <p:sldId id="308" r:id="rId8"/>
    <p:sldId id="261" r:id="rId9"/>
    <p:sldId id="309" r:id="rId10"/>
    <p:sldId id="310" r:id="rId11"/>
    <p:sldId id="311" r:id="rId12"/>
    <p:sldId id="312" r:id="rId13"/>
    <p:sldId id="313" r:id="rId14"/>
  </p:sldIdLst>
  <p:sldSz cx="17340263" cy="97536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3200" kern="1200">
        <a:solidFill>
          <a:srgbClr val="3D4A2F"/>
        </a:solidFill>
        <a:latin typeface="Georgia" panose="02040502050405020303" pitchFamily="18" charset="0"/>
        <a:ea typeface="ヒラギノ明朝 ProN W3" pitchFamily="-84" charset="-128"/>
        <a:cs typeface="+mn-cs"/>
        <a:sym typeface="Georgia" panose="02040502050405020303" pitchFamily="18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3200" kern="1200">
        <a:solidFill>
          <a:srgbClr val="3D4A2F"/>
        </a:solidFill>
        <a:latin typeface="Georgia" panose="02040502050405020303" pitchFamily="18" charset="0"/>
        <a:ea typeface="ヒラギノ明朝 ProN W3" pitchFamily="-84" charset="-128"/>
        <a:cs typeface="+mn-cs"/>
        <a:sym typeface="Georgia" panose="02040502050405020303" pitchFamily="18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3200" kern="1200">
        <a:solidFill>
          <a:srgbClr val="3D4A2F"/>
        </a:solidFill>
        <a:latin typeface="Georgia" panose="02040502050405020303" pitchFamily="18" charset="0"/>
        <a:ea typeface="ヒラギノ明朝 ProN W3" pitchFamily="-84" charset="-128"/>
        <a:cs typeface="+mn-cs"/>
        <a:sym typeface="Georgia" panose="02040502050405020303" pitchFamily="18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3200" kern="1200">
        <a:solidFill>
          <a:srgbClr val="3D4A2F"/>
        </a:solidFill>
        <a:latin typeface="Georgia" panose="02040502050405020303" pitchFamily="18" charset="0"/>
        <a:ea typeface="ヒラギノ明朝 ProN W3" pitchFamily="-84" charset="-128"/>
        <a:cs typeface="+mn-cs"/>
        <a:sym typeface="Georgia" panose="02040502050405020303" pitchFamily="18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3200" kern="1200">
        <a:solidFill>
          <a:srgbClr val="3D4A2F"/>
        </a:solidFill>
        <a:latin typeface="Georgia" panose="02040502050405020303" pitchFamily="18" charset="0"/>
        <a:ea typeface="ヒラギノ明朝 ProN W3" pitchFamily="-84" charset="-128"/>
        <a:cs typeface="+mn-cs"/>
        <a:sym typeface="Georgia" panose="02040502050405020303" pitchFamily="18" charset="0"/>
      </a:defRPr>
    </a:lvl5pPr>
    <a:lvl6pPr marL="2286000" algn="l" defTabSz="914400" rtl="0" eaLnBrk="1" latinLnBrk="0" hangingPunct="1">
      <a:defRPr sz="3200" kern="1200">
        <a:solidFill>
          <a:srgbClr val="3D4A2F"/>
        </a:solidFill>
        <a:latin typeface="Georgia" panose="02040502050405020303" pitchFamily="18" charset="0"/>
        <a:ea typeface="ヒラギノ明朝 ProN W3" pitchFamily="-84" charset="-128"/>
        <a:cs typeface="+mn-cs"/>
        <a:sym typeface="Georgia" panose="02040502050405020303" pitchFamily="18" charset="0"/>
      </a:defRPr>
    </a:lvl6pPr>
    <a:lvl7pPr marL="2743200" algn="l" defTabSz="914400" rtl="0" eaLnBrk="1" latinLnBrk="0" hangingPunct="1">
      <a:defRPr sz="3200" kern="1200">
        <a:solidFill>
          <a:srgbClr val="3D4A2F"/>
        </a:solidFill>
        <a:latin typeface="Georgia" panose="02040502050405020303" pitchFamily="18" charset="0"/>
        <a:ea typeface="ヒラギノ明朝 ProN W3" pitchFamily="-84" charset="-128"/>
        <a:cs typeface="+mn-cs"/>
        <a:sym typeface="Georgia" panose="02040502050405020303" pitchFamily="18" charset="0"/>
      </a:defRPr>
    </a:lvl7pPr>
    <a:lvl8pPr marL="3200400" algn="l" defTabSz="914400" rtl="0" eaLnBrk="1" latinLnBrk="0" hangingPunct="1">
      <a:defRPr sz="3200" kern="1200">
        <a:solidFill>
          <a:srgbClr val="3D4A2F"/>
        </a:solidFill>
        <a:latin typeface="Georgia" panose="02040502050405020303" pitchFamily="18" charset="0"/>
        <a:ea typeface="ヒラギノ明朝 ProN W3" pitchFamily="-84" charset="-128"/>
        <a:cs typeface="+mn-cs"/>
        <a:sym typeface="Georgia" panose="02040502050405020303" pitchFamily="18" charset="0"/>
      </a:defRPr>
    </a:lvl8pPr>
    <a:lvl9pPr marL="3657600" algn="l" defTabSz="914400" rtl="0" eaLnBrk="1" latinLnBrk="0" hangingPunct="1">
      <a:defRPr sz="3200" kern="1200">
        <a:solidFill>
          <a:srgbClr val="3D4A2F"/>
        </a:solidFill>
        <a:latin typeface="Georgia" panose="02040502050405020303" pitchFamily="18" charset="0"/>
        <a:ea typeface="ヒラギノ明朝 ProN W3" pitchFamily="-84" charset="-128"/>
        <a:cs typeface="+mn-cs"/>
        <a:sym typeface="Georgia" panose="02040502050405020303" pitchFamily="18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3072" userDrawn="1">
          <p15:clr>
            <a:srgbClr val="A4A3A4"/>
          </p15:clr>
        </p15:guide>
        <p15:guide id="2" pos="546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4935F"/>
    <a:srgbClr val="6E6532"/>
    <a:srgbClr val="8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100" autoAdjust="0"/>
    <p:restoredTop sz="85622" autoAdjust="0"/>
  </p:normalViewPr>
  <p:slideViewPr>
    <p:cSldViewPr>
      <p:cViewPr varScale="1">
        <p:scale>
          <a:sx n="50" d="100"/>
          <a:sy n="50" d="100"/>
        </p:scale>
        <p:origin x="936" y="38"/>
      </p:cViewPr>
      <p:guideLst>
        <p:guide orient="horz" pos="3072"/>
        <p:guide pos="546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44" d="100"/>
        <a:sy n="44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 Cannell (SOU)" userId="d5c1707d-0f9c-4af1-accb-bf1d62ed6ba9" providerId="ADAL" clId="{964B673F-AD8F-4CB9-9E6C-98349D0E045D}"/>
    <pc:docChg chg="delSld">
      <pc:chgData name="V Cannell (SOU)" userId="d5c1707d-0f9c-4af1-accb-bf1d62ed6ba9" providerId="ADAL" clId="{964B673F-AD8F-4CB9-9E6C-98349D0E045D}" dt="2026-06-30T12:04:09.726" v="0" actId="47"/>
      <pc:docMkLst>
        <pc:docMk/>
      </pc:docMkLst>
      <pc:sldChg chg="del">
        <pc:chgData name="V Cannell (SOU)" userId="d5c1707d-0f9c-4af1-accb-bf1d62ed6ba9" providerId="ADAL" clId="{964B673F-AD8F-4CB9-9E6C-98349D0E045D}" dt="2026-06-30T12:04:09.726" v="0" actId="47"/>
        <pc:sldMkLst>
          <pc:docMk/>
          <pc:sldMk cId="2362596734" sldId="262"/>
        </pc:sldMkLst>
      </pc:sldChg>
      <pc:sldChg chg="del">
        <pc:chgData name="V Cannell (SOU)" userId="d5c1707d-0f9c-4af1-accb-bf1d62ed6ba9" providerId="ADAL" clId="{964B673F-AD8F-4CB9-9E6C-98349D0E045D}" dt="2026-06-30T12:04:09.726" v="0" actId="47"/>
        <pc:sldMkLst>
          <pc:docMk/>
          <pc:sldMk cId="4004679612" sldId="263"/>
        </pc:sldMkLst>
      </pc:sldChg>
      <pc:sldChg chg="del">
        <pc:chgData name="V Cannell (SOU)" userId="d5c1707d-0f9c-4af1-accb-bf1d62ed6ba9" providerId="ADAL" clId="{964B673F-AD8F-4CB9-9E6C-98349D0E045D}" dt="2026-06-30T12:04:09.726" v="0" actId="47"/>
        <pc:sldMkLst>
          <pc:docMk/>
          <pc:sldMk cId="2695661593" sldId="265"/>
        </pc:sldMkLst>
      </pc:sldChg>
      <pc:sldChg chg="del">
        <pc:chgData name="V Cannell (SOU)" userId="d5c1707d-0f9c-4af1-accb-bf1d62ed6ba9" providerId="ADAL" clId="{964B673F-AD8F-4CB9-9E6C-98349D0E045D}" dt="2026-06-30T12:04:09.726" v="0" actId="47"/>
        <pc:sldMkLst>
          <pc:docMk/>
          <pc:sldMk cId="1397018950" sldId="314"/>
        </pc:sldMkLst>
      </pc:sldChg>
      <pc:sldChg chg="del">
        <pc:chgData name="V Cannell (SOU)" userId="d5c1707d-0f9c-4af1-accb-bf1d62ed6ba9" providerId="ADAL" clId="{964B673F-AD8F-4CB9-9E6C-98349D0E045D}" dt="2026-06-30T12:04:09.726" v="0" actId="47"/>
        <pc:sldMkLst>
          <pc:docMk/>
          <pc:sldMk cId="3920268654" sldId="315"/>
        </pc:sldMkLst>
      </pc:sldChg>
      <pc:sldChg chg="del">
        <pc:chgData name="V Cannell (SOU)" userId="d5c1707d-0f9c-4af1-accb-bf1d62ed6ba9" providerId="ADAL" clId="{964B673F-AD8F-4CB9-9E6C-98349D0E045D}" dt="2026-06-30T12:04:09.726" v="0" actId="47"/>
        <pc:sldMkLst>
          <pc:docMk/>
          <pc:sldMk cId="3712205136" sldId="316"/>
        </pc:sldMkLst>
      </pc:sldChg>
      <pc:sldChg chg="del">
        <pc:chgData name="V Cannell (SOU)" userId="d5c1707d-0f9c-4af1-accb-bf1d62ed6ba9" providerId="ADAL" clId="{964B673F-AD8F-4CB9-9E6C-98349D0E045D}" dt="2026-06-30T12:04:09.726" v="0" actId="47"/>
        <pc:sldMkLst>
          <pc:docMk/>
          <pc:sldMk cId="2893968607" sldId="317"/>
        </pc:sldMkLst>
      </pc:sldChg>
      <pc:sldChg chg="del">
        <pc:chgData name="V Cannell (SOU)" userId="d5c1707d-0f9c-4af1-accb-bf1d62ed6ba9" providerId="ADAL" clId="{964B673F-AD8F-4CB9-9E6C-98349D0E045D}" dt="2026-06-30T12:04:09.726" v="0" actId="47"/>
        <pc:sldMkLst>
          <pc:docMk/>
          <pc:sldMk cId="4284817195" sldId="318"/>
        </pc:sldMkLst>
      </pc:sldChg>
      <pc:sldChg chg="del">
        <pc:chgData name="V Cannell (SOU)" userId="d5c1707d-0f9c-4af1-accb-bf1d62ed6ba9" providerId="ADAL" clId="{964B673F-AD8F-4CB9-9E6C-98349D0E045D}" dt="2026-06-30T12:04:09.726" v="0" actId="47"/>
        <pc:sldMkLst>
          <pc:docMk/>
          <pc:sldMk cId="1042422659" sldId="319"/>
        </pc:sldMkLst>
      </pc:sldChg>
      <pc:sldChg chg="del">
        <pc:chgData name="V Cannell (SOU)" userId="d5c1707d-0f9c-4af1-accb-bf1d62ed6ba9" providerId="ADAL" clId="{964B673F-AD8F-4CB9-9E6C-98349D0E045D}" dt="2026-06-30T12:04:09.726" v="0" actId="47"/>
        <pc:sldMkLst>
          <pc:docMk/>
          <pc:sldMk cId="1175815789" sldId="320"/>
        </pc:sldMkLst>
      </pc:sldChg>
      <pc:sldMasterChg chg="delSldLayout">
        <pc:chgData name="V Cannell (SOU)" userId="d5c1707d-0f9c-4af1-accb-bf1d62ed6ba9" providerId="ADAL" clId="{964B673F-AD8F-4CB9-9E6C-98349D0E045D}" dt="2026-06-30T12:04:09.726" v="0" actId="47"/>
        <pc:sldMasterMkLst>
          <pc:docMk/>
          <pc:sldMasterMk cId="839688934" sldId="2147484844"/>
        </pc:sldMasterMkLst>
        <pc:sldLayoutChg chg="del">
          <pc:chgData name="V Cannell (SOU)" userId="d5c1707d-0f9c-4af1-accb-bf1d62ed6ba9" providerId="ADAL" clId="{964B673F-AD8F-4CB9-9E6C-98349D0E045D}" dt="2026-06-30T12:04:09.726" v="0" actId="47"/>
          <pc:sldLayoutMkLst>
            <pc:docMk/>
            <pc:sldMasterMk cId="839688934" sldId="2147484844"/>
            <pc:sldLayoutMk cId="1669055172" sldId="2147484861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155000"/>
              </a:lnSpc>
              <a:spcBef>
                <a:spcPts val="2400"/>
              </a:spcBef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lnSpc>
                <a:spcPct val="155000"/>
              </a:lnSpc>
              <a:spcBef>
                <a:spcPts val="2400"/>
              </a:spcBef>
              <a:defRPr sz="1200"/>
            </a:lvl1pPr>
          </a:lstStyle>
          <a:p>
            <a:pPr>
              <a:defRPr/>
            </a:pPr>
            <a:fld id="{340B9857-B4EB-4974-870E-1B87106FDEEA}" type="datetimeFigureOut">
              <a:rPr lang="en-GB"/>
              <a:pPr>
                <a:defRPr/>
              </a:pPr>
              <a:t>30/06/2026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155000"/>
              </a:lnSpc>
              <a:spcBef>
                <a:spcPts val="2400"/>
              </a:spcBef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lnSpc>
                <a:spcPct val="155000"/>
              </a:lnSpc>
              <a:spcBef>
                <a:spcPts val="2400"/>
              </a:spcBef>
              <a:defRPr sz="1200"/>
            </a:lvl1pPr>
          </a:lstStyle>
          <a:p>
            <a:pPr>
              <a:defRPr/>
            </a:pPr>
            <a:fld id="{34E55839-7217-44FC-8494-C1BEA3D1C447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9457697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155000"/>
              </a:lnSpc>
              <a:spcBef>
                <a:spcPts val="2400"/>
              </a:spcBef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lnSpc>
                <a:spcPct val="155000"/>
              </a:lnSpc>
              <a:spcBef>
                <a:spcPts val="2400"/>
              </a:spcBef>
              <a:defRPr sz="1200"/>
            </a:lvl1pPr>
          </a:lstStyle>
          <a:p>
            <a:pPr>
              <a:defRPr/>
            </a:pPr>
            <a:fld id="{C1C63DA3-ACD2-4AD7-8FA9-CE59D73A4968}" type="datetimeFigureOut">
              <a:rPr lang="en-US"/>
              <a:pPr>
                <a:defRPr/>
              </a:pPr>
              <a:t>6/30/2026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155000"/>
              </a:lnSpc>
              <a:spcBef>
                <a:spcPts val="2400"/>
              </a:spcBef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lnSpc>
                <a:spcPct val="155000"/>
              </a:lnSpc>
              <a:spcBef>
                <a:spcPts val="2400"/>
              </a:spcBef>
              <a:defRPr sz="1200"/>
            </a:lvl1pPr>
          </a:lstStyle>
          <a:p>
            <a:pPr>
              <a:defRPr/>
            </a:pPr>
            <a:fld id="{1BF1B130-4F67-4CBD-8CCB-1C4F5FCE1B26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7655699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MS PGothic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MS PGothic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MS PGothic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MS PGothic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MS PGothic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Figures</a:t>
            </a:r>
            <a:r>
              <a:rPr lang="en-GB" baseline="0" dirty="0"/>
              <a:t> from 2023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BF1B130-4F67-4CBD-8CCB-1C4F5FCE1B26}" type="slidenum">
              <a:rPr lang="en-GB" altLang="en-US" smtClean="0"/>
              <a:pPr>
                <a:defRPr/>
              </a:pPr>
              <a:t>3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1373300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BF1B130-4F67-4CBD-8CCB-1C4F5FCE1B26}" type="slidenum">
              <a:rPr lang="en-GB" altLang="en-US" smtClean="0"/>
              <a:pPr>
                <a:defRPr/>
              </a:pPr>
              <a:t>5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3270585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BF1B130-4F67-4CBD-8CCB-1C4F5FCE1B26}" type="slidenum">
              <a:rPr lang="en-GB" altLang="en-US" smtClean="0"/>
              <a:pPr>
                <a:defRPr/>
              </a:pPr>
              <a:t>6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7386762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BF1B130-4F67-4CBD-8CCB-1C4F5FCE1B26}" type="slidenum">
              <a:rPr lang="en-GB" altLang="en-US" smtClean="0"/>
              <a:pPr>
                <a:defRPr/>
              </a:pPr>
              <a:t>7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3290765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CSR</a:t>
            </a:r>
            <a:r>
              <a:rPr lang="en-GB" baseline="0" dirty="0"/>
              <a:t> = corporate social responsibility</a:t>
            </a:r>
          </a:p>
          <a:p>
            <a:r>
              <a:rPr lang="en-GB" dirty="0"/>
              <a:t>ESG = Environmental, Social and Governance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BF1B130-4F67-4CBD-8CCB-1C4F5FCE1B26}" type="slidenum">
              <a:rPr lang="en-GB" altLang="en-US" smtClean="0"/>
              <a:pPr>
                <a:defRPr/>
              </a:pPr>
              <a:t>8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5796481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BF1B130-4F67-4CBD-8CCB-1C4F5FCE1B26}" type="slidenum">
              <a:rPr lang="en-GB" altLang="en-US" smtClean="0"/>
              <a:pPr>
                <a:defRPr/>
              </a:pPr>
              <a:t>9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847858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emf"/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jp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 2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7340263" cy="9753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300521" y="975364"/>
            <a:ext cx="8886885" cy="1390791"/>
          </a:xfrm>
        </p:spPr>
        <p:txBody>
          <a:bodyPr lIns="0" tIns="0" rIns="0" bIns="0" anchor="t" anchorCtr="0">
            <a:noAutofit/>
          </a:bodyPr>
          <a:lstStyle>
            <a:lvl1pPr algn="l">
              <a:defRPr sz="4268" b="1" i="0">
                <a:latin typeface="Arial"/>
                <a:cs typeface="Arial"/>
              </a:defRPr>
            </a:lvl1pPr>
          </a:lstStyle>
          <a:p>
            <a:r>
              <a:rPr lang="en-GB" dirty="0"/>
              <a:t>Title of the presentation to go here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300520" y="2691271"/>
            <a:ext cx="9248140" cy="740551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2276">
                <a:solidFill>
                  <a:srgbClr val="008000"/>
                </a:solidFill>
                <a:latin typeface="Arial"/>
                <a:cs typeface="Arial"/>
              </a:defRPr>
            </a:lvl1pPr>
            <a:lvl2pPr marL="6502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3005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507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6010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513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9015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5518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2020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Presented by: Forename Surname</a:t>
            </a:r>
          </a:p>
          <a:p>
            <a:r>
              <a:rPr lang="en-GB" dirty="0"/>
              <a:t>[Insert Date Here]</a:t>
            </a:r>
            <a:endParaRPr lang="en-US" dirty="0"/>
          </a:p>
        </p:txBody>
      </p:sp>
      <p:pic>
        <p:nvPicPr>
          <p:cNvPr id="8" name="Picture 7" descr="Full Logo.pn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300519" y="7694507"/>
            <a:ext cx="4079966" cy="1343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30514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Southam Blank Screen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934"/>
            <a:ext cx="17340263" cy="310381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7013" y="285756"/>
            <a:ext cx="15606237" cy="914401"/>
          </a:xfrm>
        </p:spPr>
        <p:txBody>
          <a:bodyPr anchor="t" anchorCtr="0">
            <a:no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pic>
        <p:nvPicPr>
          <p:cNvPr id="8" name="Picture 7" descr="Full Logo.pn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3294202" y="477062"/>
            <a:ext cx="3175897" cy="1046084"/>
          </a:xfrm>
          <a:prstGeom prst="rect">
            <a:avLst/>
          </a:prstGeom>
        </p:spPr>
      </p:pic>
      <p:cxnSp>
        <p:nvCxnSpPr>
          <p:cNvPr id="10" name="Straight Connector 9"/>
          <p:cNvCxnSpPr/>
          <p:nvPr userDrawn="1"/>
        </p:nvCxnSpPr>
        <p:spPr>
          <a:xfrm>
            <a:off x="867013" y="8691574"/>
            <a:ext cx="15606237" cy="2258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989DDD62-01C6-E94C-964B-F578E98EF57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814020" y="8896062"/>
            <a:ext cx="7700715" cy="61853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AB311AA-828D-2141-A991-5322822FB87E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3941208" y="8896064"/>
            <a:ext cx="548521" cy="61298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AD0AEC1-C24B-5944-8E03-0B87D5FC9BE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867015" y="8896062"/>
            <a:ext cx="1086816" cy="52061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2D270AA0-0358-804C-B350-EF88140BA608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4441563" y="8627489"/>
            <a:ext cx="1516325" cy="115013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80E24D2F-C9EC-7649-A7B9-B15E2C3FB24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2277347" y="8958148"/>
            <a:ext cx="1340344" cy="45852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881B1A3-5DFF-B246-A8CB-7A1459818296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867013" y="7899725"/>
            <a:ext cx="15603085" cy="722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31433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ack Screen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7340263" cy="9753600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12090017" y="8994987"/>
            <a:ext cx="4383233" cy="469618"/>
          </a:xfrm>
        </p:spPr>
        <p:txBody>
          <a:bodyPr lIns="0" tIns="0" rIns="0" bIns="0" anchor="t" anchorCtr="0">
            <a:normAutofit/>
          </a:bodyPr>
          <a:lstStyle>
            <a:lvl1pPr algn="r">
              <a:defRPr sz="1707"/>
            </a:lvl1pPr>
          </a:lstStyle>
          <a:p>
            <a:r>
              <a:rPr lang="en-GB" dirty="0" err="1"/>
              <a:t>www.southamcollege.com</a:t>
            </a:r>
            <a:endParaRPr lang="en-US" dirty="0"/>
          </a:p>
        </p:txBody>
      </p:sp>
      <p:sp>
        <p:nvSpPr>
          <p:cNvPr id="9" name="Title Placeholder 1"/>
          <p:cNvSpPr txBox="1">
            <a:spLocks/>
          </p:cNvSpPr>
          <p:nvPr userDrawn="1"/>
        </p:nvSpPr>
        <p:spPr>
          <a:xfrm>
            <a:off x="867013" y="3576323"/>
            <a:ext cx="9561228" cy="914401"/>
          </a:xfrm>
          <a:prstGeom prst="rect">
            <a:avLst/>
          </a:prstGeom>
        </p:spPr>
        <p:txBody>
          <a:bodyPr vert="horz" lIns="130048" tIns="65024" rIns="130048" bIns="65024" rtlCol="0" anchor="ctr">
            <a:normAutofit/>
          </a:bodyPr>
          <a:lstStyle/>
          <a:p>
            <a:pPr marL="0" marR="0" lvl="0" indent="0" algn="l" defTabSz="65026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987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Thankyou</a:t>
            </a:r>
            <a:r>
              <a:rPr kumimoji="0" lang="en-GB" sz="2987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for listening, any questions?</a:t>
            </a:r>
            <a:endParaRPr kumimoji="0" lang="en-US" sz="2987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86165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51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191082-A72F-E78B-FF0D-F8459E5BFB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B11255-1867-4710-89E6-E8E65E34E059}" type="datetimeFigureOut">
              <a:rPr lang="en-US"/>
              <a:pPr>
                <a:defRPr/>
              </a:pPr>
              <a:t>6/30/2026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567032-BADC-10D1-4839-A0E4DEB5AF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sz="1280">
                <a:solidFill>
                  <a:schemeClr val="tx1">
                    <a:tint val="75000"/>
                  </a:schemeClr>
                </a:solidFill>
                <a:latin typeface="Georgia" charset="0"/>
                <a:ea typeface="ヒラギノ明朝 ProN W3" charset="-128"/>
                <a:sym typeface="Georgia" charset="0"/>
              </a:defRPr>
            </a:lvl1pPr>
          </a:lstStyle>
          <a:p>
            <a:pPr>
              <a:defRPr/>
            </a:pPr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FE6A8D-573D-06A1-65FE-F9618BC334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D7C3E7-3250-4E1A-9079-EA24B60AF48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315787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" descr="Full Logo.png">
            <a:extLst>
              <a:ext uri="{FF2B5EF4-FFF2-40B4-BE49-F238E27FC236}">
                <a16:creationId xmlns:a16="http://schemas.microsoft.com/office/drawing/2014/main" id="{1BFF6213-700A-ABCA-993A-F10439AFFE3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95192" y="477842"/>
            <a:ext cx="3175096" cy="1044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AD0328-5E33-3CD0-7892-E7FCDE62CB9F}"/>
              </a:ext>
            </a:extLst>
          </p:cNvPr>
          <p:cNvCxnSpPr/>
          <p:nvPr userDrawn="1"/>
        </p:nvCxnSpPr>
        <p:spPr>
          <a:xfrm>
            <a:off x="867861" y="8834439"/>
            <a:ext cx="15604543" cy="3174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Picture 16">
            <a:extLst>
              <a:ext uri="{FF2B5EF4-FFF2-40B4-BE49-F238E27FC236}">
                <a16:creationId xmlns:a16="http://schemas.microsoft.com/office/drawing/2014/main" id="{29A9C067-25FC-BBB1-5D66-CDAC240239B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861" y="8953500"/>
            <a:ext cx="2669199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14180A7-6ADD-A4C4-A4C2-2C2B5DFD0FCF}"/>
              </a:ext>
            </a:extLst>
          </p:cNvPr>
          <p:cNvSpPr txBox="1"/>
          <p:nvPr userDrawn="1"/>
        </p:nvSpPr>
        <p:spPr>
          <a:xfrm>
            <a:off x="9844917" y="9128128"/>
            <a:ext cx="7127034" cy="8804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5023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561" b="1" dirty="0">
                <a:solidFill>
                  <a:srgbClr val="006540"/>
                </a:solidFill>
                <a:latin typeface="+mn-lt"/>
                <a:ea typeface="+mn-ea"/>
              </a:rPr>
              <a:t>Kindness  •  Confidence  • Resilience</a:t>
            </a:r>
            <a:endParaRPr lang="en-GB" sz="2561" dirty="0">
              <a:solidFill>
                <a:srgbClr val="006540"/>
              </a:solidFill>
              <a:latin typeface="+mn-lt"/>
              <a:ea typeface="+mn-ea"/>
            </a:endParaRPr>
          </a:p>
          <a:p>
            <a:pPr>
              <a:defRPr/>
            </a:pPr>
            <a:endParaRPr lang="en-US" sz="2561" dirty="0">
              <a:solidFill>
                <a:srgbClr val="00654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7013" y="285757"/>
            <a:ext cx="15606237" cy="914401"/>
          </a:xfrm>
        </p:spPr>
        <p:txBody>
          <a:bodyPr>
            <a:no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4029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12041"/>
            <a:ext cx="17340263" cy="9765642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43450" y="3419782"/>
            <a:ext cx="11046646" cy="2341407"/>
          </a:xfrm>
        </p:spPr>
        <p:txBody>
          <a:bodyPr anchor="b">
            <a:noAutofit/>
          </a:bodyPr>
          <a:lstStyle>
            <a:lvl1pPr algn="r">
              <a:defRPr sz="768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43450" y="5761185"/>
            <a:ext cx="11046646" cy="1560034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6502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3004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506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6009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511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9013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5516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2018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7FD80AE-D4A4-4799-B7C5-D98F7A9B2084}" type="datetimeFigureOut">
              <a:rPr lang="en-US" smtClean="0"/>
              <a:pPr>
                <a:defRPr/>
              </a:pPr>
              <a:t>6/30/2026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BABBE91-274A-45A1-9C2C-02ABD2AD6FF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258256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ACE4211-66EF-4A29-B0E5-B07BA213BE03}" type="datetimeFigureOut">
              <a:rPr lang="en-US" smtClean="0"/>
              <a:pPr>
                <a:defRPr/>
              </a:pPr>
              <a:t>6/30/2026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A9EFB92-5793-44FB-ACEE-4F67F3F3E61E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443712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350" y="3841234"/>
            <a:ext cx="12226746" cy="2597804"/>
          </a:xfrm>
        </p:spPr>
        <p:txBody>
          <a:bodyPr anchor="b"/>
          <a:lstStyle>
            <a:lvl1pPr algn="l">
              <a:defRPr sz="5689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350" y="6439037"/>
            <a:ext cx="12226746" cy="1223680"/>
          </a:xfrm>
        </p:spPr>
        <p:txBody>
          <a:bodyPr anchor="t"/>
          <a:lstStyle>
            <a:lvl1pPr marL="0" indent="0" algn="l">
              <a:buNone/>
              <a:defRPr sz="2844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650230" indent="0">
              <a:buNone/>
              <a:defRPr sz="2560">
                <a:solidFill>
                  <a:schemeClr val="tx1">
                    <a:tint val="75000"/>
                  </a:schemeClr>
                </a:solidFill>
              </a:defRPr>
            </a:lvl2pPr>
            <a:lvl3pPr marL="1300460" indent="0">
              <a:buNone/>
              <a:defRPr sz="2276">
                <a:solidFill>
                  <a:schemeClr val="tx1">
                    <a:tint val="75000"/>
                  </a:schemeClr>
                </a:solidFill>
              </a:defRPr>
            </a:lvl3pPr>
            <a:lvl4pPr marL="1950690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4pPr>
            <a:lvl5pPr marL="2600919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5pPr>
            <a:lvl6pPr marL="3251149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6pPr>
            <a:lvl7pPr marL="3901379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7pPr>
            <a:lvl8pPr marL="4551609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8pPr>
            <a:lvl9pPr marL="5201839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85C3832-3B26-4D9A-B048-D70846E4C943}" type="datetimeFigureOut">
              <a:rPr lang="en-US" smtClean="0"/>
              <a:pPr>
                <a:defRPr/>
              </a:pPr>
              <a:t>6/30/2026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955376-F8D2-4F61-A146-EE56DD1F370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166993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63350" y="3072838"/>
            <a:ext cx="5950809" cy="55193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239290" y="3072838"/>
            <a:ext cx="5950808" cy="55193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1C45470-B843-4C8A-92AC-CBEE779E4C95}" type="datetimeFigureOut">
              <a:rPr lang="en-US" smtClean="0"/>
              <a:pPr>
                <a:defRPr/>
              </a:pPr>
              <a:t>6/30/2026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60710F5-CF04-4E80-AF0C-96A6681C67B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847936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1090" y="3073398"/>
            <a:ext cx="5953068" cy="819573"/>
          </a:xfrm>
        </p:spPr>
        <p:txBody>
          <a:bodyPr anchor="b">
            <a:noAutofit/>
          </a:bodyPr>
          <a:lstStyle>
            <a:lvl1pPr marL="0" indent="0">
              <a:buNone/>
              <a:defRPr sz="3413" b="0"/>
            </a:lvl1pPr>
            <a:lvl2pPr marL="650230" indent="0">
              <a:buNone/>
              <a:defRPr sz="2844" b="1"/>
            </a:lvl2pPr>
            <a:lvl3pPr marL="1300460" indent="0">
              <a:buNone/>
              <a:defRPr sz="2560" b="1"/>
            </a:lvl3pPr>
            <a:lvl4pPr marL="1950690" indent="0">
              <a:buNone/>
              <a:defRPr sz="2276" b="1"/>
            </a:lvl4pPr>
            <a:lvl5pPr marL="2600919" indent="0">
              <a:buNone/>
              <a:defRPr sz="2276" b="1"/>
            </a:lvl5pPr>
            <a:lvl6pPr marL="3251149" indent="0">
              <a:buNone/>
              <a:defRPr sz="2276" b="1"/>
            </a:lvl6pPr>
            <a:lvl7pPr marL="3901379" indent="0">
              <a:buNone/>
              <a:defRPr sz="2276" b="1"/>
            </a:lvl7pPr>
            <a:lvl8pPr marL="4551609" indent="0">
              <a:buNone/>
              <a:defRPr sz="2276" b="1"/>
            </a:lvl8pPr>
            <a:lvl9pPr marL="5201839" indent="0">
              <a:buNone/>
              <a:defRPr sz="227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61090" y="3892971"/>
            <a:ext cx="5953068" cy="4699189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237032" y="3073398"/>
            <a:ext cx="5953061" cy="819573"/>
          </a:xfrm>
        </p:spPr>
        <p:txBody>
          <a:bodyPr anchor="b">
            <a:noAutofit/>
          </a:bodyPr>
          <a:lstStyle>
            <a:lvl1pPr marL="0" indent="0">
              <a:buNone/>
              <a:defRPr sz="3413" b="0"/>
            </a:lvl1pPr>
            <a:lvl2pPr marL="650230" indent="0">
              <a:buNone/>
              <a:defRPr sz="2844" b="1"/>
            </a:lvl2pPr>
            <a:lvl3pPr marL="1300460" indent="0">
              <a:buNone/>
              <a:defRPr sz="2560" b="1"/>
            </a:lvl3pPr>
            <a:lvl4pPr marL="1950690" indent="0">
              <a:buNone/>
              <a:defRPr sz="2276" b="1"/>
            </a:lvl4pPr>
            <a:lvl5pPr marL="2600919" indent="0">
              <a:buNone/>
              <a:defRPr sz="2276" b="1"/>
            </a:lvl5pPr>
            <a:lvl6pPr marL="3251149" indent="0">
              <a:buNone/>
              <a:defRPr sz="2276" b="1"/>
            </a:lvl6pPr>
            <a:lvl7pPr marL="3901379" indent="0">
              <a:buNone/>
              <a:defRPr sz="2276" b="1"/>
            </a:lvl7pPr>
            <a:lvl8pPr marL="4551609" indent="0">
              <a:buNone/>
              <a:defRPr sz="2276" b="1"/>
            </a:lvl8pPr>
            <a:lvl9pPr marL="5201839" indent="0">
              <a:buNone/>
              <a:defRPr sz="227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237035" y="3892971"/>
            <a:ext cx="5953059" cy="4699189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65E60B7-FD56-4757-84F3-B771007325C1}" type="datetimeFigureOut">
              <a:rPr lang="en-US" smtClean="0"/>
              <a:pPr>
                <a:defRPr/>
              </a:pPr>
              <a:t>6/30/2026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
              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0E10D1-5A13-488E-9506-920C3678B9DD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114685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349" y="866987"/>
            <a:ext cx="12226746" cy="187847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7C518D4-6997-4CB2-9035-C5AB0A6B1097}" type="datetimeFigureOut">
              <a:rPr lang="en-US" smtClean="0"/>
              <a:pPr>
                <a:defRPr/>
              </a:pPr>
              <a:t>6/30/2026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
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A7ED14D-C5E8-4884-AB20-C27D949EA1E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093892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4ED44D2-938D-48BD-81E4-A5F0DAB427D4}" type="datetimeFigureOut">
              <a:rPr lang="en-US" smtClean="0"/>
              <a:pPr>
                <a:defRPr/>
              </a:pPr>
              <a:t>6/30/2026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
            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503757-9101-4096-90E3-ADDAA603C81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455677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349" y="2131348"/>
            <a:ext cx="5482163" cy="1818263"/>
          </a:xfrm>
        </p:spPr>
        <p:txBody>
          <a:bodyPr anchor="b">
            <a:normAutofit/>
          </a:bodyPr>
          <a:lstStyle>
            <a:lvl1pPr>
              <a:defRPr sz="284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0641" y="732337"/>
            <a:ext cx="6419454" cy="78598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63349" y="3949610"/>
            <a:ext cx="5482163" cy="3675661"/>
          </a:xfrm>
        </p:spPr>
        <p:txBody>
          <a:bodyPr>
            <a:normAutofit/>
          </a:bodyPr>
          <a:lstStyle>
            <a:lvl1pPr marL="0" indent="0">
              <a:buNone/>
              <a:defRPr sz="1991"/>
            </a:lvl1pPr>
            <a:lvl2pPr marL="650035" indent="0">
              <a:buNone/>
              <a:defRPr sz="1991"/>
            </a:lvl2pPr>
            <a:lvl3pPr marL="1300070" indent="0">
              <a:buNone/>
              <a:defRPr sz="1707"/>
            </a:lvl3pPr>
            <a:lvl4pPr marL="1950105" indent="0">
              <a:buNone/>
              <a:defRPr sz="1422"/>
            </a:lvl4pPr>
            <a:lvl5pPr marL="2600139" indent="0">
              <a:buNone/>
              <a:defRPr sz="1422"/>
            </a:lvl5pPr>
            <a:lvl6pPr marL="3250174" indent="0">
              <a:buNone/>
              <a:defRPr sz="1422"/>
            </a:lvl6pPr>
            <a:lvl7pPr marL="3900209" indent="0">
              <a:buNone/>
              <a:defRPr sz="1422"/>
            </a:lvl7pPr>
            <a:lvl8pPr marL="4550244" indent="0">
              <a:buNone/>
              <a:defRPr sz="1422"/>
            </a:lvl8pPr>
            <a:lvl9pPr marL="5200279" indent="0">
              <a:buNone/>
              <a:defRPr sz="142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8BAA774-E924-4497-B36C-8DAA93334366}" type="datetimeFigureOut">
              <a:rPr lang="en-US" smtClean="0"/>
              <a:pPr>
                <a:defRPr/>
              </a:pPr>
              <a:t>6/30/2026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DACC238-BBDC-49A6-9D07-C2CCCE5C7A9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502549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350" y="6827520"/>
            <a:ext cx="12226744" cy="806027"/>
          </a:xfrm>
        </p:spPr>
        <p:txBody>
          <a:bodyPr anchor="b">
            <a:normAutofit/>
          </a:bodyPr>
          <a:lstStyle>
            <a:lvl1pPr algn="l">
              <a:defRPr sz="3413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63349" y="866986"/>
            <a:ext cx="12226746" cy="5469466"/>
          </a:xfrm>
        </p:spPr>
        <p:txBody>
          <a:bodyPr anchor="t">
            <a:normAutofit/>
          </a:bodyPr>
          <a:lstStyle>
            <a:lvl1pPr marL="0" indent="0" algn="ctr">
              <a:buNone/>
              <a:defRPr sz="2276"/>
            </a:lvl1pPr>
            <a:lvl2pPr marL="650230" indent="0">
              <a:buNone/>
              <a:defRPr sz="2276"/>
            </a:lvl2pPr>
            <a:lvl3pPr marL="1300460" indent="0">
              <a:buNone/>
              <a:defRPr sz="2276"/>
            </a:lvl3pPr>
            <a:lvl4pPr marL="1950690" indent="0">
              <a:buNone/>
              <a:defRPr sz="2276"/>
            </a:lvl4pPr>
            <a:lvl5pPr marL="2600919" indent="0">
              <a:buNone/>
              <a:defRPr sz="2276"/>
            </a:lvl5pPr>
            <a:lvl6pPr marL="3251149" indent="0">
              <a:buNone/>
              <a:defRPr sz="2276"/>
            </a:lvl6pPr>
            <a:lvl7pPr marL="3901379" indent="0">
              <a:buNone/>
              <a:defRPr sz="2276"/>
            </a:lvl7pPr>
            <a:lvl8pPr marL="4551609" indent="0">
              <a:buNone/>
              <a:defRPr sz="2276"/>
            </a:lvl8pPr>
            <a:lvl9pPr marL="5201839" indent="0">
              <a:buNone/>
              <a:defRPr sz="2276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63350" y="7633547"/>
            <a:ext cx="12226744" cy="958612"/>
          </a:xfrm>
        </p:spPr>
        <p:txBody>
          <a:bodyPr>
            <a:normAutofit/>
          </a:bodyPr>
          <a:lstStyle>
            <a:lvl1pPr marL="0" indent="0">
              <a:buNone/>
              <a:defRPr sz="1707"/>
            </a:lvl1pPr>
            <a:lvl2pPr marL="650230" indent="0">
              <a:buNone/>
              <a:defRPr sz="1707"/>
            </a:lvl2pPr>
            <a:lvl3pPr marL="1300460" indent="0">
              <a:buNone/>
              <a:defRPr sz="1422"/>
            </a:lvl3pPr>
            <a:lvl4pPr marL="1950690" indent="0">
              <a:buNone/>
              <a:defRPr sz="1280"/>
            </a:lvl4pPr>
            <a:lvl5pPr marL="2600919" indent="0">
              <a:buNone/>
              <a:defRPr sz="1280"/>
            </a:lvl5pPr>
            <a:lvl6pPr marL="3251149" indent="0">
              <a:buNone/>
              <a:defRPr sz="1280"/>
            </a:lvl6pPr>
            <a:lvl7pPr marL="3901379" indent="0">
              <a:buNone/>
              <a:defRPr sz="1280"/>
            </a:lvl7pPr>
            <a:lvl8pPr marL="4551609" indent="0">
              <a:buNone/>
              <a:defRPr sz="1280"/>
            </a:lvl8pPr>
            <a:lvl9pPr marL="5201839" indent="0">
              <a:buNone/>
              <a:defRPr sz="128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B2F4E1-8B11-4D38-B71A-7DB372E0914F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AE8AC18-0026-4A8C-AB5F-3325FC8880E4}" type="datetimeFigureOut">
              <a:rPr lang="en-US" smtClean="0"/>
              <a:pPr>
                <a:defRPr/>
              </a:pPr>
              <a:t>6/30/2026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38672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350" y="866986"/>
            <a:ext cx="12226746" cy="4840676"/>
          </a:xfrm>
        </p:spPr>
        <p:txBody>
          <a:bodyPr anchor="ctr">
            <a:normAutofit/>
          </a:bodyPr>
          <a:lstStyle>
            <a:lvl1pPr algn="l">
              <a:defRPr sz="6258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350" y="6357902"/>
            <a:ext cx="12226746" cy="2234257"/>
          </a:xfrm>
        </p:spPr>
        <p:txBody>
          <a:bodyPr anchor="ctr">
            <a:normAutofit/>
          </a:bodyPr>
          <a:lstStyle>
            <a:lvl1pPr marL="0" indent="0" algn="l">
              <a:buNone/>
              <a:defRPr sz="256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50230" indent="0">
              <a:buNone/>
              <a:defRPr sz="2560">
                <a:solidFill>
                  <a:schemeClr val="tx1">
                    <a:tint val="75000"/>
                  </a:schemeClr>
                </a:solidFill>
              </a:defRPr>
            </a:lvl2pPr>
            <a:lvl3pPr marL="1300460" indent="0">
              <a:buNone/>
              <a:defRPr sz="2276">
                <a:solidFill>
                  <a:schemeClr val="tx1">
                    <a:tint val="75000"/>
                  </a:schemeClr>
                </a:solidFill>
              </a:defRPr>
            </a:lvl3pPr>
            <a:lvl4pPr marL="1950690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4pPr>
            <a:lvl5pPr marL="2600919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5pPr>
            <a:lvl6pPr marL="3251149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6pPr>
            <a:lvl7pPr marL="3901379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7pPr>
            <a:lvl8pPr marL="4551609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8pPr>
            <a:lvl9pPr marL="5201839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4395686-FA88-4BE3-9651-7A99523EA4D9}" type="datetimeFigureOut">
              <a:rPr lang="en-US" smtClean="0"/>
              <a:pPr>
                <a:defRPr/>
              </a:pPr>
              <a:t>6/30/2026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5987FA-3322-488A-B92E-CE513F8F711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686349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4604" y="866987"/>
            <a:ext cx="11512009" cy="4298809"/>
          </a:xfrm>
        </p:spPr>
        <p:txBody>
          <a:bodyPr anchor="ctr">
            <a:normAutofit/>
          </a:bodyPr>
          <a:lstStyle>
            <a:lvl1pPr algn="l">
              <a:defRPr sz="6258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3013" y="5165795"/>
            <a:ext cx="10275192" cy="541867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2276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650230" indent="0">
              <a:buFontTx/>
              <a:buNone/>
              <a:defRPr/>
            </a:lvl2pPr>
            <a:lvl3pPr marL="1300460" indent="0">
              <a:buFontTx/>
              <a:buNone/>
              <a:defRPr/>
            </a:lvl3pPr>
            <a:lvl4pPr marL="1950690" indent="0">
              <a:buFontTx/>
              <a:buNone/>
              <a:defRPr/>
            </a:lvl4pPr>
            <a:lvl5pPr marL="2600919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350" y="6357902"/>
            <a:ext cx="12226746" cy="2234257"/>
          </a:xfrm>
        </p:spPr>
        <p:txBody>
          <a:bodyPr anchor="ctr">
            <a:normAutofit/>
          </a:bodyPr>
          <a:lstStyle>
            <a:lvl1pPr marL="0" indent="0" algn="l">
              <a:buNone/>
              <a:defRPr sz="256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50230" indent="0">
              <a:buNone/>
              <a:defRPr sz="2560">
                <a:solidFill>
                  <a:schemeClr val="tx1">
                    <a:tint val="75000"/>
                  </a:schemeClr>
                </a:solidFill>
              </a:defRPr>
            </a:lvl2pPr>
            <a:lvl3pPr marL="1300460" indent="0">
              <a:buNone/>
              <a:defRPr sz="2276">
                <a:solidFill>
                  <a:schemeClr val="tx1">
                    <a:tint val="75000"/>
                  </a:schemeClr>
                </a:solidFill>
              </a:defRPr>
            </a:lvl3pPr>
            <a:lvl4pPr marL="1950690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4pPr>
            <a:lvl5pPr marL="2600919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5pPr>
            <a:lvl6pPr marL="3251149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6pPr>
            <a:lvl7pPr marL="3901379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7pPr>
            <a:lvl8pPr marL="4551609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8pPr>
            <a:lvl9pPr marL="5201839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9FC47D0-408A-4F02-8C4D-19779C4101BF}" type="datetimeFigureOut">
              <a:rPr lang="en-US" smtClean="0"/>
              <a:pPr>
                <a:defRPr/>
              </a:pPr>
              <a:t>6/30/2026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0EB70CC-9754-4FF6-9665-D245FC2FE12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24" name="TextBox 23"/>
          <p:cNvSpPr txBox="1"/>
          <p:nvPr/>
        </p:nvSpPr>
        <p:spPr>
          <a:xfrm>
            <a:off x="770683" y="1124093"/>
            <a:ext cx="867013" cy="831681"/>
          </a:xfrm>
          <a:prstGeom prst="rect">
            <a:avLst/>
          </a:prstGeom>
        </p:spPr>
        <p:txBody>
          <a:bodyPr vert="horz" lIns="130048" tIns="65024" rIns="130048" bIns="65024" rtlCol="0" anchor="ctr">
            <a:noAutofit/>
          </a:bodyPr>
          <a:lstStyle/>
          <a:p>
            <a:pPr lvl="0"/>
            <a:r>
              <a:rPr lang="en-US" sz="11378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2648224" y="4105324"/>
            <a:ext cx="867013" cy="831681"/>
          </a:xfrm>
          <a:prstGeom prst="rect">
            <a:avLst/>
          </a:prstGeom>
        </p:spPr>
        <p:txBody>
          <a:bodyPr vert="horz" lIns="130048" tIns="65024" rIns="130048" bIns="65024" rtlCol="0" anchor="ctr">
            <a:noAutofit/>
          </a:bodyPr>
          <a:lstStyle/>
          <a:p>
            <a:pPr lvl="0"/>
            <a:r>
              <a:rPr lang="en-US" sz="11378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8040360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350" y="2747716"/>
            <a:ext cx="12226746" cy="3691321"/>
          </a:xfrm>
        </p:spPr>
        <p:txBody>
          <a:bodyPr anchor="b">
            <a:normAutofit/>
          </a:bodyPr>
          <a:lstStyle>
            <a:lvl1pPr algn="l">
              <a:defRPr sz="6258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350" y="6439037"/>
            <a:ext cx="12226746" cy="2153122"/>
          </a:xfrm>
        </p:spPr>
        <p:txBody>
          <a:bodyPr anchor="t">
            <a:normAutofit/>
          </a:bodyPr>
          <a:lstStyle>
            <a:lvl1pPr marL="0" indent="0" algn="l">
              <a:buNone/>
              <a:defRPr sz="256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50230" indent="0">
              <a:buNone/>
              <a:defRPr sz="2560">
                <a:solidFill>
                  <a:schemeClr val="tx1">
                    <a:tint val="75000"/>
                  </a:schemeClr>
                </a:solidFill>
              </a:defRPr>
            </a:lvl2pPr>
            <a:lvl3pPr marL="1300460" indent="0">
              <a:buNone/>
              <a:defRPr sz="2276">
                <a:solidFill>
                  <a:schemeClr val="tx1">
                    <a:tint val="75000"/>
                  </a:schemeClr>
                </a:solidFill>
              </a:defRPr>
            </a:lvl3pPr>
            <a:lvl4pPr marL="1950690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4pPr>
            <a:lvl5pPr marL="2600919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5pPr>
            <a:lvl6pPr marL="3251149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6pPr>
            <a:lvl7pPr marL="3901379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7pPr>
            <a:lvl8pPr marL="4551609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8pPr>
            <a:lvl9pPr marL="5201839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33FAD72-4C90-475C-85A0-17CB5267AEFE}" type="datetimeFigureOut">
              <a:rPr lang="en-US" smtClean="0"/>
              <a:pPr>
                <a:defRPr/>
              </a:pPr>
              <a:t>6/30/2026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0E5E688-66E9-4B0F-96A4-CFB656D08CE5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6280492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4604" y="866987"/>
            <a:ext cx="11512009" cy="4298809"/>
          </a:xfrm>
        </p:spPr>
        <p:txBody>
          <a:bodyPr anchor="ctr">
            <a:normAutofit/>
          </a:bodyPr>
          <a:lstStyle>
            <a:lvl1pPr algn="l">
              <a:defRPr sz="6258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963347" y="5707662"/>
            <a:ext cx="12226747" cy="731375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3413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50230" indent="0">
              <a:buFontTx/>
              <a:buNone/>
              <a:defRPr/>
            </a:lvl2pPr>
            <a:lvl3pPr marL="1300460" indent="0">
              <a:buFontTx/>
              <a:buNone/>
              <a:defRPr/>
            </a:lvl3pPr>
            <a:lvl4pPr marL="1950690" indent="0">
              <a:buFontTx/>
              <a:buNone/>
              <a:defRPr/>
            </a:lvl4pPr>
            <a:lvl5pPr marL="2600919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350" y="6439037"/>
            <a:ext cx="12226746" cy="2153122"/>
          </a:xfrm>
        </p:spPr>
        <p:txBody>
          <a:bodyPr anchor="t">
            <a:normAutofit/>
          </a:bodyPr>
          <a:lstStyle>
            <a:lvl1pPr marL="0" indent="0" algn="l">
              <a:buNone/>
              <a:defRPr sz="256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650230" indent="0">
              <a:buNone/>
              <a:defRPr sz="2560">
                <a:solidFill>
                  <a:schemeClr val="tx1">
                    <a:tint val="75000"/>
                  </a:schemeClr>
                </a:solidFill>
              </a:defRPr>
            </a:lvl2pPr>
            <a:lvl3pPr marL="1300460" indent="0">
              <a:buNone/>
              <a:defRPr sz="2276">
                <a:solidFill>
                  <a:schemeClr val="tx1">
                    <a:tint val="75000"/>
                  </a:schemeClr>
                </a:solidFill>
              </a:defRPr>
            </a:lvl3pPr>
            <a:lvl4pPr marL="1950690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4pPr>
            <a:lvl5pPr marL="2600919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5pPr>
            <a:lvl6pPr marL="3251149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6pPr>
            <a:lvl7pPr marL="3901379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7pPr>
            <a:lvl8pPr marL="4551609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8pPr>
            <a:lvl9pPr marL="5201839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F9B3646-669D-4D60-9C5C-8E1971FC32FD}" type="datetimeFigureOut">
              <a:rPr lang="en-US" smtClean="0"/>
              <a:pPr>
                <a:defRPr/>
              </a:pPr>
              <a:t>6/30/2026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69B693-C708-446D-81B6-DAA42CBC1F6D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24" name="TextBox 23"/>
          <p:cNvSpPr txBox="1"/>
          <p:nvPr/>
        </p:nvSpPr>
        <p:spPr>
          <a:xfrm>
            <a:off x="770683" y="1124093"/>
            <a:ext cx="867013" cy="831681"/>
          </a:xfrm>
          <a:prstGeom prst="rect">
            <a:avLst/>
          </a:prstGeom>
        </p:spPr>
        <p:txBody>
          <a:bodyPr vert="horz" lIns="130048" tIns="65024" rIns="130048" bIns="65024" rtlCol="0" anchor="ctr">
            <a:noAutofit/>
          </a:bodyPr>
          <a:lstStyle/>
          <a:p>
            <a:pPr lvl="0"/>
            <a:r>
              <a:rPr lang="en-US" sz="11378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2648224" y="4105324"/>
            <a:ext cx="867013" cy="831681"/>
          </a:xfrm>
          <a:prstGeom prst="rect">
            <a:avLst/>
          </a:prstGeom>
        </p:spPr>
        <p:txBody>
          <a:bodyPr vert="horz" lIns="130048" tIns="65024" rIns="130048" bIns="65024" rtlCol="0" anchor="ctr">
            <a:noAutofit/>
          </a:bodyPr>
          <a:lstStyle/>
          <a:p>
            <a:pPr lvl="0"/>
            <a:r>
              <a:rPr lang="en-US" sz="11378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8290180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5389" y="866987"/>
            <a:ext cx="12214706" cy="4298809"/>
          </a:xfrm>
        </p:spPr>
        <p:txBody>
          <a:bodyPr anchor="ctr">
            <a:normAutofit/>
          </a:bodyPr>
          <a:lstStyle>
            <a:lvl1pPr algn="l">
              <a:defRPr sz="6258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963347" y="5707662"/>
            <a:ext cx="12226747" cy="731375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3413">
                <a:solidFill>
                  <a:schemeClr val="accent1"/>
                </a:solidFill>
              </a:defRPr>
            </a:lvl1pPr>
            <a:lvl2pPr marL="650230" indent="0">
              <a:buFontTx/>
              <a:buNone/>
              <a:defRPr/>
            </a:lvl2pPr>
            <a:lvl3pPr marL="1300460" indent="0">
              <a:buFontTx/>
              <a:buNone/>
              <a:defRPr/>
            </a:lvl3pPr>
            <a:lvl4pPr marL="1950690" indent="0">
              <a:buFontTx/>
              <a:buNone/>
              <a:defRPr/>
            </a:lvl4pPr>
            <a:lvl5pPr marL="2600919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350" y="6439037"/>
            <a:ext cx="12226746" cy="2153122"/>
          </a:xfrm>
        </p:spPr>
        <p:txBody>
          <a:bodyPr anchor="t">
            <a:normAutofit/>
          </a:bodyPr>
          <a:lstStyle>
            <a:lvl1pPr marL="0" indent="0" algn="l">
              <a:buNone/>
              <a:defRPr sz="256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650230" indent="0">
              <a:buNone/>
              <a:defRPr sz="2560">
                <a:solidFill>
                  <a:schemeClr val="tx1">
                    <a:tint val="75000"/>
                  </a:schemeClr>
                </a:solidFill>
              </a:defRPr>
            </a:lvl2pPr>
            <a:lvl3pPr marL="1300460" indent="0">
              <a:buNone/>
              <a:defRPr sz="2276">
                <a:solidFill>
                  <a:schemeClr val="tx1">
                    <a:tint val="75000"/>
                  </a:schemeClr>
                </a:solidFill>
              </a:defRPr>
            </a:lvl3pPr>
            <a:lvl4pPr marL="1950690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4pPr>
            <a:lvl5pPr marL="2600919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5pPr>
            <a:lvl6pPr marL="3251149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6pPr>
            <a:lvl7pPr marL="3901379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7pPr>
            <a:lvl8pPr marL="4551609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8pPr>
            <a:lvl9pPr marL="5201839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260CE2D-91C7-466D-BBD6-FB56B2C6698B}" type="datetimeFigureOut">
              <a:rPr lang="en-US" smtClean="0"/>
              <a:pPr>
                <a:defRPr/>
              </a:pPr>
              <a:t>6/30/2026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B675F9-9B9C-47E6-93B8-95BD5A9D19BB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4781099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9DEF35C-A405-4908-84DA-11D7D304E83F}" type="datetimeFigureOut">
              <a:rPr lang="en-US" smtClean="0"/>
              <a:pPr>
                <a:defRPr/>
              </a:pPr>
              <a:t>6/30/2026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F7F6135-249B-441F-B1D3-B922CAC4C60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591625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332149" y="866986"/>
            <a:ext cx="1855691" cy="7468730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63350" y="866987"/>
            <a:ext cx="10041409" cy="746872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4FABB4B-64A6-4100-82E0-3D22B2563428}" type="datetimeFigureOut">
              <a:rPr lang="en-US" smtClean="0"/>
              <a:pPr>
                <a:defRPr/>
              </a:pPr>
              <a:t>6/30/2026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24CD516-FADD-4411-A4F3-9F4F879E4935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87457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slideLayout" Target="../slideLayouts/slideLayout18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6" Type="http://schemas.openxmlformats.org/officeDocument/2006/relationships/slideLayout" Target="../slideLayouts/slideLayout21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67013" y="559930"/>
            <a:ext cx="15606237" cy="914401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noAutofit/>
          </a:bodyPr>
          <a:lstStyle/>
          <a:p>
            <a:r>
              <a:rPr lang="en-GB" dirty="0"/>
              <a:t>Click to edit Master title style</a:t>
            </a:r>
            <a:br>
              <a:rPr lang="en-GB" dirty="0"/>
            </a:br>
            <a:r>
              <a:rPr lang="en-GB" dirty="0"/>
              <a:t>maximum of 2 lines long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7013" y="2835770"/>
            <a:ext cx="15606237" cy="58769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7015" y="9183182"/>
            <a:ext cx="4046061" cy="3894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707">
                <a:solidFill>
                  <a:schemeClr val="tx1">
                    <a:tint val="75000"/>
                  </a:schemeClr>
                </a:solidFill>
                <a:latin typeface="Arial"/>
                <a:cs typeface="Arial"/>
              </a:defRPr>
            </a:lvl1pPr>
          </a:lstStyle>
          <a:p>
            <a:fld id="{59B6A4D7-739E-EC45-AFAD-D68814F4311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82531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21" r:id="rId1"/>
    <p:sldLayoutId id="2147484822" r:id="rId2"/>
    <p:sldLayoutId id="2147484823" r:id="rId3"/>
    <p:sldLayoutId id="2147484824" r:id="rId4"/>
    <p:sldLayoutId id="2147484825" r:id="rId5"/>
  </p:sldLayoutIdLst>
  <p:txStyles>
    <p:titleStyle>
      <a:lvl1pPr algn="l" defTabSz="650263" rtl="0" eaLnBrk="1" latinLnBrk="0" hangingPunct="1">
        <a:spcBef>
          <a:spcPct val="0"/>
        </a:spcBef>
        <a:buNone/>
        <a:defRPr sz="3698" b="1" i="0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487697" indent="-487697" algn="l" defTabSz="650263" rtl="0" eaLnBrk="1" latinLnBrk="0" hangingPunct="1">
        <a:spcBef>
          <a:spcPct val="20000"/>
        </a:spcBef>
        <a:buClr>
          <a:srgbClr val="008000"/>
        </a:buClr>
        <a:buFont typeface="Arial"/>
        <a:buChar char="•"/>
        <a:defRPr sz="3413" kern="1200">
          <a:solidFill>
            <a:schemeClr val="tx1"/>
          </a:solidFill>
          <a:latin typeface="Arial"/>
          <a:ea typeface="+mn-ea"/>
          <a:cs typeface="Arial"/>
        </a:defRPr>
      </a:lvl1pPr>
      <a:lvl2pPr marL="1056676" indent="-406415" algn="l" defTabSz="650263" rtl="0" eaLnBrk="1" latinLnBrk="0" hangingPunct="1">
        <a:spcBef>
          <a:spcPct val="20000"/>
        </a:spcBef>
        <a:buClr>
          <a:srgbClr val="008000"/>
        </a:buClr>
        <a:buFont typeface="Arial"/>
        <a:buChar char="–"/>
        <a:defRPr sz="2844" kern="1200">
          <a:solidFill>
            <a:schemeClr val="tx1"/>
          </a:solidFill>
          <a:latin typeface="Arial"/>
          <a:ea typeface="+mn-ea"/>
          <a:cs typeface="Arial"/>
        </a:defRPr>
      </a:lvl2pPr>
      <a:lvl3pPr marL="1625657" indent="-325131" algn="l" defTabSz="650263" rtl="0" eaLnBrk="1" latinLnBrk="0" hangingPunct="1">
        <a:spcBef>
          <a:spcPct val="20000"/>
        </a:spcBef>
        <a:buClr>
          <a:srgbClr val="008000"/>
        </a:buClr>
        <a:buFont typeface="Arial"/>
        <a:buChar char="•"/>
        <a:defRPr sz="2561" kern="1200">
          <a:solidFill>
            <a:schemeClr val="tx1"/>
          </a:solidFill>
          <a:latin typeface="Arial"/>
          <a:ea typeface="+mn-ea"/>
          <a:cs typeface="Arial"/>
        </a:defRPr>
      </a:lvl3pPr>
      <a:lvl4pPr marL="2275918" indent="-325131" algn="l" defTabSz="650263" rtl="0" eaLnBrk="1" latinLnBrk="0" hangingPunct="1">
        <a:spcBef>
          <a:spcPct val="20000"/>
        </a:spcBef>
        <a:buClr>
          <a:srgbClr val="008000"/>
        </a:buClr>
        <a:buFont typeface="Arial"/>
        <a:buChar char="–"/>
        <a:defRPr sz="2276" kern="1200">
          <a:solidFill>
            <a:schemeClr val="tx1"/>
          </a:solidFill>
          <a:latin typeface="Arial"/>
          <a:ea typeface="+mn-ea"/>
          <a:cs typeface="Arial"/>
        </a:defRPr>
      </a:lvl4pPr>
      <a:lvl5pPr marL="2926181" indent="-325131" algn="l" defTabSz="650263" rtl="0" eaLnBrk="1" latinLnBrk="0" hangingPunct="1">
        <a:spcBef>
          <a:spcPct val="20000"/>
        </a:spcBef>
        <a:buClr>
          <a:srgbClr val="008000"/>
        </a:buClr>
        <a:buFont typeface="Arial"/>
        <a:buChar char="»"/>
        <a:defRPr sz="1991" kern="1200">
          <a:solidFill>
            <a:schemeClr val="tx1"/>
          </a:solidFill>
          <a:latin typeface="Arial"/>
          <a:ea typeface="+mn-ea"/>
          <a:cs typeface="Arial"/>
        </a:defRPr>
      </a:lvl5pPr>
      <a:lvl6pPr marL="3576443" indent="-325131" algn="l" defTabSz="650263" rtl="0" eaLnBrk="1" latinLnBrk="0" hangingPunct="1">
        <a:spcBef>
          <a:spcPct val="20000"/>
        </a:spcBef>
        <a:buFont typeface="Arial"/>
        <a:buChar char="•"/>
        <a:defRPr sz="2844" kern="1200">
          <a:solidFill>
            <a:schemeClr val="tx1"/>
          </a:solidFill>
          <a:latin typeface="+mn-lt"/>
          <a:ea typeface="+mn-ea"/>
          <a:cs typeface="+mn-cs"/>
        </a:defRPr>
      </a:lvl6pPr>
      <a:lvl7pPr marL="4226705" indent="-325131" algn="l" defTabSz="650263" rtl="0" eaLnBrk="1" latinLnBrk="0" hangingPunct="1">
        <a:spcBef>
          <a:spcPct val="20000"/>
        </a:spcBef>
        <a:buFont typeface="Arial"/>
        <a:buChar char="•"/>
        <a:defRPr sz="2844" kern="1200">
          <a:solidFill>
            <a:schemeClr val="tx1"/>
          </a:solidFill>
          <a:latin typeface="+mn-lt"/>
          <a:ea typeface="+mn-ea"/>
          <a:cs typeface="+mn-cs"/>
        </a:defRPr>
      </a:lvl7pPr>
      <a:lvl8pPr marL="4876968" indent="-325131" algn="l" defTabSz="650263" rtl="0" eaLnBrk="1" latinLnBrk="0" hangingPunct="1">
        <a:spcBef>
          <a:spcPct val="20000"/>
        </a:spcBef>
        <a:buFont typeface="Arial"/>
        <a:buChar char="•"/>
        <a:defRPr sz="2844" kern="1200">
          <a:solidFill>
            <a:schemeClr val="tx1"/>
          </a:solidFill>
          <a:latin typeface="+mn-lt"/>
          <a:ea typeface="+mn-ea"/>
          <a:cs typeface="+mn-cs"/>
        </a:defRPr>
      </a:lvl8pPr>
      <a:lvl9pPr marL="5527230" indent="-325131" algn="l" defTabSz="650263" rtl="0" eaLnBrk="1" latinLnBrk="0" hangingPunct="1">
        <a:spcBef>
          <a:spcPct val="20000"/>
        </a:spcBef>
        <a:buFont typeface="Arial"/>
        <a:buChar char="•"/>
        <a:defRPr sz="284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50263" rtl="0" eaLnBrk="1" latinLnBrk="0" hangingPunct="1">
        <a:defRPr sz="2561" kern="1200">
          <a:solidFill>
            <a:schemeClr val="tx1"/>
          </a:solidFill>
          <a:latin typeface="+mn-lt"/>
          <a:ea typeface="+mn-ea"/>
          <a:cs typeface="+mn-cs"/>
        </a:defRPr>
      </a:lvl1pPr>
      <a:lvl2pPr marL="650263" algn="l" defTabSz="650263" rtl="0" eaLnBrk="1" latinLnBrk="0" hangingPunct="1">
        <a:defRPr sz="2561" kern="1200">
          <a:solidFill>
            <a:schemeClr val="tx1"/>
          </a:solidFill>
          <a:latin typeface="+mn-lt"/>
          <a:ea typeface="+mn-ea"/>
          <a:cs typeface="+mn-cs"/>
        </a:defRPr>
      </a:lvl2pPr>
      <a:lvl3pPr marL="1300525" algn="l" defTabSz="650263" rtl="0" eaLnBrk="1" latinLnBrk="0" hangingPunct="1">
        <a:defRPr sz="2561" kern="1200">
          <a:solidFill>
            <a:schemeClr val="tx1"/>
          </a:solidFill>
          <a:latin typeface="+mn-lt"/>
          <a:ea typeface="+mn-ea"/>
          <a:cs typeface="+mn-cs"/>
        </a:defRPr>
      </a:lvl3pPr>
      <a:lvl4pPr marL="1950788" algn="l" defTabSz="650263" rtl="0" eaLnBrk="1" latinLnBrk="0" hangingPunct="1">
        <a:defRPr sz="2561" kern="1200">
          <a:solidFill>
            <a:schemeClr val="tx1"/>
          </a:solidFill>
          <a:latin typeface="+mn-lt"/>
          <a:ea typeface="+mn-ea"/>
          <a:cs typeface="+mn-cs"/>
        </a:defRPr>
      </a:lvl4pPr>
      <a:lvl5pPr marL="2601049" algn="l" defTabSz="650263" rtl="0" eaLnBrk="1" latinLnBrk="0" hangingPunct="1">
        <a:defRPr sz="2561" kern="1200">
          <a:solidFill>
            <a:schemeClr val="tx1"/>
          </a:solidFill>
          <a:latin typeface="+mn-lt"/>
          <a:ea typeface="+mn-ea"/>
          <a:cs typeface="+mn-cs"/>
        </a:defRPr>
      </a:lvl5pPr>
      <a:lvl6pPr marL="3251312" algn="l" defTabSz="650263" rtl="0" eaLnBrk="1" latinLnBrk="0" hangingPunct="1">
        <a:defRPr sz="2561" kern="1200">
          <a:solidFill>
            <a:schemeClr val="tx1"/>
          </a:solidFill>
          <a:latin typeface="+mn-lt"/>
          <a:ea typeface="+mn-ea"/>
          <a:cs typeface="+mn-cs"/>
        </a:defRPr>
      </a:lvl6pPr>
      <a:lvl7pPr marL="3901574" algn="l" defTabSz="650263" rtl="0" eaLnBrk="1" latinLnBrk="0" hangingPunct="1">
        <a:defRPr sz="2561" kern="1200">
          <a:solidFill>
            <a:schemeClr val="tx1"/>
          </a:solidFill>
          <a:latin typeface="+mn-lt"/>
          <a:ea typeface="+mn-ea"/>
          <a:cs typeface="+mn-cs"/>
        </a:defRPr>
      </a:lvl7pPr>
      <a:lvl8pPr marL="4551836" algn="l" defTabSz="650263" rtl="0" eaLnBrk="1" latinLnBrk="0" hangingPunct="1">
        <a:defRPr sz="2561" kern="1200">
          <a:solidFill>
            <a:schemeClr val="tx1"/>
          </a:solidFill>
          <a:latin typeface="+mn-lt"/>
          <a:ea typeface="+mn-ea"/>
          <a:cs typeface="+mn-cs"/>
        </a:defRPr>
      </a:lvl8pPr>
      <a:lvl9pPr marL="5202099" algn="l" defTabSz="650263" rtl="0" eaLnBrk="1" latinLnBrk="0" hangingPunct="1">
        <a:defRPr sz="256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12041"/>
            <a:ext cx="17340263" cy="9765642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63349" y="866987"/>
            <a:ext cx="12226746" cy="187847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349" y="3072838"/>
            <a:ext cx="12226746" cy="55193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7614" y="8592160"/>
            <a:ext cx="1297020" cy="5192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6/30/2026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63349" y="8592160"/>
            <a:ext cx="8956877" cy="5192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218206" y="8592160"/>
            <a:ext cx="971890" cy="5192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80">
                <a:solidFill>
                  <a:schemeClr val="accent1"/>
                </a:solidFill>
              </a:defRPr>
            </a:lvl1pPr>
          </a:lstStyle>
          <a:p>
            <a:fld id="{59B6A4D7-739E-EC45-AFAD-D68814F4311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9688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45" r:id="rId1"/>
    <p:sldLayoutId id="2147484846" r:id="rId2"/>
    <p:sldLayoutId id="2147484847" r:id="rId3"/>
    <p:sldLayoutId id="2147484848" r:id="rId4"/>
    <p:sldLayoutId id="2147484849" r:id="rId5"/>
    <p:sldLayoutId id="2147484850" r:id="rId6"/>
    <p:sldLayoutId id="2147484851" r:id="rId7"/>
    <p:sldLayoutId id="2147484852" r:id="rId8"/>
    <p:sldLayoutId id="2147484853" r:id="rId9"/>
    <p:sldLayoutId id="2147484854" r:id="rId10"/>
    <p:sldLayoutId id="2147484855" r:id="rId11"/>
    <p:sldLayoutId id="2147484856" r:id="rId12"/>
    <p:sldLayoutId id="2147484857" r:id="rId13"/>
    <p:sldLayoutId id="2147484858" r:id="rId14"/>
    <p:sldLayoutId id="2147484859" r:id="rId15"/>
    <p:sldLayoutId id="2147484860" r:id="rId16"/>
  </p:sldLayoutIdLst>
  <p:txStyles>
    <p:titleStyle>
      <a:lvl1pPr algn="l" defTabSz="650230" rtl="0" eaLnBrk="1" latinLnBrk="0" hangingPunct="1">
        <a:spcBef>
          <a:spcPct val="0"/>
        </a:spcBef>
        <a:buNone/>
        <a:defRPr sz="512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487672" indent="-487672" algn="l" defTabSz="650230" rtl="0" eaLnBrk="1" latinLnBrk="0" hangingPunct="1">
        <a:spcBef>
          <a:spcPts val="1422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56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1056623" indent="-406394" algn="l" defTabSz="650230" rtl="0" eaLnBrk="1" latinLnBrk="0" hangingPunct="1">
        <a:spcBef>
          <a:spcPts val="1422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276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625575" indent="-325115" algn="l" defTabSz="650230" rtl="0" eaLnBrk="1" latinLnBrk="0" hangingPunct="1">
        <a:spcBef>
          <a:spcPts val="1422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991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2275804" indent="-325115" algn="l" defTabSz="650230" rtl="0" eaLnBrk="1" latinLnBrk="0" hangingPunct="1">
        <a:spcBef>
          <a:spcPts val="1422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707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926034" indent="-325115" algn="l" defTabSz="650230" rtl="0" eaLnBrk="1" latinLnBrk="0" hangingPunct="1">
        <a:spcBef>
          <a:spcPts val="1422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707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3576264" indent="-325115" algn="l" defTabSz="650230" rtl="0" eaLnBrk="1" latinLnBrk="0" hangingPunct="1">
        <a:spcBef>
          <a:spcPts val="1422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707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4226494" indent="-325115" algn="l" defTabSz="650230" rtl="0" eaLnBrk="1" latinLnBrk="0" hangingPunct="1">
        <a:spcBef>
          <a:spcPts val="1422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707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4876724" indent="-325115" algn="l" defTabSz="650230" rtl="0" eaLnBrk="1" latinLnBrk="0" hangingPunct="1">
        <a:spcBef>
          <a:spcPts val="1422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707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5526954" indent="-325115" algn="l" defTabSz="650230" rtl="0" eaLnBrk="1" latinLnBrk="0" hangingPunct="1">
        <a:spcBef>
          <a:spcPts val="1422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707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5023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1pPr>
      <a:lvl2pPr marL="650230" algn="l" defTabSz="65023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2pPr>
      <a:lvl3pPr marL="1300460" algn="l" defTabSz="65023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3pPr>
      <a:lvl4pPr marL="1950690" algn="l" defTabSz="65023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4pPr>
      <a:lvl5pPr marL="2600919" algn="l" defTabSz="65023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5pPr>
      <a:lvl6pPr marL="3251149" algn="l" defTabSz="65023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6pPr>
      <a:lvl7pPr marL="3901379" algn="l" defTabSz="65023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7pPr>
      <a:lvl8pPr marL="4551609" algn="l" defTabSz="65023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8pPr>
      <a:lvl9pPr marL="5201839" algn="l" defTabSz="65023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6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5" Type="http://schemas.openxmlformats.org/officeDocument/2006/relationships/image" Target="../media/image17.png"/><Relationship Id="rId4" Type="http://schemas.microsoft.com/office/2007/relationships/hdphoto" Target="../media/hdphoto2.wdp"/><Relationship Id="rId9" Type="http://schemas.openxmlformats.org/officeDocument/2006/relationships/image" Target="../media/image20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21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microsoft.com/office/2007/relationships/hdphoto" Target="../media/hdphoto4.wdp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25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6.png"/><Relationship Id="rId5" Type="http://schemas.microsoft.com/office/2007/relationships/hdphoto" Target="../media/hdphoto4.wdp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Relationship Id="rId4" Type="http://schemas.microsoft.com/office/2007/relationships/hdphoto" Target="../media/hdphoto4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Relationship Id="rId4" Type="http://schemas.microsoft.com/office/2007/relationships/hdphoto" Target="../media/hdphoto4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Relationship Id="rId4" Type="http://schemas.microsoft.com/office/2007/relationships/hdphoto" Target="../media/hdphoto6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31BEACE8-1A35-F10B-EC13-A4330B4D4A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2ACF8F82-9DD2-A2A4-4250-04D5208017B3}"/>
              </a:ext>
            </a:extLst>
          </p:cNvPr>
          <p:cNvGrpSpPr/>
          <p:nvPr/>
        </p:nvGrpSpPr>
        <p:grpSpPr>
          <a:xfrm>
            <a:off x="2167731" y="1"/>
            <a:ext cx="13004800" cy="9706352"/>
            <a:chOff x="129093" y="1559858"/>
            <a:chExt cx="9144000" cy="6824779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27ADC64A-680C-EB2F-2CF4-CDAD817D0B2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29093" y="8024592"/>
              <a:ext cx="4722608" cy="360045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2B1E2FEE-395E-FCF6-14FD-4B078037F35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883973" y="8137749"/>
              <a:ext cx="4389120" cy="246888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5AAFA5AA-3471-2EC4-118F-BE4266E0FF6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r="1059"/>
            <a:stretch/>
          </p:blipFill>
          <p:spPr>
            <a:xfrm>
              <a:off x="129093" y="1559858"/>
              <a:ext cx="9144000" cy="2000923"/>
            </a:xfrm>
            <a:prstGeom prst="rect">
              <a:avLst/>
            </a:prstGeom>
          </p:spPr>
        </p:pic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A236BFBE-981B-1BEB-8B43-3F6500A128C0}"/>
              </a:ext>
            </a:extLst>
          </p:cNvPr>
          <p:cNvSpPr txBox="1"/>
          <p:nvPr/>
        </p:nvSpPr>
        <p:spPr>
          <a:xfrm>
            <a:off x="5135887" y="810889"/>
            <a:ext cx="4038300" cy="48641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defTabSz="650263" eaLnBrk="1" fontAlgn="auto" hangingPunct="1">
              <a:spcBef>
                <a:spcPts val="0"/>
              </a:spcBef>
              <a:spcAft>
                <a:spcPts val="0"/>
              </a:spcAft>
            </a:pPr>
            <a:endParaRPr lang="en-GB" sz="2561" dirty="0">
              <a:solidFill>
                <a:prstClr val="black"/>
              </a:solidFill>
              <a:latin typeface="Calibri"/>
              <a:ea typeface="+mn-ea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FDEBFD4-4D6C-D3DB-766A-DCC5478A49D1}"/>
              </a:ext>
            </a:extLst>
          </p:cNvPr>
          <p:cNvSpPr/>
          <p:nvPr/>
        </p:nvSpPr>
        <p:spPr>
          <a:xfrm>
            <a:off x="2909491" y="2649767"/>
            <a:ext cx="13004800" cy="5379934"/>
          </a:xfrm>
          <a:prstGeom prst="rect">
            <a:avLst/>
          </a:prstGeom>
          <a:noFill/>
        </p:spPr>
        <p:txBody>
          <a:bodyPr wrap="square" lIns="130048" tIns="65024" rIns="130048" bIns="65024" anchor="t">
            <a:spAutoFit/>
          </a:bodyPr>
          <a:lstStyle/>
          <a:p>
            <a:pPr defTabSz="650263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1378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aiandra GD" panose="020E0502030308020204" pitchFamily="34" charset="0"/>
                <a:ea typeface="+mn-ea"/>
              </a:rPr>
              <a:t>Welcome to</a:t>
            </a:r>
          </a:p>
          <a:p>
            <a:pPr defTabSz="650263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1378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aiandra GD" panose="020E0502030308020204" pitchFamily="34" charset="0"/>
                <a:ea typeface="+mn-ea"/>
              </a:rPr>
              <a:t>A-level </a:t>
            </a:r>
          </a:p>
          <a:p>
            <a:pPr defTabSz="650263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1351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aiandra GD"/>
                <a:ea typeface="+mn-ea"/>
              </a:rPr>
              <a:t>Business 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777" b="100000" l="8632" r="99837">
                        <a14:foregroundMark x1="30293" y1="2746" x2="56189" y2="40711"/>
                        <a14:foregroundMark x1="98860" y1="65105" x2="98697" y2="64620"/>
                        <a14:foregroundMark x1="25244" y1="54281" x2="24593" y2="53796"/>
                        <a14:foregroundMark x1="64658" y1="53150" x2="65961" y2="5298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725013" y="3896332"/>
            <a:ext cx="5493417" cy="55381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992143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45000">
        <p15:prstTrans prst="peelOff"/>
      </p:transition>
    </mc:Choice>
    <mc:Fallback xmlns="">
      <p:transition spd="slow" advClick="0" advTm="4500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732" y="15832"/>
            <a:ext cx="9028113" cy="1044545"/>
          </a:xfrm>
        </p:spPr>
        <p:txBody>
          <a:bodyPr/>
          <a:lstStyle/>
          <a:p>
            <a:r>
              <a:rPr lang="en-GB" b="1" dirty="0"/>
              <a:t>Why study A-Level Business?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49451" y="1276400"/>
            <a:ext cx="10225136" cy="8784976"/>
          </a:xfrm>
        </p:spPr>
        <p:txBody>
          <a:bodyPr>
            <a:noAutofit/>
          </a:bodyPr>
          <a:lstStyle/>
          <a:p>
            <a:r>
              <a:rPr lang="en-GB" sz="280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Whatever higher education course or career you go into, the business environment will always have an impact.</a:t>
            </a:r>
          </a:p>
          <a:p>
            <a:pPr marL="487070" indent="-487070"/>
            <a:endParaRPr lang="en-US" sz="1600" dirty="0"/>
          </a:p>
          <a:p>
            <a:pPr marL="487070" indent="-487070"/>
            <a:r>
              <a:rPr lang="en-GB" sz="280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We explore current topics from the news and examples from real-life business to help you put the impact of the external environment into context</a:t>
            </a:r>
          </a:p>
          <a:p>
            <a:pPr marL="487070" indent="-487070"/>
            <a:endParaRPr lang="en-GB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487070" indent="-487070"/>
            <a:r>
              <a:rPr lang="en-GB" sz="280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We touch on many other subjects such as Politics, Economics, Social Sciences, Geography, I.T. and Law when analysing a business’s strategic position, so this course compliments many others!</a:t>
            </a:r>
          </a:p>
          <a:p>
            <a:pPr marL="487070" indent="-487070"/>
            <a:endParaRPr lang="en-GB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487070" indent="-487070"/>
            <a:r>
              <a:rPr lang="en-GB" sz="280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You will develop real-world knowledge and practical skills to analyse data, think critically about issues and make informed decisions – all of which are essential for           higher education and employment.</a:t>
            </a:r>
          </a:p>
          <a:p>
            <a:pPr marL="0" indent="0">
              <a:buNone/>
            </a:pPr>
            <a:endParaRPr lang="en-GB" sz="280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68487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60000">
        <p15:prstTrans prst="peelOff"/>
      </p:transition>
    </mc:Choice>
    <mc:Fallback xmlns="">
      <p:transition spd="slow" advClick="0" advTm="60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77443" y="124273"/>
            <a:ext cx="9027858" cy="1878471"/>
          </a:xfrm>
        </p:spPr>
        <p:txBody>
          <a:bodyPr>
            <a:normAutofit/>
          </a:bodyPr>
          <a:lstStyle/>
          <a:p>
            <a:r>
              <a:rPr lang="en-GB" b="1" dirty="0"/>
              <a:t>Did you know?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386034" y="2880652"/>
            <a:ext cx="4580216" cy="3810467"/>
          </a:xfrm>
          <a:prstGeom prst="rect">
            <a:avLst/>
          </a:prstGeom>
          <a:noFill/>
          <a:ln>
            <a:solidFill>
              <a:srgbClr val="FF99CC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ts val="4200"/>
              </a:lnSpc>
            </a:pPr>
            <a:r>
              <a:rPr lang="en-GB" sz="280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Business is in                  the top ten of                    A-Level subjects studied in the U.K. and is the most popular university subject, with 20% of all students taking related courses.</a:t>
            </a:r>
          </a:p>
        </p:txBody>
      </p:sp>
      <p:sp>
        <p:nvSpPr>
          <p:cNvPr id="8" name="Rectangle 7"/>
          <p:cNvSpPr/>
          <p:nvPr/>
        </p:nvSpPr>
        <p:spPr>
          <a:xfrm>
            <a:off x="7374020" y="1030403"/>
            <a:ext cx="5328592" cy="3271858"/>
          </a:xfrm>
          <a:prstGeom prst="rect">
            <a:avLst/>
          </a:prstGeom>
          <a:ln>
            <a:solidFill>
              <a:srgbClr val="FF99CC"/>
            </a:solidFill>
          </a:ln>
        </p:spPr>
        <p:txBody>
          <a:bodyPr wrap="square">
            <a:spAutoFit/>
          </a:bodyPr>
          <a:lstStyle/>
          <a:p>
            <a:pPr>
              <a:lnSpc>
                <a:spcPts val="4200"/>
              </a:lnSpc>
            </a:pPr>
            <a:r>
              <a:rPr lang="en-GB" sz="280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Business qualifications are associated with strong employment rates and earning potential, and many career paths offer clear opportunities for advancement. 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843" b="96078" l="1124" r="97472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707752" y="412304"/>
            <a:ext cx="2805260" cy="20093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Rectangle 12"/>
          <p:cNvSpPr/>
          <p:nvPr/>
        </p:nvSpPr>
        <p:spPr>
          <a:xfrm>
            <a:off x="7374020" y="5059847"/>
            <a:ext cx="5328592" cy="3271858"/>
          </a:xfrm>
          <a:prstGeom prst="rect">
            <a:avLst/>
          </a:prstGeom>
          <a:ln>
            <a:solidFill>
              <a:srgbClr val="FF99CC"/>
            </a:solidFill>
          </a:ln>
        </p:spPr>
        <p:txBody>
          <a:bodyPr wrap="square">
            <a:spAutoFit/>
          </a:bodyPr>
          <a:lstStyle/>
          <a:p>
            <a:pPr>
              <a:lnSpc>
                <a:spcPts val="4200"/>
              </a:lnSpc>
            </a:pPr>
            <a:r>
              <a:rPr lang="en-GB" sz="280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Universities often have strong links with businesses, offering opportunities like work placements and challenges that can help students secure                    jobs after graduation. 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98951" l="965" r="96785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4761638" y="1602530"/>
            <a:ext cx="2450662" cy="22536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7"/>
          <a:srcRect t="23739"/>
          <a:stretch/>
        </p:blipFill>
        <p:spPr>
          <a:xfrm>
            <a:off x="9817808" y="6893026"/>
            <a:ext cx="3779891" cy="23730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72738" y="7929733"/>
            <a:ext cx="1718331" cy="1733404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61928" y="7845225"/>
            <a:ext cx="1868411" cy="1817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3252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60000">
        <p15:prstTrans prst="peelOff"/>
      </p:transition>
    </mc:Choice>
    <mc:Fallback xmlns="">
      <p:transition spd="slow" advClick="0" advTm="60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9371" y="1"/>
            <a:ext cx="10363532" cy="1878013"/>
          </a:xfrm>
        </p:spPr>
        <p:txBody>
          <a:bodyPr>
            <a:normAutofit/>
          </a:bodyPr>
          <a:lstStyle/>
          <a:p>
            <a:r>
              <a:rPr lang="en-GB" sz="4901" b="1" dirty="0"/>
              <a:t>A-Level Business career pathways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2857082" y="1060376"/>
            <a:ext cx="9028113" cy="8208912"/>
          </a:xfrm>
        </p:spPr>
        <p:txBody>
          <a:bodyPr>
            <a:normAutofit/>
          </a:bodyPr>
          <a:lstStyle/>
          <a:p>
            <a:r>
              <a:rPr lang="en-GB" sz="3200" dirty="0"/>
              <a:t>Marketing management</a:t>
            </a:r>
          </a:p>
          <a:p>
            <a:r>
              <a:rPr lang="en-GB" sz="3200" dirty="0"/>
              <a:t>Operations management</a:t>
            </a:r>
          </a:p>
          <a:p>
            <a:r>
              <a:rPr lang="en-GB" sz="3200" dirty="0"/>
              <a:t>Human Resources management</a:t>
            </a:r>
          </a:p>
          <a:p>
            <a:r>
              <a:rPr lang="en-GB" sz="3200" dirty="0"/>
              <a:t>Project management</a:t>
            </a:r>
          </a:p>
          <a:p>
            <a:r>
              <a:rPr lang="en-GB" sz="3200" dirty="0"/>
              <a:t>Retail management</a:t>
            </a:r>
          </a:p>
          <a:p>
            <a:r>
              <a:rPr lang="en-GB" sz="3200" dirty="0"/>
              <a:t>Office management</a:t>
            </a:r>
          </a:p>
          <a:p>
            <a:r>
              <a:rPr lang="en-GB" sz="3200" dirty="0"/>
              <a:t>Market analyst </a:t>
            </a:r>
          </a:p>
          <a:p>
            <a:r>
              <a:rPr lang="en-GB" sz="3200" dirty="0"/>
              <a:t>Financial analyst</a:t>
            </a:r>
          </a:p>
          <a:p>
            <a:r>
              <a:rPr lang="en-GB" sz="3200" dirty="0"/>
              <a:t>Accountancy </a:t>
            </a:r>
          </a:p>
          <a:p>
            <a:r>
              <a:rPr lang="en-GB" sz="3200" dirty="0"/>
              <a:t>Banking</a:t>
            </a:r>
          </a:p>
          <a:p>
            <a:r>
              <a:rPr lang="en-GB" sz="3200" dirty="0"/>
              <a:t>Entrepreneurship</a:t>
            </a:r>
          </a:p>
          <a:p>
            <a:r>
              <a:rPr lang="en-GB" sz="3200" i="1" dirty="0">
                <a:solidFill>
                  <a:schemeClr val="accent1">
                    <a:lumMod val="75000"/>
                  </a:schemeClr>
                </a:solidFill>
              </a:rPr>
              <a:t>Practically anything!</a:t>
            </a:r>
          </a:p>
        </p:txBody>
      </p:sp>
    </p:spTree>
    <p:extLst>
      <p:ext uri="{BB962C8B-B14F-4D97-AF65-F5344CB8AC3E}">
        <p14:creationId xmlns:p14="http://schemas.microsoft.com/office/powerpoint/2010/main" val="492601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60000">
        <p15:prstTrans prst="peelOff"/>
      </p:transition>
    </mc:Choice>
    <mc:Fallback xmlns="">
      <p:transition spd="slow" advClick="0" advTm="60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731" y="1"/>
            <a:ext cx="9027858" cy="1878471"/>
          </a:xfrm>
        </p:spPr>
        <p:txBody>
          <a:bodyPr>
            <a:normAutofit/>
          </a:bodyPr>
          <a:lstStyle/>
          <a:p>
            <a:r>
              <a:rPr lang="en-GB" b="1" dirty="0"/>
              <a:t>Course assessment – AS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236" b="95812" l="2532" r="98101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52387" y="203571"/>
            <a:ext cx="2808311" cy="1697428"/>
          </a:xfrm>
          <a:prstGeom prst="rect">
            <a:avLst/>
          </a:prstGeom>
          <a:effectLst>
            <a:glow rad="101600">
              <a:schemeClr val="bg1">
                <a:alpha val="60000"/>
              </a:schemeClr>
            </a:glow>
          </a:effectLst>
        </p:spPr>
      </p:pic>
      <p:grpSp>
        <p:nvGrpSpPr>
          <p:cNvPr id="17" name="Group 16"/>
          <p:cNvGrpSpPr/>
          <p:nvPr/>
        </p:nvGrpSpPr>
        <p:grpSpPr>
          <a:xfrm>
            <a:off x="2390190" y="1052286"/>
            <a:ext cx="8582941" cy="4522813"/>
            <a:chOff x="325564" y="1052285"/>
            <a:chExt cx="7992887" cy="3811883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25564" y="1052285"/>
              <a:ext cx="7992887" cy="3811883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A236BFBE-981B-1BEB-8B43-3F6500A128C0}"/>
                </a:ext>
              </a:extLst>
            </p:cNvPr>
            <p:cNvSpPr txBox="1"/>
            <p:nvPr/>
          </p:nvSpPr>
          <p:spPr>
            <a:xfrm>
              <a:off x="2253928" y="2140497"/>
              <a:ext cx="2376264" cy="40995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defTabSz="650263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GB" sz="2561" dirty="0">
                <a:solidFill>
                  <a:prstClr val="black"/>
                </a:solidFill>
                <a:latin typeface="Calibri"/>
                <a:ea typeface="+mn-ea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4781701" y="5308849"/>
            <a:ext cx="8582941" cy="4104456"/>
            <a:chOff x="2095923" y="5380856"/>
            <a:chExt cx="7992887" cy="3459287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095923" y="5380856"/>
              <a:ext cx="7992887" cy="3459287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236BFBE-981B-1BEB-8B43-3F6500A128C0}"/>
                </a:ext>
              </a:extLst>
            </p:cNvPr>
            <p:cNvSpPr txBox="1"/>
            <p:nvPr/>
          </p:nvSpPr>
          <p:spPr>
            <a:xfrm>
              <a:off x="5692612" y="6153594"/>
              <a:ext cx="2376264" cy="28533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defTabSz="650263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GB" sz="1600" dirty="0">
                  <a:solidFill>
                    <a:schemeClr val="tx1"/>
                  </a:solidFill>
                  <a:latin typeface="Calibri"/>
                  <a:ea typeface="+mn-ea"/>
                </a:rPr>
                <a:t>)</a:t>
              </a:r>
            </a:p>
          </p:txBody>
        </p:sp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>
                        <a14:foregroundMark x1="18652" y1="53613" x2="25977" y2="51074"/>
                        <a14:foregroundMark x1="37305" y1="53516" x2="37109" y2="66016"/>
                        <a14:foregroundMark x1="58008" y1="51465" x2="64355" y2="50684"/>
                        <a14:foregroundMark x1="58691" y1="64551" x2="64063" y2="68945"/>
                        <a14:foregroundMark x1="56641" y1="68457" x2="57520" y2="67969"/>
                        <a14:foregroundMark x1="67383" y1="70410" x2="67676" y2="70508"/>
                        <a14:foregroundMark x1="54492" y1="62109" x2="54492" y2="62109"/>
                        <a14:foregroundMark x1="78711" y1="50879" x2="72070" y2="62891"/>
                        <a14:foregroundMark x1="39941" y1="40137" x2="39746" y2="44531"/>
                        <a14:foregroundMark x1="46191" y1="41699" x2="46973" y2="44336"/>
                        <a14:foregroundMark x1="56348" y1="40430" x2="56348" y2="46289"/>
                        <a14:backgroundMark x1="58691" y1="40625" x2="58594" y2="4062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167731" y="6225704"/>
            <a:ext cx="2722796" cy="2722796"/>
          </a:xfrm>
          <a:prstGeom prst="rect">
            <a:avLst/>
          </a:prstGeom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38813122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60000">
        <p15:prstTrans prst="peelOff"/>
      </p:transition>
    </mc:Choice>
    <mc:Fallback xmlns="">
      <p:transition spd="slow" advClick="0" advTm="600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2362053" y="772345"/>
            <a:ext cx="7524052" cy="3624186"/>
            <a:chOff x="194322" y="772345"/>
            <a:chExt cx="7524052" cy="3624186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4322" y="772345"/>
              <a:ext cx="7524052" cy="3624186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A236BFBE-981B-1BEB-8B43-3F6500A128C0}"/>
                </a:ext>
              </a:extLst>
            </p:cNvPr>
            <p:cNvSpPr txBox="1"/>
            <p:nvPr/>
          </p:nvSpPr>
          <p:spPr>
            <a:xfrm>
              <a:off x="885776" y="1878451"/>
              <a:ext cx="2376264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defTabSz="650263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GB" sz="1600" dirty="0">
                <a:solidFill>
                  <a:schemeClr val="tx1"/>
                </a:solidFill>
                <a:latin typeface="Calibri"/>
                <a:ea typeface="+mn-ea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731" y="1"/>
            <a:ext cx="9027858" cy="1878471"/>
          </a:xfrm>
        </p:spPr>
        <p:txBody>
          <a:bodyPr>
            <a:normAutofit/>
          </a:bodyPr>
          <a:lstStyle/>
          <a:p>
            <a:r>
              <a:rPr lang="en-GB" b="1" dirty="0"/>
              <a:t>Course assessment – A2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236" b="95812" l="2532" r="98101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52387" y="203571"/>
            <a:ext cx="2808311" cy="1697428"/>
          </a:xfrm>
          <a:prstGeom prst="rect">
            <a:avLst/>
          </a:prstGeom>
          <a:effectLst>
            <a:glow rad="101600">
              <a:schemeClr val="bg1">
                <a:alpha val="60000"/>
              </a:schemeClr>
            </a:glo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67731" y="6528879"/>
            <a:ext cx="7510512" cy="324961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236BFBE-981B-1BEB-8B43-3F6500A128C0}"/>
              </a:ext>
            </a:extLst>
          </p:cNvPr>
          <p:cNvSpPr txBox="1"/>
          <p:nvPr/>
        </p:nvSpPr>
        <p:spPr>
          <a:xfrm>
            <a:off x="5493528" y="7181056"/>
            <a:ext cx="2376264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defTabSz="650263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1600" dirty="0">
                <a:solidFill>
                  <a:schemeClr val="tx1"/>
                </a:solidFill>
                <a:latin typeface="Calibri"/>
                <a:ea typeface="+mn-ea"/>
              </a:rPr>
              <a:t>)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7097130" y="4107466"/>
            <a:ext cx="7510512" cy="3242869"/>
            <a:chOff x="4929399" y="4156720"/>
            <a:chExt cx="7510512" cy="3242869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929399" y="4156720"/>
              <a:ext cx="7510512" cy="3242869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236BFBE-981B-1BEB-8B43-3F6500A128C0}"/>
                </a:ext>
              </a:extLst>
            </p:cNvPr>
            <p:cNvSpPr txBox="1"/>
            <p:nvPr/>
          </p:nvSpPr>
          <p:spPr>
            <a:xfrm>
              <a:off x="7222480" y="4830322"/>
              <a:ext cx="2376264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defTabSz="650263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GB" sz="1600" dirty="0">
                  <a:solidFill>
                    <a:schemeClr val="tx1"/>
                  </a:solidFill>
                  <a:latin typeface="Calibri"/>
                  <a:ea typeface="+mn-ea"/>
                </a:rPr>
                <a:t>)</a:t>
              </a:r>
            </a:p>
          </p:txBody>
        </p:sp>
      </p:grpSp>
      <p:pic>
        <p:nvPicPr>
          <p:cNvPr id="12" name="Picture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93605" y="4286776"/>
            <a:ext cx="2671974" cy="2671974"/>
          </a:xfrm>
          <a:prstGeom prst="rect">
            <a:avLst/>
          </a:prstGeom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41678722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60000">
        <p15:prstTrans prst="peelOff"/>
      </p:transition>
    </mc:Choice>
    <mc:Fallback xmlns="">
      <p:transition spd="slow" advClick="0" advTm="6000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731" y="1"/>
            <a:ext cx="9027858" cy="1878471"/>
          </a:xfrm>
        </p:spPr>
        <p:txBody>
          <a:bodyPr>
            <a:normAutofit/>
          </a:bodyPr>
          <a:lstStyle/>
          <a:p>
            <a:r>
              <a:rPr lang="en-GB" b="1" dirty="0"/>
              <a:t>Course content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236" b="95812" l="2532" r="98101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52387" y="203571"/>
            <a:ext cx="2808311" cy="1697428"/>
          </a:xfrm>
          <a:prstGeom prst="rect">
            <a:avLst/>
          </a:prstGeom>
          <a:effectLst>
            <a:glow rad="101600">
              <a:schemeClr val="bg1">
                <a:alpha val="60000"/>
              </a:schemeClr>
            </a:glow>
          </a:effectLst>
        </p:spPr>
      </p:pic>
      <p:sp>
        <p:nvSpPr>
          <p:cNvPr id="12" name="Rectangle 11"/>
          <p:cNvSpPr/>
          <p:nvPr/>
        </p:nvSpPr>
        <p:spPr>
          <a:xfrm>
            <a:off x="2329107" y="2528859"/>
            <a:ext cx="11665296" cy="2794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4301"/>
              </a:lnSpc>
            </a:pPr>
            <a:r>
              <a:rPr lang="en-GB" b="1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3.1: What is business? Managing marketing and finance </a:t>
            </a:r>
          </a:p>
          <a:p>
            <a:pPr marL="457223" indent="-457223">
              <a:lnSpc>
                <a:spcPts val="4301"/>
              </a:lnSpc>
              <a:buFont typeface="Arial" panose="020B0604020202020204" pitchFamily="34" charset="0"/>
              <a:buChar char="•"/>
            </a:pPr>
            <a:r>
              <a:rPr lang="en-GB" sz="280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Business planning, decisions and objectives </a:t>
            </a:r>
          </a:p>
          <a:p>
            <a:pPr marL="457223" indent="-457223">
              <a:lnSpc>
                <a:spcPts val="4301"/>
              </a:lnSpc>
              <a:buFont typeface="Arial" panose="020B0604020202020204" pitchFamily="34" charset="0"/>
              <a:buChar char="•"/>
            </a:pPr>
            <a:r>
              <a:rPr lang="en-GB" sz="280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Forms of business and stakeholders </a:t>
            </a:r>
          </a:p>
          <a:p>
            <a:pPr marL="457223" indent="-457223">
              <a:lnSpc>
                <a:spcPts val="4301"/>
              </a:lnSpc>
              <a:buFont typeface="Arial" panose="020B0604020202020204" pitchFamily="34" charset="0"/>
              <a:buChar char="•"/>
            </a:pPr>
            <a:r>
              <a:rPr lang="en-GB" sz="280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Marketing management (incl. digital and AI marketing)</a:t>
            </a:r>
          </a:p>
          <a:p>
            <a:pPr marL="457223" indent="-457223">
              <a:lnSpc>
                <a:spcPts val="4301"/>
              </a:lnSpc>
              <a:buFont typeface="Arial" panose="020B0604020202020204" pitchFamily="34" charset="0"/>
              <a:buChar char="•"/>
            </a:pPr>
            <a:r>
              <a:rPr lang="en-GB" sz="280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Financial management (incl. accounting &amp; financial analysis)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498120" y="5884913"/>
            <a:ext cx="11327270" cy="16912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4301"/>
              </a:lnSpc>
            </a:pPr>
            <a:r>
              <a:rPr lang="en-GB" b="1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3.2: Managing people and operations</a:t>
            </a:r>
            <a:r>
              <a:rPr lang="en-GB" dirty="0"/>
              <a:t> </a:t>
            </a:r>
          </a:p>
          <a:p>
            <a:pPr marL="457223" indent="-457223">
              <a:lnSpc>
                <a:spcPts val="4301"/>
              </a:lnSpc>
              <a:buFont typeface="Arial" panose="020B0604020202020204" pitchFamily="34" charset="0"/>
              <a:buChar char="•"/>
            </a:pPr>
            <a:r>
              <a:rPr lang="en-GB" sz="280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People management (incl. leadership styles &amp; motivation)</a:t>
            </a:r>
          </a:p>
          <a:p>
            <a:pPr marL="457223" indent="-457223">
              <a:lnSpc>
                <a:spcPts val="4301"/>
              </a:lnSpc>
              <a:buFont typeface="Arial" panose="020B0604020202020204" pitchFamily="34" charset="0"/>
              <a:buChar char="•"/>
            </a:pPr>
            <a:r>
              <a:rPr lang="en-GB" sz="280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Operations management (incl. efficiency &amp; supply chains)</a:t>
            </a: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2322315" y="1221633"/>
            <a:ext cx="9027858" cy="151034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650230" rtl="0" eaLnBrk="1" latinLnBrk="0" hangingPunct="1">
              <a:spcBef>
                <a:spcPct val="0"/>
              </a:spcBef>
              <a:buNone/>
              <a:defRPr sz="512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GB" sz="4400" b="1" dirty="0">
                <a:solidFill>
                  <a:schemeClr val="accent4">
                    <a:lumMod val="75000"/>
                  </a:schemeClr>
                </a:solidFill>
              </a:rPr>
              <a:t>AS – Year 12</a:t>
            </a:r>
          </a:p>
        </p:txBody>
      </p:sp>
    </p:spTree>
    <p:extLst>
      <p:ext uri="{BB962C8B-B14F-4D97-AF65-F5344CB8AC3E}">
        <p14:creationId xmlns:p14="http://schemas.microsoft.com/office/powerpoint/2010/main" val="32477428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60000">
        <p15:prstTrans prst="peelOff"/>
      </p:transition>
    </mc:Choice>
    <mc:Fallback xmlns="">
      <p:transition spd="slow" advClick="0" advTm="6000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731" y="1"/>
            <a:ext cx="9027858" cy="1878471"/>
          </a:xfrm>
        </p:spPr>
        <p:txBody>
          <a:bodyPr>
            <a:normAutofit/>
          </a:bodyPr>
          <a:lstStyle/>
          <a:p>
            <a:r>
              <a:rPr lang="en-GB" b="1" dirty="0"/>
              <a:t>Course content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236" b="95812" l="2532" r="98101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52387" y="203571"/>
            <a:ext cx="2808311" cy="1697428"/>
          </a:xfrm>
          <a:prstGeom prst="rect">
            <a:avLst/>
          </a:prstGeom>
          <a:effectLst>
            <a:glow rad="101600">
              <a:schemeClr val="bg1">
                <a:alpha val="60000"/>
              </a:schemeClr>
            </a:glow>
          </a:effectLst>
        </p:spPr>
      </p:pic>
      <p:sp>
        <p:nvSpPr>
          <p:cNvPr id="12" name="Rectangle 11"/>
          <p:cNvSpPr/>
          <p:nvPr/>
        </p:nvSpPr>
        <p:spPr>
          <a:xfrm>
            <a:off x="2350812" y="2017014"/>
            <a:ext cx="11665296" cy="1139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4301"/>
              </a:lnSpc>
            </a:pPr>
            <a:r>
              <a:rPr lang="en-GB" b="1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3.1: What is business? Managing marketing and finance </a:t>
            </a:r>
          </a:p>
          <a:p>
            <a:pPr marL="457223" indent="-457223">
              <a:lnSpc>
                <a:spcPts val="4301"/>
              </a:lnSpc>
              <a:buFont typeface="Arial" panose="020B0604020202020204" pitchFamily="34" charset="0"/>
              <a:buChar char="•"/>
            </a:pPr>
            <a:r>
              <a:rPr lang="en-GB" sz="280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As per year 12 but including ethics in finance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322315" y="3590924"/>
            <a:ext cx="11327270" cy="1139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4301"/>
              </a:lnSpc>
            </a:pPr>
            <a:r>
              <a:rPr lang="en-GB" b="1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3.2: Managing people and operations</a:t>
            </a:r>
            <a:r>
              <a:rPr lang="en-GB" dirty="0"/>
              <a:t> </a:t>
            </a:r>
          </a:p>
          <a:p>
            <a:pPr marL="457223" indent="-457223">
              <a:lnSpc>
                <a:spcPts val="4301"/>
              </a:lnSpc>
              <a:buFont typeface="Arial" panose="020B0604020202020204" pitchFamily="34" charset="0"/>
              <a:buChar char="•"/>
            </a:pPr>
            <a:r>
              <a:rPr lang="en-GB" sz="280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As per year 12 but including managing business culture</a:t>
            </a: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2322315" y="939235"/>
            <a:ext cx="9027858" cy="151034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650230" rtl="0" eaLnBrk="1" latinLnBrk="0" hangingPunct="1">
              <a:spcBef>
                <a:spcPct val="0"/>
              </a:spcBef>
              <a:buNone/>
              <a:defRPr sz="512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GB" sz="4400" b="1" dirty="0">
                <a:solidFill>
                  <a:schemeClr val="accent4">
                    <a:lumMod val="75000"/>
                  </a:schemeClr>
                </a:solidFill>
              </a:rPr>
              <a:t>A – Year 13</a:t>
            </a:r>
          </a:p>
        </p:txBody>
      </p:sp>
      <p:sp>
        <p:nvSpPr>
          <p:cNvPr id="3" name="Rectangle 2"/>
          <p:cNvSpPr/>
          <p:nvPr/>
        </p:nvSpPr>
        <p:spPr>
          <a:xfrm>
            <a:off x="2690817" y="5224265"/>
            <a:ext cx="10969880" cy="33455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4301"/>
              </a:lnSpc>
            </a:pPr>
            <a:r>
              <a:rPr lang="en-GB" b="1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3.3: Business and society, business and the external environment, and business strategy </a:t>
            </a:r>
          </a:p>
          <a:p>
            <a:pPr marL="457223" indent="-457223">
              <a:lnSpc>
                <a:spcPts val="4301"/>
              </a:lnSpc>
              <a:buFont typeface="Arial" panose="020B0604020202020204" pitchFamily="34" charset="0"/>
              <a:buChar char="•"/>
            </a:pPr>
            <a:r>
              <a:rPr lang="en-GB" sz="280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Business and society (incl. sustainability, CSR &amp; ESG)</a:t>
            </a:r>
          </a:p>
          <a:p>
            <a:pPr marL="457223" indent="-457223">
              <a:lnSpc>
                <a:spcPts val="4301"/>
              </a:lnSpc>
              <a:buFont typeface="Arial" panose="020B0604020202020204" pitchFamily="34" charset="0"/>
              <a:buChar char="•"/>
            </a:pPr>
            <a:r>
              <a:rPr lang="en-GB" sz="280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Business and the external environment (PESTLE &amp; competitive)</a:t>
            </a:r>
          </a:p>
          <a:p>
            <a:pPr marL="457223" indent="-457223">
              <a:lnSpc>
                <a:spcPts val="4301"/>
              </a:lnSpc>
              <a:buFont typeface="Arial" panose="020B0604020202020204" pitchFamily="34" charset="0"/>
              <a:buChar char="•"/>
            </a:pPr>
            <a:r>
              <a:rPr lang="en-GB" sz="280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Strategy (incl. selection, implementation &amp; digital strategy)</a:t>
            </a:r>
          </a:p>
          <a:p>
            <a:pPr marL="457223" indent="-457223">
              <a:lnSpc>
                <a:spcPts val="4301"/>
              </a:lnSpc>
              <a:buFont typeface="Arial" panose="020B0604020202020204" pitchFamily="34" charset="0"/>
              <a:buChar char="•"/>
            </a:pPr>
            <a:r>
              <a:rPr lang="en-GB" sz="280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Change (incl. reasons, risks and uncertainties)</a:t>
            </a:r>
          </a:p>
        </p:txBody>
      </p:sp>
    </p:spTree>
    <p:extLst>
      <p:ext uri="{BB962C8B-B14F-4D97-AF65-F5344CB8AC3E}">
        <p14:creationId xmlns:p14="http://schemas.microsoft.com/office/powerpoint/2010/main" val="6011833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60000">
        <p15:prstTrans prst="peelOff"/>
      </p:transition>
    </mc:Choice>
    <mc:Fallback xmlns="">
      <p:transition spd="slow" advClick="0" advTm="6000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2167731" y="1"/>
            <a:ext cx="10318824" cy="939235"/>
          </a:xfrm>
        </p:spPr>
        <p:txBody>
          <a:bodyPr>
            <a:noAutofit/>
          </a:bodyPr>
          <a:lstStyle/>
          <a:p>
            <a:r>
              <a:rPr lang="en-GB" b="1" dirty="0"/>
              <a:t>In summary</a:t>
            </a:r>
          </a:p>
        </p:txBody>
      </p:sp>
      <p:sp>
        <p:nvSpPr>
          <p:cNvPr id="11" name="Content Placeholder 6"/>
          <p:cNvSpPr>
            <a:spLocks noGrp="1"/>
          </p:cNvSpPr>
          <p:nvPr>
            <p:ph sz="half" idx="2"/>
          </p:nvPr>
        </p:nvSpPr>
        <p:spPr>
          <a:xfrm>
            <a:off x="2477443" y="954929"/>
            <a:ext cx="7704856" cy="2304256"/>
          </a:xfrm>
        </p:spPr>
        <p:txBody>
          <a:bodyPr>
            <a:noAutofit/>
          </a:bodyPr>
          <a:lstStyle/>
          <a:p>
            <a:r>
              <a:rPr lang="en-GB" sz="3600" b="1" dirty="0">
                <a:solidFill>
                  <a:schemeClr val="accent4">
                    <a:lumMod val="75000"/>
                  </a:schemeClr>
                </a:solidFill>
                <a:ea typeface="ヒラギノ明朝 ProN W3" pitchFamily="-84" charset="-128"/>
                <a:sym typeface="Georgia" panose="02040502050405020303" pitchFamily="18" charset="0"/>
              </a:rPr>
              <a:t>Entry requirements</a:t>
            </a:r>
          </a:p>
          <a:p>
            <a:pPr marL="457223" indent="-457223">
              <a:buFont typeface="Arial" panose="020B0604020202020204" pitchFamily="34" charset="0"/>
              <a:buChar char="•"/>
            </a:pPr>
            <a:r>
              <a:rPr lang="en-GB" sz="2801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Maths and English Grade 6 or above</a:t>
            </a:r>
          </a:p>
          <a:p>
            <a:pPr marL="457223" indent="-457223">
              <a:buFont typeface="Arial" panose="020B0604020202020204" pitchFamily="34" charset="0"/>
              <a:buChar char="•"/>
            </a:pPr>
            <a:r>
              <a:rPr lang="en-GB" sz="2801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If you have studied GCSE you must have also gained Grade 6 or above.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559" b="99025" l="3721" r="98605">
                        <a14:foregroundMark x1="25581" y1="10721" x2="29070" y2="14620"/>
                        <a14:foregroundMark x1="49302" y1="3509" x2="49302" y2="8382"/>
                        <a14:foregroundMark x1="60465" y1="13060" x2="61395" y2="10526"/>
                        <a14:foregroundMark x1="85581" y1="23587" x2="90465" y2="19883"/>
                        <a14:foregroundMark x1="86744" y1="34503" x2="90000" y2="33138"/>
                        <a14:foregroundMark x1="86047" y1="49708" x2="90000" y2="50292"/>
                        <a14:foregroundMark x1="7209" y1="50682" x2="16279" y2="46979"/>
                        <a14:foregroundMark x1="20930" y1="21832" x2="22558" y2="2358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489843" y="1"/>
            <a:ext cx="2804233" cy="33455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Rectangle 3"/>
          <p:cNvSpPr/>
          <p:nvPr/>
        </p:nvSpPr>
        <p:spPr>
          <a:xfrm>
            <a:off x="2477444" y="3345517"/>
            <a:ext cx="10561708" cy="13853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23" indent="-457223" defTabSz="650263" eaLnBrk="1" hangingPunct="1">
              <a:spcBef>
                <a:spcPts val="1422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Arial" panose="020B0604020202020204" pitchFamily="34" charset="0"/>
              <a:buChar char="•"/>
            </a:pPr>
            <a:r>
              <a:rPr lang="en-GB" sz="280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The course requires application of theory, critical analysis of complex case studies and financial calculations. Therefore essay writing and mathematical skills are essential.</a:t>
            </a:r>
          </a:p>
        </p:txBody>
      </p:sp>
      <p:sp>
        <p:nvSpPr>
          <p:cNvPr id="5" name="Rectangle 4"/>
          <p:cNvSpPr/>
          <p:nvPr/>
        </p:nvSpPr>
        <p:spPr>
          <a:xfrm>
            <a:off x="2477443" y="4817841"/>
            <a:ext cx="11089232" cy="4941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23" indent="-457223" defTabSz="650263" eaLnBrk="1" hangingPunct="1">
              <a:spcBef>
                <a:spcPts val="1422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Arial" panose="020B0604020202020204" pitchFamily="34" charset="0"/>
              <a:buChar char="•"/>
            </a:pPr>
            <a:r>
              <a:rPr lang="en-GB" sz="280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We cover a wide range of topics including gaining an understanding of the political, social and technological environment in which businesses operate.</a:t>
            </a:r>
          </a:p>
          <a:p>
            <a:pPr marL="457223" indent="-457223" defTabSz="650263" eaLnBrk="1" hangingPunct="1">
              <a:spcBef>
                <a:spcPts val="1422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Arial" panose="020B0604020202020204" pitchFamily="34" charset="0"/>
              <a:buChar char="•"/>
            </a:pPr>
            <a:r>
              <a:rPr lang="en-GB" sz="280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Real business examples are used both in class and in the exam, so self-study and reading around the subject are key to success. </a:t>
            </a:r>
          </a:p>
          <a:p>
            <a:pPr marL="457223" indent="-457223" defTabSz="650263" eaLnBrk="1" hangingPunct="1">
              <a:spcBef>
                <a:spcPts val="1422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Arial" panose="020B0604020202020204" pitchFamily="34" charset="0"/>
              <a:buChar char="•"/>
            </a:pPr>
            <a:r>
              <a:rPr lang="en-GB" sz="280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We aim to have visiting speakers from businesses to offer       real-world examples and experience.</a:t>
            </a:r>
          </a:p>
          <a:p>
            <a:pPr marL="457223" indent="-457223" defTabSz="650263" eaLnBrk="1" hangingPunct="1">
              <a:spcBef>
                <a:spcPts val="1422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Arial" panose="020B0604020202020204" pitchFamily="34" charset="0"/>
              <a:buChar char="•"/>
            </a:pPr>
            <a:r>
              <a:rPr lang="en-GB" sz="280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It doesn’t matter if you haven’t studied business before                  as long as you have an interest to learn. Everything is                                  taught so that all can achieve. </a:t>
            </a:r>
          </a:p>
        </p:txBody>
      </p:sp>
    </p:spTree>
    <p:extLst>
      <p:ext uri="{BB962C8B-B14F-4D97-AF65-F5344CB8AC3E}">
        <p14:creationId xmlns:p14="http://schemas.microsoft.com/office/powerpoint/2010/main" val="24228651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60000">
        <p15:prstTrans prst="peelOff"/>
      </p:transition>
    </mc:Choice>
    <mc:Fallback xmlns="">
      <p:transition spd="slow" advClick="0" advTm="60000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Facet">
  <a:themeElements>
    <a:clrScheme name="Violet II">
      <a:dk1>
        <a:sysClr val="windowText" lastClr="000000"/>
      </a:dk1>
      <a:lt1>
        <a:sysClr val="window" lastClr="FFFFFF"/>
      </a:lt1>
      <a:dk2>
        <a:srgbClr val="632E62"/>
      </a:dk2>
      <a:lt2>
        <a:srgbClr val="EAE5EB"/>
      </a:lt2>
      <a:accent1>
        <a:srgbClr val="92278F"/>
      </a:accent1>
      <a:accent2>
        <a:srgbClr val="9B57D3"/>
      </a:accent2>
      <a:accent3>
        <a:srgbClr val="755DD9"/>
      </a:accent3>
      <a:accent4>
        <a:srgbClr val="665EB8"/>
      </a:accent4>
      <a:accent5>
        <a:srgbClr val="45A5ED"/>
      </a:accent5>
      <a:accent6>
        <a:srgbClr val="5982DB"/>
      </a:accent6>
      <a:hlink>
        <a:srgbClr val="0066FF"/>
      </a:hlink>
      <a:folHlink>
        <a:srgbClr val="666699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a124d5b2-837f-4927-af72-2e4e0f16b314" xsi:nil="true"/>
    <lcf76f155ced4ddcb4097134ff3c332f xmlns="cc826e09-29ee-40b5-8407-54ed5e97ac13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C984F0E80FAD04FACDF0EE01111738F" ma:contentTypeVersion="14" ma:contentTypeDescription="Create a new document." ma:contentTypeScope="" ma:versionID="376c221b22d3b1d5bdb0843650b7f575">
  <xsd:schema xmlns:xsd="http://www.w3.org/2001/XMLSchema" xmlns:xs="http://www.w3.org/2001/XMLSchema" xmlns:p="http://schemas.microsoft.com/office/2006/metadata/properties" xmlns:ns2="cc826e09-29ee-40b5-8407-54ed5e97ac13" xmlns:ns3="a124d5b2-837f-4927-af72-2e4e0f16b314" targetNamespace="http://schemas.microsoft.com/office/2006/metadata/properties" ma:root="true" ma:fieldsID="7c521abf16b9447d5130f4262b71edf5" ns2:_="" ns3:_="">
    <xsd:import namespace="cc826e09-29ee-40b5-8407-54ed5e97ac13"/>
    <xsd:import namespace="a124d5b2-837f-4927-af72-2e4e0f16b31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826e09-29ee-40b5-8407-54ed5e97ac1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f736955-f8f2-4476-9c5e-786733774d6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2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124d5b2-837f-4927-af72-2e4e0f16b314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a63cff1f-3442-48f7-80cd-2f4fd14be626}" ma:internalName="TaxCatchAll" ma:showField="CatchAllData" ma:web="a124d5b2-837f-4927-af72-2e4e0f16b31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F26F48A-3EDE-4A81-A367-BC62DAF28B9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2B3AFEB-20BE-4C78-A240-177582F074AE}">
  <ds:schemaRefs>
    <ds:schemaRef ds:uri="http://www.w3.org/XML/1998/namespace"/>
    <ds:schemaRef ds:uri="http://purl.org/dc/elements/1.1/"/>
    <ds:schemaRef ds:uri="http://purl.org/dc/terms/"/>
    <ds:schemaRef ds:uri="cf9a454a-fddf-4a88-91d9-b339be9aa34d"/>
    <ds:schemaRef ds:uri="http://schemas.microsoft.com/office/2006/metadata/properties"/>
    <ds:schemaRef ds:uri="http://purl.org/dc/dcmitype/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bd7c1332-4086-4b38-a80f-571af444149a"/>
    <ds:schemaRef ds:uri="a124d5b2-837f-4927-af72-2e4e0f16b314"/>
    <ds:schemaRef ds:uri="cc826e09-29ee-40b5-8407-54ed5e97ac13"/>
  </ds:schemaRefs>
</ds:datastoreItem>
</file>

<file path=customXml/itemProps3.xml><?xml version="1.0" encoding="utf-8"?>
<ds:datastoreItem xmlns:ds="http://schemas.openxmlformats.org/officeDocument/2006/customXml" ds:itemID="{21D9E9AA-86B6-4CF7-86C3-2D95C9E4809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c826e09-29ee-40b5-8407-54ed5e97ac13"/>
    <ds:schemaRef ds:uri="a124d5b2-837f-4927-af72-2e4e0f16b31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6449</TotalTime>
  <Pages>0</Pages>
  <Words>579</Words>
  <Characters>0</Characters>
  <Application>Microsoft Office PowerPoint</Application>
  <PresentationFormat>Custom</PresentationFormat>
  <Lines>0</Lines>
  <Paragraphs>72</Paragraphs>
  <Slides>9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18" baseType="lpstr">
      <vt:lpstr>Arial</vt:lpstr>
      <vt:lpstr>Calibri</vt:lpstr>
      <vt:lpstr>Georgia</vt:lpstr>
      <vt:lpstr>Maiandra GD</vt:lpstr>
      <vt:lpstr>Trebuchet MS</vt:lpstr>
      <vt:lpstr>Wingdings 3</vt:lpstr>
      <vt:lpstr>ヒラギノ明朝 ProN W3</vt:lpstr>
      <vt:lpstr>Office Theme</vt:lpstr>
      <vt:lpstr>Facet</vt:lpstr>
      <vt:lpstr>PowerPoint Presentation</vt:lpstr>
      <vt:lpstr>Why study A-Level Business?</vt:lpstr>
      <vt:lpstr>Did you know?</vt:lpstr>
      <vt:lpstr>A-Level Business career pathways</vt:lpstr>
      <vt:lpstr>Course assessment – AS</vt:lpstr>
      <vt:lpstr>Course assessment – A2</vt:lpstr>
      <vt:lpstr>Course content</vt:lpstr>
      <vt:lpstr>Course content</vt:lpstr>
      <vt:lpstr>In 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Sixth Form</dc:title>
  <dc:creator>A Morgan SOU</dc:creator>
  <cp:lastModifiedBy>V Cannell (SOU)</cp:lastModifiedBy>
  <cp:revision>184</cp:revision>
  <dcterms:modified xsi:type="dcterms:W3CDTF">2026-06-30T12:04:10Z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0x010100BC984F0E80FAD04FACDF0EE01111738F</vt:lpwstr>
  </property>
  <property fmtid="{D5CDD505-2E9C-101B-9397-08002B2CF9AE}" pid="3" name="Order">
    <vt:r8>2077600</vt:r8>
  </property>
  <property fmtid="{D5CDD505-2E9C-101B-9397-08002B2CF9AE}" pid="4" name="MediaServiceImageTags">
    <vt:lpwstr/>
  </property>
</Properties>
</file>