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4844" r:id="rId4"/>
  </p:sldMasterIdLst>
  <p:notesMasterIdLst>
    <p:notesMasterId r:id="rId15"/>
  </p:notesMasterIdLst>
  <p:handoutMasterIdLst>
    <p:handoutMasterId r:id="rId16"/>
  </p:handoutMasterIdLst>
  <p:sldIdLst>
    <p:sldId id="314" r:id="rId5"/>
    <p:sldId id="315" r:id="rId6"/>
    <p:sldId id="265" r:id="rId7"/>
    <p:sldId id="262" r:id="rId8"/>
    <p:sldId id="316" r:id="rId9"/>
    <p:sldId id="263" r:id="rId10"/>
    <p:sldId id="317" r:id="rId11"/>
    <p:sldId id="318" r:id="rId12"/>
    <p:sldId id="319" r:id="rId13"/>
    <p:sldId id="320" r:id="rId14"/>
  </p:sldIdLst>
  <p:sldSz cx="17340263" cy="97536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200" kern="1200">
        <a:solidFill>
          <a:srgbClr val="3D4A2F"/>
        </a:solidFill>
        <a:latin typeface="Georgia" panose="02040502050405020303" pitchFamily="18" charset="0"/>
        <a:ea typeface="ヒラギノ明朝 ProN W3" pitchFamily="-84" charset="-128"/>
        <a:cs typeface="+mn-cs"/>
        <a:sym typeface="Georgia" panose="02040502050405020303" pitchFamily="18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3200" kern="1200">
        <a:solidFill>
          <a:srgbClr val="3D4A2F"/>
        </a:solidFill>
        <a:latin typeface="Georgia" panose="02040502050405020303" pitchFamily="18" charset="0"/>
        <a:ea typeface="ヒラギノ明朝 ProN W3" pitchFamily="-84" charset="-128"/>
        <a:cs typeface="+mn-cs"/>
        <a:sym typeface="Georgia" panose="02040502050405020303" pitchFamily="18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3200" kern="1200">
        <a:solidFill>
          <a:srgbClr val="3D4A2F"/>
        </a:solidFill>
        <a:latin typeface="Georgia" panose="02040502050405020303" pitchFamily="18" charset="0"/>
        <a:ea typeface="ヒラギノ明朝 ProN W3" pitchFamily="-84" charset="-128"/>
        <a:cs typeface="+mn-cs"/>
        <a:sym typeface="Georgia" panose="02040502050405020303" pitchFamily="18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3200" kern="1200">
        <a:solidFill>
          <a:srgbClr val="3D4A2F"/>
        </a:solidFill>
        <a:latin typeface="Georgia" panose="02040502050405020303" pitchFamily="18" charset="0"/>
        <a:ea typeface="ヒラギノ明朝 ProN W3" pitchFamily="-84" charset="-128"/>
        <a:cs typeface="+mn-cs"/>
        <a:sym typeface="Georgia" panose="02040502050405020303" pitchFamily="18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3200" kern="1200">
        <a:solidFill>
          <a:srgbClr val="3D4A2F"/>
        </a:solidFill>
        <a:latin typeface="Georgia" panose="02040502050405020303" pitchFamily="18" charset="0"/>
        <a:ea typeface="ヒラギノ明朝 ProN W3" pitchFamily="-84" charset="-128"/>
        <a:cs typeface="+mn-cs"/>
        <a:sym typeface="Georgia" panose="02040502050405020303" pitchFamily="18" charset="0"/>
      </a:defRPr>
    </a:lvl5pPr>
    <a:lvl6pPr marL="2286000" algn="l" defTabSz="914400" rtl="0" eaLnBrk="1" latinLnBrk="0" hangingPunct="1">
      <a:defRPr sz="3200" kern="1200">
        <a:solidFill>
          <a:srgbClr val="3D4A2F"/>
        </a:solidFill>
        <a:latin typeface="Georgia" panose="02040502050405020303" pitchFamily="18" charset="0"/>
        <a:ea typeface="ヒラギノ明朝 ProN W3" pitchFamily="-84" charset="-128"/>
        <a:cs typeface="+mn-cs"/>
        <a:sym typeface="Georgia" panose="02040502050405020303" pitchFamily="18" charset="0"/>
      </a:defRPr>
    </a:lvl6pPr>
    <a:lvl7pPr marL="2743200" algn="l" defTabSz="914400" rtl="0" eaLnBrk="1" latinLnBrk="0" hangingPunct="1">
      <a:defRPr sz="3200" kern="1200">
        <a:solidFill>
          <a:srgbClr val="3D4A2F"/>
        </a:solidFill>
        <a:latin typeface="Georgia" panose="02040502050405020303" pitchFamily="18" charset="0"/>
        <a:ea typeface="ヒラギノ明朝 ProN W3" pitchFamily="-84" charset="-128"/>
        <a:cs typeface="+mn-cs"/>
        <a:sym typeface="Georgia" panose="02040502050405020303" pitchFamily="18" charset="0"/>
      </a:defRPr>
    </a:lvl7pPr>
    <a:lvl8pPr marL="3200400" algn="l" defTabSz="914400" rtl="0" eaLnBrk="1" latinLnBrk="0" hangingPunct="1">
      <a:defRPr sz="3200" kern="1200">
        <a:solidFill>
          <a:srgbClr val="3D4A2F"/>
        </a:solidFill>
        <a:latin typeface="Georgia" panose="02040502050405020303" pitchFamily="18" charset="0"/>
        <a:ea typeface="ヒラギノ明朝 ProN W3" pitchFamily="-84" charset="-128"/>
        <a:cs typeface="+mn-cs"/>
        <a:sym typeface="Georgia" panose="02040502050405020303" pitchFamily="18" charset="0"/>
      </a:defRPr>
    </a:lvl8pPr>
    <a:lvl9pPr marL="3657600" algn="l" defTabSz="914400" rtl="0" eaLnBrk="1" latinLnBrk="0" hangingPunct="1">
      <a:defRPr sz="3200" kern="1200">
        <a:solidFill>
          <a:srgbClr val="3D4A2F"/>
        </a:solidFill>
        <a:latin typeface="Georgia" panose="02040502050405020303" pitchFamily="18" charset="0"/>
        <a:ea typeface="ヒラギノ明朝 ProN W3" pitchFamily="-84" charset="-128"/>
        <a:cs typeface="+mn-cs"/>
        <a:sym typeface="Georgia" panose="02040502050405020303" pitchFamily="18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072" userDrawn="1">
          <p15:clr>
            <a:srgbClr val="A4A3A4"/>
          </p15:clr>
        </p15:guide>
        <p15:guide id="2" pos="546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935F"/>
    <a:srgbClr val="6E6532"/>
    <a:srgbClr val="8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100" autoAdjust="0"/>
    <p:restoredTop sz="85622" autoAdjust="0"/>
  </p:normalViewPr>
  <p:slideViewPr>
    <p:cSldViewPr>
      <p:cViewPr varScale="1">
        <p:scale>
          <a:sx n="50" d="100"/>
          <a:sy n="50" d="100"/>
        </p:scale>
        <p:origin x="936" y="38"/>
      </p:cViewPr>
      <p:guideLst>
        <p:guide orient="horz" pos="3072"/>
        <p:guide pos="546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44" d="100"/>
        <a:sy n="44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 Cannell (SOU)" userId="d5c1707d-0f9c-4af1-accb-bf1d62ed6ba9" providerId="ADAL" clId="{732DF2A6-AAEF-4490-BDBB-4FCB42781895}"/>
    <pc:docChg chg="delSld delMainMaster">
      <pc:chgData name="V Cannell (SOU)" userId="d5c1707d-0f9c-4af1-accb-bf1d62ed6ba9" providerId="ADAL" clId="{732DF2A6-AAEF-4490-BDBB-4FCB42781895}" dt="2026-06-30T12:04:53.553" v="0" actId="47"/>
      <pc:docMkLst>
        <pc:docMk/>
      </pc:docMkLst>
      <pc:sldChg chg="del">
        <pc:chgData name="V Cannell (SOU)" userId="d5c1707d-0f9c-4af1-accb-bf1d62ed6ba9" providerId="ADAL" clId="{732DF2A6-AAEF-4490-BDBB-4FCB42781895}" dt="2026-06-30T12:04:53.553" v="0" actId="47"/>
        <pc:sldMkLst>
          <pc:docMk/>
          <pc:sldMk cId="766848785" sldId="259"/>
        </pc:sldMkLst>
      </pc:sldChg>
      <pc:sldChg chg="del">
        <pc:chgData name="V Cannell (SOU)" userId="d5c1707d-0f9c-4af1-accb-bf1d62ed6ba9" providerId="ADAL" clId="{732DF2A6-AAEF-4490-BDBB-4FCB42781895}" dt="2026-06-30T12:04:53.553" v="0" actId="47"/>
        <pc:sldMkLst>
          <pc:docMk/>
          <pc:sldMk cId="49260132" sldId="261"/>
        </pc:sldMkLst>
      </pc:sldChg>
      <pc:sldChg chg="del">
        <pc:chgData name="V Cannell (SOU)" userId="d5c1707d-0f9c-4af1-accb-bf1d62ed6ba9" providerId="ADAL" clId="{732DF2A6-AAEF-4490-BDBB-4FCB42781895}" dt="2026-06-30T12:04:53.553" v="0" actId="47"/>
        <pc:sldMkLst>
          <pc:docMk/>
          <pc:sldMk cId="3699214351" sldId="307"/>
        </pc:sldMkLst>
      </pc:sldChg>
      <pc:sldChg chg="del">
        <pc:chgData name="V Cannell (SOU)" userId="d5c1707d-0f9c-4af1-accb-bf1d62ed6ba9" providerId="ADAL" clId="{732DF2A6-AAEF-4490-BDBB-4FCB42781895}" dt="2026-06-30T12:04:53.553" v="0" actId="47"/>
        <pc:sldMkLst>
          <pc:docMk/>
          <pc:sldMk cId="79325227" sldId="308"/>
        </pc:sldMkLst>
      </pc:sldChg>
      <pc:sldChg chg="del">
        <pc:chgData name="V Cannell (SOU)" userId="d5c1707d-0f9c-4af1-accb-bf1d62ed6ba9" providerId="ADAL" clId="{732DF2A6-AAEF-4490-BDBB-4FCB42781895}" dt="2026-06-30T12:04:53.553" v="0" actId="47"/>
        <pc:sldMkLst>
          <pc:docMk/>
          <pc:sldMk cId="3881312203" sldId="309"/>
        </pc:sldMkLst>
      </pc:sldChg>
      <pc:sldChg chg="del">
        <pc:chgData name="V Cannell (SOU)" userId="d5c1707d-0f9c-4af1-accb-bf1d62ed6ba9" providerId="ADAL" clId="{732DF2A6-AAEF-4490-BDBB-4FCB42781895}" dt="2026-06-30T12:04:53.553" v="0" actId="47"/>
        <pc:sldMkLst>
          <pc:docMk/>
          <pc:sldMk cId="4167872237" sldId="310"/>
        </pc:sldMkLst>
      </pc:sldChg>
      <pc:sldChg chg="del">
        <pc:chgData name="V Cannell (SOU)" userId="d5c1707d-0f9c-4af1-accb-bf1d62ed6ba9" providerId="ADAL" clId="{732DF2A6-AAEF-4490-BDBB-4FCB42781895}" dt="2026-06-30T12:04:53.553" v="0" actId="47"/>
        <pc:sldMkLst>
          <pc:docMk/>
          <pc:sldMk cId="3247742894" sldId="311"/>
        </pc:sldMkLst>
      </pc:sldChg>
      <pc:sldChg chg="del">
        <pc:chgData name="V Cannell (SOU)" userId="d5c1707d-0f9c-4af1-accb-bf1d62ed6ba9" providerId="ADAL" clId="{732DF2A6-AAEF-4490-BDBB-4FCB42781895}" dt="2026-06-30T12:04:53.553" v="0" actId="47"/>
        <pc:sldMkLst>
          <pc:docMk/>
          <pc:sldMk cId="601183379" sldId="312"/>
        </pc:sldMkLst>
      </pc:sldChg>
      <pc:sldChg chg="del">
        <pc:chgData name="V Cannell (SOU)" userId="d5c1707d-0f9c-4af1-accb-bf1d62ed6ba9" providerId="ADAL" clId="{732DF2A6-AAEF-4490-BDBB-4FCB42781895}" dt="2026-06-30T12:04:53.553" v="0" actId="47"/>
        <pc:sldMkLst>
          <pc:docMk/>
          <pc:sldMk cId="2422865133" sldId="313"/>
        </pc:sldMkLst>
      </pc:sldChg>
      <pc:sldMasterChg chg="del delSldLayout">
        <pc:chgData name="V Cannell (SOU)" userId="d5c1707d-0f9c-4af1-accb-bf1d62ed6ba9" providerId="ADAL" clId="{732DF2A6-AAEF-4490-BDBB-4FCB42781895}" dt="2026-06-30T12:04:53.553" v="0" actId="47"/>
        <pc:sldMasterMkLst>
          <pc:docMk/>
          <pc:sldMasterMk cId="2248253146" sldId="2147484820"/>
        </pc:sldMasterMkLst>
        <pc:sldLayoutChg chg="del">
          <pc:chgData name="V Cannell (SOU)" userId="d5c1707d-0f9c-4af1-accb-bf1d62ed6ba9" providerId="ADAL" clId="{732DF2A6-AAEF-4490-BDBB-4FCB42781895}" dt="2026-06-30T12:04:53.553" v="0" actId="47"/>
          <pc:sldLayoutMkLst>
            <pc:docMk/>
            <pc:sldMasterMk cId="2248253146" sldId="2147484820"/>
            <pc:sldLayoutMk cId="3603051495" sldId="2147484821"/>
          </pc:sldLayoutMkLst>
        </pc:sldLayoutChg>
        <pc:sldLayoutChg chg="del">
          <pc:chgData name="V Cannell (SOU)" userId="d5c1707d-0f9c-4af1-accb-bf1d62ed6ba9" providerId="ADAL" clId="{732DF2A6-AAEF-4490-BDBB-4FCB42781895}" dt="2026-06-30T12:04:53.553" v="0" actId="47"/>
          <pc:sldLayoutMkLst>
            <pc:docMk/>
            <pc:sldMasterMk cId="2248253146" sldId="2147484820"/>
            <pc:sldLayoutMk cId="2023143329" sldId="2147484822"/>
          </pc:sldLayoutMkLst>
        </pc:sldLayoutChg>
        <pc:sldLayoutChg chg="del">
          <pc:chgData name="V Cannell (SOU)" userId="d5c1707d-0f9c-4af1-accb-bf1d62ed6ba9" providerId="ADAL" clId="{732DF2A6-AAEF-4490-BDBB-4FCB42781895}" dt="2026-06-30T12:04:53.553" v="0" actId="47"/>
          <pc:sldLayoutMkLst>
            <pc:docMk/>
            <pc:sldMasterMk cId="2248253146" sldId="2147484820"/>
            <pc:sldLayoutMk cId="318616511" sldId="2147484823"/>
          </pc:sldLayoutMkLst>
        </pc:sldLayoutChg>
        <pc:sldLayoutChg chg="del">
          <pc:chgData name="V Cannell (SOU)" userId="d5c1707d-0f9c-4af1-accb-bf1d62ed6ba9" providerId="ADAL" clId="{732DF2A6-AAEF-4490-BDBB-4FCB42781895}" dt="2026-06-30T12:04:53.553" v="0" actId="47"/>
          <pc:sldLayoutMkLst>
            <pc:docMk/>
            <pc:sldMasterMk cId="2248253146" sldId="2147484820"/>
            <pc:sldLayoutMk cId="3231578743" sldId="2147484824"/>
          </pc:sldLayoutMkLst>
        </pc:sldLayoutChg>
        <pc:sldLayoutChg chg="del">
          <pc:chgData name="V Cannell (SOU)" userId="d5c1707d-0f9c-4af1-accb-bf1d62ed6ba9" providerId="ADAL" clId="{732DF2A6-AAEF-4490-BDBB-4FCB42781895}" dt="2026-06-30T12:04:53.553" v="0" actId="47"/>
          <pc:sldLayoutMkLst>
            <pc:docMk/>
            <pc:sldMasterMk cId="2248253146" sldId="2147484820"/>
            <pc:sldLayoutMk cId="306402980" sldId="2147484825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55000"/>
              </a:lnSpc>
              <a:spcBef>
                <a:spcPts val="2400"/>
              </a:spcBef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55000"/>
              </a:lnSpc>
              <a:spcBef>
                <a:spcPts val="2400"/>
              </a:spcBef>
              <a:defRPr sz="1200"/>
            </a:lvl1pPr>
          </a:lstStyle>
          <a:p>
            <a:pPr>
              <a:defRPr/>
            </a:pPr>
            <a:fld id="{340B9857-B4EB-4974-870E-1B87106FDEEA}" type="datetimeFigureOut">
              <a:rPr lang="en-GB"/>
              <a:pPr>
                <a:defRPr/>
              </a:pPr>
              <a:t>30/06/2026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55000"/>
              </a:lnSpc>
              <a:spcBef>
                <a:spcPts val="2400"/>
              </a:spcBef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55000"/>
              </a:lnSpc>
              <a:spcBef>
                <a:spcPts val="2400"/>
              </a:spcBef>
              <a:defRPr sz="1200"/>
            </a:lvl1pPr>
          </a:lstStyle>
          <a:p>
            <a:pPr>
              <a:defRPr/>
            </a:pPr>
            <a:fld id="{34E55839-7217-44FC-8494-C1BEA3D1C44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457697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55000"/>
              </a:lnSpc>
              <a:spcBef>
                <a:spcPts val="2400"/>
              </a:spcBef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55000"/>
              </a:lnSpc>
              <a:spcBef>
                <a:spcPts val="2400"/>
              </a:spcBef>
              <a:defRPr sz="1200"/>
            </a:lvl1pPr>
          </a:lstStyle>
          <a:p>
            <a:pPr>
              <a:defRPr/>
            </a:pPr>
            <a:fld id="{C1C63DA3-ACD2-4AD7-8FA9-CE59D73A4968}" type="datetimeFigureOut">
              <a:rPr lang="en-US"/>
              <a:pPr>
                <a:defRPr/>
              </a:pPr>
              <a:t>6/30/2026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55000"/>
              </a:lnSpc>
              <a:spcBef>
                <a:spcPts val="2400"/>
              </a:spcBef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55000"/>
              </a:lnSpc>
              <a:spcBef>
                <a:spcPts val="2400"/>
              </a:spcBef>
              <a:defRPr sz="1200"/>
            </a:lvl1pPr>
          </a:lstStyle>
          <a:p>
            <a:pPr>
              <a:defRPr/>
            </a:pPr>
            <a:fld id="{1BF1B130-4F67-4CBD-8CCB-1C4F5FCE1B2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65569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F1B130-4F67-4CBD-8CCB-1C4F5FCE1B26}" type="slidenum">
              <a:rPr lang="en-GB" altLang="en-US" smtClean="0"/>
              <a:pPr>
                <a:defRPr/>
              </a:pPr>
              <a:t>1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286122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F1B130-4F67-4CBD-8CCB-1C4F5FCE1B26}" type="slidenum">
              <a:rPr lang="en-GB" altLang="en-US" smtClean="0"/>
              <a:pPr>
                <a:defRPr/>
              </a:pPr>
              <a:t>3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974462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F1B130-4F67-4CBD-8CCB-1C4F5FCE1B26}" type="slidenum">
              <a:rPr lang="en-GB" altLang="en-US" smtClean="0"/>
              <a:pPr>
                <a:defRPr/>
              </a:pPr>
              <a:t>6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547661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F1B130-4F67-4CBD-8CCB-1C4F5FCE1B26}" type="slidenum">
              <a:rPr lang="en-GB" altLang="en-US" smtClean="0"/>
              <a:pPr>
                <a:defRPr/>
              </a:pPr>
              <a:t>7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896954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F1B130-4F67-4CBD-8CCB-1C4F5FCE1B26}" type="slidenum">
              <a:rPr lang="en-GB" altLang="en-US" smtClean="0"/>
              <a:pPr>
                <a:defRPr/>
              </a:pPr>
              <a:t>8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239714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F1B130-4F67-4CBD-8CCB-1C4F5FCE1B26}" type="slidenum">
              <a:rPr lang="en-GB" altLang="en-US" smtClean="0"/>
              <a:pPr>
                <a:defRPr/>
              </a:pPr>
              <a:t>9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499132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F1B130-4F67-4CBD-8CCB-1C4F5FCE1B26}" type="slidenum">
              <a:rPr lang="en-GB" altLang="en-US" smtClean="0"/>
              <a:pPr>
                <a:defRPr/>
              </a:pPr>
              <a:t>10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077480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12041"/>
            <a:ext cx="17340263" cy="9765642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43450" y="3419782"/>
            <a:ext cx="11046646" cy="2341407"/>
          </a:xfrm>
        </p:spPr>
        <p:txBody>
          <a:bodyPr anchor="b">
            <a:noAutofit/>
          </a:bodyPr>
          <a:lstStyle>
            <a:lvl1pPr algn="r">
              <a:defRPr sz="768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3450" y="5761185"/>
            <a:ext cx="11046646" cy="1560034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502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004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506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009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511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013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516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01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7FD80AE-D4A4-4799-B7C5-D98F7A9B2084}" type="datetimeFigureOut">
              <a:rPr lang="en-US" smtClean="0"/>
              <a:pPr>
                <a:defRPr/>
              </a:pPr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ABBE91-274A-45A1-9C2C-02ABD2AD6FF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5825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ACE4211-66EF-4A29-B0E5-B07BA213BE03}" type="datetimeFigureOut">
              <a:rPr lang="en-US" smtClean="0"/>
              <a:pPr>
                <a:defRPr/>
              </a:pPr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9EFB92-5793-44FB-ACEE-4F67F3F3E61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4371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350" y="3841234"/>
            <a:ext cx="12226746" cy="2597804"/>
          </a:xfrm>
        </p:spPr>
        <p:txBody>
          <a:bodyPr anchor="b"/>
          <a:lstStyle>
            <a:lvl1pPr algn="l">
              <a:defRPr sz="5689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350" y="6439037"/>
            <a:ext cx="12226746" cy="1223680"/>
          </a:xfrm>
        </p:spPr>
        <p:txBody>
          <a:bodyPr anchor="t"/>
          <a:lstStyle>
            <a:lvl1pPr marL="0" indent="0" algn="l">
              <a:buNone/>
              <a:defRPr sz="2844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5023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2pPr>
            <a:lvl3pPr marL="1300460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3pPr>
            <a:lvl4pPr marL="1950690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4pPr>
            <a:lvl5pPr marL="260091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5pPr>
            <a:lvl6pPr marL="325114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6pPr>
            <a:lvl7pPr marL="390137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7pPr>
            <a:lvl8pPr marL="455160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8pPr>
            <a:lvl9pPr marL="520183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5C3832-3B26-4D9A-B048-D70846E4C943}" type="datetimeFigureOut">
              <a:rPr lang="en-US" smtClean="0"/>
              <a:pPr>
                <a:defRPr/>
              </a:pPr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955376-F8D2-4F61-A146-EE56DD1F370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6699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63350" y="3072838"/>
            <a:ext cx="5950809" cy="55193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39290" y="3072838"/>
            <a:ext cx="5950808" cy="55193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1C45470-B843-4C8A-92AC-CBEE779E4C95}" type="datetimeFigureOut">
              <a:rPr lang="en-US" smtClean="0"/>
              <a:pPr>
                <a:defRPr/>
              </a:pPr>
              <a:t>6/30/2026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0710F5-CF04-4E80-AF0C-96A6681C67B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4793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1090" y="3073398"/>
            <a:ext cx="5953068" cy="819573"/>
          </a:xfrm>
        </p:spPr>
        <p:txBody>
          <a:bodyPr anchor="b">
            <a:noAutofit/>
          </a:bodyPr>
          <a:lstStyle>
            <a:lvl1pPr marL="0" indent="0">
              <a:buNone/>
              <a:defRPr sz="3413" b="0"/>
            </a:lvl1pPr>
            <a:lvl2pPr marL="650230" indent="0">
              <a:buNone/>
              <a:defRPr sz="2844" b="1"/>
            </a:lvl2pPr>
            <a:lvl3pPr marL="1300460" indent="0">
              <a:buNone/>
              <a:defRPr sz="2560" b="1"/>
            </a:lvl3pPr>
            <a:lvl4pPr marL="1950690" indent="0">
              <a:buNone/>
              <a:defRPr sz="2276" b="1"/>
            </a:lvl4pPr>
            <a:lvl5pPr marL="2600919" indent="0">
              <a:buNone/>
              <a:defRPr sz="2276" b="1"/>
            </a:lvl5pPr>
            <a:lvl6pPr marL="3251149" indent="0">
              <a:buNone/>
              <a:defRPr sz="2276" b="1"/>
            </a:lvl6pPr>
            <a:lvl7pPr marL="3901379" indent="0">
              <a:buNone/>
              <a:defRPr sz="2276" b="1"/>
            </a:lvl7pPr>
            <a:lvl8pPr marL="4551609" indent="0">
              <a:buNone/>
              <a:defRPr sz="2276" b="1"/>
            </a:lvl8pPr>
            <a:lvl9pPr marL="5201839" indent="0">
              <a:buNone/>
              <a:defRPr sz="227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61090" y="3892971"/>
            <a:ext cx="5953068" cy="469918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237032" y="3073398"/>
            <a:ext cx="5953061" cy="819573"/>
          </a:xfrm>
        </p:spPr>
        <p:txBody>
          <a:bodyPr anchor="b">
            <a:noAutofit/>
          </a:bodyPr>
          <a:lstStyle>
            <a:lvl1pPr marL="0" indent="0">
              <a:buNone/>
              <a:defRPr sz="3413" b="0"/>
            </a:lvl1pPr>
            <a:lvl2pPr marL="650230" indent="0">
              <a:buNone/>
              <a:defRPr sz="2844" b="1"/>
            </a:lvl2pPr>
            <a:lvl3pPr marL="1300460" indent="0">
              <a:buNone/>
              <a:defRPr sz="2560" b="1"/>
            </a:lvl3pPr>
            <a:lvl4pPr marL="1950690" indent="0">
              <a:buNone/>
              <a:defRPr sz="2276" b="1"/>
            </a:lvl4pPr>
            <a:lvl5pPr marL="2600919" indent="0">
              <a:buNone/>
              <a:defRPr sz="2276" b="1"/>
            </a:lvl5pPr>
            <a:lvl6pPr marL="3251149" indent="0">
              <a:buNone/>
              <a:defRPr sz="2276" b="1"/>
            </a:lvl6pPr>
            <a:lvl7pPr marL="3901379" indent="0">
              <a:buNone/>
              <a:defRPr sz="2276" b="1"/>
            </a:lvl7pPr>
            <a:lvl8pPr marL="4551609" indent="0">
              <a:buNone/>
              <a:defRPr sz="2276" b="1"/>
            </a:lvl8pPr>
            <a:lvl9pPr marL="5201839" indent="0">
              <a:buNone/>
              <a:defRPr sz="227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237035" y="3892971"/>
            <a:ext cx="5953059" cy="469918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65E60B7-FD56-4757-84F3-B771007325C1}" type="datetimeFigureOut">
              <a:rPr lang="en-US" smtClean="0"/>
              <a:pPr>
                <a:defRPr/>
              </a:pPr>
              <a:t>6/30/2026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0E10D1-5A13-488E-9506-920C3678B9D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1468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349" y="866987"/>
            <a:ext cx="12226746" cy="187847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7C518D4-6997-4CB2-9035-C5AB0A6B1097}" type="datetimeFigureOut">
              <a:rPr lang="en-US" smtClean="0"/>
              <a:pPr>
                <a:defRPr/>
              </a:pPr>
              <a:t>6/30/2026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7ED14D-C5E8-4884-AB20-C27D949EA1E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9389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4ED44D2-938D-48BD-81E4-A5F0DAB427D4}" type="datetimeFigureOut">
              <a:rPr lang="en-US" smtClean="0"/>
              <a:pPr>
                <a:defRPr/>
              </a:pPr>
              <a:t>6/30/2026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
          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503757-9101-4096-90E3-ADDAA603C81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55677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349" y="2131348"/>
            <a:ext cx="5482163" cy="1818263"/>
          </a:xfrm>
        </p:spPr>
        <p:txBody>
          <a:bodyPr anchor="b">
            <a:normAutofit/>
          </a:bodyPr>
          <a:lstStyle>
            <a:lvl1pPr>
              <a:defRPr sz="284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0641" y="732337"/>
            <a:ext cx="6419454" cy="78598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63349" y="3949610"/>
            <a:ext cx="5482163" cy="3675661"/>
          </a:xfrm>
        </p:spPr>
        <p:txBody>
          <a:bodyPr>
            <a:normAutofit/>
          </a:bodyPr>
          <a:lstStyle>
            <a:lvl1pPr marL="0" indent="0">
              <a:buNone/>
              <a:defRPr sz="1991"/>
            </a:lvl1pPr>
            <a:lvl2pPr marL="650035" indent="0">
              <a:buNone/>
              <a:defRPr sz="1991"/>
            </a:lvl2pPr>
            <a:lvl3pPr marL="1300070" indent="0">
              <a:buNone/>
              <a:defRPr sz="1707"/>
            </a:lvl3pPr>
            <a:lvl4pPr marL="1950105" indent="0">
              <a:buNone/>
              <a:defRPr sz="1422"/>
            </a:lvl4pPr>
            <a:lvl5pPr marL="2600139" indent="0">
              <a:buNone/>
              <a:defRPr sz="1422"/>
            </a:lvl5pPr>
            <a:lvl6pPr marL="3250174" indent="0">
              <a:buNone/>
              <a:defRPr sz="1422"/>
            </a:lvl6pPr>
            <a:lvl7pPr marL="3900209" indent="0">
              <a:buNone/>
              <a:defRPr sz="1422"/>
            </a:lvl7pPr>
            <a:lvl8pPr marL="4550244" indent="0">
              <a:buNone/>
              <a:defRPr sz="1422"/>
            </a:lvl8pPr>
            <a:lvl9pPr marL="5200279" indent="0">
              <a:buNone/>
              <a:defRPr sz="142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8BAA774-E924-4497-B36C-8DAA93334366}" type="datetimeFigureOut">
              <a:rPr lang="en-US" smtClean="0"/>
              <a:pPr>
                <a:defRPr/>
              </a:pPr>
              <a:t>6/30/2026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ACC238-BBDC-49A6-9D07-C2CCCE5C7A9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0254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350" y="6827520"/>
            <a:ext cx="12226744" cy="806027"/>
          </a:xfrm>
        </p:spPr>
        <p:txBody>
          <a:bodyPr anchor="b">
            <a:normAutofit/>
          </a:bodyPr>
          <a:lstStyle>
            <a:lvl1pPr algn="l">
              <a:defRPr sz="3413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63349" y="866986"/>
            <a:ext cx="12226746" cy="5469466"/>
          </a:xfrm>
        </p:spPr>
        <p:txBody>
          <a:bodyPr anchor="t">
            <a:normAutofit/>
          </a:bodyPr>
          <a:lstStyle>
            <a:lvl1pPr marL="0" indent="0" algn="ctr">
              <a:buNone/>
              <a:defRPr sz="2276"/>
            </a:lvl1pPr>
            <a:lvl2pPr marL="650230" indent="0">
              <a:buNone/>
              <a:defRPr sz="2276"/>
            </a:lvl2pPr>
            <a:lvl3pPr marL="1300460" indent="0">
              <a:buNone/>
              <a:defRPr sz="2276"/>
            </a:lvl3pPr>
            <a:lvl4pPr marL="1950690" indent="0">
              <a:buNone/>
              <a:defRPr sz="2276"/>
            </a:lvl4pPr>
            <a:lvl5pPr marL="2600919" indent="0">
              <a:buNone/>
              <a:defRPr sz="2276"/>
            </a:lvl5pPr>
            <a:lvl6pPr marL="3251149" indent="0">
              <a:buNone/>
              <a:defRPr sz="2276"/>
            </a:lvl6pPr>
            <a:lvl7pPr marL="3901379" indent="0">
              <a:buNone/>
              <a:defRPr sz="2276"/>
            </a:lvl7pPr>
            <a:lvl8pPr marL="4551609" indent="0">
              <a:buNone/>
              <a:defRPr sz="2276"/>
            </a:lvl8pPr>
            <a:lvl9pPr marL="5201839" indent="0">
              <a:buNone/>
              <a:defRPr sz="2276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63350" y="7633547"/>
            <a:ext cx="12226744" cy="958612"/>
          </a:xfrm>
        </p:spPr>
        <p:txBody>
          <a:bodyPr>
            <a:normAutofit/>
          </a:bodyPr>
          <a:lstStyle>
            <a:lvl1pPr marL="0" indent="0">
              <a:buNone/>
              <a:defRPr sz="1707"/>
            </a:lvl1pPr>
            <a:lvl2pPr marL="650230" indent="0">
              <a:buNone/>
              <a:defRPr sz="1707"/>
            </a:lvl2pPr>
            <a:lvl3pPr marL="1300460" indent="0">
              <a:buNone/>
              <a:defRPr sz="1422"/>
            </a:lvl3pPr>
            <a:lvl4pPr marL="1950690" indent="0">
              <a:buNone/>
              <a:defRPr sz="1280"/>
            </a:lvl4pPr>
            <a:lvl5pPr marL="2600919" indent="0">
              <a:buNone/>
              <a:defRPr sz="1280"/>
            </a:lvl5pPr>
            <a:lvl6pPr marL="3251149" indent="0">
              <a:buNone/>
              <a:defRPr sz="1280"/>
            </a:lvl6pPr>
            <a:lvl7pPr marL="3901379" indent="0">
              <a:buNone/>
              <a:defRPr sz="1280"/>
            </a:lvl7pPr>
            <a:lvl8pPr marL="4551609" indent="0">
              <a:buNone/>
              <a:defRPr sz="1280"/>
            </a:lvl8pPr>
            <a:lvl9pPr marL="5201839" indent="0">
              <a:buNone/>
              <a:defRPr sz="128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B2F4E1-8B11-4D38-B71A-7DB372E0914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E8AC18-0026-4A8C-AB5F-3325FC8880E4}" type="datetimeFigureOut">
              <a:rPr lang="en-US" smtClean="0"/>
              <a:pPr>
                <a:defRPr/>
              </a:pPr>
              <a:t>6/30/2026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867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350" y="866986"/>
            <a:ext cx="12226746" cy="4840676"/>
          </a:xfrm>
        </p:spPr>
        <p:txBody>
          <a:bodyPr anchor="ctr">
            <a:normAutofit/>
          </a:bodyPr>
          <a:lstStyle>
            <a:lvl1pPr algn="l">
              <a:defRPr sz="6258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350" y="6357902"/>
            <a:ext cx="12226746" cy="2234257"/>
          </a:xfrm>
        </p:spPr>
        <p:txBody>
          <a:bodyPr anchor="ctr">
            <a:normAutofit/>
          </a:bodyPr>
          <a:lstStyle>
            <a:lvl1pPr marL="0" indent="0" algn="l">
              <a:buNone/>
              <a:defRPr sz="256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5023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2pPr>
            <a:lvl3pPr marL="1300460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3pPr>
            <a:lvl4pPr marL="1950690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4pPr>
            <a:lvl5pPr marL="260091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5pPr>
            <a:lvl6pPr marL="325114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6pPr>
            <a:lvl7pPr marL="390137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7pPr>
            <a:lvl8pPr marL="455160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8pPr>
            <a:lvl9pPr marL="520183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4395686-FA88-4BE3-9651-7A99523EA4D9}" type="datetimeFigureOut">
              <a:rPr lang="en-US" smtClean="0"/>
              <a:pPr>
                <a:defRPr/>
              </a:pPr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5987FA-3322-488A-B92E-CE513F8F711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686349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4604" y="866987"/>
            <a:ext cx="11512009" cy="4298809"/>
          </a:xfrm>
        </p:spPr>
        <p:txBody>
          <a:bodyPr anchor="ctr">
            <a:normAutofit/>
          </a:bodyPr>
          <a:lstStyle>
            <a:lvl1pPr algn="l">
              <a:defRPr sz="6258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3013" y="5165795"/>
            <a:ext cx="10275192" cy="541867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2276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50230" indent="0">
              <a:buFontTx/>
              <a:buNone/>
              <a:defRPr/>
            </a:lvl2pPr>
            <a:lvl3pPr marL="1300460" indent="0">
              <a:buFontTx/>
              <a:buNone/>
              <a:defRPr/>
            </a:lvl3pPr>
            <a:lvl4pPr marL="1950690" indent="0">
              <a:buFontTx/>
              <a:buNone/>
              <a:defRPr/>
            </a:lvl4pPr>
            <a:lvl5pPr marL="2600919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350" y="6357902"/>
            <a:ext cx="12226746" cy="2234257"/>
          </a:xfrm>
        </p:spPr>
        <p:txBody>
          <a:bodyPr anchor="ctr">
            <a:normAutofit/>
          </a:bodyPr>
          <a:lstStyle>
            <a:lvl1pPr marL="0" indent="0" algn="l">
              <a:buNone/>
              <a:defRPr sz="256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5023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2pPr>
            <a:lvl3pPr marL="1300460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3pPr>
            <a:lvl4pPr marL="1950690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4pPr>
            <a:lvl5pPr marL="260091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5pPr>
            <a:lvl6pPr marL="325114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6pPr>
            <a:lvl7pPr marL="390137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7pPr>
            <a:lvl8pPr marL="455160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8pPr>
            <a:lvl9pPr marL="520183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9FC47D0-408A-4F02-8C4D-19779C4101BF}" type="datetimeFigureOut">
              <a:rPr lang="en-US" smtClean="0"/>
              <a:pPr>
                <a:defRPr/>
              </a:pPr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EB70CC-9754-4FF6-9665-D245FC2FE12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770683" y="1124093"/>
            <a:ext cx="867013" cy="831681"/>
          </a:xfrm>
          <a:prstGeom prst="rect">
            <a:avLst/>
          </a:prstGeom>
        </p:spPr>
        <p:txBody>
          <a:bodyPr vert="horz" lIns="130048" tIns="65024" rIns="130048" bIns="65024" rtlCol="0" anchor="ctr">
            <a:noAutofit/>
          </a:bodyPr>
          <a:lstStyle/>
          <a:p>
            <a:pPr lvl="0"/>
            <a:r>
              <a:rPr lang="en-US" sz="11378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648224" y="4105324"/>
            <a:ext cx="867013" cy="831681"/>
          </a:xfrm>
          <a:prstGeom prst="rect">
            <a:avLst/>
          </a:prstGeom>
        </p:spPr>
        <p:txBody>
          <a:bodyPr vert="horz" lIns="130048" tIns="65024" rIns="130048" bIns="65024" rtlCol="0" anchor="ctr">
            <a:noAutofit/>
          </a:bodyPr>
          <a:lstStyle/>
          <a:p>
            <a:pPr lvl="0"/>
            <a:r>
              <a:rPr lang="en-US" sz="11378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804036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350" y="2747716"/>
            <a:ext cx="12226746" cy="3691321"/>
          </a:xfrm>
        </p:spPr>
        <p:txBody>
          <a:bodyPr anchor="b">
            <a:normAutofit/>
          </a:bodyPr>
          <a:lstStyle>
            <a:lvl1pPr algn="l">
              <a:defRPr sz="6258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350" y="6439037"/>
            <a:ext cx="12226746" cy="2153122"/>
          </a:xfrm>
        </p:spPr>
        <p:txBody>
          <a:bodyPr anchor="t">
            <a:normAutofit/>
          </a:bodyPr>
          <a:lstStyle>
            <a:lvl1pPr marL="0" indent="0" algn="l">
              <a:buNone/>
              <a:defRPr sz="256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5023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2pPr>
            <a:lvl3pPr marL="1300460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3pPr>
            <a:lvl4pPr marL="1950690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4pPr>
            <a:lvl5pPr marL="260091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5pPr>
            <a:lvl6pPr marL="325114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6pPr>
            <a:lvl7pPr marL="390137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7pPr>
            <a:lvl8pPr marL="455160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8pPr>
            <a:lvl9pPr marL="520183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33FAD72-4C90-475C-85A0-17CB5267AEFE}" type="datetimeFigureOut">
              <a:rPr lang="en-US" smtClean="0"/>
              <a:pPr>
                <a:defRPr/>
              </a:pPr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E5E688-66E9-4B0F-96A4-CFB656D08CE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28049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4604" y="866987"/>
            <a:ext cx="11512009" cy="4298809"/>
          </a:xfrm>
        </p:spPr>
        <p:txBody>
          <a:bodyPr anchor="ctr">
            <a:normAutofit/>
          </a:bodyPr>
          <a:lstStyle>
            <a:lvl1pPr algn="l">
              <a:defRPr sz="6258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963347" y="5707662"/>
            <a:ext cx="12226747" cy="731375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3413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50230" indent="0">
              <a:buFontTx/>
              <a:buNone/>
              <a:defRPr/>
            </a:lvl2pPr>
            <a:lvl3pPr marL="1300460" indent="0">
              <a:buFontTx/>
              <a:buNone/>
              <a:defRPr/>
            </a:lvl3pPr>
            <a:lvl4pPr marL="1950690" indent="0">
              <a:buFontTx/>
              <a:buNone/>
              <a:defRPr/>
            </a:lvl4pPr>
            <a:lvl5pPr marL="2600919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350" y="6439037"/>
            <a:ext cx="12226746" cy="2153122"/>
          </a:xfrm>
        </p:spPr>
        <p:txBody>
          <a:bodyPr anchor="t">
            <a:normAutofit/>
          </a:bodyPr>
          <a:lstStyle>
            <a:lvl1pPr marL="0" indent="0" algn="l">
              <a:buNone/>
              <a:defRPr sz="256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5023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2pPr>
            <a:lvl3pPr marL="1300460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3pPr>
            <a:lvl4pPr marL="1950690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4pPr>
            <a:lvl5pPr marL="260091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5pPr>
            <a:lvl6pPr marL="325114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6pPr>
            <a:lvl7pPr marL="390137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7pPr>
            <a:lvl8pPr marL="455160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8pPr>
            <a:lvl9pPr marL="520183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9B3646-669D-4D60-9C5C-8E1971FC32FD}" type="datetimeFigureOut">
              <a:rPr lang="en-US" smtClean="0"/>
              <a:pPr>
                <a:defRPr/>
              </a:pPr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69B693-C708-446D-81B6-DAA42CBC1F6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770683" y="1124093"/>
            <a:ext cx="867013" cy="831681"/>
          </a:xfrm>
          <a:prstGeom prst="rect">
            <a:avLst/>
          </a:prstGeom>
        </p:spPr>
        <p:txBody>
          <a:bodyPr vert="horz" lIns="130048" tIns="65024" rIns="130048" bIns="65024" rtlCol="0" anchor="ctr">
            <a:noAutofit/>
          </a:bodyPr>
          <a:lstStyle/>
          <a:p>
            <a:pPr lvl="0"/>
            <a:r>
              <a:rPr lang="en-US" sz="11378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648224" y="4105324"/>
            <a:ext cx="867013" cy="831681"/>
          </a:xfrm>
          <a:prstGeom prst="rect">
            <a:avLst/>
          </a:prstGeom>
        </p:spPr>
        <p:txBody>
          <a:bodyPr vert="horz" lIns="130048" tIns="65024" rIns="130048" bIns="65024" rtlCol="0" anchor="ctr">
            <a:noAutofit/>
          </a:bodyPr>
          <a:lstStyle/>
          <a:p>
            <a:pPr lvl="0"/>
            <a:r>
              <a:rPr lang="en-US" sz="11378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829018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5389" y="866987"/>
            <a:ext cx="12214706" cy="4298809"/>
          </a:xfrm>
        </p:spPr>
        <p:txBody>
          <a:bodyPr anchor="ctr">
            <a:normAutofit/>
          </a:bodyPr>
          <a:lstStyle>
            <a:lvl1pPr algn="l">
              <a:defRPr sz="6258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963347" y="5707662"/>
            <a:ext cx="12226747" cy="731375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3413">
                <a:solidFill>
                  <a:schemeClr val="accent1"/>
                </a:solidFill>
              </a:defRPr>
            </a:lvl1pPr>
            <a:lvl2pPr marL="650230" indent="0">
              <a:buFontTx/>
              <a:buNone/>
              <a:defRPr/>
            </a:lvl2pPr>
            <a:lvl3pPr marL="1300460" indent="0">
              <a:buFontTx/>
              <a:buNone/>
              <a:defRPr/>
            </a:lvl3pPr>
            <a:lvl4pPr marL="1950690" indent="0">
              <a:buFontTx/>
              <a:buNone/>
              <a:defRPr/>
            </a:lvl4pPr>
            <a:lvl5pPr marL="2600919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350" y="6439037"/>
            <a:ext cx="12226746" cy="2153122"/>
          </a:xfrm>
        </p:spPr>
        <p:txBody>
          <a:bodyPr anchor="t">
            <a:normAutofit/>
          </a:bodyPr>
          <a:lstStyle>
            <a:lvl1pPr marL="0" indent="0" algn="l">
              <a:buNone/>
              <a:defRPr sz="256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5023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2pPr>
            <a:lvl3pPr marL="1300460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3pPr>
            <a:lvl4pPr marL="1950690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4pPr>
            <a:lvl5pPr marL="260091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5pPr>
            <a:lvl6pPr marL="325114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6pPr>
            <a:lvl7pPr marL="390137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7pPr>
            <a:lvl8pPr marL="455160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8pPr>
            <a:lvl9pPr marL="520183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60CE2D-91C7-466D-BBD6-FB56B2C6698B}" type="datetimeFigureOut">
              <a:rPr lang="en-US" smtClean="0"/>
              <a:pPr>
                <a:defRPr/>
              </a:pPr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B675F9-9B9C-47E6-93B8-95BD5A9D19B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78109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9DEF35C-A405-4908-84DA-11D7D304E83F}" type="datetimeFigureOut">
              <a:rPr lang="en-US" smtClean="0"/>
              <a:pPr>
                <a:defRPr/>
              </a:pPr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7F6135-249B-441F-B1D3-B922CAC4C60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91625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332149" y="866986"/>
            <a:ext cx="1855691" cy="7468730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63350" y="866987"/>
            <a:ext cx="10041409" cy="74687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FABB4B-64A6-4100-82E0-3D22B2563428}" type="datetimeFigureOut">
              <a:rPr lang="en-US" smtClean="0"/>
              <a:pPr>
                <a:defRPr/>
              </a:pPr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4CD516-FADD-4411-A4F3-9F4F879E493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74572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outham Blank Screen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934"/>
            <a:ext cx="17340263" cy="31038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7013" y="285756"/>
            <a:ext cx="15606237" cy="914401"/>
          </a:xfrm>
        </p:spPr>
        <p:txBody>
          <a:bodyPr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8" name="Picture 7" descr="Full Logo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294202" y="477062"/>
            <a:ext cx="3175897" cy="1046084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867013" y="8691574"/>
            <a:ext cx="15606237" cy="2258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989DDD62-01C6-E94C-964B-F578E98EF57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814020" y="8896062"/>
            <a:ext cx="7700715" cy="61853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AB311AA-828D-2141-A991-5322822FB87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941208" y="8896064"/>
            <a:ext cx="548521" cy="61298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AD0AEC1-C24B-5944-8E03-0B87D5FC9BE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67015" y="8896062"/>
            <a:ext cx="1086816" cy="52061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D270AA0-0358-804C-B350-EF88140BA608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441563" y="8627489"/>
            <a:ext cx="1516325" cy="115013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0E24D2F-C9EC-7649-A7B9-B15E2C3FB24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277347" y="8958148"/>
            <a:ext cx="1340344" cy="45852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881B1A3-5DFF-B246-A8CB-7A1459818296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867013" y="7899725"/>
            <a:ext cx="15603085" cy="722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055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12041"/>
            <a:ext cx="17340263" cy="9765642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3349" y="866987"/>
            <a:ext cx="12226746" cy="187847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349" y="3072838"/>
            <a:ext cx="12226746" cy="55193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7614" y="8592160"/>
            <a:ext cx="1297020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63349" y="8592160"/>
            <a:ext cx="8956877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218206" y="8592160"/>
            <a:ext cx="971890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80">
                <a:solidFill>
                  <a:schemeClr val="accent1"/>
                </a:solidFill>
              </a:defRPr>
            </a:lvl1pPr>
          </a:lstStyle>
          <a:p>
            <a:fld id="{59B6A4D7-739E-EC45-AFAD-D68814F4311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688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45" r:id="rId1"/>
    <p:sldLayoutId id="2147484846" r:id="rId2"/>
    <p:sldLayoutId id="2147484847" r:id="rId3"/>
    <p:sldLayoutId id="2147484848" r:id="rId4"/>
    <p:sldLayoutId id="2147484849" r:id="rId5"/>
    <p:sldLayoutId id="2147484850" r:id="rId6"/>
    <p:sldLayoutId id="2147484851" r:id="rId7"/>
    <p:sldLayoutId id="2147484852" r:id="rId8"/>
    <p:sldLayoutId id="2147484853" r:id="rId9"/>
    <p:sldLayoutId id="2147484854" r:id="rId10"/>
    <p:sldLayoutId id="2147484855" r:id="rId11"/>
    <p:sldLayoutId id="2147484856" r:id="rId12"/>
    <p:sldLayoutId id="2147484857" r:id="rId13"/>
    <p:sldLayoutId id="2147484858" r:id="rId14"/>
    <p:sldLayoutId id="2147484859" r:id="rId15"/>
    <p:sldLayoutId id="2147484860" r:id="rId16"/>
    <p:sldLayoutId id="2147484861" r:id="rId17"/>
  </p:sldLayoutIdLst>
  <p:txStyles>
    <p:titleStyle>
      <a:lvl1pPr algn="l" defTabSz="650230" rtl="0" eaLnBrk="1" latinLnBrk="0" hangingPunct="1">
        <a:spcBef>
          <a:spcPct val="0"/>
        </a:spcBef>
        <a:buNone/>
        <a:defRPr sz="512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487672" indent="-487672" algn="l" defTabSz="650230" rtl="0" eaLnBrk="1" latinLnBrk="0" hangingPunct="1">
        <a:spcBef>
          <a:spcPts val="142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5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1056623" indent="-406394" algn="l" defTabSz="650230" rtl="0" eaLnBrk="1" latinLnBrk="0" hangingPunct="1">
        <a:spcBef>
          <a:spcPts val="142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276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625575" indent="-325115" algn="l" defTabSz="650230" rtl="0" eaLnBrk="1" latinLnBrk="0" hangingPunct="1">
        <a:spcBef>
          <a:spcPts val="142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99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2275804" indent="-325115" algn="l" defTabSz="650230" rtl="0" eaLnBrk="1" latinLnBrk="0" hangingPunct="1">
        <a:spcBef>
          <a:spcPts val="142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70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926034" indent="-325115" algn="l" defTabSz="650230" rtl="0" eaLnBrk="1" latinLnBrk="0" hangingPunct="1">
        <a:spcBef>
          <a:spcPts val="142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70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3576264" indent="-325115" algn="l" defTabSz="650230" rtl="0" eaLnBrk="1" latinLnBrk="0" hangingPunct="1">
        <a:spcBef>
          <a:spcPts val="142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70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4226494" indent="-325115" algn="l" defTabSz="650230" rtl="0" eaLnBrk="1" latinLnBrk="0" hangingPunct="1">
        <a:spcBef>
          <a:spcPts val="142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70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4876724" indent="-325115" algn="l" defTabSz="650230" rtl="0" eaLnBrk="1" latinLnBrk="0" hangingPunct="1">
        <a:spcBef>
          <a:spcPts val="142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70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5526954" indent="-325115" algn="l" defTabSz="650230" rtl="0" eaLnBrk="1" latinLnBrk="0" hangingPunct="1">
        <a:spcBef>
          <a:spcPts val="142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70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5023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1pPr>
      <a:lvl2pPr marL="650230" algn="l" defTabSz="65023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2pPr>
      <a:lvl3pPr marL="1300460" algn="l" defTabSz="65023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3pPr>
      <a:lvl4pPr marL="1950690" algn="l" defTabSz="65023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4pPr>
      <a:lvl5pPr marL="2600919" algn="l" defTabSz="65023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5pPr>
      <a:lvl6pPr marL="3251149" algn="l" defTabSz="65023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6pPr>
      <a:lvl7pPr marL="3901379" algn="l" defTabSz="65023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7pPr>
      <a:lvl8pPr marL="4551609" algn="l" defTabSz="65023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8pPr>
      <a:lvl9pPr marL="5201839" algn="l" defTabSz="65023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3.png"/><Relationship Id="rId7" Type="http://schemas.microsoft.com/office/2007/relationships/hdphoto" Target="../media/hdphoto2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microsoft.com/office/2007/relationships/hdphoto" Target="../media/hdphoto1.wdp"/><Relationship Id="rId4" Type="http://schemas.openxmlformats.org/officeDocument/2006/relationships/image" Target="../media/image14.png"/><Relationship Id="rId9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microsoft.com/office/2007/relationships/hdphoto" Target="../media/hdphoto3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microsoft.com/office/2007/relationships/hdphoto" Target="../media/hdphoto3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452F974E-E6C9-75BB-78B7-D5F1CF7029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B5883394-FB0C-80A7-12CF-32613051C424}"/>
              </a:ext>
            </a:extLst>
          </p:cNvPr>
          <p:cNvGrpSpPr/>
          <p:nvPr/>
        </p:nvGrpSpPr>
        <p:grpSpPr>
          <a:xfrm>
            <a:off x="2167731" y="2"/>
            <a:ext cx="13004800" cy="9750545"/>
            <a:chOff x="129093" y="1559858"/>
            <a:chExt cx="9144000" cy="6855852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7308F7D-4465-C61D-908F-99893053E6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7607" y="8128535"/>
              <a:ext cx="4420108" cy="287175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A486351-D04B-AC1A-C228-745591EE74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883973" y="8137749"/>
              <a:ext cx="4389120" cy="246888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F7C1A3D-7047-2AAF-4A51-769F0259BDF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r="1059"/>
            <a:stretch/>
          </p:blipFill>
          <p:spPr>
            <a:xfrm>
              <a:off x="129093" y="1559858"/>
              <a:ext cx="9144000" cy="2000923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7F44E26D-DCDA-91EE-0A0C-1E0D277317B6}"/>
              </a:ext>
            </a:extLst>
          </p:cNvPr>
          <p:cNvSpPr txBox="1"/>
          <p:nvPr/>
        </p:nvSpPr>
        <p:spPr>
          <a:xfrm>
            <a:off x="5135887" y="810889"/>
            <a:ext cx="3794340" cy="48641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defTabSz="650263" eaLnBrk="1" fontAlgn="auto" hangingPunct="1">
              <a:spcBef>
                <a:spcPts val="0"/>
              </a:spcBef>
              <a:spcAft>
                <a:spcPts val="0"/>
              </a:spcAft>
            </a:pPr>
            <a:endParaRPr lang="en-GB" sz="2561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F4C0402-ACF3-52E8-4432-F93959BAB750}"/>
              </a:ext>
            </a:extLst>
          </p:cNvPr>
          <p:cNvSpPr/>
          <p:nvPr/>
        </p:nvSpPr>
        <p:spPr>
          <a:xfrm>
            <a:off x="1938236" y="2208491"/>
            <a:ext cx="13004800" cy="6041141"/>
          </a:xfrm>
          <a:prstGeom prst="rect">
            <a:avLst/>
          </a:prstGeom>
          <a:noFill/>
        </p:spPr>
        <p:txBody>
          <a:bodyPr wrap="square" lIns="130048" tIns="65024" rIns="130048" bIns="65024">
            <a:spAutoFit/>
          </a:bodyPr>
          <a:lstStyle/>
          <a:p>
            <a:pPr algn="ctr" defTabSz="650263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960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aiandra GD" panose="020E0502030308020204" pitchFamily="34" charset="0"/>
                <a:ea typeface="+mn-ea"/>
              </a:rPr>
              <a:t>Welcome to</a:t>
            </a:r>
          </a:p>
          <a:p>
            <a:pPr algn="ctr" defTabSz="650263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960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aiandra GD" panose="020E0502030308020204" pitchFamily="34" charset="0"/>
                <a:ea typeface="+mn-ea"/>
              </a:rPr>
              <a:t>BTEC level 3</a:t>
            </a:r>
          </a:p>
          <a:p>
            <a:pPr algn="ctr" defTabSz="650263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960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aiandra GD" panose="020E0502030308020204" pitchFamily="34" charset="0"/>
                <a:ea typeface="+mn-ea"/>
              </a:rPr>
              <a:t>Extended Certificate </a:t>
            </a:r>
          </a:p>
          <a:p>
            <a:pPr algn="ctr" defTabSz="650263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960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aiandra GD" panose="020E0502030308020204" pitchFamily="34" charset="0"/>
                <a:ea typeface="+mn-ea"/>
              </a:rPr>
              <a:t>in Business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6"/>
          <a:srcRect l="9734" r="5094"/>
          <a:stretch/>
        </p:blipFill>
        <p:spPr>
          <a:xfrm>
            <a:off x="12198523" y="6664816"/>
            <a:ext cx="2520280" cy="26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0189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60000">
        <p15:prstTrans prst="peelOff"/>
      </p:transition>
    </mc:Choice>
    <mc:Fallback xmlns="">
      <p:transition spd="slow" advClick="0" advTm="60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5435" y="32048"/>
            <a:ext cx="9027858" cy="1152128"/>
          </a:xfrm>
        </p:spPr>
        <p:txBody>
          <a:bodyPr/>
          <a:lstStyle/>
          <a:p>
            <a:r>
              <a:rPr lang="en-GB" b="1" dirty="0"/>
              <a:t>Why study BTEC Business?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05435" y="916360"/>
            <a:ext cx="10134544" cy="7416824"/>
          </a:xfrm>
        </p:spPr>
        <p:txBody>
          <a:bodyPr>
            <a:noAutofit/>
          </a:bodyPr>
          <a:lstStyle/>
          <a:p>
            <a:r>
              <a:rPr lang="en-GB" sz="3000" dirty="0"/>
              <a:t>Whatever career you go into, the business environment will always have an impact.</a:t>
            </a:r>
          </a:p>
          <a:p>
            <a:endParaRPr lang="en-GB" sz="700" dirty="0"/>
          </a:p>
          <a:p>
            <a:r>
              <a:rPr lang="en-GB" sz="3000" dirty="0"/>
              <a:t>This certificate carries the </a:t>
            </a:r>
            <a:r>
              <a:rPr lang="en-GB" sz="3000" b="1" dirty="0"/>
              <a:t>equivalent UCAS points of an A-Level</a:t>
            </a:r>
            <a:r>
              <a:rPr lang="en-GB" sz="3000" dirty="0"/>
              <a:t>: Distinction* (A*), Distinction (A), Merit (C) and Pass (E)</a:t>
            </a:r>
          </a:p>
          <a:p>
            <a:endParaRPr lang="en-GB" sz="700" dirty="0"/>
          </a:p>
          <a:p>
            <a:r>
              <a:rPr lang="en-GB" sz="3000" dirty="0"/>
              <a:t>Students achieving Distinction or above can (and do) go on to </a:t>
            </a:r>
            <a:r>
              <a:rPr lang="en-GB" sz="3000" b="1" dirty="0"/>
              <a:t>study business at university</a:t>
            </a:r>
            <a:r>
              <a:rPr lang="en-GB" sz="3000" dirty="0"/>
              <a:t>.</a:t>
            </a:r>
          </a:p>
          <a:p>
            <a:endParaRPr lang="en-GB" sz="700" dirty="0"/>
          </a:p>
          <a:p>
            <a:r>
              <a:rPr lang="en-GB" sz="3000" dirty="0"/>
              <a:t>We study a range of topics, including key business functions such as marketing, personal and business finance, and innovation.</a:t>
            </a:r>
          </a:p>
          <a:p>
            <a:endParaRPr lang="en-GB" sz="700" dirty="0"/>
          </a:p>
          <a:p>
            <a:r>
              <a:rPr lang="en-GB" sz="3000" dirty="0"/>
              <a:t>There are 2 coursework modules and 2 exam modules. We take one of each module in both years, </a:t>
            </a:r>
            <a:r>
              <a:rPr lang="en-GB" sz="3000" b="1" dirty="0"/>
              <a:t>spreading the load more evenly</a:t>
            </a:r>
            <a:r>
              <a:rPr lang="en-GB" sz="3000" dirty="0"/>
              <a:t> rather than all the pressure being on the big final exams in Year 13.</a:t>
            </a:r>
          </a:p>
        </p:txBody>
      </p:sp>
    </p:spTree>
    <p:extLst>
      <p:ext uri="{BB962C8B-B14F-4D97-AF65-F5344CB8AC3E}">
        <p14:creationId xmlns:p14="http://schemas.microsoft.com/office/powerpoint/2010/main" val="39202686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60000">
        <p15:prstTrans prst="peelOff"/>
      </p:transition>
    </mc:Choice>
    <mc:Fallback xmlns="">
      <p:transition spd="slow" advClick="0" advTm="60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7443" y="124273"/>
            <a:ext cx="9027858" cy="1878471"/>
          </a:xfrm>
        </p:spPr>
        <p:txBody>
          <a:bodyPr>
            <a:normAutofit/>
          </a:bodyPr>
          <a:lstStyle/>
          <a:p>
            <a:r>
              <a:rPr lang="en-GB" b="1" dirty="0"/>
              <a:t>Did you know?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32925" y="2986759"/>
            <a:ext cx="4580216" cy="3810467"/>
          </a:xfrm>
          <a:prstGeom prst="rect">
            <a:avLst/>
          </a:prstGeom>
          <a:noFill/>
          <a:ln>
            <a:solidFill>
              <a:srgbClr val="FF99CC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ts val="4200"/>
              </a:lnSpc>
            </a:pPr>
            <a:r>
              <a:rPr lang="en-GB" sz="2801" dirty="0">
                <a:latin typeface="+mn-lt"/>
              </a:rPr>
              <a:t>The majority                              of Level 3 BTEC                            students who graduate from </a:t>
            </a:r>
            <a:r>
              <a:rPr lang="en-GB" sz="2801" b="1" dirty="0">
                <a:latin typeface="+mn-lt"/>
              </a:rPr>
              <a:t>university</a:t>
            </a:r>
            <a:r>
              <a:rPr lang="en-GB" sz="2801" dirty="0">
                <a:latin typeface="+mn-lt"/>
              </a:rPr>
              <a:t> gain </a:t>
            </a:r>
            <a:r>
              <a:rPr lang="en-GB" sz="2801" i="1" dirty="0">
                <a:latin typeface="+mn-lt"/>
              </a:rPr>
              <a:t>at least </a:t>
            </a:r>
            <a:r>
              <a:rPr lang="en-GB" sz="2801" dirty="0">
                <a:latin typeface="+mn-lt"/>
              </a:rPr>
              <a:t>a 2:1, demonstrating that these qualifications lead to university success.</a:t>
            </a:r>
          </a:p>
        </p:txBody>
      </p:sp>
      <p:sp>
        <p:nvSpPr>
          <p:cNvPr id="8" name="Rectangle 7"/>
          <p:cNvSpPr/>
          <p:nvPr/>
        </p:nvSpPr>
        <p:spPr>
          <a:xfrm>
            <a:off x="7383292" y="1814994"/>
            <a:ext cx="5328592" cy="1656031"/>
          </a:xfrm>
          <a:prstGeom prst="rect">
            <a:avLst/>
          </a:prstGeom>
          <a:ln>
            <a:solidFill>
              <a:srgbClr val="FF99CC"/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4200"/>
              </a:lnSpc>
            </a:pPr>
            <a:r>
              <a:rPr lang="en-GB" sz="2801" dirty="0">
                <a:latin typeface="+mn-lt"/>
              </a:rPr>
              <a:t>BTECs provide a route into university for </a:t>
            </a:r>
            <a:r>
              <a:rPr lang="en-GB" sz="2801" b="1" dirty="0">
                <a:latin typeface="+mn-lt"/>
              </a:rPr>
              <a:t>one in four </a:t>
            </a:r>
            <a:r>
              <a:rPr lang="en-GB" sz="2801" dirty="0">
                <a:latin typeface="+mn-lt"/>
              </a:rPr>
              <a:t>student entrants from England.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3578740" y="8076440"/>
            <a:ext cx="1966686" cy="1574030"/>
            <a:chOff x="846848" y="7957766"/>
            <a:chExt cx="1966686" cy="1574030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46848" y="7957766"/>
              <a:ext cx="1966686" cy="1202560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945733" y="9131686"/>
              <a:ext cx="176891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dirty="0">
                  <a:solidFill>
                    <a:schemeClr val="accent3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January 2022</a:t>
              </a:r>
            </a:p>
          </p:txBody>
        </p:sp>
      </p:grp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843" b="96078" l="1124" r="97472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773862" y="1180859"/>
            <a:ext cx="2805260" cy="20093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Rectangle 12"/>
          <p:cNvSpPr/>
          <p:nvPr/>
        </p:nvSpPr>
        <p:spPr>
          <a:xfrm>
            <a:off x="7383292" y="4542646"/>
            <a:ext cx="5328592" cy="2733249"/>
          </a:xfrm>
          <a:prstGeom prst="rect">
            <a:avLst/>
          </a:prstGeom>
          <a:ln>
            <a:solidFill>
              <a:srgbClr val="FF99CC"/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4200"/>
              </a:lnSpc>
            </a:pPr>
            <a:r>
              <a:rPr lang="en-GB" sz="2801" dirty="0">
                <a:latin typeface="+mn-lt"/>
              </a:rPr>
              <a:t>50% of students with a level 3 BTEC qualification successfully pursue </a:t>
            </a:r>
            <a:r>
              <a:rPr lang="en-GB" sz="2801" b="1" dirty="0">
                <a:latin typeface="+mn-lt"/>
              </a:rPr>
              <a:t>apprenticeships</a:t>
            </a:r>
            <a:r>
              <a:rPr lang="en-GB" sz="2801" dirty="0">
                <a:latin typeface="+mn-lt"/>
              </a:rPr>
              <a:t>. 81% of level 3 students gain successful </a:t>
            </a:r>
            <a:r>
              <a:rPr lang="en-GB" sz="2801" b="1" dirty="0">
                <a:latin typeface="+mn-lt"/>
              </a:rPr>
              <a:t>employment</a:t>
            </a:r>
            <a:r>
              <a:rPr lang="en-GB" sz="2801" dirty="0">
                <a:latin typeface="+mn-lt"/>
              </a:rPr>
              <a:t>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8951" l="965" r="9678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4761638" y="1602530"/>
            <a:ext cx="2450662" cy="22536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6" name="Group 15"/>
          <p:cNvGrpSpPr/>
          <p:nvPr/>
        </p:nvGrpSpPr>
        <p:grpSpPr>
          <a:xfrm>
            <a:off x="6646723" y="8347517"/>
            <a:ext cx="2301750" cy="1241994"/>
            <a:chOff x="3984626" y="8071440"/>
            <a:chExt cx="2301750" cy="1241994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984626" y="8071440"/>
              <a:ext cx="2301750" cy="753789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4251043" y="8913324"/>
              <a:ext cx="176891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dirty="0">
                  <a:solidFill>
                    <a:schemeClr val="accent3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October 2023</a:t>
              </a:r>
            </a:p>
          </p:txBody>
        </p:sp>
      </p:grp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9"/>
          <a:srcRect t="23739"/>
          <a:stretch/>
        </p:blipFill>
        <p:spPr>
          <a:xfrm>
            <a:off x="9914935" y="6038011"/>
            <a:ext cx="3779891" cy="23730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956615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60000">
        <p15:prstTrans prst="peelOff"/>
      </p:transition>
    </mc:Choice>
    <mc:Fallback xmlns="">
      <p:transition spd="slow" advClick="0" advTm="60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731" y="1"/>
            <a:ext cx="10318824" cy="939235"/>
          </a:xfrm>
        </p:spPr>
        <p:txBody>
          <a:bodyPr>
            <a:noAutofit/>
          </a:bodyPr>
          <a:lstStyle/>
          <a:p>
            <a:r>
              <a:rPr lang="en-GB" b="1" dirty="0"/>
              <a:t>BTEC Business career pathways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1420" y="973163"/>
            <a:ext cx="8495293" cy="433624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1699" y="5236840"/>
            <a:ext cx="8352928" cy="4718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5967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60000">
        <p15:prstTrans prst="peelOff"/>
      </p:transition>
    </mc:Choice>
    <mc:Fallback xmlns="">
      <p:transition spd="slow" advClick="0" advTm="60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731" y="1"/>
            <a:ext cx="10318824" cy="939235"/>
          </a:xfrm>
        </p:spPr>
        <p:txBody>
          <a:bodyPr>
            <a:noAutofit/>
          </a:bodyPr>
          <a:lstStyle/>
          <a:p>
            <a:r>
              <a:rPr lang="en-GB" b="1" dirty="0"/>
              <a:t>Course outline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390" b="90678" l="4211" r="97895">
                        <a14:foregroundMark x1="48070" y1="38983" x2="55439" y2="38983"/>
                        <a14:foregroundMark x1="60351" y1="37288" x2="61404" y2="65254"/>
                        <a14:foregroundMark x1="78596" y1="41525" x2="80000" y2="63559"/>
                        <a14:foregroundMark x1="12281" y1="36441" x2="12281" y2="36441"/>
                        <a14:foregroundMark x1="16140" y1="31356" x2="16140" y2="31356"/>
                        <a14:foregroundMark x1="20000" y1="21186" x2="20000" y2="21186"/>
                        <a14:foregroundMark x1="21404" y1="55932" x2="21404" y2="55932"/>
                        <a14:foregroundMark x1="21754" y1="66949" x2="21754" y2="66949"/>
                        <a14:foregroundMark x1="16140" y1="60169" x2="16140" y2="60169"/>
                        <a14:foregroundMark x1="12281" y1="54237" x2="12281" y2="54237"/>
                        <a14:foregroundMark x1="16491" y1="45763" x2="16491" y2="45763"/>
                        <a14:foregroundMark x1="12281" y1="70339" x2="12281" y2="70339"/>
                        <a14:foregroundMark x1="8421" y1="61864" x2="8421" y2="61864"/>
                        <a14:foregroundMark x1="8421" y1="46610" x2="8421" y2="46610"/>
                        <a14:foregroundMark x1="8070" y1="32203" x2="8070" y2="3220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686356" y="20257"/>
            <a:ext cx="3322275" cy="1375539"/>
          </a:xfrm>
          <a:prstGeom prst="rect">
            <a:avLst/>
          </a:prstGeom>
          <a:effectLst>
            <a:glow rad="228600">
              <a:schemeClr val="bg1">
                <a:alpha val="40000"/>
              </a:schemeClr>
            </a:glo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1419" y="1384003"/>
            <a:ext cx="12777142" cy="7935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2051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60000">
        <p15:prstTrans prst="peelOff"/>
      </p:transition>
    </mc:Choice>
    <mc:Fallback xmlns="">
      <p:transition spd="slow" advClick="0" advTm="60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2693467" y="1027079"/>
            <a:ext cx="10307984" cy="75807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ts val="4200"/>
              </a:lnSpc>
            </a:pPr>
            <a:r>
              <a:rPr lang="en-GB" sz="3600" b="1" dirty="0">
                <a:solidFill>
                  <a:schemeClr val="accent3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Unit 1: Exploring Business</a:t>
            </a:r>
          </a:p>
          <a:p>
            <a:pPr>
              <a:lnSpc>
                <a:spcPts val="4200"/>
              </a:lnSpc>
            </a:pPr>
            <a:r>
              <a:rPr lang="en-GB" sz="2801" dirty="0">
                <a:latin typeface="+mn-lt"/>
              </a:rPr>
              <a:t>In this unit, learners study the purposes of different businesses, their structure, the effect of the external environment, and how they need to be dynamic and innovative to survive.</a:t>
            </a:r>
          </a:p>
          <a:p>
            <a:pPr>
              <a:lnSpc>
                <a:spcPts val="4200"/>
              </a:lnSpc>
            </a:pPr>
            <a:endParaRPr lang="en-GB" sz="2801" dirty="0">
              <a:latin typeface="+mn-lt"/>
            </a:endParaRPr>
          </a:p>
          <a:p>
            <a:pPr>
              <a:lnSpc>
                <a:spcPts val="4200"/>
              </a:lnSpc>
            </a:pPr>
            <a:r>
              <a:rPr lang="en-GB" sz="3600" b="1" dirty="0">
                <a:solidFill>
                  <a:schemeClr val="accent3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Learning aims</a:t>
            </a:r>
          </a:p>
          <a:p>
            <a:pPr marL="514376" indent="-514376">
              <a:lnSpc>
                <a:spcPts val="4200"/>
              </a:lnSpc>
              <a:buFont typeface="+mj-lt"/>
              <a:buAutoNum type="alphaUcPeriod"/>
            </a:pPr>
            <a:r>
              <a:rPr lang="en-GB" sz="2801" dirty="0">
                <a:latin typeface="+mn-lt"/>
              </a:rPr>
              <a:t>Explore the features of different businesses and analyse what makes them successful</a:t>
            </a:r>
          </a:p>
          <a:p>
            <a:pPr marL="514376" indent="-514376">
              <a:lnSpc>
                <a:spcPts val="4200"/>
              </a:lnSpc>
              <a:buFont typeface="+mj-lt"/>
              <a:buAutoNum type="alphaUcPeriod"/>
            </a:pPr>
            <a:r>
              <a:rPr lang="en-GB" sz="2801" dirty="0">
                <a:latin typeface="+mn-lt"/>
              </a:rPr>
              <a:t>Investigate how businesses are organised</a:t>
            </a:r>
          </a:p>
          <a:p>
            <a:pPr marL="514376" indent="-514376">
              <a:lnSpc>
                <a:spcPts val="4200"/>
              </a:lnSpc>
              <a:buFont typeface="+mj-lt"/>
              <a:buAutoNum type="alphaUcPeriod"/>
            </a:pPr>
            <a:r>
              <a:rPr lang="en-GB" sz="2801" dirty="0">
                <a:latin typeface="+mn-lt"/>
              </a:rPr>
              <a:t>Examine the environment in which businesses operate</a:t>
            </a:r>
          </a:p>
          <a:p>
            <a:pPr marL="514376" indent="-514376">
              <a:lnSpc>
                <a:spcPts val="4200"/>
              </a:lnSpc>
              <a:buFont typeface="+mj-lt"/>
              <a:buAutoNum type="alphaUcPeriod"/>
            </a:pPr>
            <a:r>
              <a:rPr lang="en-GB" sz="2801" dirty="0">
                <a:latin typeface="+mn-lt"/>
              </a:rPr>
              <a:t>Examine business markets</a:t>
            </a:r>
          </a:p>
          <a:p>
            <a:pPr marL="514376" indent="-514376">
              <a:lnSpc>
                <a:spcPts val="4200"/>
              </a:lnSpc>
              <a:buFont typeface="+mj-lt"/>
              <a:buAutoNum type="alphaUcPeriod"/>
            </a:pPr>
            <a:r>
              <a:rPr lang="en-GB" sz="2801" dirty="0">
                <a:latin typeface="+mn-lt"/>
              </a:rPr>
              <a:t>Investigate the role and contribution of innovation and enterprise to business success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2167731" y="1"/>
            <a:ext cx="10318824" cy="939235"/>
          </a:xfrm>
        </p:spPr>
        <p:txBody>
          <a:bodyPr>
            <a:noAutofit/>
          </a:bodyPr>
          <a:lstStyle/>
          <a:p>
            <a:r>
              <a:rPr lang="en-GB" b="1" dirty="0"/>
              <a:t>Course content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390" b="90678" l="4211" r="97895">
                        <a14:foregroundMark x1="48070" y1="38983" x2="55439" y2="38983"/>
                        <a14:foregroundMark x1="60351" y1="37288" x2="61404" y2="65254"/>
                        <a14:foregroundMark x1="78596" y1="41525" x2="80000" y2="63559"/>
                        <a14:foregroundMark x1="12281" y1="36441" x2="12281" y2="36441"/>
                        <a14:foregroundMark x1="16140" y1="31356" x2="16140" y2="31356"/>
                        <a14:foregroundMark x1="20000" y1="21186" x2="20000" y2="21186"/>
                        <a14:foregroundMark x1="21404" y1="55932" x2="21404" y2="55932"/>
                        <a14:foregroundMark x1="21754" y1="66949" x2="21754" y2="66949"/>
                        <a14:foregroundMark x1="16140" y1="60169" x2="16140" y2="60169"/>
                        <a14:foregroundMark x1="12281" y1="54237" x2="12281" y2="54237"/>
                        <a14:foregroundMark x1="16491" y1="45763" x2="16491" y2="45763"/>
                        <a14:foregroundMark x1="12281" y1="70339" x2="12281" y2="70339"/>
                        <a14:foregroundMark x1="8421" y1="61864" x2="8421" y2="61864"/>
                        <a14:foregroundMark x1="8421" y1="46610" x2="8421" y2="46610"/>
                        <a14:foregroundMark x1="8070" y1="32203" x2="8070" y2="3220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686356" y="20257"/>
            <a:ext cx="3322275" cy="1375539"/>
          </a:xfrm>
          <a:prstGeom prst="rect">
            <a:avLst/>
          </a:prstGeom>
          <a:effectLst>
            <a:glow rad="228600">
              <a:schemeClr val="bg1"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40046796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60000">
        <p15:prstTrans prst="peelOff"/>
      </p:transition>
    </mc:Choice>
    <mc:Fallback xmlns="">
      <p:transition spd="slow" advClick="0" advTm="60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2549451" y="1276402"/>
            <a:ext cx="10657184" cy="70421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ts val="4200"/>
              </a:lnSpc>
            </a:pPr>
            <a:r>
              <a:rPr lang="en-GB" sz="3600" b="1" dirty="0">
                <a:solidFill>
                  <a:schemeClr val="accent3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Unit 2: Developing a Marketing Campaign</a:t>
            </a:r>
          </a:p>
          <a:p>
            <a:pPr>
              <a:lnSpc>
                <a:spcPts val="4200"/>
              </a:lnSpc>
            </a:pPr>
            <a:r>
              <a:rPr lang="en-GB" sz="2801" dirty="0">
                <a:latin typeface="+mn-lt"/>
              </a:rPr>
              <a:t>Learners will gain skills relating to, and an understanding of,  how a marketing campaign is developed, from identifying the rationale, to creating a persuasive marketing plan.</a:t>
            </a:r>
          </a:p>
          <a:p>
            <a:pPr>
              <a:lnSpc>
                <a:spcPts val="4200"/>
              </a:lnSpc>
            </a:pPr>
            <a:endParaRPr lang="en-GB" sz="2801" dirty="0">
              <a:latin typeface="+mn-lt"/>
            </a:endParaRPr>
          </a:p>
          <a:p>
            <a:pPr>
              <a:lnSpc>
                <a:spcPts val="4200"/>
              </a:lnSpc>
            </a:pPr>
            <a:r>
              <a:rPr lang="en-GB" sz="3600" b="1" dirty="0">
                <a:solidFill>
                  <a:schemeClr val="accent3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Learning aims</a:t>
            </a:r>
          </a:p>
          <a:p>
            <a:pPr marL="514376" indent="-514376">
              <a:lnSpc>
                <a:spcPts val="4200"/>
              </a:lnSpc>
              <a:buFont typeface="+mj-lt"/>
              <a:buAutoNum type="alphaUcPeriod"/>
            </a:pPr>
            <a:r>
              <a:rPr lang="en-GB" sz="2801" dirty="0">
                <a:latin typeface="+mn-lt"/>
              </a:rPr>
              <a:t>Introduction to the principles and purposes of marketing that underpin the creation of a rationale for a marketing campaign</a:t>
            </a:r>
          </a:p>
          <a:p>
            <a:pPr marL="514376" indent="-514376">
              <a:lnSpc>
                <a:spcPts val="4200"/>
              </a:lnSpc>
              <a:buFont typeface="+mj-lt"/>
              <a:buAutoNum type="alphaUcPeriod"/>
            </a:pPr>
            <a:endParaRPr lang="en-GB" sz="1200" dirty="0">
              <a:latin typeface="+mn-lt"/>
            </a:endParaRPr>
          </a:p>
          <a:p>
            <a:pPr marL="514376" indent="-514376">
              <a:lnSpc>
                <a:spcPts val="4200"/>
              </a:lnSpc>
              <a:buFont typeface="+mj-lt"/>
              <a:buAutoNum type="alphaUcPeriod"/>
            </a:pPr>
            <a:r>
              <a:rPr lang="en-GB" sz="2801" dirty="0">
                <a:latin typeface="+mn-lt"/>
              </a:rPr>
              <a:t>Using information to develop the rationale for a marketing campaign</a:t>
            </a:r>
          </a:p>
          <a:p>
            <a:pPr marL="514376" indent="-514376">
              <a:lnSpc>
                <a:spcPts val="4200"/>
              </a:lnSpc>
              <a:buFont typeface="+mj-lt"/>
              <a:buAutoNum type="alphaUcPeriod"/>
            </a:pPr>
            <a:endParaRPr lang="en-GB" sz="2801" dirty="0">
              <a:latin typeface="+mn-lt"/>
            </a:endParaRPr>
          </a:p>
          <a:p>
            <a:pPr marL="514376" indent="-514376">
              <a:lnSpc>
                <a:spcPts val="4200"/>
              </a:lnSpc>
              <a:buFont typeface="+mj-lt"/>
              <a:buAutoNum type="alphaUcPeriod"/>
            </a:pPr>
            <a:r>
              <a:rPr lang="en-GB" sz="2801" dirty="0">
                <a:latin typeface="+mn-lt"/>
              </a:rPr>
              <a:t>Planning and developing a marketing campaign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2167731" y="1"/>
            <a:ext cx="10318824" cy="939235"/>
          </a:xfrm>
        </p:spPr>
        <p:txBody>
          <a:bodyPr>
            <a:noAutofit/>
          </a:bodyPr>
          <a:lstStyle/>
          <a:p>
            <a:r>
              <a:rPr lang="en-GB" b="1" dirty="0"/>
              <a:t>Course content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390" b="90678" l="4211" r="97895">
                        <a14:foregroundMark x1="48070" y1="38983" x2="55439" y2="38983"/>
                        <a14:foregroundMark x1="60351" y1="37288" x2="61404" y2="65254"/>
                        <a14:foregroundMark x1="78596" y1="41525" x2="80000" y2="63559"/>
                        <a14:foregroundMark x1="12281" y1="36441" x2="12281" y2="36441"/>
                        <a14:foregroundMark x1="16140" y1="31356" x2="16140" y2="31356"/>
                        <a14:foregroundMark x1="20000" y1="21186" x2="20000" y2="21186"/>
                        <a14:foregroundMark x1="21404" y1="55932" x2="21404" y2="55932"/>
                        <a14:foregroundMark x1="21754" y1="66949" x2="21754" y2="66949"/>
                        <a14:foregroundMark x1="16140" y1="60169" x2="16140" y2="60169"/>
                        <a14:foregroundMark x1="12281" y1="54237" x2="12281" y2="54237"/>
                        <a14:foregroundMark x1="16491" y1="45763" x2="16491" y2="45763"/>
                        <a14:foregroundMark x1="12281" y1="70339" x2="12281" y2="70339"/>
                        <a14:foregroundMark x1="8421" y1="61864" x2="8421" y2="61864"/>
                        <a14:foregroundMark x1="8421" y1="46610" x2="8421" y2="46610"/>
                        <a14:foregroundMark x1="8070" y1="32203" x2="8070" y2="3220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686356" y="20257"/>
            <a:ext cx="3322275" cy="1375539"/>
          </a:xfrm>
          <a:prstGeom prst="rect">
            <a:avLst/>
          </a:prstGeom>
          <a:effectLst>
            <a:glow rad="228600">
              <a:schemeClr val="bg1"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8939686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60000">
        <p15:prstTrans prst="peelOff"/>
      </p:transition>
    </mc:Choice>
    <mc:Fallback xmlns="">
      <p:transition spd="slow" advClick="0" advTm="60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2693467" y="1027079"/>
            <a:ext cx="10307984" cy="75807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ts val="4200"/>
              </a:lnSpc>
            </a:pPr>
            <a:r>
              <a:rPr lang="en-GB" sz="3600" b="1" dirty="0">
                <a:solidFill>
                  <a:schemeClr val="accent3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Unit 3: Personal and Business Finance</a:t>
            </a:r>
          </a:p>
          <a:p>
            <a:pPr>
              <a:lnSpc>
                <a:spcPts val="4200"/>
              </a:lnSpc>
            </a:pPr>
            <a:r>
              <a:rPr lang="en-GB" sz="2801" dirty="0">
                <a:latin typeface="+mn-lt"/>
              </a:rPr>
              <a:t>Learners study the purpose and importance of personal and business finance. They will develop the skills and knowledge needed to understand, analyse and prepare financial information.</a:t>
            </a:r>
          </a:p>
          <a:p>
            <a:pPr>
              <a:lnSpc>
                <a:spcPts val="4200"/>
              </a:lnSpc>
            </a:pPr>
            <a:endParaRPr lang="en-GB" sz="2801" dirty="0">
              <a:latin typeface="+mn-lt"/>
            </a:endParaRPr>
          </a:p>
          <a:p>
            <a:pPr>
              <a:lnSpc>
                <a:spcPts val="4200"/>
              </a:lnSpc>
            </a:pPr>
            <a:r>
              <a:rPr lang="en-GB" sz="3600" b="1" dirty="0">
                <a:solidFill>
                  <a:schemeClr val="accent3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Learning aims</a:t>
            </a:r>
          </a:p>
          <a:p>
            <a:pPr marL="514376" indent="-514376">
              <a:lnSpc>
                <a:spcPts val="4200"/>
              </a:lnSpc>
              <a:buFont typeface="+mj-lt"/>
              <a:buAutoNum type="alphaUcPeriod"/>
            </a:pPr>
            <a:r>
              <a:rPr lang="en-GB" sz="2801" dirty="0">
                <a:latin typeface="+mn-lt"/>
              </a:rPr>
              <a:t>Understand the importance of managing personal finance</a:t>
            </a:r>
          </a:p>
          <a:p>
            <a:pPr marL="514376" indent="-514376">
              <a:lnSpc>
                <a:spcPts val="4200"/>
              </a:lnSpc>
              <a:buFont typeface="+mj-lt"/>
              <a:buAutoNum type="alphaUcPeriod"/>
            </a:pPr>
            <a:r>
              <a:rPr lang="en-GB" sz="2801" dirty="0">
                <a:latin typeface="+mn-lt"/>
              </a:rPr>
              <a:t>Explore the personal finance sector</a:t>
            </a:r>
          </a:p>
          <a:p>
            <a:pPr marL="514376" indent="-514376">
              <a:lnSpc>
                <a:spcPts val="4200"/>
              </a:lnSpc>
              <a:buFont typeface="+mj-lt"/>
              <a:buAutoNum type="alphaUcPeriod"/>
            </a:pPr>
            <a:r>
              <a:rPr lang="en-GB" sz="2801" dirty="0">
                <a:latin typeface="+mn-lt"/>
              </a:rPr>
              <a:t> Understand the purpose of accounting</a:t>
            </a:r>
          </a:p>
          <a:p>
            <a:pPr marL="514376" indent="-514376">
              <a:lnSpc>
                <a:spcPts val="4200"/>
              </a:lnSpc>
              <a:buFont typeface="+mj-lt"/>
              <a:buAutoNum type="alphaUcPeriod"/>
            </a:pPr>
            <a:r>
              <a:rPr lang="en-GB" sz="2801" dirty="0">
                <a:latin typeface="+mn-lt"/>
              </a:rPr>
              <a:t>Select and evaluate different sources of business finance</a:t>
            </a:r>
          </a:p>
          <a:p>
            <a:pPr marL="514376" indent="-514376">
              <a:lnSpc>
                <a:spcPts val="4200"/>
              </a:lnSpc>
              <a:buFont typeface="+mj-lt"/>
              <a:buAutoNum type="alphaUcPeriod"/>
            </a:pPr>
            <a:r>
              <a:rPr lang="en-GB" sz="2801" dirty="0">
                <a:latin typeface="+mn-lt"/>
              </a:rPr>
              <a:t>Break-even and cash flow forecasts</a:t>
            </a:r>
          </a:p>
          <a:p>
            <a:pPr marL="514376" indent="-514376">
              <a:lnSpc>
                <a:spcPts val="4200"/>
              </a:lnSpc>
              <a:buFont typeface="+mj-lt"/>
              <a:buAutoNum type="alphaUcPeriod"/>
            </a:pPr>
            <a:r>
              <a:rPr lang="en-GB" sz="2801" dirty="0">
                <a:latin typeface="+mn-lt"/>
              </a:rPr>
              <a:t>Complete statements of comprehensive income and financial position and evaluate a business's performance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2167731" y="1"/>
            <a:ext cx="10318824" cy="939235"/>
          </a:xfrm>
        </p:spPr>
        <p:txBody>
          <a:bodyPr>
            <a:noAutofit/>
          </a:bodyPr>
          <a:lstStyle/>
          <a:p>
            <a:r>
              <a:rPr lang="en-GB" b="1" dirty="0"/>
              <a:t>Course content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390" b="90678" l="4211" r="97895">
                        <a14:foregroundMark x1="48070" y1="38983" x2="55439" y2="38983"/>
                        <a14:foregroundMark x1="60351" y1="37288" x2="61404" y2="65254"/>
                        <a14:foregroundMark x1="78596" y1="41525" x2="80000" y2="63559"/>
                        <a14:foregroundMark x1="12281" y1="36441" x2="12281" y2="36441"/>
                        <a14:foregroundMark x1="16140" y1="31356" x2="16140" y2="31356"/>
                        <a14:foregroundMark x1="20000" y1="21186" x2="20000" y2="21186"/>
                        <a14:foregroundMark x1="21404" y1="55932" x2="21404" y2="55932"/>
                        <a14:foregroundMark x1="21754" y1="66949" x2="21754" y2="66949"/>
                        <a14:foregroundMark x1="16140" y1="60169" x2="16140" y2="60169"/>
                        <a14:foregroundMark x1="12281" y1="54237" x2="12281" y2="54237"/>
                        <a14:foregroundMark x1="16491" y1="45763" x2="16491" y2="45763"/>
                        <a14:foregroundMark x1="12281" y1="70339" x2="12281" y2="70339"/>
                        <a14:foregroundMark x1="8421" y1="61864" x2="8421" y2="61864"/>
                        <a14:foregroundMark x1="8421" y1="46610" x2="8421" y2="46610"/>
                        <a14:foregroundMark x1="8070" y1="32203" x2="8070" y2="3220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686356" y="20257"/>
            <a:ext cx="3322275" cy="1375539"/>
          </a:xfrm>
          <a:prstGeom prst="rect">
            <a:avLst/>
          </a:prstGeom>
          <a:effectLst>
            <a:glow rad="228600">
              <a:schemeClr val="bg1"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42848171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60000">
        <p15:prstTrans prst="peelOff"/>
      </p:transition>
    </mc:Choice>
    <mc:Fallback xmlns="">
      <p:transition spd="slow" advClick="0" advTm="60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2693468" y="1204392"/>
            <a:ext cx="10153128" cy="650351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ts val="4200"/>
              </a:lnSpc>
            </a:pPr>
            <a:r>
              <a:rPr lang="en-GB" sz="3600" b="1" dirty="0">
                <a:solidFill>
                  <a:schemeClr val="accent3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Unit 14: Investigating Customer Service</a:t>
            </a:r>
          </a:p>
          <a:p>
            <a:pPr>
              <a:lnSpc>
                <a:spcPts val="4200"/>
              </a:lnSpc>
            </a:pPr>
            <a:r>
              <a:rPr lang="en-GB" sz="2801" dirty="0">
                <a:latin typeface="+mn-lt"/>
              </a:rPr>
              <a:t>Learners will study how excellent customer service contributes to business success. The unit gives learners the opportunity to develop their customer service skills.</a:t>
            </a:r>
          </a:p>
          <a:p>
            <a:pPr>
              <a:lnSpc>
                <a:spcPts val="4200"/>
              </a:lnSpc>
            </a:pPr>
            <a:endParaRPr lang="en-GB" sz="2801" dirty="0">
              <a:latin typeface="+mn-lt"/>
            </a:endParaRPr>
          </a:p>
          <a:p>
            <a:pPr>
              <a:lnSpc>
                <a:spcPts val="4200"/>
              </a:lnSpc>
            </a:pPr>
            <a:r>
              <a:rPr lang="en-GB" sz="3600" b="1" dirty="0">
                <a:solidFill>
                  <a:schemeClr val="accent3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Learning aims</a:t>
            </a:r>
          </a:p>
          <a:p>
            <a:pPr marL="514376" indent="-514376">
              <a:lnSpc>
                <a:spcPts val="4200"/>
              </a:lnSpc>
              <a:buFont typeface="+mj-lt"/>
              <a:buAutoNum type="alphaUcPeriod"/>
            </a:pPr>
            <a:r>
              <a:rPr lang="en-GB" sz="2801" dirty="0">
                <a:latin typeface="+mn-lt"/>
              </a:rPr>
              <a:t>Explore how effective customer service contributes to business success</a:t>
            </a:r>
          </a:p>
          <a:p>
            <a:pPr marL="514376" indent="-514376">
              <a:lnSpc>
                <a:spcPts val="4200"/>
              </a:lnSpc>
              <a:buFont typeface="+mj-lt"/>
              <a:buAutoNum type="alphaUcPeriod"/>
            </a:pPr>
            <a:r>
              <a:rPr lang="en-GB" sz="2801" dirty="0">
                <a:latin typeface="+mn-lt"/>
              </a:rPr>
              <a:t>Investigate the methods used to improve customer service in a business</a:t>
            </a:r>
          </a:p>
          <a:p>
            <a:pPr marL="514376" indent="-514376">
              <a:lnSpc>
                <a:spcPts val="4200"/>
              </a:lnSpc>
              <a:buFont typeface="+mj-lt"/>
              <a:buAutoNum type="alphaUcPeriod"/>
            </a:pPr>
            <a:r>
              <a:rPr lang="en-GB" sz="2801" dirty="0">
                <a:latin typeface="+mn-lt"/>
              </a:rPr>
              <a:t>Demonstrate customer service in different situations, using appropriate behaviours to meet expectations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2167731" y="1"/>
            <a:ext cx="10318824" cy="939235"/>
          </a:xfrm>
        </p:spPr>
        <p:txBody>
          <a:bodyPr>
            <a:noAutofit/>
          </a:bodyPr>
          <a:lstStyle/>
          <a:p>
            <a:r>
              <a:rPr lang="en-GB" b="1" dirty="0"/>
              <a:t>Course content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390" b="90678" l="4211" r="97895">
                        <a14:foregroundMark x1="48070" y1="38983" x2="55439" y2="38983"/>
                        <a14:foregroundMark x1="60351" y1="37288" x2="61404" y2="65254"/>
                        <a14:foregroundMark x1="78596" y1="41525" x2="80000" y2="63559"/>
                        <a14:foregroundMark x1="12281" y1="36441" x2="12281" y2="36441"/>
                        <a14:foregroundMark x1="16140" y1="31356" x2="16140" y2="31356"/>
                        <a14:foregroundMark x1="20000" y1="21186" x2="20000" y2="21186"/>
                        <a14:foregroundMark x1="21404" y1="55932" x2="21404" y2="55932"/>
                        <a14:foregroundMark x1="21754" y1="66949" x2="21754" y2="66949"/>
                        <a14:foregroundMark x1="16140" y1="60169" x2="16140" y2="60169"/>
                        <a14:foregroundMark x1="12281" y1="54237" x2="12281" y2="54237"/>
                        <a14:foregroundMark x1="16491" y1="45763" x2="16491" y2="45763"/>
                        <a14:foregroundMark x1="12281" y1="70339" x2="12281" y2="70339"/>
                        <a14:foregroundMark x1="8421" y1="61864" x2="8421" y2="61864"/>
                        <a14:foregroundMark x1="8421" y1="46610" x2="8421" y2="46610"/>
                        <a14:foregroundMark x1="8070" y1="32203" x2="8070" y2="3220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686356" y="20257"/>
            <a:ext cx="3322275" cy="1375539"/>
          </a:xfrm>
          <a:prstGeom prst="rect">
            <a:avLst/>
          </a:prstGeom>
          <a:effectLst>
            <a:glow rad="228600">
              <a:schemeClr val="bg1"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0424226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60000">
        <p15:prstTrans prst="peelOff"/>
      </p:transition>
    </mc:Choice>
    <mc:Fallback xmlns="">
      <p:transition spd="slow" advClick="0" advTm="60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2167731" y="1"/>
            <a:ext cx="10318824" cy="939235"/>
          </a:xfrm>
        </p:spPr>
        <p:txBody>
          <a:bodyPr>
            <a:noAutofit/>
          </a:bodyPr>
          <a:lstStyle/>
          <a:p>
            <a:r>
              <a:rPr lang="en-GB" b="1" dirty="0"/>
              <a:t>In summary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half" idx="2"/>
          </p:nvPr>
        </p:nvSpPr>
        <p:spPr>
          <a:xfrm>
            <a:off x="2549451" y="3813285"/>
            <a:ext cx="10369152" cy="5930695"/>
          </a:xfrm>
        </p:spPr>
        <p:txBody>
          <a:bodyPr>
            <a:normAutofit fontScale="92500" lnSpcReduction="20000"/>
          </a:bodyPr>
          <a:lstStyle/>
          <a:p>
            <a:pPr marL="457223" indent="-457223">
              <a:buFont typeface="Arial" panose="020B0604020202020204" pitchFamily="34" charset="0"/>
              <a:buChar char="•"/>
            </a:pPr>
            <a:r>
              <a:rPr lang="en-GB" sz="3000" dirty="0"/>
              <a:t>BTEC Business offers a mix of coursework and exam based assessment.</a:t>
            </a:r>
          </a:p>
          <a:p>
            <a:pPr marL="457223" indent="-457223">
              <a:buFont typeface="Arial" panose="020B0604020202020204" pitchFamily="34" charset="0"/>
              <a:buChar char="•"/>
            </a:pPr>
            <a:r>
              <a:rPr lang="en-GB" sz="3000" dirty="0"/>
              <a:t>We use computers to conduct research about real businesses and to write assignments</a:t>
            </a:r>
          </a:p>
          <a:p>
            <a:pPr marL="457223" indent="-457223">
              <a:buFont typeface="Arial" panose="020B0604020202020204" pitchFamily="34" charset="0"/>
              <a:buChar char="•"/>
            </a:pPr>
            <a:r>
              <a:rPr lang="en-GB" sz="3000" dirty="0"/>
              <a:t>We also visit real businesses to gain insight and evidence towards assignments </a:t>
            </a:r>
          </a:p>
          <a:p>
            <a:pPr marL="457223" indent="-457223">
              <a:buFont typeface="Arial" panose="020B0604020202020204" pitchFamily="34" charset="0"/>
              <a:buChar char="•"/>
            </a:pPr>
            <a:r>
              <a:rPr lang="en-GB" sz="3000" dirty="0"/>
              <a:t>We teach you how to research and reference sources accurately, which develops great skills that are              essential for university and valued by employers.</a:t>
            </a:r>
          </a:p>
          <a:p>
            <a:pPr marL="457223" indent="-457223">
              <a:buFont typeface="Arial" panose="020B0604020202020204" pitchFamily="34" charset="0"/>
              <a:buChar char="•"/>
            </a:pPr>
            <a:r>
              <a:rPr lang="en-GB" sz="3000" dirty="0"/>
              <a:t>It doesn’t matter if you haven’t studied business    before, everything is taught so that all can achieve!</a:t>
            </a:r>
          </a:p>
        </p:txBody>
      </p:sp>
      <p:sp>
        <p:nvSpPr>
          <p:cNvPr id="11" name="Content Placeholder 6"/>
          <p:cNvSpPr>
            <a:spLocks noGrp="1"/>
          </p:cNvSpPr>
          <p:nvPr>
            <p:ph sz="quarter" idx="4"/>
          </p:nvPr>
        </p:nvSpPr>
        <p:spPr>
          <a:xfrm>
            <a:off x="2333427" y="1272782"/>
            <a:ext cx="6984776" cy="2206954"/>
          </a:xfrm>
        </p:spPr>
        <p:txBody>
          <a:bodyPr>
            <a:normAutofit fontScale="92500" lnSpcReduction="20000"/>
          </a:bodyPr>
          <a:lstStyle/>
          <a:p>
            <a:r>
              <a:rPr lang="en-GB" sz="3200" b="1" dirty="0">
                <a:solidFill>
                  <a:schemeClr val="accent3">
                    <a:lumMod val="75000"/>
                  </a:schemeClr>
                </a:solidFill>
              </a:rPr>
              <a:t>Entry requirements</a:t>
            </a:r>
          </a:p>
          <a:p>
            <a:r>
              <a:rPr lang="en-GB" sz="3000" dirty="0"/>
              <a:t>5 GCSE’s grade 4 or above. </a:t>
            </a:r>
          </a:p>
          <a:p>
            <a:r>
              <a:rPr lang="en-GB" sz="3000" dirty="0"/>
              <a:t>If you have studied Business at level 2/ GCSE we would expect you have gained a Merit or grade 6.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9734" r="5094"/>
          <a:stretch/>
        </p:blipFill>
        <p:spPr>
          <a:xfrm>
            <a:off x="9745327" y="481893"/>
            <a:ext cx="2520280" cy="26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8157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60000">
        <p15:prstTrans prst="peelOff"/>
      </p:transition>
    </mc:Choice>
    <mc:Fallback xmlns="">
      <p:transition spd="slow" advClick="0" advTm="60000">
        <p:fade/>
      </p:transition>
    </mc:Fallback>
  </mc:AlternateContent>
</p:sld>
</file>

<file path=ppt/theme/theme1.xml><?xml version="1.0" encoding="utf-8"?>
<a:theme xmlns:a="http://schemas.openxmlformats.org/drawingml/2006/main" name="Facet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C984F0E80FAD04FACDF0EE01111738F" ma:contentTypeVersion="14" ma:contentTypeDescription="Create a new document." ma:contentTypeScope="" ma:versionID="376c221b22d3b1d5bdb0843650b7f575">
  <xsd:schema xmlns:xsd="http://www.w3.org/2001/XMLSchema" xmlns:xs="http://www.w3.org/2001/XMLSchema" xmlns:p="http://schemas.microsoft.com/office/2006/metadata/properties" xmlns:ns2="cc826e09-29ee-40b5-8407-54ed5e97ac13" xmlns:ns3="a124d5b2-837f-4927-af72-2e4e0f16b314" targetNamespace="http://schemas.microsoft.com/office/2006/metadata/properties" ma:root="true" ma:fieldsID="7c521abf16b9447d5130f4262b71edf5" ns2:_="" ns3:_="">
    <xsd:import namespace="cc826e09-29ee-40b5-8407-54ed5e97ac13"/>
    <xsd:import namespace="a124d5b2-837f-4927-af72-2e4e0f16b31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826e09-29ee-40b5-8407-54ed5e97ac1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f736955-f8f2-4476-9c5e-786733774d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24d5b2-837f-4927-af72-2e4e0f16b314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a63cff1f-3442-48f7-80cd-2f4fd14be626}" ma:internalName="TaxCatchAll" ma:showField="CatchAllData" ma:web="a124d5b2-837f-4927-af72-2e4e0f16b31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124d5b2-837f-4927-af72-2e4e0f16b314" xsi:nil="true"/>
    <lcf76f155ced4ddcb4097134ff3c332f xmlns="cc826e09-29ee-40b5-8407-54ed5e97ac1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F26F48A-3EDE-4A81-A367-BC62DAF28B9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FFDF77C-8B39-43E0-A189-31B4BBB26DE7}"/>
</file>

<file path=customXml/itemProps3.xml><?xml version="1.0" encoding="utf-8"?>
<ds:datastoreItem xmlns:ds="http://schemas.openxmlformats.org/officeDocument/2006/customXml" ds:itemID="{C2B3AFEB-20BE-4C78-A240-177582F074AE}">
  <ds:schemaRefs>
    <ds:schemaRef ds:uri="http://www.w3.org/XML/1998/namespace"/>
    <ds:schemaRef ds:uri="http://purl.org/dc/elements/1.1/"/>
    <ds:schemaRef ds:uri="http://purl.org/dc/terms/"/>
    <ds:schemaRef ds:uri="cf9a454a-fddf-4a88-91d9-b339be9aa34d"/>
    <ds:schemaRef ds:uri="http://schemas.microsoft.com/office/2006/metadata/properties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bd7c1332-4086-4b38-a80f-571af444149a"/>
    <ds:schemaRef ds:uri="a124d5b2-837f-4927-af72-2e4e0f16b314"/>
    <ds:schemaRef ds:uri="cc826e09-29ee-40b5-8407-54ed5e97ac1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6449</TotalTime>
  <Pages>0</Pages>
  <Words>650</Words>
  <Characters>0</Characters>
  <Application>Microsoft Office PowerPoint</Application>
  <PresentationFormat>Custom</PresentationFormat>
  <Lines>0</Lines>
  <Paragraphs>77</Paragraphs>
  <Slides>10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Georgia</vt:lpstr>
      <vt:lpstr>Maiandra GD</vt:lpstr>
      <vt:lpstr>Trebuchet MS</vt:lpstr>
      <vt:lpstr>Wingdings 3</vt:lpstr>
      <vt:lpstr>Facet</vt:lpstr>
      <vt:lpstr>PowerPoint Presentation</vt:lpstr>
      <vt:lpstr>Why study BTEC Business?</vt:lpstr>
      <vt:lpstr>Did you know?</vt:lpstr>
      <vt:lpstr>BTEC Business career pathways</vt:lpstr>
      <vt:lpstr>Course outline</vt:lpstr>
      <vt:lpstr>Course content</vt:lpstr>
      <vt:lpstr>Course content</vt:lpstr>
      <vt:lpstr>Course content</vt:lpstr>
      <vt:lpstr>Course content</vt:lpstr>
      <vt:lpstr>In 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Sixth Form</dc:title>
  <dc:creator>A Morgan SOU</dc:creator>
  <cp:lastModifiedBy>V Cannell (SOU)</cp:lastModifiedBy>
  <cp:revision>184</cp:revision>
  <dcterms:modified xsi:type="dcterms:W3CDTF">2026-06-30T12:04:59Z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0x010100BC984F0E80FAD04FACDF0EE01111738F</vt:lpwstr>
  </property>
  <property fmtid="{D5CDD505-2E9C-101B-9397-08002B2CF9AE}" pid="3" name="Order">
    <vt:r8>2077600</vt:r8>
  </property>
  <property fmtid="{D5CDD505-2E9C-101B-9397-08002B2CF9AE}" pid="4" name="MediaServiceImageTags">
    <vt:lpwstr/>
  </property>
</Properties>
</file>