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64" r:id="rId4"/>
    <p:sldId id="265" r:id="rId5"/>
    <p:sldId id="262" r:id="rId6"/>
    <p:sldId id="263" r:id="rId7"/>
    <p:sldId id="268" r:id="rId8"/>
    <p:sldId id="266" r:id="rId9"/>
    <p:sldId id="269" r:id="rId10"/>
    <p:sldId id="27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2"/>
    <p:restoredTop sz="94694"/>
  </p:normalViewPr>
  <p:slideViewPr>
    <p:cSldViewPr snapToGrid="0" snapToObjects="1">
      <p:cViewPr varScale="1">
        <p:scale>
          <a:sx n="64" d="100"/>
          <a:sy n="64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4805F-37B8-5C47-8B71-3BB67A77D9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0621C-C8FB-8B41-8E2C-333D9FC588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AEE78-F536-5F48-85B3-9DE418D85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48F00-BDF5-6840-AA5A-37332612A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46595-5202-AC4F-8E07-45835951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AB93D-0BC8-E646-BD3A-B229EA59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C5844-0954-A149-83A3-C07AEE35F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4C2D8-72BD-EF49-89E6-64B6FD7B2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81428-B3FD-3442-B06C-33780B2E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E94DB-504F-9E4A-A2A1-6CC66EB87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8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73DD9-0651-9146-A5CD-C929C67F1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424C9-BFED-E34B-A63C-CBE471803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29EFB-520C-D841-BB31-D94851981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21B1E-E15E-0F47-A5DA-1BF964B4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EB87A-E7DC-E041-A673-36AFDFFA1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31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F734B-4C14-A848-9414-ADA2A1B62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17ED2-7434-604C-BF0A-8AA2432FD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E583C-13BB-014A-97AE-94FB932A2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7347F1-7FA7-0F40-8B04-6D18EBAD3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166D61-E3B6-124F-99DD-C0815464D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454DB-DDC6-0A47-A6A0-6F04DB8E3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6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CA62-087B-8441-8DD9-5A9C01599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417A3-F2B8-6040-B7B5-2B80C3987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8CB351-FAEE-3E4E-A6F9-E6DAACB1A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790CF-825A-7A49-9EB7-EC7D31C89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044E63-CC85-6C49-8018-B312FD0832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DE6B24-F9D7-DF43-AA13-FB2D92858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3B0590-53BC-3640-9F66-4EF9248E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8D629F-6EF3-7A4F-BC1E-47FCE9B6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27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FC5E3-382F-4D4D-BF55-C7F8B583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623CF-5647-EE46-A4F7-E43054476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01BDC4-75E0-DF41-AA93-CFA7A4A38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B33A5-CF31-874D-AE06-C103C2CE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56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DF50B6-89C5-9445-86B0-E1D42D54D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C014C-57C6-EB48-A640-85248222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72BA5-617D-064F-81F0-F2B46D32E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97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77FA6-35E1-F04F-A4CE-84D1CA123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A1E0D-B30B-034A-97BC-7231D524C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DC4E6-D418-7143-955C-9CBFBBE6BF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53BD2-A6EF-DD47-894F-22C837455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DB50B-78BD-504E-945A-A2D9F1929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87647D-48B3-4640-B40F-538196FCD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7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CE984-6E0E-4B4B-8B5B-CFF529498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4B6565-8E96-1741-B672-613138FC2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047B6-B164-D746-B0D0-CE68C7870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0566B2-079F-C74A-AE71-05658BA64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6A754D-7F66-9B4A-A04A-84EB066F2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B9A43-F8BB-B344-8A71-5683D8FEE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87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E7BA2-23AF-074F-A90C-37B9B972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1B2C-AE01-F345-B42A-9C4D7EDB0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A1B4D-2F1D-9E4B-B03A-FA3249277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472EE-B839-1742-94A6-3B3F8DF3A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419CB-8B77-DE42-807D-B9F69D193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0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2DC178-4FD7-3E41-B15E-9B39279739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85B3A-AA88-D345-8795-CB4FA880D9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FB637-2DA3-0240-AB40-EFC2D75E3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7900E-0E3D-0142-90A7-9F34729DE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A6F6E-2B18-0943-AED6-36E5BD32F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59C305-4D7E-3540-BD2D-4E6F1C8DC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23DFB-CAED-4848-9805-4BE4072F1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47943-B058-0D4A-8B08-F34B0310ED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C19C9-45A5-F544-B8AC-8CBCB02F24F6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F5451-0616-F749-9146-F1276A9F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5D447-8B16-6E40-9799-C9F7FC8C6D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4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kipStevens1@netzero.ne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98887-D426-5F42-9288-C10A63F79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0273" y="1661550"/>
            <a:ext cx="4084319" cy="288911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000" b="1" dirty="0">
                <a:solidFill>
                  <a:schemeClr val="accent2"/>
                </a:solidFill>
              </a:rPr>
              <a:t>BRIARCLIFF/</a:t>
            </a:r>
            <a:br>
              <a:rPr lang="en-US" sz="5000" b="1" dirty="0">
                <a:solidFill>
                  <a:schemeClr val="accent2"/>
                </a:solidFill>
              </a:rPr>
            </a:br>
            <a:r>
              <a:rPr lang="en-US" sz="5000" b="1" dirty="0">
                <a:solidFill>
                  <a:schemeClr val="accent2"/>
                </a:solidFill>
              </a:rPr>
              <a:t>HAMILTON</a:t>
            </a:r>
            <a:br>
              <a:rPr lang="en-US" sz="5000" b="1" dirty="0">
                <a:solidFill>
                  <a:schemeClr val="accent2"/>
                </a:solidFill>
              </a:rPr>
            </a:br>
            <a:r>
              <a:rPr lang="en-US" sz="5000" b="1" dirty="0">
                <a:solidFill>
                  <a:schemeClr val="accent2"/>
                </a:solidFill>
              </a:rPr>
              <a:t>VARSITY </a:t>
            </a:r>
            <a:br>
              <a:rPr lang="en-US" sz="5000" b="1" dirty="0">
                <a:solidFill>
                  <a:schemeClr val="accent2"/>
                </a:solidFill>
              </a:rPr>
            </a:br>
            <a:r>
              <a:rPr lang="en-US" sz="5000" b="1" dirty="0">
                <a:solidFill>
                  <a:schemeClr val="accent2"/>
                </a:solidFill>
              </a:rPr>
              <a:t>FOOTBALL</a:t>
            </a:r>
            <a:br>
              <a:rPr lang="en-US" sz="5000" b="1" dirty="0">
                <a:solidFill>
                  <a:schemeClr val="accent2"/>
                </a:solidFill>
              </a:rPr>
            </a:br>
            <a:r>
              <a:rPr lang="en-US" sz="5000" b="1" dirty="0">
                <a:solidFill>
                  <a:schemeClr val="accent2"/>
                </a:solidFill>
              </a:rPr>
              <a:t>2026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059C65-9F41-0342-B77A-C1E8F4590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1213" b="1213"/>
          <a:stretch/>
        </p:blipFill>
        <p:spPr bwMode="auto"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206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25FB781-3A46-6E49-8896-E43BE8391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5368" r="15368"/>
          <a:stretch/>
        </p:blipFill>
        <p:spPr bwMode="auto">
          <a:xfrm>
            <a:off x="0" y="10"/>
            <a:ext cx="4750054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Arc 136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A95BE-1833-5542-B6FC-D02804D65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2789" y="-84106"/>
            <a:ext cx="572148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dirty="0"/>
              <a:t>Coaching Staff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EB14F9-6D17-5145-8497-DC97DDC2C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7833" y="1017173"/>
            <a:ext cx="6586388" cy="582777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u="sng" dirty="0"/>
              <a:t>Varsity Head Coach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Skip Stevens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hlinkClick r:id="rId3"/>
              </a:rPr>
              <a:t>SkipStevens1@netzero.net</a:t>
            </a:r>
            <a:r>
              <a:rPr lang="en-US" sz="2200" dirty="0"/>
              <a:t> 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2200" dirty="0"/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u="sng" dirty="0"/>
              <a:t>Assistant Coaches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Adrian Pritchett 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Sean McCarthy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/>
              <a:t>Henry </a:t>
            </a:r>
            <a:r>
              <a:rPr lang="en-US" sz="2200" dirty="0" err="1"/>
              <a:t>Hennup</a:t>
            </a:r>
            <a:endParaRPr lang="en-US" sz="2200" dirty="0"/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2200" dirty="0"/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501519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25FB781-3A46-6E49-8896-E43BE8391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5368" r="15368"/>
          <a:stretch/>
        </p:blipFill>
        <p:spPr bwMode="auto">
          <a:xfrm>
            <a:off x="0" y="10"/>
            <a:ext cx="4750054" cy="6857990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7A95BE-1833-5542-B6FC-D02804D65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4248" y="-84106"/>
            <a:ext cx="707498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b="1" dirty="0"/>
              <a:t>Practice Schedule/Location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EB14F9-6D17-5145-8497-DC97DDC2C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0054" y="809295"/>
            <a:ext cx="7285812" cy="5336672"/>
          </a:xfr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endParaRPr lang="en-US" sz="800" dirty="0"/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Monday 	8/17	8:00am - 12:00 pm</a:t>
            </a:r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Tuesday	8/18	8:00am - 12:00pm	</a:t>
            </a:r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Wednesday 	8/19	8:00am - 3:00 pm</a:t>
            </a:r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Thursday 	8/20 	8:00am - 3:00pm</a:t>
            </a:r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Friday		8/21	8:00am - 3:00pm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Saturday 	8/22	8:00am - 3:00 pm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Sunday		8/23	OFF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Monday 	8/24 	8:00am – 3:00pm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Tuesday		8/25	8:00am – 3:00pm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Wednesday 	8/26	8:00am – 12:00pm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Thursday 	8/27	8:00am – 3:00pm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Friday 		8/28 	SCRIMMAGE @ BRIARCLIFF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Saturday 	8/29 	TBA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Sunday		8/30	OFF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Monday		8/31	TBA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Tuesday		9/1	TBA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Wednesday	9/2	TBA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Thursday	9/3	TBA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  Friday		9/4	 vs. Horace Greeley # Hamilton 12pm</a:t>
            </a:r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dirty="0"/>
          </a:p>
          <a:p>
            <a:pPr indent="-228600" algn="l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  All practices at BHS will be on the Stadium/Lower Fields</a:t>
            </a:r>
          </a:p>
        </p:txBody>
      </p:sp>
    </p:spTree>
    <p:extLst>
      <p:ext uri="{BB962C8B-B14F-4D97-AF65-F5344CB8AC3E}">
        <p14:creationId xmlns:p14="http://schemas.microsoft.com/office/powerpoint/2010/main" val="356717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0944753F-EB56-D19F-15E5-22F527AC87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5368" r="15368"/>
          <a:stretch/>
        </p:blipFill>
        <p:spPr bwMode="auto">
          <a:xfrm>
            <a:off x="672861" y="365124"/>
            <a:ext cx="3812876" cy="6087433"/>
          </a:xfrm>
          <a:custGeom>
            <a:avLst/>
            <a:gdLst/>
            <a:ahLst/>
            <a:cxnLst/>
            <a:rect l="l" t="t" r="r" b="b"/>
            <a:pathLst>
              <a:path w="4636517" h="6858000">
                <a:moveTo>
                  <a:pt x="0" y="0"/>
                </a:moveTo>
                <a:lnTo>
                  <a:pt x="4636517" y="0"/>
                </a:lnTo>
                <a:lnTo>
                  <a:pt x="463651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441E1A1-4C5C-A1DA-CA49-6676063F6D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149001"/>
              </p:ext>
            </p:extLst>
          </p:nvPr>
        </p:nvGraphicFramePr>
        <p:xfrm>
          <a:off x="4658264" y="365125"/>
          <a:ext cx="7108166" cy="62179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108166">
                  <a:extLst>
                    <a:ext uri="{9D8B030D-6E8A-4147-A177-3AD203B41FA5}">
                      <a16:colId xmlns:a16="http://schemas.microsoft.com/office/drawing/2014/main" val="2896387256"/>
                    </a:ext>
                  </a:extLst>
                </a:gridCol>
              </a:tblGrid>
              <a:tr h="5259462">
                <a:tc>
                  <a:txBody>
                    <a:bodyPr/>
                    <a:lstStyle/>
                    <a:p>
                      <a:pPr algn="ctr"/>
                      <a:r>
                        <a:rPr lang="en-US" sz="3200" b="1" i="1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GAME SCHEDULE</a:t>
                      </a:r>
                    </a:p>
                    <a:p>
                      <a:pPr algn="ctr"/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 4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  FRI    4:30pm      GAME 0     VS. </a:t>
                      </a:r>
                      <a:r>
                        <a:rPr lang="en-US" sz="1800" b="1" i="1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HORACE GREELEY 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(@AHHS) 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 10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THU  4:30pm      GAME 1     @ PEARL RIVER	                   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 18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FRI    7:00pm      GAME 2     @ PELHAM 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(MEMORIAL FIELD)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   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SEPT 26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SAT   12:00pm    GAME 3     VS. PUTNAM VALLEY	   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  3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RD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SAT    2:30pm     GAME 4      VS. HEN HUD (S.A.T.)                    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  9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FRI     6:30pm     GAME 5      @ TAPPAN ZEE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  16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FRI     6:00pm     GAME 6	VS. HASTINGS (HOMECOMING)               </a:t>
                      </a:r>
                      <a:endParaRPr lang="en-US" sz="14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  23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RD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FRI     6:30pm     GAME 7       @ SLEEPY HOLLOW	   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OCT  31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TBA   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TBA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GAME 8      PLAYOFFS OR MATCH UP  	                 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 7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TBA   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TBA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GAME 9       PLAYOFFS</a:t>
                      </a:r>
                    </a:p>
                    <a:p>
                      <a:endParaRPr lang="en-US" sz="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 14</a:t>
                      </a:r>
                      <a:r>
                        <a:rPr lang="en-US" sz="18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TBA    </a:t>
                      </a:r>
                      <a:r>
                        <a:rPr lang="en-US" sz="1800" b="1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TBA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GAME 10     FINALS </a:t>
                      </a:r>
                    </a:p>
                    <a:p>
                      <a:r>
                        <a:rPr lang="en-US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911414"/>
                  </a:ext>
                </a:extLst>
              </a:tr>
              <a:tr h="35063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37611"/>
                  </a:ext>
                </a:extLst>
              </a:tr>
              <a:tr h="35063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2768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408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3FC58-801F-1D42-94C1-C60B763E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8040" y="1730058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6100" b="1" dirty="0">
                <a:solidFill>
                  <a:schemeClr val="bg1"/>
                </a:solidFill>
                <a:latin typeface="Impact" panose="020B0806030902050204" pitchFamily="34" charset="0"/>
              </a:rPr>
              <a:t>Code of Conduct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E0F32-1E06-D841-B443-6248975E6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62" y="-156410"/>
            <a:ext cx="4313922" cy="6845968"/>
          </a:xfrm>
        </p:spPr>
        <p:txBody>
          <a:bodyPr anchor="ctr">
            <a:normAutofit lnSpcReduction="10000"/>
          </a:bodyPr>
          <a:lstStyle/>
          <a:p>
            <a:endParaRPr lang="en-US" sz="1500" dirty="0"/>
          </a:p>
          <a:p>
            <a:r>
              <a:rPr lang="en-US" sz="1900" dirty="0">
                <a:highlight>
                  <a:srgbClr val="FFFF00"/>
                </a:highlight>
              </a:rPr>
              <a:t> </a:t>
            </a:r>
            <a:r>
              <a:rPr lang="en-US" sz="2200" dirty="0">
                <a:highlight>
                  <a:srgbClr val="FFFF00"/>
                </a:highlight>
                <a:latin typeface="Impact" panose="020B0806030902050204" pitchFamily="34" charset="0"/>
              </a:rPr>
              <a:t>ALL players will be expected to adhere to the districts code of conduct.  (No exceptions)</a:t>
            </a:r>
          </a:p>
          <a:p>
            <a:endParaRPr lang="en-US" sz="2200" dirty="0">
              <a:highlight>
                <a:srgbClr val="FFFF00"/>
              </a:highlight>
              <a:latin typeface="Impact" panose="020B0806030902050204" pitchFamily="34" charset="0"/>
            </a:endParaRPr>
          </a:p>
          <a:p>
            <a:r>
              <a:rPr lang="en-US" sz="2200" dirty="0">
                <a:highlight>
                  <a:srgbClr val="FFFF00"/>
                </a:highlight>
                <a:latin typeface="Impact" panose="020B0806030902050204" pitchFamily="34" charset="0"/>
              </a:rPr>
              <a:t>Please limit any social media comments to positive aspects of your team and teammates.</a:t>
            </a:r>
          </a:p>
          <a:p>
            <a:endParaRPr lang="en-US" sz="2200" dirty="0">
              <a:highlight>
                <a:srgbClr val="FFFF00"/>
              </a:highlight>
              <a:latin typeface="Impact" panose="020B0806030902050204" pitchFamily="34" charset="0"/>
            </a:endParaRPr>
          </a:p>
          <a:p>
            <a:r>
              <a:rPr lang="en-US" sz="2200" dirty="0">
                <a:highlight>
                  <a:srgbClr val="FFFF00"/>
                </a:highlight>
                <a:latin typeface="Impact" panose="020B0806030902050204" pitchFamily="34" charset="0"/>
              </a:rPr>
              <a:t>All members of the team are expected to be kind and accepting to all other members of the team.  </a:t>
            </a:r>
          </a:p>
          <a:p>
            <a:endParaRPr lang="en-US" sz="2200" dirty="0">
              <a:highlight>
                <a:srgbClr val="FFFF00"/>
              </a:highlight>
              <a:latin typeface="Impact" panose="020B0806030902050204" pitchFamily="34" charset="0"/>
            </a:endParaRPr>
          </a:p>
          <a:p>
            <a:r>
              <a:rPr lang="en-US" sz="2200" dirty="0">
                <a:highlight>
                  <a:srgbClr val="FFFF00"/>
                </a:highlight>
                <a:latin typeface="Impact" panose="020B0806030902050204" pitchFamily="34" charset="0"/>
              </a:rPr>
              <a:t>Please treat others as you would like to be treated.  </a:t>
            </a:r>
          </a:p>
          <a:p>
            <a:endParaRPr lang="en-US" sz="2200" dirty="0">
              <a:highlight>
                <a:srgbClr val="FFFF00"/>
              </a:highlight>
              <a:latin typeface="Impact" panose="020B0806030902050204" pitchFamily="34" charset="0"/>
            </a:endParaRPr>
          </a:p>
          <a:p>
            <a:r>
              <a:rPr lang="en-US" sz="2200" dirty="0">
                <a:highlight>
                  <a:srgbClr val="FFFF00"/>
                </a:highlight>
                <a:latin typeface="Impact" panose="020B0806030902050204" pitchFamily="34" charset="0"/>
              </a:rPr>
              <a:t>Players  will be expected to attend all games &amp; practices</a:t>
            </a:r>
            <a:r>
              <a:rPr lang="en-US" sz="1600" dirty="0">
                <a:highlight>
                  <a:srgbClr val="FFFF00"/>
                </a:highlight>
                <a:latin typeface="Impact" panose="020B0806030902050204" pitchFamily="34" charset="0"/>
              </a:rPr>
              <a:t>.  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83963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98887-D426-5F42-9288-C10A63F79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8453" y="162633"/>
            <a:ext cx="5570621" cy="569093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r>
              <a:rPr lang="en-US" sz="5300" b="1" u="sng" dirty="0">
                <a:latin typeface="Algerian" panose="04020705040A02060702" pitchFamily="82" charset="0"/>
              </a:rPr>
              <a:t>OUR MONTRA</a:t>
            </a:r>
            <a:br>
              <a:rPr lang="en-US" sz="4000" b="1" dirty="0">
                <a:solidFill>
                  <a:schemeClr val="accent2"/>
                </a:solidFill>
                <a:highlight>
                  <a:srgbClr val="000000"/>
                </a:highlight>
                <a:latin typeface="Impact" panose="020B0806030902050204" pitchFamily="34" charset="0"/>
              </a:rPr>
            </a:b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  <a:t>MAKE A CHOICE</a:t>
            </a: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  <a:t>BE DIFFERENT</a:t>
            </a: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  <a:t>WIN THE REP</a:t>
            </a: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endParaRPr lang="en-US" sz="4000" b="1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059C65-9F41-0342-B77A-C1E8F4590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1213" b="1213"/>
          <a:stretch/>
        </p:blipFill>
        <p:spPr bwMode="auto">
          <a:xfrm>
            <a:off x="0" y="10"/>
            <a:ext cx="6641431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285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6A93F-E774-8FBC-392B-E386683B6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161AD-BD62-0531-88CE-C07A170F5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8453" y="162633"/>
            <a:ext cx="5570621" cy="569093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Impact" panose="020B0806030902050204" pitchFamily="34" charset="0"/>
              </a:rPr>
              <a:t>MAKE A CHOICE</a:t>
            </a: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  <a:t>* BE A GOOD TEAMMATE</a:t>
            </a: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  <a:t>* WORK HARD</a:t>
            </a: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  <a:t>* BE RESPECTFUL</a:t>
            </a: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  <a:t>* SHOW CLASS</a:t>
            </a: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r>
              <a:rPr lang="en-US" sz="2000" b="1" dirty="0">
                <a:solidFill>
                  <a:schemeClr val="accent2"/>
                </a:solidFill>
                <a:latin typeface="Impact" panose="020B0806030902050204" pitchFamily="34" charset="0"/>
              </a:rPr>
              <a:t>IN VICTORY &amp; DEFEAT </a:t>
            </a: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br>
              <a:rPr lang="en-US" sz="4000" b="1" dirty="0">
                <a:solidFill>
                  <a:schemeClr val="accent2"/>
                </a:solidFill>
                <a:latin typeface="Impact" panose="020B0806030902050204" pitchFamily="34" charset="0"/>
              </a:rPr>
            </a:br>
            <a:endParaRPr lang="en-US" sz="4000" b="1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444C69-3324-5A63-FF55-648099EB9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1213" b="1213"/>
          <a:stretch/>
        </p:blipFill>
        <p:spPr bwMode="auto">
          <a:xfrm>
            <a:off x="0" y="10"/>
            <a:ext cx="6641431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9119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68B3EA-909A-3B69-BF91-718452369B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b="1" i="1" u="sng" dirty="0">
                <a:solidFill>
                  <a:srgbClr val="FF0000"/>
                </a:solidFill>
                <a:latin typeface="Aptos Black" panose="020F0502020204030204" pitchFamily="34" charset="0"/>
              </a:rPr>
              <a:t>BE DIFFERENT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B5E8BC-3109-E935-0F32-FF3F803AE9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endParaRPr lang="en-US" sz="20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DO THE RIGHT THING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DO WHATS ASKED OF YOUR COACHES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IF IT DOESN’T FEEL RIGHT DON’T DO IT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BE A GOOD PERSON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b="1" dirty="0"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BE A LEADER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952310D-6FEA-DB8E-C10D-6732E1972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5002" r="6009"/>
          <a:stretch>
            <a:fillRect/>
          </a:stretch>
        </p:blipFill>
        <p:spPr bwMode="auto">
          <a:xfrm>
            <a:off x="6096000" y="1"/>
            <a:ext cx="610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222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E00793-0299-C731-2E47-91CA73443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51C32AF3-6BB1-C555-4CAF-6C5743E85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7AE2B20-EC91-3B99-DAD3-1988C632A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358D7E-72A6-36A1-79EC-5AC8AA8D6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b="1" i="1" u="sng" dirty="0">
                <a:solidFill>
                  <a:srgbClr val="FF0000"/>
                </a:solidFill>
                <a:latin typeface="Algerian" panose="04020705040A02060702" pitchFamily="82" charset="0"/>
              </a:rPr>
              <a:t>WIN THE REP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4276EA-E336-2370-2444-65718A1115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algn="l"/>
            <a:endParaRPr lang="en-US" sz="20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masis MT Pro Black" panose="02040A04050005020304" pitchFamily="18" charset="0"/>
              </a:rPr>
              <a:t>WIN EVERY SPRINT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masis MT Pro Black" panose="02040A04050005020304" pitchFamily="18" charset="0"/>
              </a:rPr>
              <a:t>COMPLETE EVERY LIFT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masis MT Pro Black" panose="02040A04050005020304" pitchFamily="18" charset="0"/>
              </a:rPr>
              <a:t>MAKE EVERY BLOCK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masis MT Pro Black" panose="02040A04050005020304" pitchFamily="18" charset="0"/>
              </a:rPr>
              <a:t>MAKE EVERY TACKLE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masis MT Pro Black" panose="02040A04050005020304" pitchFamily="18" charset="0"/>
              </a:rPr>
              <a:t>RUN EVERY ROUTE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masis MT Pro Black" panose="02040A04050005020304" pitchFamily="18" charset="0"/>
              </a:rPr>
              <a:t>MAKE EVERY FAKE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masis MT Pro Black" panose="02040A04050005020304" pitchFamily="18" charset="0"/>
              </a:rPr>
              <a:t>GO THE EXTRA MILE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2000" dirty="0">
              <a:latin typeface="Amasis MT Pro Black" panose="02040A04050005020304" pitchFamily="18" charset="0"/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latin typeface="Amasis MT Pro Black" panose="02040A04050005020304" pitchFamily="18" charset="0"/>
              </a:rPr>
              <a:t>WIN EVERYTHING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EC0AAB9-C10A-14C2-A8F5-A7C862B79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5002" r="6009"/>
          <a:stretch>
            <a:fillRect/>
          </a:stretch>
        </p:blipFill>
        <p:spPr bwMode="auto">
          <a:xfrm>
            <a:off x="6096000" y="1"/>
            <a:ext cx="610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599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61D6CB-8280-69C8-1E16-988FF53F4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8A7B687D-32B9-57F6-8F8D-A5B4054779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8519293-AC4B-1AF7-E412-F1F8128EB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BED80A-062F-977D-286A-B9B1B31398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1803" y="350196"/>
            <a:ext cx="4646904" cy="16245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000" b="1" i="1" u="sng" dirty="0">
                <a:solidFill>
                  <a:srgbClr val="FF0000"/>
                </a:solidFill>
                <a:latin typeface="Amasis MT Pro Black" panose="02040A04050005020304" pitchFamily="18" charset="0"/>
              </a:rPr>
              <a:t>BE THE BEST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D46AB9-D110-5AF3-02DB-E48B0A6EA6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802" y="2743200"/>
            <a:ext cx="4646905" cy="3613149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algn="l"/>
            <a:endParaRPr lang="en-US" sz="2000" dirty="0"/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114300" algn="l"/>
            <a:r>
              <a:rPr lang="en-US" sz="4000" dirty="0">
                <a:latin typeface="Amasis MT Pro Black" panose="02040A04050005020304" pitchFamily="18" charset="0"/>
              </a:rPr>
              <a:t>BUY INTO THESE GOALS AND THIS WILL BE A GREAT SEASON 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D702263-A26E-EF08-2FA8-7E4A8F9E2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5002" r="6009"/>
          <a:stretch>
            <a:fillRect/>
          </a:stretch>
        </p:blipFill>
        <p:spPr bwMode="auto">
          <a:xfrm>
            <a:off x="6096000" y="1"/>
            <a:ext cx="6102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867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526</Words>
  <Application>Microsoft Office PowerPoint</Application>
  <PresentationFormat>Widescreen</PresentationFormat>
  <Paragraphs>96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ADLaM Display</vt:lpstr>
      <vt:lpstr>Algerian</vt:lpstr>
      <vt:lpstr>Amasis MT Pro Black</vt:lpstr>
      <vt:lpstr>Aptos Black</vt:lpstr>
      <vt:lpstr>Arial</vt:lpstr>
      <vt:lpstr>Calibri</vt:lpstr>
      <vt:lpstr>Calibri Light</vt:lpstr>
      <vt:lpstr>Impact</vt:lpstr>
      <vt:lpstr>Office Theme</vt:lpstr>
      <vt:lpstr>BRIARCLIFF/ HAMILTON VARSITY  FOOTBALL 2026</vt:lpstr>
      <vt:lpstr>Coaching Staff</vt:lpstr>
      <vt:lpstr>Practice Schedule/Location</vt:lpstr>
      <vt:lpstr>PowerPoint Presentation</vt:lpstr>
      <vt:lpstr>Code of Conduct </vt:lpstr>
      <vt:lpstr> OUR MONTRA  MAKE A CHOICE  BE DIFFERENT  WIN THE REP   </vt:lpstr>
      <vt:lpstr>MAKE A CHOICE  * BE A GOOD TEAMMATE * WORK HARD * BE RESPECTFUL * SHOW CLASS IN VICTORY &amp; DEFEAT     </vt:lpstr>
      <vt:lpstr>BE DIFFERENT</vt:lpstr>
      <vt:lpstr>WIN THE REP</vt:lpstr>
      <vt:lpstr>BE THE BEST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Briarcliff Varsity/JV  Girls  Soccer</dc:title>
  <dc:creator>Lauren Pesce</dc:creator>
  <cp:lastModifiedBy>Michael Stevens</cp:lastModifiedBy>
  <cp:revision>47</cp:revision>
  <dcterms:created xsi:type="dcterms:W3CDTF">2020-09-17T21:57:18Z</dcterms:created>
  <dcterms:modified xsi:type="dcterms:W3CDTF">2026-06-26T15:16:35Z</dcterms:modified>
</cp:coreProperties>
</file>