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6" r:id="rId3"/>
    <p:sldId id="257" r:id="rId4"/>
    <p:sldId id="263" r:id="rId5"/>
    <p:sldId id="264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DDDCCF-3ECA-0843-B7D2-5CF7ABE4B625}" v="4" dt="2021-08-17T16:00:19.0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83"/>
    <p:restoredTop sz="94651"/>
  </p:normalViewPr>
  <p:slideViewPr>
    <p:cSldViewPr snapToGrid="0" snapToObjects="1">
      <p:cViewPr varScale="1">
        <p:scale>
          <a:sx n="110" d="100"/>
          <a:sy n="110" d="100"/>
        </p:scale>
        <p:origin x="11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4805F-37B8-5C47-8B71-3BB67A77D9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D0621C-C8FB-8B41-8E2C-333D9FC588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1AEE78-F536-5F48-85B3-9DE418D85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48F00-BDF5-6840-AA5A-37332612A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46595-5202-AC4F-8E07-45835951E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71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AB93D-0BC8-E646-BD3A-B229EA593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C5844-0954-A149-83A3-C07AEE35F8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4C2D8-72BD-EF49-89E6-64B6FD7B2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81428-B3FD-3442-B06C-33780B2EA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E94DB-504F-9E4A-A2A1-6CC66EB87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85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73DD9-0651-9146-A5CD-C929C67F1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3424C9-BFED-E34B-A63C-CBE471803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29EFB-520C-D841-BB31-D94851981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21B1E-E15E-0F47-A5DA-1BF964B42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CEB87A-E7DC-E041-A673-36AFDFFA1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631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F734B-4C14-A848-9414-ADA2A1B62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17ED2-7434-604C-BF0A-8AA2432FD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9E583C-13BB-014A-97AE-94FB932A2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7347F1-7FA7-0F40-8B04-6D18EBAD3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166D61-E3B6-124F-99DD-C0815464D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1454DB-DDC6-0A47-A6A0-6F04DB8E3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766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2CA62-087B-8441-8DD9-5A9C01599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2417A3-F2B8-6040-B7B5-2B80C39878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8CB351-FAEE-3E4E-A6F9-E6DAACB1A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6790CF-825A-7A49-9EB7-EC7D31C897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044E63-CC85-6C49-8018-B312FD0832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DE6B24-F9D7-DF43-AA13-FB2D92858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3B0590-53BC-3640-9F66-4EF9248E2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8D629F-6EF3-7A4F-BC1E-47FCE9B60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27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FC5E3-382F-4D4D-BF55-C7F8B583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F623CF-5647-EE46-A4F7-E43054476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01BDC4-75E0-DF41-AA93-CFA7A4A38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AB33A5-CF31-874D-AE06-C103C2CE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656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DF50B6-89C5-9445-86B0-E1D42D54D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6BC014C-57C6-EB48-A640-852482228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72BA5-617D-064F-81F0-F2B46D32E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97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77FA6-35E1-F04F-A4CE-84D1CA123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A1E0D-B30B-034A-97BC-7231D524C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9DC4E6-D418-7143-955C-9CBFBBE6BF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C53BD2-A6EF-DD47-894F-22C837455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DB50B-78BD-504E-945A-A2D9F1929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87647D-48B3-4640-B40F-538196FCD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73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CE984-6E0E-4B4B-8B5B-CFF529498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4B6565-8E96-1741-B672-613138FC2F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047B6-B164-D746-B0D0-CE68C7870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0566B2-079F-C74A-AE71-05658BA64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6A754D-7F66-9B4A-A04A-84EB066F2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7B9A43-F8BB-B344-8A71-5683D8FEE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087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E7BA2-23AF-074F-A90C-37B9B972D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731B2C-AE01-F345-B42A-9C4D7EDB0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7A1B4D-2F1D-9E4B-B03A-FA3249277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472EE-B839-1742-94A6-3B3F8DF3A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419CB-8B77-DE42-807D-B9F69D193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501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2DC178-4FD7-3E41-B15E-9B39279739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385B3A-AA88-D345-8795-CB4FA880D9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FB637-2DA3-0240-AB40-EFC2D75E3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C19C9-45A5-F544-B8AC-8CBCB02F24F6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7900E-0E3D-0142-90A7-9F34729DE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0A6F6E-2B18-0943-AED6-36E5BD32F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96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59C305-4D7E-3540-BD2D-4E6F1C8DC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823DFB-CAED-4848-9805-4BE4072F1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D47943-B058-0D4A-8B08-F34B0310ED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C19C9-45A5-F544-B8AC-8CBCB02F24F6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F5451-0616-F749-9146-F1276A9F8B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5D447-8B16-6E40-9799-C9F7FC8C6D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01525-B8AA-BA40-8417-12DE0607F0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4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briarcliffathletics.digitalsports.com/team/girls-soccer/?level_id=44&amp;season_id=3&amp;ds_menu=schedule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F4D120-3921-42A8-A063-46B023CB0C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mazon.com : AOFOTO 7x5ft Soccer Field Background Football Pitch Goal Post  Ball Game Stadium Spotlight Photography Backdrop Sports Club Fitness Player  School Match Photo Studio Props Kid Boy Portrait Wallpaper : Camera">
            <a:extLst>
              <a:ext uri="{FF2B5EF4-FFF2-40B4-BE49-F238E27FC236}">
                <a16:creationId xmlns:a16="http://schemas.microsoft.com/office/drawing/2014/main" id="{E19F9B8C-D11B-A940-BA0F-89C52F5D56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9" r="3628"/>
          <a:stretch/>
        </p:blipFill>
        <p:spPr bwMode="auto">
          <a:xfrm>
            <a:off x="4476307" y="595421"/>
            <a:ext cx="7715693" cy="5658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798887-D426-5F42-9288-C10A63F79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82" y="1928439"/>
            <a:ext cx="4882332" cy="265551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Briarcliff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Modified 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Girls 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Soccer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b="1" dirty="0">
                <a:solidFill>
                  <a:schemeClr val="accent2"/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635206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7A95BE-1833-5542-B6FC-D02804D653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4164" y="162917"/>
            <a:ext cx="4605340" cy="793996"/>
          </a:xfrm>
        </p:spPr>
        <p:txBody>
          <a:bodyPr>
            <a:normAutofit/>
          </a:bodyPr>
          <a:lstStyle/>
          <a:p>
            <a:r>
              <a:rPr lang="en-US" sz="5000" b="1" dirty="0">
                <a:solidFill>
                  <a:schemeClr val="bg1"/>
                </a:solidFill>
              </a:rPr>
              <a:t>Coach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EB14F9-6D17-5145-8497-DC97DDC2C7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2461" y="1414113"/>
            <a:ext cx="4859266" cy="4462462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/>
                </a:solidFill>
              </a:rPr>
              <a:t>Modified Head Coach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/>
                </a:solidFill>
              </a:rPr>
              <a:t>Dan Perito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b="1">
                <a:solidFill>
                  <a:schemeClr val="bg1"/>
                </a:solidFill>
              </a:rPr>
              <a:t>dperito2@gmail.com</a:t>
            </a:r>
            <a:endParaRPr lang="en-US" sz="2000" b="1" dirty="0">
              <a:solidFill>
                <a:schemeClr val="bg1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solidFill>
                <a:schemeClr val="bg1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solidFill>
                <a:schemeClr val="bg1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solidFill>
                <a:schemeClr val="bg1"/>
              </a:solidFill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</a:rPr>
              <a:t>  </a:t>
            </a:r>
          </a:p>
        </p:txBody>
      </p:sp>
      <p:pic>
        <p:nvPicPr>
          <p:cNvPr id="1026" name="Picture 2" descr="Amazon.com : AOFOTO 7x5ft Soccer Field Background Football Pitch Goal Post  Ball Game Stadium Spotlight Photography Backdrop Sports Club Fitness Player  School Match Photo Studio Props Kid Boy Portrait Wallpaper : Camera">
            <a:extLst>
              <a:ext uri="{FF2B5EF4-FFF2-40B4-BE49-F238E27FC236}">
                <a16:creationId xmlns:a16="http://schemas.microsoft.com/office/drawing/2014/main" id="{2908D3FC-905B-9249-ABBF-9BEF050AB8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0" r="7111" b="-1"/>
          <a:stretch/>
        </p:blipFill>
        <p:spPr bwMode="auto">
          <a:xfrm>
            <a:off x="5800734" y="1057275"/>
            <a:ext cx="5917401" cy="474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519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3862298-AF85-4572-BED3-52E573EB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76AA53-1F57-8D4E-BEB0-CACEEF1A90D2}"/>
              </a:ext>
            </a:extLst>
          </p:cNvPr>
          <p:cNvSpPr txBox="1"/>
          <p:nvPr/>
        </p:nvSpPr>
        <p:spPr>
          <a:xfrm>
            <a:off x="2650599" y="16491"/>
            <a:ext cx="67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</a:rPr>
              <a:t>Modified Program Philosophy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234610-4FCF-6144-99DF-B6CE95A72F4D}"/>
              </a:ext>
            </a:extLst>
          </p:cNvPr>
          <p:cNvSpPr txBox="1"/>
          <p:nvPr/>
        </p:nvSpPr>
        <p:spPr>
          <a:xfrm>
            <a:off x="516207" y="1112531"/>
            <a:ext cx="1104048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2"/>
                </a:solidFill>
              </a:rPr>
              <a:t>Focus on the fundamentals of the sport</a:t>
            </a:r>
          </a:p>
          <a:p>
            <a:endParaRPr lang="en-US" sz="2800" b="1" dirty="0">
              <a:solidFill>
                <a:schemeClr val="accent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2"/>
                </a:solidFill>
              </a:rPr>
              <a:t>Develop team concepts while also working on individual skill development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accent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2"/>
                </a:solidFill>
              </a:rPr>
              <a:t>Provide players with their first opportunity to be a student athlete and represent their school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accent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accent2"/>
              </a:solidFill>
            </a:endParaRPr>
          </a:p>
          <a:p>
            <a:endParaRPr lang="en-US" sz="2800" b="1" dirty="0">
              <a:solidFill>
                <a:schemeClr val="accent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606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C3862298-AF85-4572-BED3-52E573EB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76AA53-1F57-8D4E-BEB0-CACEEF1A90D2}"/>
              </a:ext>
            </a:extLst>
          </p:cNvPr>
          <p:cNvSpPr txBox="1"/>
          <p:nvPr/>
        </p:nvSpPr>
        <p:spPr>
          <a:xfrm>
            <a:off x="1956537" y="27288"/>
            <a:ext cx="81598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accent2"/>
                </a:solidFill>
              </a:rPr>
              <a:t>Practice Schedule and Expectations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234610-4FCF-6144-99DF-B6CE95A72F4D}"/>
              </a:ext>
            </a:extLst>
          </p:cNvPr>
          <p:cNvSpPr txBox="1"/>
          <p:nvPr/>
        </p:nvSpPr>
        <p:spPr>
          <a:xfrm>
            <a:off x="516207" y="601090"/>
            <a:ext cx="1104048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chemeClr val="accent2"/>
                </a:solidFill>
              </a:rPr>
              <a:t>Practices will run every Monday through Friday, from 3:15-4:30 (subject to change), starting on Tuesday September 8</a:t>
            </a:r>
            <a:r>
              <a:rPr lang="en-US" sz="2500" b="1" baseline="30000" dirty="0">
                <a:solidFill>
                  <a:schemeClr val="accent2"/>
                </a:solidFill>
              </a:rPr>
              <a:t>th</a:t>
            </a:r>
            <a:r>
              <a:rPr lang="en-US" sz="2500" b="1" dirty="0">
                <a:solidFill>
                  <a:schemeClr val="accent2"/>
                </a:solidFill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chemeClr val="accent2"/>
                </a:solidFill>
              </a:rPr>
              <a:t>Practice will be on Grass Field 1 (field next to the parking lot)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chemeClr val="accent2"/>
                </a:solidFill>
              </a:rPr>
              <a:t>I will meet the players in the school and walk to the field with them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chemeClr val="accent2"/>
                </a:solidFill>
              </a:rPr>
              <a:t>Players are responsible for their own; sneakers/cleats, shin guards (NOCSAE by Nike) and water (please bring multiple bottles of water since we can’t share)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chemeClr val="accent2"/>
                </a:solidFill>
              </a:rPr>
              <a:t>Goalies must have a mouthguard for all practices and games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chemeClr val="accent2"/>
                </a:solidFill>
              </a:rPr>
              <a:t>Every player needs to be at 6 practices to be eligible to play in a game (NY State rule)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chemeClr val="accent2"/>
                </a:solidFill>
              </a:rPr>
              <a:t>It is expected that everyone is at every practice and game…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chemeClr val="bg1"/>
                </a:solidFill>
              </a:rPr>
              <a:t>Missing games and practices for other club soccer teams or other sports will not be tolerated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chemeClr val="accent2"/>
                </a:solidFill>
              </a:rPr>
              <a:t>No games or practice on the weekends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chemeClr val="accent2"/>
                </a:solidFill>
              </a:rPr>
              <a:t>All players must be registered and cleared to play through Family ID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b="1" dirty="0">
                <a:solidFill>
                  <a:schemeClr val="accent2"/>
                </a:solidFill>
              </a:rPr>
              <a:t>Busses will be provided to and from all away games…players may be picked up from away games by approved guardian or 3</a:t>
            </a:r>
            <a:r>
              <a:rPr lang="en-US" sz="2500" b="1" baseline="30000" dirty="0">
                <a:solidFill>
                  <a:schemeClr val="accent2"/>
                </a:solidFill>
              </a:rPr>
              <a:t>rd</a:t>
            </a:r>
            <a:r>
              <a:rPr lang="en-US" sz="2500" b="1" dirty="0">
                <a:solidFill>
                  <a:schemeClr val="accent2"/>
                </a:solidFill>
              </a:rPr>
              <a:t> party (this is done in Family ID)</a:t>
            </a:r>
          </a:p>
        </p:txBody>
      </p:sp>
    </p:spTree>
    <p:extLst>
      <p:ext uri="{BB962C8B-B14F-4D97-AF65-F5344CB8AC3E}">
        <p14:creationId xmlns:p14="http://schemas.microsoft.com/office/powerpoint/2010/main" val="3197061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76AA53-1F57-8D4E-BEB0-CACEEF1A90D2}"/>
              </a:ext>
            </a:extLst>
          </p:cNvPr>
          <p:cNvSpPr txBox="1"/>
          <p:nvPr/>
        </p:nvSpPr>
        <p:spPr>
          <a:xfrm>
            <a:off x="2710147" y="184830"/>
            <a:ext cx="67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</a:rPr>
              <a:t>Game Schedule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9234610-4FCF-6144-99DF-B6CE95A72F4D}"/>
              </a:ext>
            </a:extLst>
          </p:cNvPr>
          <p:cNvSpPr txBox="1"/>
          <p:nvPr/>
        </p:nvSpPr>
        <p:spPr>
          <a:xfrm>
            <a:off x="2443114" y="806882"/>
            <a:ext cx="730576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>
              <a:solidFill>
                <a:schemeClr val="accent2"/>
              </a:solidFill>
            </a:endParaRPr>
          </a:p>
          <a:p>
            <a:pPr algn="ctr"/>
            <a:r>
              <a:rPr lang="en-US" sz="2800" b="1" dirty="0">
                <a:solidFill>
                  <a:schemeClr val="accent2"/>
                </a:solidFill>
              </a:rPr>
              <a:t>For the 2026 schedule, please follow the link below to the school’s athletic page and Mod Soccer page</a:t>
            </a:r>
          </a:p>
          <a:p>
            <a:pPr algn="ctr"/>
            <a:r>
              <a:rPr lang="en-US" sz="2800" b="1" dirty="0">
                <a:solidFill>
                  <a:schemeClr val="accent2"/>
                </a:solidFill>
                <a:hlinkClick r:id="rId2"/>
              </a:rPr>
              <a:t>Briarcliff Girls Mod Soccer Schedule</a:t>
            </a:r>
            <a:endParaRPr lang="en-US" sz="2800" b="1" dirty="0">
              <a:solidFill>
                <a:schemeClr val="accent2"/>
              </a:solidFill>
            </a:endParaRPr>
          </a:p>
          <a:p>
            <a:pPr algn="ctr"/>
            <a:endParaRPr lang="en-US" sz="2800" b="1" dirty="0">
              <a:solidFill>
                <a:schemeClr val="accent2"/>
              </a:solidFill>
            </a:endParaRPr>
          </a:p>
          <a:p>
            <a:pPr algn="ctr"/>
            <a:r>
              <a:rPr lang="en-US" sz="2800" b="1" dirty="0">
                <a:solidFill>
                  <a:schemeClr val="accent2"/>
                </a:solidFill>
              </a:rPr>
              <a:t>* All games and times are subject to change</a:t>
            </a:r>
          </a:p>
        </p:txBody>
      </p:sp>
    </p:spTree>
    <p:extLst>
      <p:ext uri="{BB962C8B-B14F-4D97-AF65-F5344CB8AC3E}">
        <p14:creationId xmlns:p14="http://schemas.microsoft.com/office/powerpoint/2010/main" val="4027549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DAD1991-FFD1-4E94-ABAB-7560D33008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44484" y="0"/>
            <a:ext cx="7837716" cy="6858000"/>
          </a:xfrm>
          <a:custGeom>
            <a:avLst/>
            <a:gdLst>
              <a:gd name="connsiteX0" fmla="*/ 2232159 w 7837716"/>
              <a:gd name="connsiteY0" fmla="*/ 0 h 6858000"/>
              <a:gd name="connsiteX1" fmla="*/ 5605557 w 7837716"/>
              <a:gd name="connsiteY1" fmla="*/ 0 h 6858000"/>
              <a:gd name="connsiteX2" fmla="*/ 5617845 w 7837716"/>
              <a:gd name="connsiteY2" fmla="*/ 5384 h 6858000"/>
              <a:gd name="connsiteX3" fmla="*/ 7837716 w 7837716"/>
              <a:gd name="connsiteY3" fmla="*/ 3429000 h 6858000"/>
              <a:gd name="connsiteX4" fmla="*/ 5617845 w 7837716"/>
              <a:gd name="connsiteY4" fmla="*/ 6852616 h 6858000"/>
              <a:gd name="connsiteX5" fmla="*/ 5605557 w 7837716"/>
              <a:gd name="connsiteY5" fmla="*/ 6858000 h 6858000"/>
              <a:gd name="connsiteX6" fmla="*/ 2232159 w 7837716"/>
              <a:gd name="connsiteY6" fmla="*/ 6858000 h 6858000"/>
              <a:gd name="connsiteX7" fmla="*/ 2219871 w 7837716"/>
              <a:gd name="connsiteY7" fmla="*/ 6852616 h 6858000"/>
              <a:gd name="connsiteX8" fmla="*/ 0 w 7837716"/>
              <a:gd name="connsiteY8" fmla="*/ 3429000 h 6858000"/>
              <a:gd name="connsiteX9" fmla="*/ 2219871 w 7837716"/>
              <a:gd name="connsiteY9" fmla="*/ 538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837716" h="6858000">
                <a:moveTo>
                  <a:pt x="2232159" y="0"/>
                </a:moveTo>
                <a:lnTo>
                  <a:pt x="5605557" y="0"/>
                </a:lnTo>
                <a:lnTo>
                  <a:pt x="5617845" y="5384"/>
                </a:lnTo>
                <a:cubicBezTo>
                  <a:pt x="6931322" y="618789"/>
                  <a:pt x="7837716" y="1921305"/>
                  <a:pt x="7837716" y="3429000"/>
                </a:cubicBezTo>
                <a:cubicBezTo>
                  <a:pt x="7837716" y="4936696"/>
                  <a:pt x="6931322" y="6239212"/>
                  <a:pt x="5617845" y="6852616"/>
                </a:cubicBezTo>
                <a:lnTo>
                  <a:pt x="5605557" y="6858000"/>
                </a:lnTo>
                <a:lnTo>
                  <a:pt x="2232159" y="6858000"/>
                </a:lnTo>
                <a:lnTo>
                  <a:pt x="2219871" y="6852616"/>
                </a:lnTo>
                <a:cubicBezTo>
                  <a:pt x="906394" y="6239212"/>
                  <a:pt x="0" y="4936696"/>
                  <a:pt x="0" y="3429000"/>
                </a:cubicBezTo>
                <a:cubicBezTo>
                  <a:pt x="0" y="1921305"/>
                  <a:pt x="906394" y="618789"/>
                  <a:pt x="2219871" y="5384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17EF201-74C4-E74D-AC78-747B0C3BC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93381" y="1176793"/>
            <a:ext cx="4548146" cy="454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F8ABBA-ED86-B246-A18D-83E68BDC4D76}"/>
              </a:ext>
            </a:extLst>
          </p:cNvPr>
          <p:cNvSpPr txBox="1"/>
          <p:nvPr/>
        </p:nvSpPr>
        <p:spPr>
          <a:xfrm>
            <a:off x="3579038" y="80712"/>
            <a:ext cx="496860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accent2"/>
                </a:solidFill>
              </a:rPr>
              <a:t>Bear</a:t>
            </a:r>
          </a:p>
          <a:p>
            <a:pPr algn="ctr"/>
            <a:endParaRPr lang="en-US" sz="5400" b="1" dirty="0">
              <a:solidFill>
                <a:schemeClr val="accent2"/>
              </a:solidFill>
            </a:endParaRPr>
          </a:p>
          <a:p>
            <a:pPr algn="ctr"/>
            <a:endParaRPr lang="en-US" sz="5400" b="1" dirty="0">
              <a:solidFill>
                <a:schemeClr val="accent2"/>
              </a:solidFill>
            </a:endParaRPr>
          </a:p>
          <a:p>
            <a:pPr algn="ctr"/>
            <a:endParaRPr lang="en-US" sz="5400" b="1" dirty="0">
              <a:solidFill>
                <a:schemeClr val="accent2"/>
              </a:solidFill>
            </a:endParaRPr>
          </a:p>
          <a:p>
            <a:pPr algn="ctr"/>
            <a:endParaRPr lang="en-US" sz="5400" b="1" dirty="0">
              <a:solidFill>
                <a:schemeClr val="accent2"/>
              </a:solidFill>
            </a:endParaRPr>
          </a:p>
          <a:p>
            <a:pPr algn="ctr"/>
            <a:endParaRPr lang="en-US" sz="5400" b="1" dirty="0">
              <a:solidFill>
                <a:schemeClr val="accent2"/>
              </a:solidFill>
            </a:endParaRPr>
          </a:p>
          <a:p>
            <a:pPr algn="ctr"/>
            <a:endParaRPr lang="en-US" sz="5400" b="1" dirty="0">
              <a:solidFill>
                <a:schemeClr val="accent2"/>
              </a:solidFill>
            </a:endParaRPr>
          </a:p>
          <a:p>
            <a:pPr algn="ctr"/>
            <a:r>
              <a:rPr lang="en-US" sz="5400" b="1" dirty="0">
                <a:solidFill>
                  <a:schemeClr val="accent2"/>
                </a:solidFill>
              </a:rPr>
              <a:t>Strong</a:t>
            </a:r>
          </a:p>
        </p:txBody>
      </p:sp>
    </p:spTree>
    <p:extLst>
      <p:ext uri="{BB962C8B-B14F-4D97-AF65-F5344CB8AC3E}">
        <p14:creationId xmlns:p14="http://schemas.microsoft.com/office/powerpoint/2010/main" val="1778080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290</Words>
  <Application>Microsoft Macintosh PowerPoint</Application>
  <PresentationFormat>Widescreen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Briarcliff Modified  Girls  Soccer 2026</vt:lpstr>
      <vt:lpstr>Coach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Briarcliff Varsity/JV  Girls  Soccer</dc:title>
  <dc:creator>Lauren Pesce</dc:creator>
  <cp:lastModifiedBy>Daniel Perito</cp:lastModifiedBy>
  <cp:revision>48</cp:revision>
  <dcterms:created xsi:type="dcterms:W3CDTF">2020-09-17T21:57:18Z</dcterms:created>
  <dcterms:modified xsi:type="dcterms:W3CDTF">2026-06-26T16:28:48Z</dcterms:modified>
</cp:coreProperties>
</file>