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63" r:id="rId3"/>
    <p:sldId id="264" r:id="rId4"/>
    <p:sldId id="257" r:id="rId5"/>
    <p:sldId id="258" r:id="rId6"/>
    <p:sldId id="261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86"/>
  </p:normalViewPr>
  <p:slideViewPr>
    <p:cSldViewPr snapToGrid="0">
      <p:cViewPr varScale="1">
        <p:scale>
          <a:sx n="109" d="100"/>
          <a:sy n="109" d="100"/>
        </p:scale>
        <p:origin x="7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endan Coxen" userId="4be0389b-14b1-4605-8910-a5920b2aefa1" providerId="ADAL" clId="{BA3B8E12-305C-5B67-AB7C-9185798E8DB9}"/>
    <pc:docChg chg="modSld">
      <pc:chgData name="Brendan Coxen" userId="4be0389b-14b1-4605-8910-a5920b2aefa1" providerId="ADAL" clId="{BA3B8E12-305C-5B67-AB7C-9185798E8DB9}" dt="2026-06-26T14:33:18.402" v="3" actId="20577"/>
      <pc:docMkLst>
        <pc:docMk/>
      </pc:docMkLst>
      <pc:sldChg chg="modSp mod">
        <pc:chgData name="Brendan Coxen" userId="4be0389b-14b1-4605-8910-a5920b2aefa1" providerId="ADAL" clId="{BA3B8E12-305C-5B67-AB7C-9185798E8DB9}" dt="2026-06-26T14:29:35.256" v="1" actId="20577"/>
        <pc:sldMkLst>
          <pc:docMk/>
          <pc:sldMk cId="1898814946" sldId="256"/>
        </pc:sldMkLst>
        <pc:spChg chg="mod">
          <ac:chgData name="Brendan Coxen" userId="4be0389b-14b1-4605-8910-a5920b2aefa1" providerId="ADAL" clId="{BA3B8E12-305C-5B67-AB7C-9185798E8DB9}" dt="2026-06-26T14:29:35.256" v="1" actId="20577"/>
          <ac:spMkLst>
            <pc:docMk/>
            <pc:sldMk cId="1898814946" sldId="256"/>
            <ac:spMk id="2" creationId="{F0175BFC-4117-4D4C-B105-93DD1E7FA398}"/>
          </ac:spMkLst>
        </pc:spChg>
      </pc:sldChg>
      <pc:sldChg chg="modSp mod">
        <pc:chgData name="Brendan Coxen" userId="4be0389b-14b1-4605-8910-a5920b2aefa1" providerId="ADAL" clId="{BA3B8E12-305C-5B67-AB7C-9185798E8DB9}" dt="2026-06-26T14:33:18.402" v="3" actId="20577"/>
        <pc:sldMkLst>
          <pc:docMk/>
          <pc:sldMk cId="4194449684" sldId="257"/>
        </pc:sldMkLst>
        <pc:spChg chg="mod">
          <ac:chgData name="Brendan Coxen" userId="4be0389b-14b1-4605-8910-a5920b2aefa1" providerId="ADAL" clId="{BA3B8E12-305C-5B67-AB7C-9185798E8DB9}" dt="2026-06-26T14:33:18.402" v="3" actId="20577"/>
          <ac:spMkLst>
            <pc:docMk/>
            <pc:sldMk cId="4194449684" sldId="257"/>
            <ac:spMk id="2" creationId="{70DCF5BD-17AB-9A43-8E74-A4629ABB6D5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8B57FE-E193-D34E-841C-A0219CDDEB76}" type="datetimeFigureOut">
              <a:rPr lang="en-US" smtClean="0"/>
              <a:t>6/26/26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BC6FA7-E126-7346-B55D-325A43216B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77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BC6FA7-E126-7346-B55D-325A43216B4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736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79CB6-B73F-914D-9306-47AAA017C9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C346F5-57E7-2043-85AB-1E861FDC61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F8CB40-8333-5740-9FF5-2DF7CB776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FA4E-1058-4040-83CB-C2A0889BE58B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9C02D-C271-E24A-B4CB-827F0AECB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8488C8-564A-BF47-B301-9105C6201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97E08-B75A-D34E-9FFD-1AC9C668D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97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C2B0A-ABDB-8C46-8FD6-EAD9FB39D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79DA4-1F7C-0E43-9FDF-1CF2A8CAA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43B8D7-4818-2C4E-AFBB-4639AFC89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FA4E-1058-4040-83CB-C2A0889BE58B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2A849-ECF4-5F41-9CB4-8892DC2E7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CAB7F-1B58-6944-845C-9773394F5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97E08-B75A-D34E-9FFD-1AC9C668D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839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807F7-8945-8743-81E0-B81DEACBA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EDB00-C22B-A741-9CB8-F74B9AA6B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D5E56-94DE-F943-BF96-FF213B648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FA4E-1058-4040-83CB-C2A0889BE58B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F60A9-06ED-C24C-A9F7-1977931A6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95920A-3394-424A-95FE-7969BC46A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97E08-B75A-D34E-9FFD-1AC9C668D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286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C1407-391B-9648-8832-700ADE965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A94DD-63F5-EA46-95D8-02B05F50EC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544805-1EB6-E846-AE89-4F20EBBAD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75CB42-EC76-4D4D-B7FB-BC84CF2FE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FA4E-1058-4040-83CB-C2A0889BE58B}" type="datetimeFigureOut">
              <a:rPr lang="en-US" smtClean="0"/>
              <a:t>6/26/26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EF5C89-AF6A-5D43-AB13-B37B8DCA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139E55-335D-024D-9E4C-6E94E6E6A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97E08-B75A-D34E-9FFD-1AC9C668D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112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A2AAD-A9A6-9F4A-A86E-AD9290EAC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C23841-9F95-9E42-A19C-3841DF069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399BB-A040-FC46-9086-8A3C8F6C21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32DE30-7F65-B146-B689-B9C5CAE08B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56220F-1BC3-CC48-8B34-B018550162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D90219-58C7-DB4A-AAD2-1D5897F86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FA4E-1058-4040-83CB-C2A0889BE58B}" type="datetimeFigureOut">
              <a:rPr lang="en-US" smtClean="0"/>
              <a:t>6/26/26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07DEEA-769C-F44C-AF15-66BEC1015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0F8830-E311-8C46-A194-5417BDE5A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97E08-B75A-D34E-9FFD-1AC9C668D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083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2521A-0883-E449-9764-5F715A21F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4A326A-24FE-4948-B8D2-31A7C306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FA4E-1058-4040-83CB-C2A0889BE58B}" type="datetimeFigureOut">
              <a:rPr lang="en-US" smtClean="0"/>
              <a:t>6/26/26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ECCDDF-FD53-FE47-AF80-8BE5F243C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5471DF-A3BA-F741-A7DB-022AC3DBA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97E08-B75A-D34E-9FFD-1AC9C668D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961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42549D-D024-F64B-A0E1-F3F77B1F8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FA4E-1058-4040-83CB-C2A0889BE58B}" type="datetimeFigureOut">
              <a:rPr lang="en-US" smtClean="0"/>
              <a:t>6/26/26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45CF0-B791-8F4C-BDC5-781691638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A4F2DC-F72A-7F41-9C95-960636DCC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97E08-B75A-D34E-9FFD-1AC9C668D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72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C2A38-AC14-9040-9888-3EC28753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CFC95-EED0-6046-9C17-342EB1387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92C99-54FC-EB4D-BB36-D0AA92DF4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FB23AA-C500-DF40-B20D-F1EBB771E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FA4E-1058-4040-83CB-C2A0889BE58B}" type="datetimeFigureOut">
              <a:rPr lang="en-US" smtClean="0"/>
              <a:t>6/26/26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82832-C77E-8140-99CE-085774C8D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EAD0B0-E9A9-E44A-85DC-033F8A9CE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97E08-B75A-D34E-9FFD-1AC9C668D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579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BC2C6-004C-E54A-82F4-5C1314514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715ADA-AE1D-E14D-B204-3285FFF766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D49F6-5A9F-CC49-BD24-92CE77E9C7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180667-8921-B743-8054-F50181D86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FA4E-1058-4040-83CB-C2A0889BE58B}" type="datetimeFigureOut">
              <a:rPr lang="en-US" smtClean="0"/>
              <a:t>6/26/26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0616DC-50EF-BC4E-9D9D-62E4391C9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241193-DD73-C044-BCC5-9B60CDB07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97E08-B75A-D34E-9FFD-1AC9C668D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789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5C7D8-8000-0249-A691-1A3A289C8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A0C62F-9FDA-0A4F-B12B-99F279B8DF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A8183C-4321-E147-A01D-5D942C294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FA4E-1058-4040-83CB-C2A0889BE58B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EE09B0-FA98-F04E-BB60-51FD6F0BC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0439E2-7C3C-3F4E-8B21-AC16B4686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97E08-B75A-D34E-9FFD-1AC9C668D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237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BC04B1-E20A-744B-B206-542DF12D4A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410652-7763-AE4B-BD8F-15E7654C97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A3008D-D8CA-5A4E-B629-04AB6121A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FA4E-1058-4040-83CB-C2A0889BE58B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66339-9F80-4F48-8392-791BC4648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52EE6-D884-AE4B-80C8-143E77E19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97E08-B75A-D34E-9FFD-1AC9C668D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770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FDF8F5-4A04-9A4D-BD0D-E352516C4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CE4D04-E51B-4B42-82CB-8F049737EA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0471A-1280-8A4F-B116-67AEE10136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FFA4E-1058-4040-83CB-C2A0889BE58B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810F10-AB77-FD43-9DA8-732F0C23FA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47620-2603-ED4D-AA45-16F4FC1519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97E08-B75A-D34E-9FFD-1AC9C668D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963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bevilacqua@briarcliffschools.or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7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track with a sunset in the background&#10;&#10;Description automatically generated with low confidence">
            <a:extLst>
              <a:ext uri="{FF2B5EF4-FFF2-40B4-BE49-F238E27FC236}">
                <a16:creationId xmlns:a16="http://schemas.microsoft.com/office/drawing/2014/main" id="{5358970A-5735-2D4F-A93F-679E2C568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378" y="1"/>
            <a:ext cx="12348755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175BFC-4117-4D4C-B105-93DD1E7FA3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3752" y="-1097763"/>
            <a:ext cx="10584493" cy="2900518"/>
          </a:xfrm>
        </p:spPr>
        <p:txBody>
          <a:bodyPr>
            <a:normAutofit/>
          </a:bodyPr>
          <a:lstStyle/>
          <a:p>
            <a:r>
              <a:rPr lang="en-US" sz="8000" b="1" dirty="0">
                <a:solidFill>
                  <a:schemeClr val="bg1"/>
                </a:solidFill>
                <a:latin typeface="+mn-lt"/>
              </a:rPr>
              <a:t>2026 CROSS COUNTRY</a:t>
            </a:r>
            <a:endParaRPr lang="en-US" sz="8000" b="1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5C5F6C-51DD-BA41-9666-F503C6FDF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2139092"/>
            <a:ext cx="9144000" cy="2900518"/>
          </a:xfrm>
        </p:spPr>
        <p:txBody>
          <a:bodyPr>
            <a:normAutofit/>
          </a:bodyPr>
          <a:lstStyle/>
          <a:p>
            <a:r>
              <a:rPr lang="en-US" sz="4400">
                <a:solidFill>
                  <a:schemeClr val="bg1"/>
                </a:solidFill>
              </a:rPr>
              <a:t>Coach </a:t>
            </a:r>
            <a:r>
              <a:rPr lang="en-US" sz="4400" err="1">
                <a:solidFill>
                  <a:schemeClr val="bg1"/>
                </a:solidFill>
              </a:rPr>
              <a:t>Coxen</a:t>
            </a:r>
            <a:r>
              <a:rPr lang="en-US" sz="4400">
                <a:solidFill>
                  <a:schemeClr val="bg1"/>
                </a:solidFill>
              </a:rPr>
              <a:t> </a:t>
            </a:r>
            <a:endParaRPr lang="en-US" sz="4400" i="1">
              <a:solidFill>
                <a:srgbClr val="FFFFFF"/>
              </a:solidFill>
            </a:endParaRPr>
          </a:p>
          <a:p>
            <a:r>
              <a:rPr lang="en-US" sz="4400" i="1">
                <a:solidFill>
                  <a:srgbClr val="FFFFFF"/>
                </a:solidFill>
                <a:hlinkClick r:id="rId3"/>
              </a:rPr>
              <a:t>bcoxen@briarcliffschools.org</a:t>
            </a:r>
            <a:r>
              <a:rPr lang="en-US" sz="4400" i="1">
                <a:solidFill>
                  <a:srgbClr val="FFFFFF"/>
                </a:solidFill>
              </a:rPr>
              <a:t> </a:t>
            </a:r>
          </a:p>
          <a:p>
            <a:r>
              <a:rPr lang="en-US" sz="4400">
                <a:solidFill>
                  <a:schemeClr val="bg1"/>
                </a:solidFill>
              </a:rPr>
              <a:t>Coach Byrnes</a:t>
            </a:r>
          </a:p>
          <a:p>
            <a:r>
              <a:rPr lang="en-US" sz="4400" i="1" err="1">
                <a:solidFill>
                  <a:srgbClr val="0070C0"/>
                </a:solidFill>
              </a:rPr>
              <a:t>bbyrnes@briarcliffschools.org</a:t>
            </a:r>
            <a:endParaRPr lang="en-US" sz="4400" i="1">
              <a:solidFill>
                <a:srgbClr val="0070C0"/>
              </a:solidFill>
            </a:endParaRPr>
          </a:p>
          <a:p>
            <a:endParaRPr lang="en-US" sz="4400">
              <a:solidFill>
                <a:srgbClr val="FFFFFF"/>
              </a:solidFill>
            </a:endParaRPr>
          </a:p>
          <a:p>
            <a:endParaRPr lang="en-US" sz="4400">
              <a:solidFill>
                <a:srgbClr val="FFFFFF"/>
              </a:solidFill>
            </a:endParaRPr>
          </a:p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8149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30DFD-FDD8-6A47-8F4C-17C016EFC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/>
              <a:t>It’s fun to be fit!</a:t>
            </a:r>
            <a:br>
              <a:rPr lang="en-US" sz="3000"/>
            </a:br>
            <a:r>
              <a:rPr lang="en-US" sz="3000"/>
              <a:t>The goal of the season is to provide a safe environment for our athletes to exercise and have fun. </a:t>
            </a:r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194" name="Picture 2" descr="New Running Tracks Must Have Two Layers of Asphalt if You Hope to Achieve  Industry Standard Tolerances - Track &amp; Turf">
            <a:extLst>
              <a:ext uri="{FF2B5EF4-FFF2-40B4-BE49-F238E27FC236}">
                <a16:creationId xmlns:a16="http://schemas.microsoft.com/office/drawing/2014/main" id="{9CDCD905-B538-4747-9271-077B06CDCD2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6" r="-1" b="-1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5290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ross Country/Track &amp; Field Announces 2020 Incoming Class - Penn State  University Athletics">
            <a:extLst>
              <a:ext uri="{FF2B5EF4-FFF2-40B4-BE49-F238E27FC236}">
                <a16:creationId xmlns:a16="http://schemas.microsoft.com/office/drawing/2014/main" id="{DA0FF2A4-A710-3840-BCD1-20C6B76569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1" t="21357" r="243" b="-1705"/>
          <a:stretch/>
        </p:blipFill>
        <p:spPr bwMode="auto">
          <a:xfrm>
            <a:off x="0" y="-1234440"/>
            <a:ext cx="12253767" cy="8561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" name="Rectangle 191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9206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62E8C1-2957-314C-AF09-FD2130E91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8597" y="640081"/>
            <a:ext cx="3759240" cy="4812886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r>
              <a:rPr lang="en-US" sz="2400"/>
              <a:t>Student-Athletes must: </a:t>
            </a:r>
            <a:br>
              <a:rPr lang="en-US" sz="2400"/>
            </a:br>
            <a:br>
              <a:rPr lang="en-US" sz="2400"/>
            </a:br>
            <a:r>
              <a:rPr lang="en-US" sz="2400"/>
              <a:t> + Register in Family ID </a:t>
            </a:r>
            <a:br>
              <a:rPr lang="en-US" sz="2400"/>
            </a:br>
            <a:br>
              <a:rPr lang="en-US" sz="2400"/>
            </a:br>
            <a:r>
              <a:rPr lang="en-US" sz="2400"/>
              <a:t> + Be cleared by the District  Medical Director</a:t>
            </a:r>
            <a:br>
              <a:rPr lang="en-US" sz="2400"/>
            </a:br>
            <a:br>
              <a:rPr lang="en-US" sz="2400"/>
            </a:br>
            <a:r>
              <a:rPr lang="en-US" sz="2400"/>
              <a:t>If an updated physical is needed, you will receive an email from the MS  Nurse.  If your child needs to take a baseline </a:t>
            </a:r>
            <a:r>
              <a:rPr lang="en-US" sz="2400" err="1"/>
              <a:t>ImPACT</a:t>
            </a:r>
            <a:r>
              <a:rPr lang="en-US" sz="2400"/>
              <a:t> test, you will receive an email from the Athletic Trainer. </a:t>
            </a:r>
            <a:br>
              <a:rPr lang="en-US" sz="2400"/>
            </a:br>
            <a:br>
              <a:rPr lang="en-US" sz="2400"/>
            </a:br>
            <a:r>
              <a:rPr lang="en-US" sz="2400"/>
              <a:t>Please register and submit forms as soon as possible as not to delay clearance.</a:t>
            </a:r>
          </a:p>
        </p:txBody>
      </p:sp>
    </p:spTree>
    <p:extLst>
      <p:ext uri="{BB962C8B-B14F-4D97-AF65-F5344CB8AC3E}">
        <p14:creationId xmlns:p14="http://schemas.microsoft.com/office/powerpoint/2010/main" val="2337157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DCF5BD-17AB-9A43-8E74-A4629ABB6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9408" y="4810721"/>
            <a:ext cx="6941958" cy="1623330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3200" b="1" dirty="0"/>
              <a:t>Starting Date: Monday, September 8th</a:t>
            </a:r>
            <a:br>
              <a:rPr lang="en-US" sz="3200" b="1" dirty="0"/>
            </a:br>
            <a:r>
              <a:rPr lang="en-US" sz="3200" b="1" dirty="0"/>
              <a:t> 3:15 pm-4:15 pm </a:t>
            </a:r>
            <a:br>
              <a:rPr lang="en-US" sz="3200" b="1" dirty="0"/>
            </a:br>
            <a:r>
              <a:rPr lang="en-US" sz="3200" b="1" dirty="0"/>
              <a:t>Monday-Friday BMS/BHS Campus</a:t>
            </a:r>
          </a:p>
        </p:txBody>
      </p:sp>
      <p:pic>
        <p:nvPicPr>
          <p:cNvPr id="2050" name="Picture 2" descr="Track &amp; Field | SLCo">
            <a:extLst>
              <a:ext uri="{FF2B5EF4-FFF2-40B4-BE49-F238E27FC236}">
                <a16:creationId xmlns:a16="http://schemas.microsoft.com/office/drawing/2014/main" id="{B5DBD934-50F0-1F4C-AF06-17BF3BC381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2" b="12042"/>
          <a:stretch/>
        </p:blipFill>
        <p:spPr bwMode="auto"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sX0" fmla="*/ 0 w 1371600"/>
              <a:gd name="csY0" fmla="*/ 0 h 18288"/>
              <a:gd name="csX1" fmla="*/ 685800 w 1371600"/>
              <a:gd name="csY1" fmla="*/ 0 h 18288"/>
              <a:gd name="csX2" fmla="*/ 1371600 w 1371600"/>
              <a:gd name="csY2" fmla="*/ 0 h 18288"/>
              <a:gd name="csX3" fmla="*/ 1371600 w 1371600"/>
              <a:gd name="csY3" fmla="*/ 18288 h 18288"/>
              <a:gd name="csX4" fmla="*/ 713232 w 1371600"/>
              <a:gd name="csY4" fmla="*/ 18288 h 18288"/>
              <a:gd name="csX5" fmla="*/ 0 w 1371600"/>
              <a:gd name="csY5" fmla="*/ 18288 h 18288"/>
              <a:gd name="csX6" fmla="*/ 0 w 1371600"/>
              <a:gd name="csY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449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7CEBB-E9C3-8D44-93E9-0146178AF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5710" y="1734207"/>
            <a:ext cx="4226210" cy="310782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US" sz="2200"/>
            </a:br>
            <a:br>
              <a:rPr lang="en-US" sz="2200"/>
            </a:br>
            <a:r>
              <a:rPr lang="en-US" sz="3200"/>
              <a:t>HS/MS Track</a:t>
            </a:r>
            <a:br>
              <a:rPr lang="en-US" sz="3200"/>
            </a:br>
            <a:br>
              <a:rPr lang="en-US" sz="3200"/>
            </a:br>
            <a:r>
              <a:rPr lang="en-US" sz="3200"/>
              <a:t>The coaches will meet the athletes at 3:15 pm in the Middle School cafeteria.  Please be prompt.</a:t>
            </a:r>
            <a:endParaRPr lang="en-US" sz="2200"/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074" name="Picture 2" descr="Cross Country/Track &amp; Field Programs Announce Class Of 2022 - University of  Richmond Athletics">
            <a:extLst>
              <a:ext uri="{FF2B5EF4-FFF2-40B4-BE49-F238E27FC236}">
                <a16:creationId xmlns:a16="http://schemas.microsoft.com/office/drawing/2014/main" id="{08390B4F-3D42-E040-9778-A332D7FD90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7" r="29155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651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FEA5F-5471-0C4F-94BD-D583C3799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258" y="914151"/>
            <a:ext cx="5006336" cy="532039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/>
              <a:t>Practice Plan:</a:t>
            </a:r>
            <a:br>
              <a:rPr lang="en-US" sz="2400"/>
            </a:br>
            <a:br>
              <a:rPr lang="en-US" sz="2400"/>
            </a:br>
            <a:r>
              <a:rPr lang="en-US" sz="2400"/>
              <a:t>3:05pm – Meet Coach in the MS Café  for Attendance</a:t>
            </a:r>
            <a:br>
              <a:rPr lang="en-US" sz="2400"/>
            </a:br>
            <a:r>
              <a:rPr lang="en-US" sz="2400"/>
              <a:t>3:15pm – 3:30pm Pre-Workout Stretching</a:t>
            </a:r>
            <a:br>
              <a:rPr lang="en-US" sz="2400"/>
            </a:br>
            <a:r>
              <a:rPr lang="en-US" sz="2400"/>
              <a:t>3:30pm – 3:45pm  Track Work-Out</a:t>
            </a:r>
            <a:br>
              <a:rPr lang="en-US" sz="2400"/>
            </a:br>
            <a:r>
              <a:rPr lang="en-US" sz="2400"/>
              <a:t>3:45pm- 4:00pm Cool Down/Core Exercises</a:t>
            </a:r>
            <a:br>
              <a:rPr lang="en-US" sz="2400"/>
            </a:br>
            <a:r>
              <a:rPr lang="en-US" sz="2400"/>
              <a:t>4:00pm – 4:15pm Post Work-Out Stretching</a:t>
            </a:r>
            <a:br>
              <a:rPr lang="en-US" sz="2400"/>
            </a:br>
            <a:r>
              <a:rPr lang="en-US" sz="2400"/>
              <a:t>4:15pm Parent Pick-Up in Front of Middle School</a:t>
            </a:r>
            <a:br>
              <a:rPr lang="en-US" sz="2400"/>
            </a:br>
            <a:endParaRPr lang="en-US" sz="2400"/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46" name="Picture 2" descr="Central's Newly Built Track Promises Years of Continued Success – The  Central Digest">
            <a:extLst>
              <a:ext uri="{FF2B5EF4-FFF2-40B4-BE49-F238E27FC236}">
                <a16:creationId xmlns:a16="http://schemas.microsoft.com/office/drawing/2014/main" id="{5C0ED52D-1BBF-0347-891E-EE1B507AAB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66" r="14899" b="-1"/>
          <a:stretch/>
        </p:blipFill>
        <p:spPr bwMode="auto"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3201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6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EF60C2-5A72-B9E1-67A3-BC49F07FC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en-US" sz="4000">
                <a:cs typeface="Calibri Light"/>
              </a:rPr>
              <a:t>Team Snap App</a:t>
            </a:r>
            <a:endParaRPr lang="en-US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01641-58DE-5B5D-2F9B-0DCFE893C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cs typeface="Calibri"/>
              </a:rPr>
              <a:t>To better update you during the season, we will be using the Team Snap App</a:t>
            </a:r>
            <a:endParaRPr lang="en-US" sz="2000"/>
          </a:p>
          <a:p>
            <a:r>
              <a:rPr lang="en-US" sz="2000">
                <a:cs typeface="Calibri"/>
              </a:rPr>
              <a:t>The App will have the meet schedule with time and location once the season kicks off!</a:t>
            </a:r>
          </a:p>
          <a:p>
            <a:r>
              <a:rPr lang="en-US" sz="2000">
                <a:cs typeface="Calibri"/>
              </a:rPr>
              <a:t>When our roster is complete, the app will send you an email to sign up free of charge</a:t>
            </a:r>
          </a:p>
          <a:p>
            <a:r>
              <a:rPr lang="en-US" sz="2000">
                <a:cs typeface="Calibri"/>
              </a:rPr>
              <a:t>It's recommended that you download the app to your phone so any new alerts about changes of schedule or parent/coach communication will come via an alert on your phone.</a:t>
            </a:r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eamSnap: manage youth sports - Apps on Google Play">
            <a:extLst>
              <a:ext uri="{FF2B5EF4-FFF2-40B4-BE49-F238E27FC236}">
                <a16:creationId xmlns:a16="http://schemas.microsoft.com/office/drawing/2014/main" id="{CBF12ABD-DA86-AF56-D3E6-7FD319E406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" r="1777"/>
          <a:stretch/>
        </p:blipFill>
        <p:spPr bwMode="auto">
          <a:xfrm>
            <a:off x="7075967" y="1277446"/>
            <a:ext cx="4170530" cy="43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051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308</Words>
  <Application>Microsoft Macintosh PowerPoint</Application>
  <PresentationFormat>Widescreen</PresentationFormat>
  <Paragraphs>17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2026 CROSS COUNTRY</vt:lpstr>
      <vt:lpstr>It’s fun to be fit! The goal of the season is to provide a safe environment for our athletes to exercise and have fun. </vt:lpstr>
      <vt:lpstr>Student-Athletes must:    + Register in Family ID    + Be cleared by the District  Medical Director  If an updated physical is needed, you will receive an email from the MS  Nurse.  If your child needs to take a baseline ImPACT test, you will receive an email from the Athletic Trainer.   Please register and submit forms as soon as possible as not to delay clearance.</vt:lpstr>
      <vt:lpstr>Starting Date: Monday, September 8th  3:15 pm-4:15 pm  Monday-Friday BMS/BHS Campus</vt:lpstr>
      <vt:lpstr>  HS/MS Track  The coaches will meet the athletes at 3:15 pm in the Middle School cafeteria.  Please be prompt.</vt:lpstr>
      <vt:lpstr>Practice Plan:  3:05pm – Meet Coach in the MS Café  for Attendance 3:15pm – 3:30pm Pre-Workout Stretching 3:30pm – 3:45pm  Track Work-Out 3:45pm- 4:00pm Cool Down/Core Exercises 4:00pm – 4:15pm Post Work-Out Stretching 4:15pm Parent Pick-Up in Front of Middle School </vt:lpstr>
      <vt:lpstr>Team Snap App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2021 Modified Winter Track </dc:title>
  <dc:creator>Kevin Courtney</dc:creator>
  <cp:lastModifiedBy>Brendan Coxen</cp:lastModifiedBy>
  <cp:revision>8</cp:revision>
  <cp:lastPrinted>2021-01-22T13:03:06Z</cp:lastPrinted>
  <dcterms:created xsi:type="dcterms:W3CDTF">2021-01-21T18:35:54Z</dcterms:created>
  <dcterms:modified xsi:type="dcterms:W3CDTF">2026-06-26T14:33:28Z</dcterms:modified>
</cp:coreProperties>
</file>