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4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2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6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5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02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90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9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9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7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7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0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5015-8023-46A6-A2A0-3881469D1EC8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2D98D-907D-431E-BF2D-F78C682530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1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Rex Elementary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BOE Presentation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AYP Report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448174"/>
            <a:ext cx="33528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6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 the Facts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00200"/>
            <a:ext cx="7086600" cy="4648199"/>
          </a:xfrm>
        </p:spPr>
      </p:pic>
    </p:spTree>
    <p:extLst>
      <p:ext uri="{BB962C8B-B14F-4D97-AF65-F5344CB8AC3E}">
        <p14:creationId xmlns:p14="http://schemas.microsoft.com/office/powerpoint/2010/main" val="103818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Demographics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445 Students (student population is fluctuating upward)</a:t>
            </a:r>
          </a:p>
          <a:p>
            <a:endParaRPr lang="en-US" dirty="0"/>
          </a:p>
        </p:txBody>
      </p:sp>
      <p:pic>
        <p:nvPicPr>
          <p:cNvPr id="1026" name="Picture 2" descr="C:\Users\Owner\AppData\Local\Microsoft\Windows\Temporary Internet Files\Content.IE5\S0Z4WKNJ\MC90028100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7600"/>
            <a:ext cx="3886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051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 and Subgroups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 60% Free and Reduced (this percentage is increasing as well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Example: 2004 was 39.3% low 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Subgroups traditionally include Whites, Free and Reduced, and Special Education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7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Scores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371600"/>
            <a:ext cx="5943600" cy="4800599"/>
          </a:xfrm>
        </p:spPr>
      </p:pic>
    </p:spTree>
    <p:extLst>
      <p:ext uri="{BB962C8B-B14F-4D97-AF65-F5344CB8AC3E}">
        <p14:creationId xmlns:p14="http://schemas.microsoft.com/office/powerpoint/2010/main" val="13480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AYP goal 2011=87.8%</a:t>
            </a:r>
          </a:p>
          <a:p>
            <a:r>
              <a:rPr lang="en-US" dirty="0" smtClean="0"/>
              <a:t>Rex Elementary 2011 = </a:t>
            </a:r>
            <a:r>
              <a:rPr lang="en-US" sz="4000" dirty="0" smtClean="0"/>
              <a:t>89.3%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Historical perspective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graders 2001=41.1% passing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graders 2011=</a:t>
            </a:r>
            <a:r>
              <a:rPr lang="en-US" sz="4000" dirty="0" smtClean="0"/>
              <a:t>91.7% </a:t>
            </a:r>
            <a:r>
              <a:rPr lang="en-US" dirty="0" smtClean="0"/>
              <a:t>passing</a:t>
            </a:r>
            <a:endParaRPr lang="en-US" dirty="0"/>
          </a:p>
        </p:txBody>
      </p:sp>
      <p:pic>
        <p:nvPicPr>
          <p:cNvPr id="2051" name="Picture 3" descr="C:\Users\Owner\AppData\Local\Microsoft\Windows\Temporary Internet Files\Content.IE5\S0Z4WKNJ\MC90023205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29000"/>
            <a:ext cx="2514600" cy="269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01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AYP goal 2011=86.7%</a:t>
            </a:r>
          </a:p>
          <a:p>
            <a:r>
              <a:rPr lang="en-US" dirty="0" smtClean="0"/>
              <a:t>Rex Elementary 2011=</a:t>
            </a:r>
            <a:r>
              <a:rPr lang="en-US" sz="4000" dirty="0" smtClean="0"/>
              <a:t>92.2%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Historical Perspective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graders 2001=35.8% passing</a:t>
            </a:r>
          </a:p>
          <a:p>
            <a:pPr marL="0" indent="0">
              <a:buNone/>
            </a:pPr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graders 2011=</a:t>
            </a:r>
            <a:r>
              <a:rPr lang="en-US" sz="4000" dirty="0" smtClean="0"/>
              <a:t>95.8% </a:t>
            </a:r>
            <a:r>
              <a:rPr lang="en-US" dirty="0" smtClean="0"/>
              <a:t>passing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Users\Owner\AppData\Local\Microsoft\Windows\Temporary Internet Files\Content.IE5\R4L6WHF8\MC9004457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100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24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of Excellence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/>
              <a:t>6 Standard of Excellence awards</a:t>
            </a:r>
            <a:endParaRPr lang="en-US" sz="4800" dirty="0"/>
          </a:p>
        </p:txBody>
      </p:sp>
      <p:pic>
        <p:nvPicPr>
          <p:cNvPr id="4099" name="Picture 3" descr="C:\Users\Owner\AppData\Local\Microsoft\Windows\Temporary Internet Files\Content.IE5\S0Z4WKNJ\MC90044905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76600"/>
            <a:ext cx="3581400" cy="356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17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648200"/>
          </a:xfrm>
        </p:spPr>
      </p:pic>
    </p:spTree>
    <p:extLst>
      <p:ext uri="{BB962C8B-B14F-4D97-AF65-F5344CB8AC3E}">
        <p14:creationId xmlns:p14="http://schemas.microsoft.com/office/powerpoint/2010/main" val="2230650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110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Rex Elementary BOE Presentation AYP Report</vt:lpstr>
      <vt:lpstr>Just the Facts</vt:lpstr>
      <vt:lpstr>Demographics</vt:lpstr>
      <vt:lpstr>SES and Subgroups</vt:lpstr>
      <vt:lpstr>Test Scores</vt:lpstr>
      <vt:lpstr>Reading</vt:lpstr>
      <vt:lpstr>Math</vt:lpstr>
      <vt:lpstr>Standard of Excellence 2011</vt:lpstr>
      <vt:lpstr>Thanks!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Rex Elementary BOE Presentation AYP Report</dc:title>
  <dc:creator>Vista0001</dc:creator>
  <cp:lastModifiedBy>Kim Forgey</cp:lastModifiedBy>
  <cp:revision>13</cp:revision>
  <dcterms:created xsi:type="dcterms:W3CDTF">2011-11-22T15:22:48Z</dcterms:created>
  <dcterms:modified xsi:type="dcterms:W3CDTF">2011-12-05T17:24:34Z</dcterms:modified>
</cp:coreProperties>
</file>