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7"/>
  </p:notesMasterIdLst>
  <p:sldIdLst>
    <p:sldId id="257" r:id="rId2"/>
    <p:sldId id="261" r:id="rId3"/>
    <p:sldId id="259" r:id="rId4"/>
    <p:sldId id="260" r:id="rId5"/>
    <p:sldId id="258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77D80F-D7F8-4885-B10F-043020D82ED7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043B84-D58A-4815-A825-F8A4E04851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543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043B84-D58A-4815-A825-F8A4E04851E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863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ADC1542-53E2-4EA1-B4D1-9230E143B016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912D027-7F43-4B42-988F-0486CD4A489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DC1542-53E2-4EA1-B4D1-9230E143B016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12D027-7F43-4B42-988F-0486CD4A48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ADC1542-53E2-4EA1-B4D1-9230E143B016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1912D027-7F43-4B42-988F-0486CD4A489E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DC1542-53E2-4EA1-B4D1-9230E143B016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12D027-7F43-4B42-988F-0486CD4A48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DC1542-53E2-4EA1-B4D1-9230E143B016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12D027-7F43-4B42-988F-0486CD4A48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DC1542-53E2-4EA1-B4D1-9230E143B016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12D027-7F43-4B42-988F-0486CD4A48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ADC1542-53E2-4EA1-B4D1-9230E143B016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12D027-7F43-4B42-988F-0486CD4A48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DC1542-53E2-4EA1-B4D1-9230E143B016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12D027-7F43-4B42-988F-0486CD4A48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DC1542-53E2-4EA1-B4D1-9230E143B016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12D027-7F43-4B42-988F-0486CD4A489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ADC1542-53E2-4EA1-B4D1-9230E143B016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912D027-7F43-4B42-988F-0486CD4A48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ADC1542-53E2-4EA1-B4D1-9230E143B016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912D027-7F43-4B42-988F-0486CD4A48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ADC1542-53E2-4EA1-B4D1-9230E143B016}" type="datetimeFigureOut">
              <a:rPr lang="en-US" smtClean="0"/>
              <a:t>1/23/2012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1912D027-7F43-4B42-988F-0486CD4A489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Haysville West Middle School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 dirty="0" smtClean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Home of the Gorillas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93" b="839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50844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447800"/>
            <a:ext cx="6094938" cy="86177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200" dirty="0" smtClean="0"/>
              <a:t>Initiatives Guiding Improvement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667000" y="3089563"/>
            <a:ext cx="2770310" cy="34163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/>
              <a:t>Literacy First</a:t>
            </a:r>
          </a:p>
          <a:p>
            <a:endParaRPr lang="en-US" sz="2400" dirty="0"/>
          </a:p>
          <a:p>
            <a:r>
              <a:rPr lang="en-US" sz="2400" dirty="0" smtClean="0"/>
              <a:t>PBIS</a:t>
            </a:r>
          </a:p>
          <a:p>
            <a:endParaRPr lang="en-US" sz="2400" dirty="0"/>
          </a:p>
          <a:p>
            <a:r>
              <a:rPr lang="en-US" sz="2400" dirty="0" smtClean="0"/>
              <a:t>MTSS</a:t>
            </a:r>
          </a:p>
          <a:p>
            <a:endParaRPr lang="en-US" sz="2400" dirty="0"/>
          </a:p>
          <a:p>
            <a:r>
              <a:rPr lang="en-US" sz="2400" dirty="0" smtClean="0"/>
              <a:t>PLC</a:t>
            </a:r>
          </a:p>
          <a:p>
            <a:endParaRPr lang="en-US" sz="2400" dirty="0"/>
          </a:p>
          <a:p>
            <a:r>
              <a:rPr lang="en-US" sz="2400" dirty="0" err="1" smtClean="0"/>
              <a:t>Aimsweb</a:t>
            </a:r>
            <a:r>
              <a:rPr lang="en-US" sz="2400" dirty="0" smtClean="0"/>
              <a:t>/</a:t>
            </a:r>
            <a:r>
              <a:rPr lang="en-US" sz="2400" dirty="0" err="1" smtClean="0"/>
              <a:t>Scantron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3429000"/>
            <a:ext cx="1905000" cy="2508504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428999"/>
            <a:ext cx="1901825" cy="250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3731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                      </a:t>
            </a:r>
            <a:r>
              <a:rPr lang="en-US" dirty="0" err="1" smtClean="0">
                <a:solidFill>
                  <a:schemeClr val="tx1"/>
                </a:solidFill>
              </a:rPr>
              <a:t>ayp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928717"/>
              </p:ext>
            </p:extLst>
          </p:nvPr>
        </p:nvGraphicFramePr>
        <p:xfrm>
          <a:off x="484909" y="2362200"/>
          <a:ext cx="7239000" cy="3554476"/>
        </p:xfrm>
        <a:graphic>
          <a:graphicData uri="http://schemas.openxmlformats.org/drawingml/2006/table">
            <a:tbl>
              <a:tblPr firstRow="1" lastRow="1">
                <a:tableStyleId>{5C22544A-7EE6-4342-B048-85BDC9FD1C3A}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9144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Group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2009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2010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2011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57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Multi-Racial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X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71.8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86.1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57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Free / Reduced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72.7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76.6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85.2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Students w/ Disabilities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59.4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67.1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77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57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ELL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75.5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69.6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88.9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00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Hispanic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80.3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80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86.6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43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57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White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80.4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84.5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88.8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Asian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78.4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80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91.5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57327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All Students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 dirty="0">
                          <a:effectLst/>
                        </a:rPr>
                        <a:t>78.5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82.3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 dirty="0">
                          <a:effectLst/>
                        </a:rPr>
                        <a:t>88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457200" y="27495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dec"/>
              </a:tabLst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Reading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248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                      </a:t>
            </a:r>
            <a:r>
              <a:rPr lang="en-US" dirty="0" err="1" smtClean="0">
                <a:solidFill>
                  <a:schemeClr val="tx1"/>
                </a:solidFill>
              </a:rPr>
              <a:t>ayp</a:t>
            </a: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961857"/>
              </p:ext>
            </p:extLst>
          </p:nvPr>
        </p:nvGraphicFramePr>
        <p:xfrm>
          <a:off x="457200" y="2286001"/>
          <a:ext cx="7239000" cy="3237356"/>
        </p:xfrm>
        <a:graphic>
          <a:graphicData uri="http://schemas.openxmlformats.org/drawingml/2006/table">
            <a:tbl>
              <a:tblPr firstRow="1" lastRow="1">
                <a:tableStyleId>{5C22544A-7EE6-4342-B048-85BDC9FD1C3A}</a:tableStyleId>
              </a:tblPr>
              <a:tblGrid>
                <a:gridCol w="1809750"/>
                <a:gridCol w="1809750"/>
                <a:gridCol w="1809750"/>
                <a:gridCol w="1809750"/>
              </a:tblGrid>
              <a:tr h="6433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Group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2009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2010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2011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9484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257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Multi-Racial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X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64.1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88.6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57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Free / Reduced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57.9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62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81.9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Students w/ Disabilities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34.8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46.6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70.6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57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ELL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63.3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64.3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92.9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6002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Hispanic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63.6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57.6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88.9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430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857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White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65.6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70.7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83.3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Asian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66.7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78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95.7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0919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All Students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>
                          <a:effectLst/>
                        </a:rPr>
                        <a:t>64.5</a:t>
                      </a:r>
                      <a:endParaRPr lang="en-US" sz="110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 dirty="0">
                          <a:effectLst/>
                        </a:rPr>
                        <a:t>68.1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28600" algn="dec"/>
                        </a:tabLst>
                      </a:pPr>
                      <a:r>
                        <a:rPr lang="en-US" sz="1100" dirty="0">
                          <a:effectLst/>
                        </a:rPr>
                        <a:t>84.6</a:t>
                      </a:r>
                      <a:endParaRPr lang="en-US" sz="1100" dirty="0">
                        <a:solidFill>
                          <a:srgbClr val="365F9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57200" y="27495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dec"/>
              </a:tabLst>
            </a:pPr>
            <a:r>
              <a:rPr kumimoji="0" lang="en-US" sz="11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Math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75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Focus Statements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Teaching and Learning</a:t>
            </a:r>
          </a:p>
          <a:p>
            <a:endParaRPr lang="en-US" dirty="0" smtClean="0"/>
          </a:p>
          <a:p>
            <a:r>
              <a:rPr lang="en-US" dirty="0" smtClean="0"/>
              <a:t>Continuous Improvement</a:t>
            </a:r>
          </a:p>
          <a:p>
            <a:endParaRPr lang="en-US" dirty="0" smtClean="0"/>
          </a:p>
          <a:p>
            <a:r>
              <a:rPr lang="en-US" dirty="0" smtClean="0"/>
              <a:t>Connection to HWMS</a:t>
            </a:r>
          </a:p>
          <a:p>
            <a:endParaRPr lang="en-US" dirty="0" smtClean="0"/>
          </a:p>
          <a:p>
            <a:r>
              <a:rPr lang="en-US" dirty="0" smtClean="0"/>
              <a:t>Personal Investment</a:t>
            </a:r>
          </a:p>
          <a:p>
            <a:endParaRPr lang="en-US" dirty="0" smtClean="0"/>
          </a:p>
          <a:p>
            <a:r>
              <a:rPr lang="en-US" dirty="0" smtClean="0"/>
              <a:t>“Yeah, but” cannot exist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48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534</TotalTime>
  <Words>127</Words>
  <Application>Microsoft Office PowerPoint</Application>
  <PresentationFormat>On-screen Show (4:3)</PresentationFormat>
  <Paragraphs>117</Paragraphs>
  <Slides>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Opulent</vt:lpstr>
      <vt:lpstr>Haysville West Middle School</vt:lpstr>
      <vt:lpstr>PowerPoint Presentation</vt:lpstr>
      <vt:lpstr>                      ayp</vt:lpstr>
      <vt:lpstr>                      ayp</vt:lpstr>
      <vt:lpstr>Focus Statements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Haysville West middle School</dc:title>
  <dc:creator>Owner</dc:creator>
  <cp:lastModifiedBy>Owner</cp:lastModifiedBy>
  <cp:revision>11</cp:revision>
  <dcterms:created xsi:type="dcterms:W3CDTF">2012-01-17T18:51:35Z</dcterms:created>
  <dcterms:modified xsi:type="dcterms:W3CDTF">2012-01-23T21:52:58Z</dcterms:modified>
</cp:coreProperties>
</file>