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6AE0-4DB7-4AC4-9584-DC5FE75D4E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Facility Management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7E28A2-DDE2-4281-95C4-E41799DF6A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School dude information</a:t>
            </a:r>
          </a:p>
        </p:txBody>
      </p:sp>
    </p:spTree>
    <p:extLst>
      <p:ext uri="{BB962C8B-B14F-4D97-AF65-F5344CB8AC3E}">
        <p14:creationId xmlns:p14="http://schemas.microsoft.com/office/powerpoint/2010/main" val="493577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66776-B2DA-4C65-8D0A-44CBAC593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Facilities Overview</a:t>
            </a:r>
            <a:br>
              <a:rPr lang="en-US" dirty="0"/>
            </a:br>
            <a:br>
              <a:rPr lang="en-US" dirty="0"/>
            </a:br>
            <a:r>
              <a:rPr lang="en-US" sz="1400" dirty="0"/>
              <a:t>Maintenance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D2458-9A6E-4807-A63B-6731AC2DA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USD 261 Currently has 16 facilities totaling 1.1million square feet that we maintain.</a:t>
            </a:r>
          </a:p>
          <a:p>
            <a:r>
              <a:rPr lang="en-US" dirty="0"/>
              <a:t>USD 261 has over 259 acres that we maintain.</a:t>
            </a:r>
          </a:p>
          <a:p>
            <a:r>
              <a:rPr lang="en-US" dirty="0"/>
              <a:t>We have 12 full time maintenance employees.</a:t>
            </a:r>
          </a:p>
          <a:p>
            <a:r>
              <a:rPr lang="en-US" dirty="0"/>
              <a:t>Last year Maintenance completed 3,505 work orders.</a:t>
            </a:r>
          </a:p>
          <a:p>
            <a:r>
              <a:rPr lang="en-US" dirty="0"/>
              <a:t>Since July 1 Maintenance has completed 932 work orders.</a:t>
            </a:r>
          </a:p>
          <a:p>
            <a:r>
              <a:rPr lang="en-US" dirty="0"/>
              <a:t>Those numbers do not include items that were completed with out a work order being submitted.</a:t>
            </a:r>
          </a:p>
          <a:p>
            <a:r>
              <a:rPr lang="en-US" dirty="0"/>
              <a:t>This also does not include delivery services or mowing.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127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FF3F1-53B8-4FF7-82A5-543334D54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Facility overview</a:t>
            </a:r>
            <a:br>
              <a:rPr lang="en-US" dirty="0"/>
            </a:br>
            <a:br>
              <a:rPr lang="en-US" sz="1400" dirty="0"/>
            </a:br>
            <a:r>
              <a:rPr lang="en-US" sz="1400" dirty="0"/>
              <a:t>Custodial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F83FE-A4DC-43A4-9CFB-740A43C56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3"/>
            <a:ext cx="9603275" cy="3154784"/>
          </a:xfrm>
        </p:spPr>
        <p:txBody>
          <a:bodyPr/>
          <a:lstStyle/>
          <a:p>
            <a:r>
              <a:rPr lang="en-US" dirty="0"/>
              <a:t>We have 56 full time custodial employees.</a:t>
            </a:r>
          </a:p>
          <a:p>
            <a:r>
              <a:rPr lang="en-US" dirty="0"/>
              <a:t>Custodians did an outstanding job of cleaning our facilities this summer.</a:t>
            </a:r>
          </a:p>
          <a:p>
            <a:r>
              <a:rPr lang="en-US" dirty="0"/>
              <a:t>Custodians have been asked to take on more duties due to </a:t>
            </a:r>
            <a:r>
              <a:rPr lang="en-US" dirty="0" err="1"/>
              <a:t>Covid</a:t>
            </a:r>
            <a:r>
              <a:rPr lang="en-US" dirty="0"/>
              <a:t> 19 and have excelled at these requests.</a:t>
            </a:r>
          </a:p>
          <a:p>
            <a:r>
              <a:rPr lang="en-US" dirty="0"/>
              <a:t>Custodians take care of our yearly inventory.  This allowed us to furnish the 5 new classrooms at Freeman without having to make furniture purchases.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823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39325-F4DA-44B9-BC4E-030258594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Facility Overview</a:t>
            </a:r>
            <a:br>
              <a:rPr lang="en-US" dirty="0"/>
            </a:br>
            <a:br>
              <a:rPr lang="en-US" dirty="0"/>
            </a:br>
            <a:r>
              <a:rPr lang="en-US" sz="1400" dirty="0"/>
              <a:t>Transportation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12BA5-5A37-46F5-BA0E-D0B1A6CC1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Transportation Staff consists of:</a:t>
            </a:r>
          </a:p>
          <a:p>
            <a:r>
              <a:rPr lang="en-US" dirty="0"/>
              <a:t>4 Office Staff</a:t>
            </a:r>
          </a:p>
          <a:p>
            <a:r>
              <a:rPr lang="en-US" dirty="0"/>
              <a:t>3 full time mechanics</a:t>
            </a:r>
          </a:p>
          <a:p>
            <a:r>
              <a:rPr lang="en-US" dirty="0"/>
              <a:t>49 Bus Drivers</a:t>
            </a:r>
          </a:p>
          <a:p>
            <a:r>
              <a:rPr lang="en-US" dirty="0"/>
              <a:t>13 Bus Aides</a:t>
            </a:r>
          </a:p>
          <a:p>
            <a:r>
              <a:rPr lang="en-US" dirty="0"/>
              <a:t>11 Van Drivers</a:t>
            </a:r>
          </a:p>
        </p:txBody>
      </p:sp>
    </p:spTree>
    <p:extLst>
      <p:ext uri="{BB962C8B-B14F-4D97-AF65-F5344CB8AC3E}">
        <p14:creationId xmlns:p14="http://schemas.microsoft.com/office/powerpoint/2010/main" val="2603756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4AEB-5667-427F-8940-93D42A0C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Facility Overview</a:t>
            </a:r>
            <a:br>
              <a:rPr lang="en-US" dirty="0"/>
            </a:br>
            <a:br>
              <a:rPr lang="en-US" dirty="0"/>
            </a:br>
            <a:r>
              <a:rPr lang="en-US" sz="1400" dirty="0"/>
              <a:t>Transportation Continued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2F1C6-2AD0-4F57-8036-9012C5907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39-Big Buses</a:t>
            </a:r>
          </a:p>
          <a:p>
            <a:r>
              <a:rPr lang="en-US" dirty="0"/>
              <a:t>22-Mini Buses</a:t>
            </a:r>
          </a:p>
          <a:p>
            <a:r>
              <a:rPr lang="en-US" dirty="0"/>
              <a:t>3-Colt Buses</a:t>
            </a:r>
          </a:p>
          <a:p>
            <a:r>
              <a:rPr lang="en-US" dirty="0"/>
              <a:t>19-Activity Vehicles</a:t>
            </a:r>
          </a:p>
          <a:p>
            <a:r>
              <a:rPr lang="en-US" dirty="0"/>
              <a:t>47-Big Bus Routes</a:t>
            </a:r>
          </a:p>
          <a:p>
            <a:r>
              <a:rPr lang="en-US" dirty="0"/>
              <a:t>27-Mini Bus Routes</a:t>
            </a:r>
          </a:p>
          <a:p>
            <a:r>
              <a:rPr lang="en-US" dirty="0"/>
              <a:t>7-Van routes</a:t>
            </a:r>
          </a:p>
          <a:p>
            <a:r>
              <a:rPr lang="en-US" dirty="0"/>
              <a:t>Transported 3041 Students</a:t>
            </a:r>
          </a:p>
          <a:p>
            <a:r>
              <a:rPr lang="en-US" dirty="0"/>
              <a:t>Drove a Total of 430,866 miles last year</a:t>
            </a:r>
          </a:p>
        </p:txBody>
      </p:sp>
    </p:spTree>
    <p:extLst>
      <p:ext uri="{BB962C8B-B14F-4D97-AF65-F5344CB8AC3E}">
        <p14:creationId xmlns:p14="http://schemas.microsoft.com/office/powerpoint/2010/main" val="1095431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B6BE1-7FFB-4DEA-9D56-F26425CA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264" y="235351"/>
            <a:ext cx="9603275" cy="473775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1FCB679-8EB3-40F3-A2A5-41C8E1B5A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9455" y="992459"/>
            <a:ext cx="7694340" cy="447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8376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204</TotalTime>
  <Words>220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Gallery</vt:lpstr>
      <vt:lpstr>Facility Management Plan</vt:lpstr>
      <vt:lpstr>Facilities Overview  Maintenance</vt:lpstr>
      <vt:lpstr>Facility overview  Custodial</vt:lpstr>
      <vt:lpstr>Facility Overview  Transportation</vt:lpstr>
      <vt:lpstr>Facility Overview  Transportation Continued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Facility Management Plan</dc:title>
  <dc:creator>B.J. Knudson</dc:creator>
  <cp:lastModifiedBy>Misty Long</cp:lastModifiedBy>
  <cp:revision>7</cp:revision>
  <dcterms:created xsi:type="dcterms:W3CDTF">2020-09-15T15:06:34Z</dcterms:created>
  <dcterms:modified xsi:type="dcterms:W3CDTF">2020-09-16T20:32:23Z</dcterms:modified>
</cp:coreProperties>
</file>