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9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1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71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32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8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89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6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1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8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90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8000"/>
                <a:lumOff val="32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4C841-5702-410F-83C6-A86EB64E7B5E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3A7D-D94E-4644-A5C9-DB8771C7F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67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 smtClean="0"/>
              <a:t>Rex Elementary</a:t>
            </a:r>
            <a:endParaRPr lang="en-US" sz="8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2011-2012 School Year Board Report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9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 Demographics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470 students as of November 2012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2649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AYP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90.5% passed</a:t>
            </a:r>
          </a:p>
          <a:p>
            <a:r>
              <a:rPr lang="en-US" dirty="0" smtClean="0"/>
              <a:t>Goal was 87.8%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7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AYP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93.3% passed</a:t>
            </a:r>
          </a:p>
          <a:p>
            <a:r>
              <a:rPr lang="en-US" dirty="0" smtClean="0"/>
              <a:t>Goal was 86.7%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8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5400" dirty="0" smtClean="0"/>
              <a:t>Reading </a:t>
            </a:r>
          </a:p>
          <a:p>
            <a:r>
              <a:rPr lang="en-US" dirty="0" smtClean="0"/>
              <a:t>Free and reduced 89.4%</a:t>
            </a:r>
          </a:p>
          <a:p>
            <a:r>
              <a:rPr lang="en-US" dirty="0" smtClean="0"/>
              <a:t>Students with Disabilities 75.8%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5400" b="1" dirty="0" smtClean="0"/>
              <a:t>Both groups made AYP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5875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5400" dirty="0" smtClean="0"/>
              <a:t>Math</a:t>
            </a:r>
          </a:p>
          <a:p>
            <a:r>
              <a:rPr lang="en-US" dirty="0" smtClean="0"/>
              <a:t>Free and reduced 92.0%</a:t>
            </a:r>
          </a:p>
          <a:p>
            <a:r>
              <a:rPr lang="en-US" dirty="0" smtClean="0"/>
              <a:t>Students with disabilities 87.9%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5400" b="1" dirty="0" smtClean="0"/>
              <a:t>Both groups made AYP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2658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1026" name="Picture 2" descr="C:\Users\Owner\AppData\Local\Microsoft\Windows\Temporary Internet Files\Content.IE5\AP8JJ6F1\MP900444870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66017"/>
            <a:ext cx="4038600" cy="470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wner\AppData\Local\Microsoft\Windows\Temporary Internet Files\Content.IE5\OB11KTV6\MP90040914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1"/>
            <a:ext cx="42672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1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68</Words>
  <Application>Microsoft Office PowerPoint</Application>
  <PresentationFormat>On-screen Show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Rex Elementary</vt:lpstr>
      <vt:lpstr>Rex Demographics</vt:lpstr>
      <vt:lpstr>Reading AYP</vt:lpstr>
      <vt:lpstr>Math AYP</vt:lpstr>
      <vt:lpstr>Subgroups</vt:lpstr>
      <vt:lpstr>Subgroups</vt:lpstr>
      <vt:lpstr>Thank you!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Rex Elementary</dc:title>
  <dc:creator>Vista0001</dc:creator>
  <cp:lastModifiedBy>Vista0001</cp:lastModifiedBy>
  <cp:revision>3</cp:revision>
  <dcterms:created xsi:type="dcterms:W3CDTF">2012-11-07T14:48:43Z</dcterms:created>
  <dcterms:modified xsi:type="dcterms:W3CDTF">2012-11-07T15:15:00Z</dcterms:modified>
</cp:coreProperties>
</file>