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AD02D78-3F82-443C-936F-A874DD34321C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98B4C67-1F80-4236-8CA9-A5AA405B3D4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Haysville West Middle School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7" b="2291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sz="2400" dirty="0" smtClean="0">
                <a:solidFill>
                  <a:schemeClr val="bg1"/>
                </a:solidFill>
              </a:rPr>
              <a:t>Home of the Gorillas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82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Reading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516189"/>
              </p:ext>
            </p:extLst>
          </p:nvPr>
        </p:nvGraphicFramePr>
        <p:xfrm>
          <a:off x="685802" y="1600200"/>
          <a:ext cx="7391398" cy="4724400"/>
        </p:xfrm>
        <a:graphic>
          <a:graphicData uri="http://schemas.openxmlformats.org/drawingml/2006/table">
            <a:tbl>
              <a:tblPr/>
              <a:tblGrid>
                <a:gridCol w="3657598"/>
                <a:gridCol w="558972"/>
                <a:gridCol w="1058276"/>
                <a:gridCol w="1058276"/>
                <a:gridCol w="1058276"/>
              </a:tblGrid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Group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Multi-Racial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Free / Reduced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Student w/ Disabilities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Hispanic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White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Asian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 Students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32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Math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121755"/>
              </p:ext>
            </p:extLst>
          </p:nvPr>
        </p:nvGraphicFramePr>
        <p:xfrm>
          <a:off x="762000" y="1447800"/>
          <a:ext cx="7543799" cy="502919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677826"/>
                <a:gridCol w="631277"/>
                <a:gridCol w="1078232"/>
                <a:gridCol w="1078232"/>
                <a:gridCol w="1078232"/>
              </a:tblGrid>
              <a:tr h="6265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Group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2009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2010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2011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2012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err="1">
                          <a:effectLst/>
                        </a:rPr>
                        <a:t>Muli</a:t>
                      </a:r>
                      <a:r>
                        <a:rPr lang="en-US" sz="2000" u="none" strike="noStrike" dirty="0">
                          <a:effectLst/>
                        </a:rPr>
                        <a:t>-Racial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x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64.1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88.6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92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Free / Reduced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57.9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81.9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86.8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Students w/ Disabilities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34.8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46.6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70.6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70.4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ELL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63.3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64.3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92.9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91.7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Hispanic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63.6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57.6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88.9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88.4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White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65.6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70.7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83.3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87.1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5033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All Students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64.6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68.1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84.6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88.5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6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Initiatives Supporting Improvement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3008313" cy="46021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800" dirty="0" smtClean="0">
                <a:solidFill>
                  <a:schemeClr val="bg1"/>
                </a:solidFill>
              </a:rPr>
              <a:t>PBIS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Literacy First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MTSS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Capturing Kids Hearts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Team West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 smtClean="0">
                <a:solidFill>
                  <a:schemeClr val="bg1"/>
                </a:solidFill>
              </a:rPr>
              <a:t>Kids Caring for Christ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295400"/>
            <a:ext cx="5111750" cy="3833812"/>
          </a:xfrm>
        </p:spPr>
      </p:pic>
    </p:spTree>
    <p:extLst>
      <p:ext uri="{BB962C8B-B14F-4D97-AF65-F5344CB8AC3E}">
        <p14:creationId xmlns:p14="http://schemas.microsoft.com/office/powerpoint/2010/main" val="262156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288</TotalTime>
  <Words>123</Words>
  <Application>Microsoft Office PowerPoint</Application>
  <PresentationFormat>On-screen Show (4:3)</PresentationFormat>
  <Paragraphs>105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Apex</vt:lpstr>
      <vt:lpstr>Haysville West Middle School</vt:lpstr>
      <vt:lpstr>Reading</vt:lpstr>
      <vt:lpstr>Math</vt:lpstr>
      <vt:lpstr>Initiatives Supporting Improvement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Haysville West Middle School</dc:title>
  <dc:creator>Owner</dc:creator>
  <cp:lastModifiedBy>Owner</cp:lastModifiedBy>
  <cp:revision>8</cp:revision>
  <dcterms:created xsi:type="dcterms:W3CDTF">2013-02-20T15:27:51Z</dcterms:created>
  <dcterms:modified xsi:type="dcterms:W3CDTF">2013-02-28T15:09:42Z</dcterms:modified>
</cp:coreProperties>
</file>