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0" r:id="rId3"/>
    <p:sldId id="257" r:id="rId4"/>
    <p:sldId id="266" r:id="rId5"/>
    <p:sldId id="268" r:id="rId6"/>
    <p:sldId id="263" r:id="rId7"/>
    <p:sldId id="262" r:id="rId8"/>
    <p:sldId id="265" r:id="rId9"/>
    <p:sldId id="267" r:id="rId10"/>
    <p:sldId id="260" r:id="rId11"/>
    <p:sldId id="261" r:id="rId12"/>
    <p:sldId id="26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C924319-390C-4E62-AAC3-DF54B0752C47}" v="91" dt="2021-07-19T16:12:50.8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1" autoAdjust="0"/>
    <p:restoredTop sz="94660"/>
  </p:normalViewPr>
  <p:slideViewPr>
    <p:cSldViewPr snapToGrid="0">
      <p:cViewPr varScale="1">
        <p:scale>
          <a:sx n="114" d="100"/>
          <a:sy n="114" d="100"/>
        </p:scale>
        <p:origin x="47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48E959-5E22-40AF-94EF-8BFC68CCE6F7}" type="doc">
      <dgm:prSet loTypeId="urn:microsoft.com/office/officeart/2005/8/layout/vList2" loCatId="list" qsTypeId="urn:microsoft.com/office/officeart/2005/8/quickstyle/simple4" qsCatId="simple" csTypeId="urn:microsoft.com/office/officeart/2005/8/colors/colorful2" csCatId="colorful"/>
      <dgm:spPr/>
      <dgm:t>
        <a:bodyPr/>
        <a:lstStyle/>
        <a:p>
          <a:endParaRPr lang="en-US"/>
        </a:p>
      </dgm:t>
    </dgm:pt>
    <dgm:pt modelId="{8A351BB2-E93F-4C87-AF0D-9BFF3EACC2CB}">
      <dgm:prSet/>
      <dgm:spPr/>
      <dgm:t>
        <a:bodyPr/>
        <a:lstStyle/>
        <a:p>
          <a:r>
            <a:rPr lang="en-US"/>
            <a:t>Parents</a:t>
          </a:r>
        </a:p>
      </dgm:t>
    </dgm:pt>
    <dgm:pt modelId="{38B644FE-00F6-40C4-8AB0-7716ED349BFB}" type="parTrans" cxnId="{7CD47EF2-7D50-451D-B11E-D2B35F71982F}">
      <dgm:prSet/>
      <dgm:spPr/>
      <dgm:t>
        <a:bodyPr/>
        <a:lstStyle/>
        <a:p>
          <a:endParaRPr lang="en-US"/>
        </a:p>
      </dgm:t>
    </dgm:pt>
    <dgm:pt modelId="{B79870ED-4414-4C71-912A-8E90ED964BC6}" type="sibTrans" cxnId="{7CD47EF2-7D50-451D-B11E-D2B35F71982F}">
      <dgm:prSet/>
      <dgm:spPr/>
      <dgm:t>
        <a:bodyPr/>
        <a:lstStyle/>
        <a:p>
          <a:endParaRPr lang="en-US"/>
        </a:p>
      </dgm:t>
    </dgm:pt>
    <dgm:pt modelId="{06B9A683-3E79-4E6C-9F65-13AD0F18B56B}">
      <dgm:prSet/>
      <dgm:spPr/>
      <dgm:t>
        <a:bodyPr/>
        <a:lstStyle/>
        <a:p>
          <a:r>
            <a:rPr lang="en-US"/>
            <a:t>BOE </a:t>
          </a:r>
        </a:p>
      </dgm:t>
    </dgm:pt>
    <dgm:pt modelId="{E1CB9DD2-803F-4978-8CDF-6EBABE1857E8}" type="parTrans" cxnId="{0808B2A9-7978-48B7-876C-D0303AEF362D}">
      <dgm:prSet/>
      <dgm:spPr/>
      <dgm:t>
        <a:bodyPr/>
        <a:lstStyle/>
        <a:p>
          <a:endParaRPr lang="en-US"/>
        </a:p>
      </dgm:t>
    </dgm:pt>
    <dgm:pt modelId="{74A864BB-5574-498D-B8CE-40A7E97C9D98}" type="sibTrans" cxnId="{0808B2A9-7978-48B7-876C-D0303AEF362D}">
      <dgm:prSet/>
      <dgm:spPr/>
      <dgm:t>
        <a:bodyPr/>
        <a:lstStyle/>
        <a:p>
          <a:endParaRPr lang="en-US"/>
        </a:p>
      </dgm:t>
    </dgm:pt>
    <dgm:pt modelId="{D8A04F9B-D8B2-4F58-81CE-D3A7290D3874}">
      <dgm:prSet/>
      <dgm:spPr/>
      <dgm:t>
        <a:bodyPr/>
        <a:lstStyle/>
        <a:p>
          <a:r>
            <a:rPr lang="en-US"/>
            <a:t>HEA Leadership</a:t>
          </a:r>
        </a:p>
      </dgm:t>
    </dgm:pt>
    <dgm:pt modelId="{4EF3B15C-94DE-43C8-A1D1-C1AC3FF1C168}" type="parTrans" cxnId="{8968940F-2B3B-45AD-9D7C-BC320B71C917}">
      <dgm:prSet/>
      <dgm:spPr/>
      <dgm:t>
        <a:bodyPr/>
        <a:lstStyle/>
        <a:p>
          <a:endParaRPr lang="en-US"/>
        </a:p>
      </dgm:t>
    </dgm:pt>
    <dgm:pt modelId="{B8AB8348-1A60-4B86-95BB-E6529A1537A3}" type="sibTrans" cxnId="{8968940F-2B3B-45AD-9D7C-BC320B71C917}">
      <dgm:prSet/>
      <dgm:spPr/>
      <dgm:t>
        <a:bodyPr/>
        <a:lstStyle/>
        <a:p>
          <a:endParaRPr lang="en-US"/>
        </a:p>
      </dgm:t>
    </dgm:pt>
    <dgm:pt modelId="{8EEB65D7-4B2B-4AA9-BD42-3C1609D519FD}">
      <dgm:prSet/>
      <dgm:spPr/>
      <dgm:t>
        <a:bodyPr/>
        <a:lstStyle/>
        <a:p>
          <a:r>
            <a:rPr lang="en-US"/>
            <a:t>Health Services</a:t>
          </a:r>
        </a:p>
      </dgm:t>
    </dgm:pt>
    <dgm:pt modelId="{DABE6204-81CE-48D7-ADB8-A23F32B8AE0B}" type="parTrans" cxnId="{AB9664F3-FBB1-4FD2-9CBC-A592712D2077}">
      <dgm:prSet/>
      <dgm:spPr/>
      <dgm:t>
        <a:bodyPr/>
        <a:lstStyle/>
        <a:p>
          <a:endParaRPr lang="en-US"/>
        </a:p>
      </dgm:t>
    </dgm:pt>
    <dgm:pt modelId="{995678EF-E38C-4578-B654-CA2C2B7DA79D}" type="sibTrans" cxnId="{AB9664F3-FBB1-4FD2-9CBC-A592712D2077}">
      <dgm:prSet/>
      <dgm:spPr/>
      <dgm:t>
        <a:bodyPr/>
        <a:lstStyle/>
        <a:p>
          <a:endParaRPr lang="en-US"/>
        </a:p>
      </dgm:t>
    </dgm:pt>
    <dgm:pt modelId="{854AB299-E0AB-484E-8814-1D4E600CC93F}">
      <dgm:prSet/>
      <dgm:spPr/>
      <dgm:t>
        <a:bodyPr/>
        <a:lstStyle/>
        <a:p>
          <a:r>
            <a:rPr lang="en-US"/>
            <a:t>District Leadership Team</a:t>
          </a:r>
        </a:p>
      </dgm:t>
    </dgm:pt>
    <dgm:pt modelId="{AD1E706F-3494-4C5C-8A83-B4034789FD7D}" type="parTrans" cxnId="{0380EB7D-2B33-4ECF-8B59-786FA0EF3A81}">
      <dgm:prSet/>
      <dgm:spPr/>
      <dgm:t>
        <a:bodyPr/>
        <a:lstStyle/>
        <a:p>
          <a:endParaRPr lang="en-US"/>
        </a:p>
      </dgm:t>
    </dgm:pt>
    <dgm:pt modelId="{E70EC151-9DCD-4BB4-8BEC-B2DF59B9081A}" type="sibTrans" cxnId="{0380EB7D-2B33-4ECF-8B59-786FA0EF3A81}">
      <dgm:prSet/>
      <dgm:spPr/>
      <dgm:t>
        <a:bodyPr/>
        <a:lstStyle/>
        <a:p>
          <a:endParaRPr lang="en-US"/>
        </a:p>
      </dgm:t>
    </dgm:pt>
    <dgm:pt modelId="{D8F402F9-0F37-4314-92CB-4B02FCB11E83}" type="pres">
      <dgm:prSet presAssocID="{B848E959-5E22-40AF-94EF-8BFC68CCE6F7}" presName="linear" presStyleCnt="0">
        <dgm:presLayoutVars>
          <dgm:animLvl val="lvl"/>
          <dgm:resizeHandles val="exact"/>
        </dgm:presLayoutVars>
      </dgm:prSet>
      <dgm:spPr/>
    </dgm:pt>
    <dgm:pt modelId="{AFD0AD21-43A3-442B-8DEA-3B58A04F5AC8}" type="pres">
      <dgm:prSet presAssocID="{8A351BB2-E93F-4C87-AF0D-9BFF3EACC2CB}" presName="parentText" presStyleLbl="node1" presStyleIdx="0" presStyleCnt="5">
        <dgm:presLayoutVars>
          <dgm:chMax val="0"/>
          <dgm:bulletEnabled val="1"/>
        </dgm:presLayoutVars>
      </dgm:prSet>
      <dgm:spPr/>
    </dgm:pt>
    <dgm:pt modelId="{E44F3505-5D07-44D7-9A57-2EF77ACE6C27}" type="pres">
      <dgm:prSet presAssocID="{B79870ED-4414-4C71-912A-8E90ED964BC6}" presName="spacer" presStyleCnt="0"/>
      <dgm:spPr/>
    </dgm:pt>
    <dgm:pt modelId="{CF81F6D9-6A4E-46F7-86AE-1CE65558FF12}" type="pres">
      <dgm:prSet presAssocID="{06B9A683-3E79-4E6C-9F65-13AD0F18B56B}" presName="parentText" presStyleLbl="node1" presStyleIdx="1" presStyleCnt="5">
        <dgm:presLayoutVars>
          <dgm:chMax val="0"/>
          <dgm:bulletEnabled val="1"/>
        </dgm:presLayoutVars>
      </dgm:prSet>
      <dgm:spPr/>
    </dgm:pt>
    <dgm:pt modelId="{2BCF00F0-FF8B-43DA-860D-639B41856B35}" type="pres">
      <dgm:prSet presAssocID="{74A864BB-5574-498D-B8CE-40A7E97C9D98}" presName="spacer" presStyleCnt="0"/>
      <dgm:spPr/>
    </dgm:pt>
    <dgm:pt modelId="{F5E04EB8-8BA3-4769-A539-9C3605FE719D}" type="pres">
      <dgm:prSet presAssocID="{D8A04F9B-D8B2-4F58-81CE-D3A7290D3874}" presName="parentText" presStyleLbl="node1" presStyleIdx="2" presStyleCnt="5">
        <dgm:presLayoutVars>
          <dgm:chMax val="0"/>
          <dgm:bulletEnabled val="1"/>
        </dgm:presLayoutVars>
      </dgm:prSet>
      <dgm:spPr/>
    </dgm:pt>
    <dgm:pt modelId="{D784D80F-576E-45B3-8207-9B8590D00FAA}" type="pres">
      <dgm:prSet presAssocID="{B8AB8348-1A60-4B86-95BB-E6529A1537A3}" presName="spacer" presStyleCnt="0"/>
      <dgm:spPr/>
    </dgm:pt>
    <dgm:pt modelId="{278883DC-26E9-483E-9EDD-92DA3543AB40}" type="pres">
      <dgm:prSet presAssocID="{8EEB65D7-4B2B-4AA9-BD42-3C1609D519FD}" presName="parentText" presStyleLbl="node1" presStyleIdx="3" presStyleCnt="5">
        <dgm:presLayoutVars>
          <dgm:chMax val="0"/>
          <dgm:bulletEnabled val="1"/>
        </dgm:presLayoutVars>
      </dgm:prSet>
      <dgm:spPr/>
    </dgm:pt>
    <dgm:pt modelId="{87B1B1D9-E583-47E3-9BB3-ED107037E8C3}" type="pres">
      <dgm:prSet presAssocID="{995678EF-E38C-4578-B654-CA2C2B7DA79D}" presName="spacer" presStyleCnt="0"/>
      <dgm:spPr/>
    </dgm:pt>
    <dgm:pt modelId="{2248A369-F2D3-48B5-8B9E-118053209D4F}" type="pres">
      <dgm:prSet presAssocID="{854AB299-E0AB-484E-8814-1D4E600CC93F}" presName="parentText" presStyleLbl="node1" presStyleIdx="4" presStyleCnt="5">
        <dgm:presLayoutVars>
          <dgm:chMax val="0"/>
          <dgm:bulletEnabled val="1"/>
        </dgm:presLayoutVars>
      </dgm:prSet>
      <dgm:spPr/>
    </dgm:pt>
  </dgm:ptLst>
  <dgm:cxnLst>
    <dgm:cxn modelId="{CEA4280C-8AA0-4E3E-A6D7-14ED5923070A}" type="presOf" srcId="{B848E959-5E22-40AF-94EF-8BFC68CCE6F7}" destId="{D8F402F9-0F37-4314-92CB-4B02FCB11E83}" srcOrd="0" destOrd="0" presId="urn:microsoft.com/office/officeart/2005/8/layout/vList2"/>
    <dgm:cxn modelId="{8968940F-2B3B-45AD-9D7C-BC320B71C917}" srcId="{B848E959-5E22-40AF-94EF-8BFC68CCE6F7}" destId="{D8A04F9B-D8B2-4F58-81CE-D3A7290D3874}" srcOrd="2" destOrd="0" parTransId="{4EF3B15C-94DE-43C8-A1D1-C1AC3FF1C168}" sibTransId="{B8AB8348-1A60-4B86-95BB-E6529A1537A3}"/>
    <dgm:cxn modelId="{04D3F143-E14B-4AFB-BDA6-158F76F17383}" type="presOf" srcId="{D8A04F9B-D8B2-4F58-81CE-D3A7290D3874}" destId="{F5E04EB8-8BA3-4769-A539-9C3605FE719D}" srcOrd="0" destOrd="0" presId="urn:microsoft.com/office/officeart/2005/8/layout/vList2"/>
    <dgm:cxn modelId="{F5C1516C-BF99-4635-A25F-559491DCB436}" type="presOf" srcId="{06B9A683-3E79-4E6C-9F65-13AD0F18B56B}" destId="{CF81F6D9-6A4E-46F7-86AE-1CE65558FF12}" srcOrd="0" destOrd="0" presId="urn:microsoft.com/office/officeart/2005/8/layout/vList2"/>
    <dgm:cxn modelId="{ECC12671-90DE-4833-80D4-E9A1818747C5}" type="presOf" srcId="{8EEB65D7-4B2B-4AA9-BD42-3C1609D519FD}" destId="{278883DC-26E9-483E-9EDD-92DA3543AB40}" srcOrd="0" destOrd="0" presId="urn:microsoft.com/office/officeart/2005/8/layout/vList2"/>
    <dgm:cxn modelId="{0380EB7D-2B33-4ECF-8B59-786FA0EF3A81}" srcId="{B848E959-5E22-40AF-94EF-8BFC68CCE6F7}" destId="{854AB299-E0AB-484E-8814-1D4E600CC93F}" srcOrd="4" destOrd="0" parTransId="{AD1E706F-3494-4C5C-8A83-B4034789FD7D}" sibTransId="{E70EC151-9DCD-4BB4-8BEC-B2DF59B9081A}"/>
    <dgm:cxn modelId="{CE16709F-6128-4D28-9594-AEEE2AB00B99}" type="presOf" srcId="{854AB299-E0AB-484E-8814-1D4E600CC93F}" destId="{2248A369-F2D3-48B5-8B9E-118053209D4F}" srcOrd="0" destOrd="0" presId="urn:microsoft.com/office/officeart/2005/8/layout/vList2"/>
    <dgm:cxn modelId="{0808B2A9-7978-48B7-876C-D0303AEF362D}" srcId="{B848E959-5E22-40AF-94EF-8BFC68CCE6F7}" destId="{06B9A683-3E79-4E6C-9F65-13AD0F18B56B}" srcOrd="1" destOrd="0" parTransId="{E1CB9DD2-803F-4978-8CDF-6EBABE1857E8}" sibTransId="{74A864BB-5574-498D-B8CE-40A7E97C9D98}"/>
    <dgm:cxn modelId="{1FB474BE-4B6F-4D53-8993-3AB612723FFD}" type="presOf" srcId="{8A351BB2-E93F-4C87-AF0D-9BFF3EACC2CB}" destId="{AFD0AD21-43A3-442B-8DEA-3B58A04F5AC8}" srcOrd="0" destOrd="0" presId="urn:microsoft.com/office/officeart/2005/8/layout/vList2"/>
    <dgm:cxn modelId="{7CD47EF2-7D50-451D-B11E-D2B35F71982F}" srcId="{B848E959-5E22-40AF-94EF-8BFC68CCE6F7}" destId="{8A351BB2-E93F-4C87-AF0D-9BFF3EACC2CB}" srcOrd="0" destOrd="0" parTransId="{38B644FE-00F6-40C4-8AB0-7716ED349BFB}" sibTransId="{B79870ED-4414-4C71-912A-8E90ED964BC6}"/>
    <dgm:cxn modelId="{AB9664F3-FBB1-4FD2-9CBC-A592712D2077}" srcId="{B848E959-5E22-40AF-94EF-8BFC68CCE6F7}" destId="{8EEB65D7-4B2B-4AA9-BD42-3C1609D519FD}" srcOrd="3" destOrd="0" parTransId="{DABE6204-81CE-48D7-ADB8-A23F32B8AE0B}" sibTransId="{995678EF-E38C-4578-B654-CA2C2B7DA79D}"/>
    <dgm:cxn modelId="{5A530346-1C6C-47D3-A091-827227983974}" type="presParOf" srcId="{D8F402F9-0F37-4314-92CB-4B02FCB11E83}" destId="{AFD0AD21-43A3-442B-8DEA-3B58A04F5AC8}" srcOrd="0" destOrd="0" presId="urn:microsoft.com/office/officeart/2005/8/layout/vList2"/>
    <dgm:cxn modelId="{757068FA-3A2B-4753-9C3C-06352EC9CA01}" type="presParOf" srcId="{D8F402F9-0F37-4314-92CB-4B02FCB11E83}" destId="{E44F3505-5D07-44D7-9A57-2EF77ACE6C27}" srcOrd="1" destOrd="0" presId="urn:microsoft.com/office/officeart/2005/8/layout/vList2"/>
    <dgm:cxn modelId="{968B03BA-837A-48AD-9729-18096B6CF2E9}" type="presParOf" srcId="{D8F402F9-0F37-4314-92CB-4B02FCB11E83}" destId="{CF81F6D9-6A4E-46F7-86AE-1CE65558FF12}" srcOrd="2" destOrd="0" presId="urn:microsoft.com/office/officeart/2005/8/layout/vList2"/>
    <dgm:cxn modelId="{FF131A4F-C571-499D-9280-5AA8FBB31560}" type="presParOf" srcId="{D8F402F9-0F37-4314-92CB-4B02FCB11E83}" destId="{2BCF00F0-FF8B-43DA-860D-639B41856B35}" srcOrd="3" destOrd="0" presId="urn:microsoft.com/office/officeart/2005/8/layout/vList2"/>
    <dgm:cxn modelId="{B3708A52-CCA5-406A-89E8-64CD7E1CD46B}" type="presParOf" srcId="{D8F402F9-0F37-4314-92CB-4B02FCB11E83}" destId="{F5E04EB8-8BA3-4769-A539-9C3605FE719D}" srcOrd="4" destOrd="0" presId="urn:microsoft.com/office/officeart/2005/8/layout/vList2"/>
    <dgm:cxn modelId="{F3551818-92B3-4497-B66C-05A2DEE39AFE}" type="presParOf" srcId="{D8F402F9-0F37-4314-92CB-4B02FCB11E83}" destId="{D784D80F-576E-45B3-8207-9B8590D00FAA}" srcOrd="5" destOrd="0" presId="urn:microsoft.com/office/officeart/2005/8/layout/vList2"/>
    <dgm:cxn modelId="{0D44BDAA-F928-4C54-909E-A96AD3F027CE}" type="presParOf" srcId="{D8F402F9-0F37-4314-92CB-4B02FCB11E83}" destId="{278883DC-26E9-483E-9EDD-92DA3543AB40}" srcOrd="6" destOrd="0" presId="urn:microsoft.com/office/officeart/2005/8/layout/vList2"/>
    <dgm:cxn modelId="{61D5B5C1-2122-4F5C-A2D7-88A95337DBF6}" type="presParOf" srcId="{D8F402F9-0F37-4314-92CB-4B02FCB11E83}" destId="{87B1B1D9-E583-47E3-9BB3-ED107037E8C3}" srcOrd="7" destOrd="0" presId="urn:microsoft.com/office/officeart/2005/8/layout/vList2"/>
    <dgm:cxn modelId="{E28661F9-6ED5-426C-83B9-C9DA66F764FF}" type="presParOf" srcId="{D8F402F9-0F37-4314-92CB-4B02FCB11E83}" destId="{2248A369-F2D3-48B5-8B9E-118053209D4F}"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789ABC-CD74-47E8-ABE3-195921CBA602}" type="doc">
      <dgm:prSet loTypeId="urn:microsoft.com/office/officeart/2005/8/layout/vProcess5" loCatId="process" qsTypeId="urn:microsoft.com/office/officeart/2005/8/quickstyle/simple1" qsCatId="simple" csTypeId="urn:microsoft.com/office/officeart/2005/8/colors/colorful1" csCatId="colorful"/>
      <dgm:spPr/>
      <dgm:t>
        <a:bodyPr/>
        <a:lstStyle/>
        <a:p>
          <a:endParaRPr lang="en-US"/>
        </a:p>
      </dgm:t>
    </dgm:pt>
    <dgm:pt modelId="{C21B873C-D739-41EF-B45C-D08CAA940FAE}">
      <dgm:prSet/>
      <dgm:spPr/>
      <dgm:t>
        <a:bodyPr/>
        <a:lstStyle/>
        <a:p>
          <a:r>
            <a:rPr lang="en-US" b="0" i="0"/>
            <a:t>Masks are optional for all students and staff</a:t>
          </a:r>
          <a:endParaRPr lang="en-US"/>
        </a:p>
      </dgm:t>
    </dgm:pt>
    <dgm:pt modelId="{CD56E38E-F4D2-42C5-B44F-5932704CF90A}" type="parTrans" cxnId="{8136601B-F2F3-42E2-860A-F3CDCB9C540D}">
      <dgm:prSet/>
      <dgm:spPr/>
      <dgm:t>
        <a:bodyPr/>
        <a:lstStyle/>
        <a:p>
          <a:endParaRPr lang="en-US"/>
        </a:p>
      </dgm:t>
    </dgm:pt>
    <dgm:pt modelId="{D459A026-F4CE-4CE5-BA91-2496D74B9A28}" type="sibTrans" cxnId="{8136601B-F2F3-42E2-860A-F3CDCB9C540D}">
      <dgm:prSet/>
      <dgm:spPr/>
      <dgm:t>
        <a:bodyPr/>
        <a:lstStyle/>
        <a:p>
          <a:endParaRPr lang="en-US"/>
        </a:p>
      </dgm:t>
    </dgm:pt>
    <dgm:pt modelId="{6DA049D8-B98A-457F-9A21-E1DC174DFEF1}">
      <dgm:prSet/>
      <dgm:spPr/>
      <dgm:t>
        <a:bodyPr/>
        <a:lstStyle/>
        <a:p>
          <a:r>
            <a:rPr lang="en-US" b="0" i="0"/>
            <a:t>Continue to monitor data</a:t>
          </a:r>
          <a:endParaRPr lang="en-US"/>
        </a:p>
      </dgm:t>
    </dgm:pt>
    <dgm:pt modelId="{36AB8461-6D2E-41C9-B9E5-8264511B3C75}" type="parTrans" cxnId="{44BB8817-C6A1-4A9D-94A6-20CD03F082E0}">
      <dgm:prSet/>
      <dgm:spPr/>
      <dgm:t>
        <a:bodyPr/>
        <a:lstStyle/>
        <a:p>
          <a:endParaRPr lang="en-US"/>
        </a:p>
      </dgm:t>
    </dgm:pt>
    <dgm:pt modelId="{89B984D5-FD48-4988-94F1-752AEDB48703}" type="sibTrans" cxnId="{44BB8817-C6A1-4A9D-94A6-20CD03F082E0}">
      <dgm:prSet/>
      <dgm:spPr/>
      <dgm:t>
        <a:bodyPr/>
        <a:lstStyle/>
        <a:p>
          <a:endParaRPr lang="en-US"/>
        </a:p>
      </dgm:t>
    </dgm:pt>
    <dgm:pt modelId="{16D78AE0-6083-4AE4-97FB-64199BD31B05}">
      <dgm:prSet/>
      <dgm:spPr/>
      <dgm:t>
        <a:bodyPr/>
        <a:lstStyle/>
        <a:p>
          <a:r>
            <a:rPr lang="en-US" b="0" i="0"/>
            <a:t>Adjust as needed</a:t>
          </a:r>
          <a:endParaRPr lang="en-US"/>
        </a:p>
      </dgm:t>
    </dgm:pt>
    <dgm:pt modelId="{2E859D7D-23B3-4B0B-8FE0-9D81F6E197D9}" type="parTrans" cxnId="{1CCFDF12-19CC-48E0-84BD-CE19F9B797D9}">
      <dgm:prSet/>
      <dgm:spPr/>
      <dgm:t>
        <a:bodyPr/>
        <a:lstStyle/>
        <a:p>
          <a:endParaRPr lang="en-US"/>
        </a:p>
      </dgm:t>
    </dgm:pt>
    <dgm:pt modelId="{666EC4CD-BA0D-42A8-A98A-FBB99AAE0709}" type="sibTrans" cxnId="{1CCFDF12-19CC-48E0-84BD-CE19F9B797D9}">
      <dgm:prSet/>
      <dgm:spPr/>
      <dgm:t>
        <a:bodyPr/>
        <a:lstStyle/>
        <a:p>
          <a:endParaRPr lang="en-US"/>
        </a:p>
      </dgm:t>
    </dgm:pt>
    <dgm:pt modelId="{6685FA5C-0CCD-40A5-BA8F-F630200480C6}" type="pres">
      <dgm:prSet presAssocID="{13789ABC-CD74-47E8-ABE3-195921CBA602}" presName="outerComposite" presStyleCnt="0">
        <dgm:presLayoutVars>
          <dgm:chMax val="5"/>
          <dgm:dir/>
          <dgm:resizeHandles val="exact"/>
        </dgm:presLayoutVars>
      </dgm:prSet>
      <dgm:spPr/>
    </dgm:pt>
    <dgm:pt modelId="{34DC2347-E4EA-4EFF-AECE-22366F6C6FC3}" type="pres">
      <dgm:prSet presAssocID="{13789ABC-CD74-47E8-ABE3-195921CBA602}" presName="dummyMaxCanvas" presStyleCnt="0">
        <dgm:presLayoutVars/>
      </dgm:prSet>
      <dgm:spPr/>
    </dgm:pt>
    <dgm:pt modelId="{9A72F19D-8724-4E7A-99AA-D613ABB3045C}" type="pres">
      <dgm:prSet presAssocID="{13789ABC-CD74-47E8-ABE3-195921CBA602}" presName="ThreeNodes_1" presStyleLbl="node1" presStyleIdx="0" presStyleCnt="3">
        <dgm:presLayoutVars>
          <dgm:bulletEnabled val="1"/>
        </dgm:presLayoutVars>
      </dgm:prSet>
      <dgm:spPr/>
    </dgm:pt>
    <dgm:pt modelId="{72744E66-317A-464D-8F60-D2F0BDEC50A1}" type="pres">
      <dgm:prSet presAssocID="{13789ABC-CD74-47E8-ABE3-195921CBA602}" presName="ThreeNodes_2" presStyleLbl="node1" presStyleIdx="1" presStyleCnt="3">
        <dgm:presLayoutVars>
          <dgm:bulletEnabled val="1"/>
        </dgm:presLayoutVars>
      </dgm:prSet>
      <dgm:spPr/>
    </dgm:pt>
    <dgm:pt modelId="{84B84E7F-755E-42D9-B027-BF2F24C347A6}" type="pres">
      <dgm:prSet presAssocID="{13789ABC-CD74-47E8-ABE3-195921CBA602}" presName="ThreeNodes_3" presStyleLbl="node1" presStyleIdx="2" presStyleCnt="3">
        <dgm:presLayoutVars>
          <dgm:bulletEnabled val="1"/>
        </dgm:presLayoutVars>
      </dgm:prSet>
      <dgm:spPr/>
    </dgm:pt>
    <dgm:pt modelId="{19510CB5-CA4E-4BCB-9829-9577DF4DC993}" type="pres">
      <dgm:prSet presAssocID="{13789ABC-CD74-47E8-ABE3-195921CBA602}" presName="ThreeConn_1-2" presStyleLbl="fgAccFollowNode1" presStyleIdx="0" presStyleCnt="2">
        <dgm:presLayoutVars>
          <dgm:bulletEnabled val="1"/>
        </dgm:presLayoutVars>
      </dgm:prSet>
      <dgm:spPr/>
    </dgm:pt>
    <dgm:pt modelId="{385A9C2A-DDB8-4123-8167-E8F7BAD68012}" type="pres">
      <dgm:prSet presAssocID="{13789ABC-CD74-47E8-ABE3-195921CBA602}" presName="ThreeConn_2-3" presStyleLbl="fgAccFollowNode1" presStyleIdx="1" presStyleCnt="2">
        <dgm:presLayoutVars>
          <dgm:bulletEnabled val="1"/>
        </dgm:presLayoutVars>
      </dgm:prSet>
      <dgm:spPr/>
    </dgm:pt>
    <dgm:pt modelId="{1EFF68EA-933F-4BF4-B9FC-E0EE89EAB3DC}" type="pres">
      <dgm:prSet presAssocID="{13789ABC-CD74-47E8-ABE3-195921CBA602}" presName="ThreeNodes_1_text" presStyleLbl="node1" presStyleIdx="2" presStyleCnt="3">
        <dgm:presLayoutVars>
          <dgm:bulletEnabled val="1"/>
        </dgm:presLayoutVars>
      </dgm:prSet>
      <dgm:spPr/>
    </dgm:pt>
    <dgm:pt modelId="{9669E313-011A-4108-B763-C6373C83D6A2}" type="pres">
      <dgm:prSet presAssocID="{13789ABC-CD74-47E8-ABE3-195921CBA602}" presName="ThreeNodes_2_text" presStyleLbl="node1" presStyleIdx="2" presStyleCnt="3">
        <dgm:presLayoutVars>
          <dgm:bulletEnabled val="1"/>
        </dgm:presLayoutVars>
      </dgm:prSet>
      <dgm:spPr/>
    </dgm:pt>
    <dgm:pt modelId="{F3D1D14E-B484-4DF0-8768-FBBF8F53CE0D}" type="pres">
      <dgm:prSet presAssocID="{13789ABC-CD74-47E8-ABE3-195921CBA602}" presName="ThreeNodes_3_text" presStyleLbl="node1" presStyleIdx="2" presStyleCnt="3">
        <dgm:presLayoutVars>
          <dgm:bulletEnabled val="1"/>
        </dgm:presLayoutVars>
      </dgm:prSet>
      <dgm:spPr/>
    </dgm:pt>
  </dgm:ptLst>
  <dgm:cxnLst>
    <dgm:cxn modelId="{AB61C104-A5B6-43F5-A738-55688EF62435}" type="presOf" srcId="{D459A026-F4CE-4CE5-BA91-2496D74B9A28}" destId="{19510CB5-CA4E-4BCB-9829-9577DF4DC993}" srcOrd="0" destOrd="0" presId="urn:microsoft.com/office/officeart/2005/8/layout/vProcess5"/>
    <dgm:cxn modelId="{F9200908-7A7E-46FC-95C8-EE7D1B104CDD}" type="presOf" srcId="{C21B873C-D739-41EF-B45C-D08CAA940FAE}" destId="{9A72F19D-8724-4E7A-99AA-D613ABB3045C}" srcOrd="0" destOrd="0" presId="urn:microsoft.com/office/officeart/2005/8/layout/vProcess5"/>
    <dgm:cxn modelId="{39F3880E-1F1C-4C48-A0E6-38F8847869D2}" type="presOf" srcId="{16D78AE0-6083-4AE4-97FB-64199BD31B05}" destId="{84B84E7F-755E-42D9-B027-BF2F24C347A6}" srcOrd="0" destOrd="0" presId="urn:microsoft.com/office/officeart/2005/8/layout/vProcess5"/>
    <dgm:cxn modelId="{1CCFDF12-19CC-48E0-84BD-CE19F9B797D9}" srcId="{13789ABC-CD74-47E8-ABE3-195921CBA602}" destId="{16D78AE0-6083-4AE4-97FB-64199BD31B05}" srcOrd="2" destOrd="0" parTransId="{2E859D7D-23B3-4B0B-8FE0-9D81F6E197D9}" sibTransId="{666EC4CD-BA0D-42A8-A98A-FBB99AAE0709}"/>
    <dgm:cxn modelId="{C74A9214-5DF1-46ED-9902-CA5320143D95}" type="presOf" srcId="{C21B873C-D739-41EF-B45C-D08CAA940FAE}" destId="{1EFF68EA-933F-4BF4-B9FC-E0EE89EAB3DC}" srcOrd="1" destOrd="0" presId="urn:microsoft.com/office/officeart/2005/8/layout/vProcess5"/>
    <dgm:cxn modelId="{44BB8817-C6A1-4A9D-94A6-20CD03F082E0}" srcId="{13789ABC-CD74-47E8-ABE3-195921CBA602}" destId="{6DA049D8-B98A-457F-9A21-E1DC174DFEF1}" srcOrd="1" destOrd="0" parTransId="{36AB8461-6D2E-41C9-B9E5-8264511B3C75}" sibTransId="{89B984D5-FD48-4988-94F1-752AEDB48703}"/>
    <dgm:cxn modelId="{8136601B-F2F3-42E2-860A-F3CDCB9C540D}" srcId="{13789ABC-CD74-47E8-ABE3-195921CBA602}" destId="{C21B873C-D739-41EF-B45C-D08CAA940FAE}" srcOrd="0" destOrd="0" parTransId="{CD56E38E-F4D2-42C5-B44F-5932704CF90A}" sibTransId="{D459A026-F4CE-4CE5-BA91-2496D74B9A28}"/>
    <dgm:cxn modelId="{0136A655-8DF9-46EF-A779-954F05F2DF9C}" type="presOf" srcId="{6DA049D8-B98A-457F-9A21-E1DC174DFEF1}" destId="{9669E313-011A-4108-B763-C6373C83D6A2}" srcOrd="1" destOrd="0" presId="urn:microsoft.com/office/officeart/2005/8/layout/vProcess5"/>
    <dgm:cxn modelId="{3185F05A-4A3A-4C68-96FB-F2FEF7E580E6}" type="presOf" srcId="{13789ABC-CD74-47E8-ABE3-195921CBA602}" destId="{6685FA5C-0CCD-40A5-BA8F-F630200480C6}" srcOrd="0" destOrd="0" presId="urn:microsoft.com/office/officeart/2005/8/layout/vProcess5"/>
    <dgm:cxn modelId="{DC7DAEA8-B533-4C4C-AE4F-3A7D345CAB74}" type="presOf" srcId="{89B984D5-FD48-4988-94F1-752AEDB48703}" destId="{385A9C2A-DDB8-4123-8167-E8F7BAD68012}" srcOrd="0" destOrd="0" presId="urn:microsoft.com/office/officeart/2005/8/layout/vProcess5"/>
    <dgm:cxn modelId="{45C0BEAA-64C1-4E6C-A53F-E8D3E3EA6F17}" type="presOf" srcId="{6DA049D8-B98A-457F-9A21-E1DC174DFEF1}" destId="{72744E66-317A-464D-8F60-D2F0BDEC50A1}" srcOrd="0" destOrd="0" presId="urn:microsoft.com/office/officeart/2005/8/layout/vProcess5"/>
    <dgm:cxn modelId="{93B916CA-CB11-457C-A0FF-D7905CD2E659}" type="presOf" srcId="{16D78AE0-6083-4AE4-97FB-64199BD31B05}" destId="{F3D1D14E-B484-4DF0-8768-FBBF8F53CE0D}" srcOrd="1" destOrd="0" presId="urn:microsoft.com/office/officeart/2005/8/layout/vProcess5"/>
    <dgm:cxn modelId="{08BF6B00-C40C-424A-8624-5429DF805E95}" type="presParOf" srcId="{6685FA5C-0CCD-40A5-BA8F-F630200480C6}" destId="{34DC2347-E4EA-4EFF-AECE-22366F6C6FC3}" srcOrd="0" destOrd="0" presId="urn:microsoft.com/office/officeart/2005/8/layout/vProcess5"/>
    <dgm:cxn modelId="{2376C781-A1A5-4487-91E4-16F9D652C6DE}" type="presParOf" srcId="{6685FA5C-0CCD-40A5-BA8F-F630200480C6}" destId="{9A72F19D-8724-4E7A-99AA-D613ABB3045C}" srcOrd="1" destOrd="0" presId="urn:microsoft.com/office/officeart/2005/8/layout/vProcess5"/>
    <dgm:cxn modelId="{7E915F29-6472-4CE8-9440-9BF8EB08FD0C}" type="presParOf" srcId="{6685FA5C-0CCD-40A5-BA8F-F630200480C6}" destId="{72744E66-317A-464D-8F60-D2F0BDEC50A1}" srcOrd="2" destOrd="0" presId="urn:microsoft.com/office/officeart/2005/8/layout/vProcess5"/>
    <dgm:cxn modelId="{3CA2CD27-0CC7-4DAE-A74F-A59F8E6997BA}" type="presParOf" srcId="{6685FA5C-0CCD-40A5-BA8F-F630200480C6}" destId="{84B84E7F-755E-42D9-B027-BF2F24C347A6}" srcOrd="3" destOrd="0" presId="urn:microsoft.com/office/officeart/2005/8/layout/vProcess5"/>
    <dgm:cxn modelId="{533DFB71-1919-4899-A17B-EDFE6A479ED0}" type="presParOf" srcId="{6685FA5C-0CCD-40A5-BA8F-F630200480C6}" destId="{19510CB5-CA4E-4BCB-9829-9577DF4DC993}" srcOrd="4" destOrd="0" presId="urn:microsoft.com/office/officeart/2005/8/layout/vProcess5"/>
    <dgm:cxn modelId="{0DD35042-0CD9-49A1-A3A4-4117B419FDCE}" type="presParOf" srcId="{6685FA5C-0CCD-40A5-BA8F-F630200480C6}" destId="{385A9C2A-DDB8-4123-8167-E8F7BAD68012}" srcOrd="5" destOrd="0" presId="urn:microsoft.com/office/officeart/2005/8/layout/vProcess5"/>
    <dgm:cxn modelId="{58F8F724-364B-411E-B439-4D7F4BCC0A66}" type="presParOf" srcId="{6685FA5C-0CCD-40A5-BA8F-F630200480C6}" destId="{1EFF68EA-933F-4BF4-B9FC-E0EE89EAB3DC}" srcOrd="6" destOrd="0" presId="urn:microsoft.com/office/officeart/2005/8/layout/vProcess5"/>
    <dgm:cxn modelId="{330F055F-BE04-493C-98D9-A12F36F860BA}" type="presParOf" srcId="{6685FA5C-0CCD-40A5-BA8F-F630200480C6}" destId="{9669E313-011A-4108-B763-C6373C83D6A2}" srcOrd="7" destOrd="0" presId="urn:microsoft.com/office/officeart/2005/8/layout/vProcess5"/>
    <dgm:cxn modelId="{A0FDCF54-234A-4923-B76A-A91E43CFEF3D}" type="presParOf" srcId="{6685FA5C-0CCD-40A5-BA8F-F630200480C6}" destId="{F3D1D14E-B484-4DF0-8768-FBBF8F53CE0D}"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82BE00A-F5F0-4872-AEDB-FE56B38848C8}"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530577DC-3614-46C0-AE79-C8907BC176E1}">
      <dgm:prSet/>
      <dgm:spPr/>
      <dgm:t>
        <a:bodyPr/>
        <a:lstStyle/>
        <a:p>
          <a:r>
            <a:rPr lang="en-US"/>
            <a:t>Present to BOE</a:t>
          </a:r>
        </a:p>
      </dgm:t>
    </dgm:pt>
    <dgm:pt modelId="{F3DDD26E-CBE5-4E65-98A6-0C989E455443}" type="parTrans" cxnId="{A6336996-BB34-4661-AFEC-8A5BE74F318C}">
      <dgm:prSet/>
      <dgm:spPr/>
      <dgm:t>
        <a:bodyPr/>
        <a:lstStyle/>
        <a:p>
          <a:endParaRPr lang="en-US"/>
        </a:p>
      </dgm:t>
    </dgm:pt>
    <dgm:pt modelId="{97641A10-0692-489B-B6EA-5A686B6BA081}" type="sibTrans" cxnId="{A6336996-BB34-4661-AFEC-8A5BE74F318C}">
      <dgm:prSet/>
      <dgm:spPr/>
      <dgm:t>
        <a:bodyPr/>
        <a:lstStyle/>
        <a:p>
          <a:endParaRPr lang="en-US"/>
        </a:p>
      </dgm:t>
    </dgm:pt>
    <dgm:pt modelId="{81F2DF7A-5F01-4E3A-82AC-C949B4BA5538}">
      <dgm:prSet/>
      <dgm:spPr/>
      <dgm:t>
        <a:bodyPr/>
        <a:lstStyle/>
        <a:p>
          <a:r>
            <a:rPr lang="en-US"/>
            <a:t>Continue to meet with organizations such as the Sedgwick County Health Dept. and Kansas COVID Workgroup for Kids</a:t>
          </a:r>
        </a:p>
      </dgm:t>
    </dgm:pt>
    <dgm:pt modelId="{B6DD97A1-4472-494E-B606-71552AE11B71}" type="parTrans" cxnId="{6EEDFEAE-B9BD-404E-BE88-DCFF0B82C98B}">
      <dgm:prSet/>
      <dgm:spPr/>
      <dgm:t>
        <a:bodyPr/>
        <a:lstStyle/>
        <a:p>
          <a:endParaRPr lang="en-US"/>
        </a:p>
      </dgm:t>
    </dgm:pt>
    <dgm:pt modelId="{9044DF96-7DD9-48AB-B2A3-2DDA74615295}" type="sibTrans" cxnId="{6EEDFEAE-B9BD-404E-BE88-DCFF0B82C98B}">
      <dgm:prSet/>
      <dgm:spPr/>
      <dgm:t>
        <a:bodyPr/>
        <a:lstStyle/>
        <a:p>
          <a:endParaRPr lang="en-US"/>
        </a:p>
      </dgm:t>
    </dgm:pt>
    <dgm:pt modelId="{7DFE08B4-1AD5-40DF-B052-9938B4D5199F}">
      <dgm:prSet/>
      <dgm:spPr/>
      <dgm:t>
        <a:bodyPr/>
        <a:lstStyle/>
        <a:p>
          <a:r>
            <a:rPr lang="en-US"/>
            <a:t>Expansion of committee</a:t>
          </a:r>
        </a:p>
      </dgm:t>
    </dgm:pt>
    <dgm:pt modelId="{DBE366BE-6014-4D2C-9DFC-4623B808581D}" type="parTrans" cxnId="{6199FA35-9437-4E1B-BB98-128D5060293D}">
      <dgm:prSet/>
      <dgm:spPr/>
      <dgm:t>
        <a:bodyPr/>
        <a:lstStyle/>
        <a:p>
          <a:endParaRPr lang="en-US"/>
        </a:p>
      </dgm:t>
    </dgm:pt>
    <dgm:pt modelId="{981FD66F-7511-4AF2-AD66-0FB56BCEDB28}" type="sibTrans" cxnId="{6199FA35-9437-4E1B-BB98-128D5060293D}">
      <dgm:prSet/>
      <dgm:spPr/>
      <dgm:t>
        <a:bodyPr/>
        <a:lstStyle/>
        <a:p>
          <a:endParaRPr lang="en-US"/>
        </a:p>
      </dgm:t>
    </dgm:pt>
    <dgm:pt modelId="{02EF876B-10F3-447B-A0A2-B76D361953AF}">
      <dgm:prSet/>
      <dgm:spPr/>
      <dgm:t>
        <a:bodyPr/>
        <a:lstStyle/>
        <a:p>
          <a:r>
            <a:rPr lang="en-US" dirty="0"/>
            <a:t>Address additional daily operations</a:t>
          </a:r>
        </a:p>
      </dgm:t>
    </dgm:pt>
    <dgm:pt modelId="{E26C789D-6DCE-4519-8B3F-07E8502FCB43}" type="parTrans" cxnId="{2411D3E3-DCFB-4327-9DA2-F1DCCCE595EE}">
      <dgm:prSet/>
      <dgm:spPr/>
      <dgm:t>
        <a:bodyPr/>
        <a:lstStyle/>
        <a:p>
          <a:endParaRPr lang="en-US"/>
        </a:p>
      </dgm:t>
    </dgm:pt>
    <dgm:pt modelId="{905226CB-0927-49A7-9B19-EB72A7FBF08D}" type="sibTrans" cxnId="{2411D3E3-DCFB-4327-9DA2-F1DCCCE595EE}">
      <dgm:prSet/>
      <dgm:spPr/>
      <dgm:t>
        <a:bodyPr/>
        <a:lstStyle/>
        <a:p>
          <a:endParaRPr lang="en-US"/>
        </a:p>
      </dgm:t>
    </dgm:pt>
    <dgm:pt modelId="{72A85F9A-5806-4794-A358-89A191F34C92}" type="pres">
      <dgm:prSet presAssocID="{A82BE00A-F5F0-4872-AEDB-FE56B38848C8}" presName="linear" presStyleCnt="0">
        <dgm:presLayoutVars>
          <dgm:animLvl val="lvl"/>
          <dgm:resizeHandles val="exact"/>
        </dgm:presLayoutVars>
      </dgm:prSet>
      <dgm:spPr/>
    </dgm:pt>
    <dgm:pt modelId="{07E69C77-0656-4047-ABC4-BCFFBB5A025B}" type="pres">
      <dgm:prSet presAssocID="{530577DC-3614-46C0-AE79-C8907BC176E1}" presName="parentText" presStyleLbl="node1" presStyleIdx="0" presStyleCnt="4">
        <dgm:presLayoutVars>
          <dgm:chMax val="0"/>
          <dgm:bulletEnabled val="1"/>
        </dgm:presLayoutVars>
      </dgm:prSet>
      <dgm:spPr/>
    </dgm:pt>
    <dgm:pt modelId="{12986773-2AC3-4EAC-92CE-50749712C675}" type="pres">
      <dgm:prSet presAssocID="{97641A10-0692-489B-B6EA-5A686B6BA081}" presName="spacer" presStyleCnt="0"/>
      <dgm:spPr/>
    </dgm:pt>
    <dgm:pt modelId="{FE63FA67-A0F9-4643-8A0C-F80CDF3C3B0D}" type="pres">
      <dgm:prSet presAssocID="{81F2DF7A-5F01-4E3A-82AC-C949B4BA5538}" presName="parentText" presStyleLbl="node1" presStyleIdx="1" presStyleCnt="4">
        <dgm:presLayoutVars>
          <dgm:chMax val="0"/>
          <dgm:bulletEnabled val="1"/>
        </dgm:presLayoutVars>
      </dgm:prSet>
      <dgm:spPr/>
    </dgm:pt>
    <dgm:pt modelId="{E0916AEB-6F93-4434-910E-B78BBA470760}" type="pres">
      <dgm:prSet presAssocID="{9044DF96-7DD9-48AB-B2A3-2DDA74615295}" presName="spacer" presStyleCnt="0"/>
      <dgm:spPr/>
    </dgm:pt>
    <dgm:pt modelId="{BBAEDBA4-9613-4BB4-A723-C4E30439A082}" type="pres">
      <dgm:prSet presAssocID="{7DFE08B4-1AD5-40DF-B052-9938B4D5199F}" presName="parentText" presStyleLbl="node1" presStyleIdx="2" presStyleCnt="4">
        <dgm:presLayoutVars>
          <dgm:chMax val="0"/>
          <dgm:bulletEnabled val="1"/>
        </dgm:presLayoutVars>
      </dgm:prSet>
      <dgm:spPr/>
    </dgm:pt>
    <dgm:pt modelId="{636AD6C8-E8FF-4BC1-9648-70A96FF1F8AB}" type="pres">
      <dgm:prSet presAssocID="{981FD66F-7511-4AF2-AD66-0FB56BCEDB28}" presName="spacer" presStyleCnt="0"/>
      <dgm:spPr/>
    </dgm:pt>
    <dgm:pt modelId="{06FFC236-C5B0-47A2-B68D-3FE33B7B126E}" type="pres">
      <dgm:prSet presAssocID="{02EF876B-10F3-447B-A0A2-B76D361953AF}" presName="parentText" presStyleLbl="node1" presStyleIdx="3" presStyleCnt="4">
        <dgm:presLayoutVars>
          <dgm:chMax val="0"/>
          <dgm:bulletEnabled val="1"/>
        </dgm:presLayoutVars>
      </dgm:prSet>
      <dgm:spPr/>
    </dgm:pt>
  </dgm:ptLst>
  <dgm:cxnLst>
    <dgm:cxn modelId="{BF6B042C-E0F7-4828-B5DE-AB031026EF12}" type="presOf" srcId="{A82BE00A-F5F0-4872-AEDB-FE56B38848C8}" destId="{72A85F9A-5806-4794-A358-89A191F34C92}" srcOrd="0" destOrd="0" presId="urn:microsoft.com/office/officeart/2005/8/layout/vList2"/>
    <dgm:cxn modelId="{6199FA35-9437-4E1B-BB98-128D5060293D}" srcId="{A82BE00A-F5F0-4872-AEDB-FE56B38848C8}" destId="{7DFE08B4-1AD5-40DF-B052-9938B4D5199F}" srcOrd="2" destOrd="0" parTransId="{DBE366BE-6014-4D2C-9DFC-4623B808581D}" sibTransId="{981FD66F-7511-4AF2-AD66-0FB56BCEDB28}"/>
    <dgm:cxn modelId="{D4CCBF69-3D7F-485A-957C-071569EA00BA}" type="presOf" srcId="{81F2DF7A-5F01-4E3A-82AC-C949B4BA5538}" destId="{FE63FA67-A0F9-4643-8A0C-F80CDF3C3B0D}" srcOrd="0" destOrd="0" presId="urn:microsoft.com/office/officeart/2005/8/layout/vList2"/>
    <dgm:cxn modelId="{2619386F-CC1C-4E37-A62F-4E97A8243A59}" type="presOf" srcId="{7DFE08B4-1AD5-40DF-B052-9938B4D5199F}" destId="{BBAEDBA4-9613-4BB4-A723-C4E30439A082}" srcOrd="0" destOrd="0" presId="urn:microsoft.com/office/officeart/2005/8/layout/vList2"/>
    <dgm:cxn modelId="{A6336996-BB34-4661-AFEC-8A5BE74F318C}" srcId="{A82BE00A-F5F0-4872-AEDB-FE56B38848C8}" destId="{530577DC-3614-46C0-AE79-C8907BC176E1}" srcOrd="0" destOrd="0" parTransId="{F3DDD26E-CBE5-4E65-98A6-0C989E455443}" sibTransId="{97641A10-0692-489B-B6EA-5A686B6BA081}"/>
    <dgm:cxn modelId="{6EEDFEAE-B9BD-404E-BE88-DCFF0B82C98B}" srcId="{A82BE00A-F5F0-4872-AEDB-FE56B38848C8}" destId="{81F2DF7A-5F01-4E3A-82AC-C949B4BA5538}" srcOrd="1" destOrd="0" parTransId="{B6DD97A1-4472-494E-B606-71552AE11B71}" sibTransId="{9044DF96-7DD9-48AB-B2A3-2DDA74615295}"/>
    <dgm:cxn modelId="{A98B95BF-FE2C-4F87-8705-AC4BA5032657}" type="presOf" srcId="{530577DC-3614-46C0-AE79-C8907BC176E1}" destId="{07E69C77-0656-4047-ABC4-BCFFBB5A025B}" srcOrd="0" destOrd="0" presId="urn:microsoft.com/office/officeart/2005/8/layout/vList2"/>
    <dgm:cxn modelId="{2411D3E3-DCFB-4327-9DA2-F1DCCCE595EE}" srcId="{A82BE00A-F5F0-4872-AEDB-FE56B38848C8}" destId="{02EF876B-10F3-447B-A0A2-B76D361953AF}" srcOrd="3" destOrd="0" parTransId="{E26C789D-6DCE-4519-8B3F-07E8502FCB43}" sibTransId="{905226CB-0927-49A7-9B19-EB72A7FBF08D}"/>
    <dgm:cxn modelId="{6AF519F5-7670-4494-9011-ED8BCFA2F94F}" type="presOf" srcId="{02EF876B-10F3-447B-A0A2-B76D361953AF}" destId="{06FFC236-C5B0-47A2-B68D-3FE33B7B126E}" srcOrd="0" destOrd="0" presId="urn:microsoft.com/office/officeart/2005/8/layout/vList2"/>
    <dgm:cxn modelId="{2440186B-2CC4-4481-B79B-A119B65C52E5}" type="presParOf" srcId="{72A85F9A-5806-4794-A358-89A191F34C92}" destId="{07E69C77-0656-4047-ABC4-BCFFBB5A025B}" srcOrd="0" destOrd="0" presId="urn:microsoft.com/office/officeart/2005/8/layout/vList2"/>
    <dgm:cxn modelId="{0087D999-79D0-41D5-91A7-DF2DA930366F}" type="presParOf" srcId="{72A85F9A-5806-4794-A358-89A191F34C92}" destId="{12986773-2AC3-4EAC-92CE-50749712C675}" srcOrd="1" destOrd="0" presId="urn:microsoft.com/office/officeart/2005/8/layout/vList2"/>
    <dgm:cxn modelId="{C148CBEA-B797-4AD6-B0FE-A3E8C1AFE9B1}" type="presParOf" srcId="{72A85F9A-5806-4794-A358-89A191F34C92}" destId="{FE63FA67-A0F9-4643-8A0C-F80CDF3C3B0D}" srcOrd="2" destOrd="0" presId="urn:microsoft.com/office/officeart/2005/8/layout/vList2"/>
    <dgm:cxn modelId="{32CD9BB3-17ED-4876-82D6-86CBB3353416}" type="presParOf" srcId="{72A85F9A-5806-4794-A358-89A191F34C92}" destId="{E0916AEB-6F93-4434-910E-B78BBA470760}" srcOrd="3" destOrd="0" presId="urn:microsoft.com/office/officeart/2005/8/layout/vList2"/>
    <dgm:cxn modelId="{9E1033E5-9C47-41E5-8B68-C7855A467FB1}" type="presParOf" srcId="{72A85F9A-5806-4794-A358-89A191F34C92}" destId="{BBAEDBA4-9613-4BB4-A723-C4E30439A082}" srcOrd="4" destOrd="0" presId="urn:microsoft.com/office/officeart/2005/8/layout/vList2"/>
    <dgm:cxn modelId="{E40668E2-956C-4D53-AB72-DAA0DDBB6129}" type="presParOf" srcId="{72A85F9A-5806-4794-A358-89A191F34C92}" destId="{636AD6C8-E8FF-4BC1-9648-70A96FF1F8AB}" srcOrd="5" destOrd="0" presId="urn:microsoft.com/office/officeart/2005/8/layout/vList2"/>
    <dgm:cxn modelId="{4F43D608-FBB1-4A46-BD63-FC6BC23A0051}" type="presParOf" srcId="{72A85F9A-5806-4794-A358-89A191F34C92}" destId="{06FFC236-C5B0-47A2-B68D-3FE33B7B126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D0AD21-43A3-442B-8DEA-3B58A04F5AC8}">
      <dsp:nvSpPr>
        <dsp:cNvPr id="0" name=""/>
        <dsp:cNvSpPr/>
      </dsp:nvSpPr>
      <dsp:spPr>
        <a:xfrm>
          <a:off x="0" y="51434"/>
          <a:ext cx="6496050" cy="81549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Parents</a:t>
          </a:r>
        </a:p>
      </dsp:txBody>
      <dsp:txXfrm>
        <a:off x="39809" y="91243"/>
        <a:ext cx="6416432" cy="735872"/>
      </dsp:txXfrm>
    </dsp:sp>
    <dsp:sp modelId="{CF81F6D9-6A4E-46F7-86AE-1CE65558FF12}">
      <dsp:nvSpPr>
        <dsp:cNvPr id="0" name=""/>
        <dsp:cNvSpPr/>
      </dsp:nvSpPr>
      <dsp:spPr>
        <a:xfrm>
          <a:off x="0" y="964844"/>
          <a:ext cx="6496050" cy="815490"/>
        </a:xfrm>
        <a:prstGeom prst="roundRect">
          <a:avLst/>
        </a:prstGeom>
        <a:gradFill rotWithShape="0">
          <a:gsLst>
            <a:gs pos="0">
              <a:schemeClr val="accent2">
                <a:hueOff val="-332684"/>
                <a:satOff val="2054"/>
                <a:lumOff val="-294"/>
                <a:alphaOff val="0"/>
                <a:tint val="98000"/>
                <a:lumMod val="114000"/>
              </a:schemeClr>
            </a:gs>
            <a:gs pos="100000">
              <a:schemeClr val="accent2">
                <a:hueOff val="-332684"/>
                <a:satOff val="2054"/>
                <a:lumOff val="-294"/>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BOE </a:t>
          </a:r>
        </a:p>
      </dsp:txBody>
      <dsp:txXfrm>
        <a:off x="39809" y="1004653"/>
        <a:ext cx="6416432" cy="735872"/>
      </dsp:txXfrm>
    </dsp:sp>
    <dsp:sp modelId="{F5E04EB8-8BA3-4769-A539-9C3605FE719D}">
      <dsp:nvSpPr>
        <dsp:cNvPr id="0" name=""/>
        <dsp:cNvSpPr/>
      </dsp:nvSpPr>
      <dsp:spPr>
        <a:xfrm>
          <a:off x="0" y="1878255"/>
          <a:ext cx="6496050" cy="815490"/>
        </a:xfrm>
        <a:prstGeom prst="roundRect">
          <a:avLst/>
        </a:prstGeom>
        <a:gradFill rotWithShape="0">
          <a:gsLst>
            <a:gs pos="0">
              <a:schemeClr val="accent2">
                <a:hueOff val="-665368"/>
                <a:satOff val="4108"/>
                <a:lumOff val="-588"/>
                <a:alphaOff val="0"/>
                <a:tint val="98000"/>
                <a:lumMod val="114000"/>
              </a:schemeClr>
            </a:gs>
            <a:gs pos="100000">
              <a:schemeClr val="accent2">
                <a:hueOff val="-665368"/>
                <a:satOff val="4108"/>
                <a:lumOff val="-588"/>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HEA Leadership</a:t>
          </a:r>
        </a:p>
      </dsp:txBody>
      <dsp:txXfrm>
        <a:off x="39809" y="1918064"/>
        <a:ext cx="6416432" cy="735872"/>
      </dsp:txXfrm>
    </dsp:sp>
    <dsp:sp modelId="{278883DC-26E9-483E-9EDD-92DA3543AB40}">
      <dsp:nvSpPr>
        <dsp:cNvPr id="0" name=""/>
        <dsp:cNvSpPr/>
      </dsp:nvSpPr>
      <dsp:spPr>
        <a:xfrm>
          <a:off x="0" y="2791665"/>
          <a:ext cx="6496050" cy="815490"/>
        </a:xfrm>
        <a:prstGeom prst="roundRect">
          <a:avLst/>
        </a:prstGeom>
        <a:gradFill rotWithShape="0">
          <a:gsLst>
            <a:gs pos="0">
              <a:schemeClr val="accent2">
                <a:hueOff val="-998051"/>
                <a:satOff val="6162"/>
                <a:lumOff val="-882"/>
                <a:alphaOff val="0"/>
                <a:tint val="98000"/>
                <a:lumMod val="114000"/>
              </a:schemeClr>
            </a:gs>
            <a:gs pos="100000">
              <a:schemeClr val="accent2">
                <a:hueOff val="-998051"/>
                <a:satOff val="6162"/>
                <a:lumOff val="-88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Health Services</a:t>
          </a:r>
        </a:p>
      </dsp:txBody>
      <dsp:txXfrm>
        <a:off x="39809" y="2831474"/>
        <a:ext cx="6416432" cy="735872"/>
      </dsp:txXfrm>
    </dsp:sp>
    <dsp:sp modelId="{2248A369-F2D3-48B5-8B9E-118053209D4F}">
      <dsp:nvSpPr>
        <dsp:cNvPr id="0" name=""/>
        <dsp:cNvSpPr/>
      </dsp:nvSpPr>
      <dsp:spPr>
        <a:xfrm>
          <a:off x="0" y="3705075"/>
          <a:ext cx="6496050" cy="815490"/>
        </a:xfrm>
        <a:prstGeom prst="roundRect">
          <a:avLst/>
        </a:prstGeom>
        <a:gradFill rotWithShape="0">
          <a:gsLst>
            <a:gs pos="0">
              <a:schemeClr val="accent2">
                <a:hueOff val="-1330735"/>
                <a:satOff val="8216"/>
                <a:lumOff val="-1176"/>
                <a:alphaOff val="0"/>
                <a:tint val="98000"/>
                <a:lumMod val="114000"/>
              </a:schemeClr>
            </a:gs>
            <a:gs pos="100000">
              <a:schemeClr val="accent2">
                <a:hueOff val="-1330735"/>
                <a:satOff val="8216"/>
                <a:lumOff val="-1176"/>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l" defTabSz="1511300">
            <a:lnSpc>
              <a:spcPct val="90000"/>
            </a:lnSpc>
            <a:spcBef>
              <a:spcPct val="0"/>
            </a:spcBef>
            <a:spcAft>
              <a:spcPct val="35000"/>
            </a:spcAft>
            <a:buNone/>
          </a:pPr>
          <a:r>
            <a:rPr lang="en-US" sz="3400" kern="1200"/>
            <a:t>District Leadership Team</a:t>
          </a:r>
        </a:p>
      </dsp:txBody>
      <dsp:txXfrm>
        <a:off x="39809" y="3744884"/>
        <a:ext cx="6416432" cy="7358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72F19D-8724-4E7A-99AA-D613ABB3045C}">
      <dsp:nvSpPr>
        <dsp:cNvPr id="0" name=""/>
        <dsp:cNvSpPr/>
      </dsp:nvSpPr>
      <dsp:spPr>
        <a:xfrm>
          <a:off x="0" y="0"/>
          <a:ext cx="9261064" cy="1021283"/>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a:t>Masks are optional for all students and staff</a:t>
          </a:r>
          <a:endParaRPr lang="en-US" sz="2900" kern="1200"/>
        </a:p>
      </dsp:txBody>
      <dsp:txXfrm>
        <a:off x="29912" y="29912"/>
        <a:ext cx="8159021" cy="961459"/>
      </dsp:txXfrm>
    </dsp:sp>
    <dsp:sp modelId="{72744E66-317A-464D-8F60-D2F0BDEC50A1}">
      <dsp:nvSpPr>
        <dsp:cNvPr id="0" name=""/>
        <dsp:cNvSpPr/>
      </dsp:nvSpPr>
      <dsp:spPr>
        <a:xfrm>
          <a:off x="817152" y="1191496"/>
          <a:ext cx="9261064" cy="1021283"/>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a:t>Continue to monitor data</a:t>
          </a:r>
          <a:endParaRPr lang="en-US" sz="2900" kern="1200"/>
        </a:p>
      </dsp:txBody>
      <dsp:txXfrm>
        <a:off x="847064" y="1221408"/>
        <a:ext cx="7720253" cy="961459"/>
      </dsp:txXfrm>
    </dsp:sp>
    <dsp:sp modelId="{84B84E7F-755E-42D9-B027-BF2F24C347A6}">
      <dsp:nvSpPr>
        <dsp:cNvPr id="0" name=""/>
        <dsp:cNvSpPr/>
      </dsp:nvSpPr>
      <dsp:spPr>
        <a:xfrm>
          <a:off x="1634305" y="2382993"/>
          <a:ext cx="9261064" cy="1021283"/>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en-US" sz="2900" b="0" i="0" kern="1200"/>
            <a:t>Adjust as needed</a:t>
          </a:r>
          <a:endParaRPr lang="en-US" sz="2900" kern="1200"/>
        </a:p>
      </dsp:txBody>
      <dsp:txXfrm>
        <a:off x="1664217" y="2412905"/>
        <a:ext cx="7720253" cy="961459"/>
      </dsp:txXfrm>
    </dsp:sp>
    <dsp:sp modelId="{19510CB5-CA4E-4BCB-9829-9577DF4DC993}">
      <dsp:nvSpPr>
        <dsp:cNvPr id="0" name=""/>
        <dsp:cNvSpPr/>
      </dsp:nvSpPr>
      <dsp:spPr>
        <a:xfrm>
          <a:off x="8597230" y="774473"/>
          <a:ext cx="663834" cy="663834"/>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8746593" y="774473"/>
        <a:ext cx="365108" cy="499535"/>
      </dsp:txXfrm>
    </dsp:sp>
    <dsp:sp modelId="{385A9C2A-DDB8-4123-8167-E8F7BAD68012}">
      <dsp:nvSpPr>
        <dsp:cNvPr id="0" name=""/>
        <dsp:cNvSpPr/>
      </dsp:nvSpPr>
      <dsp:spPr>
        <a:xfrm>
          <a:off x="9414383" y="1959161"/>
          <a:ext cx="663834" cy="663834"/>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8100" tIns="38100" rIns="38100" bIns="3810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9563746" y="1959161"/>
        <a:ext cx="365108" cy="4995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7E69C77-0656-4047-ABC4-BCFFBB5A025B}">
      <dsp:nvSpPr>
        <dsp:cNvPr id="0" name=""/>
        <dsp:cNvSpPr/>
      </dsp:nvSpPr>
      <dsp:spPr>
        <a:xfrm>
          <a:off x="0" y="96238"/>
          <a:ext cx="6496050" cy="1053840"/>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Present to BOE</a:t>
          </a:r>
        </a:p>
      </dsp:txBody>
      <dsp:txXfrm>
        <a:off x="51444" y="147682"/>
        <a:ext cx="6393162" cy="950952"/>
      </dsp:txXfrm>
    </dsp:sp>
    <dsp:sp modelId="{FE63FA67-A0F9-4643-8A0C-F80CDF3C3B0D}">
      <dsp:nvSpPr>
        <dsp:cNvPr id="0" name=""/>
        <dsp:cNvSpPr/>
      </dsp:nvSpPr>
      <dsp:spPr>
        <a:xfrm>
          <a:off x="0" y="1204799"/>
          <a:ext cx="6496050" cy="1053840"/>
        </a:xfrm>
        <a:prstGeom prst="roundRect">
          <a:avLst/>
        </a:prstGeom>
        <a:gradFill rotWithShape="0">
          <a:gsLst>
            <a:gs pos="0">
              <a:schemeClr val="accent2">
                <a:hueOff val="-443578"/>
                <a:satOff val="2739"/>
                <a:lumOff val="-392"/>
                <a:alphaOff val="0"/>
                <a:tint val="98000"/>
                <a:lumMod val="114000"/>
              </a:schemeClr>
            </a:gs>
            <a:gs pos="100000">
              <a:schemeClr val="accent2">
                <a:hueOff val="-443578"/>
                <a:satOff val="2739"/>
                <a:lumOff val="-39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Continue to meet with organizations such as the Sedgwick County Health Dept. and Kansas COVID Workgroup for Kids</a:t>
          </a:r>
        </a:p>
      </dsp:txBody>
      <dsp:txXfrm>
        <a:off x="51444" y="1256243"/>
        <a:ext cx="6393162" cy="950952"/>
      </dsp:txXfrm>
    </dsp:sp>
    <dsp:sp modelId="{BBAEDBA4-9613-4BB4-A723-C4E30439A082}">
      <dsp:nvSpPr>
        <dsp:cNvPr id="0" name=""/>
        <dsp:cNvSpPr/>
      </dsp:nvSpPr>
      <dsp:spPr>
        <a:xfrm>
          <a:off x="0" y="2313360"/>
          <a:ext cx="6496050" cy="1053840"/>
        </a:xfrm>
        <a:prstGeom prst="roundRect">
          <a:avLst/>
        </a:prstGeom>
        <a:gradFill rotWithShape="0">
          <a:gsLst>
            <a:gs pos="0">
              <a:schemeClr val="accent2">
                <a:hueOff val="-887157"/>
                <a:satOff val="5477"/>
                <a:lumOff val="-784"/>
                <a:alphaOff val="0"/>
                <a:tint val="98000"/>
                <a:lumMod val="114000"/>
              </a:schemeClr>
            </a:gs>
            <a:gs pos="100000">
              <a:schemeClr val="accent2">
                <a:hueOff val="-887157"/>
                <a:satOff val="5477"/>
                <a:lumOff val="-784"/>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Expansion of committee</a:t>
          </a:r>
        </a:p>
      </dsp:txBody>
      <dsp:txXfrm>
        <a:off x="51444" y="2364804"/>
        <a:ext cx="6393162" cy="950952"/>
      </dsp:txXfrm>
    </dsp:sp>
    <dsp:sp modelId="{06FFC236-C5B0-47A2-B68D-3FE33B7B126E}">
      <dsp:nvSpPr>
        <dsp:cNvPr id="0" name=""/>
        <dsp:cNvSpPr/>
      </dsp:nvSpPr>
      <dsp:spPr>
        <a:xfrm>
          <a:off x="0" y="3421920"/>
          <a:ext cx="6496050" cy="1053840"/>
        </a:xfrm>
        <a:prstGeom prst="roundRect">
          <a:avLst/>
        </a:prstGeom>
        <a:gradFill rotWithShape="0">
          <a:gsLst>
            <a:gs pos="0">
              <a:schemeClr val="accent2">
                <a:hueOff val="-1330735"/>
                <a:satOff val="8216"/>
                <a:lumOff val="-1176"/>
                <a:alphaOff val="0"/>
                <a:tint val="98000"/>
                <a:lumMod val="114000"/>
              </a:schemeClr>
            </a:gs>
            <a:gs pos="100000">
              <a:schemeClr val="accent2">
                <a:hueOff val="-1330735"/>
                <a:satOff val="8216"/>
                <a:lumOff val="-1176"/>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dirty="0"/>
            <a:t>Address additional daily operations</a:t>
          </a:r>
        </a:p>
      </dsp:txBody>
      <dsp:txXfrm>
        <a:off x="51444" y="3473364"/>
        <a:ext cx="6393162" cy="95095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AAD347D-5ACD-4C99-B74B-A9C85AD731AF}"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509A250-FF31-4206-8172-F9D3106AACB1}" type="datetimeFigureOut">
              <a:rPr lang="en-US" dirty="0"/>
              <a:t>7/19/2021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509A250-FF31-4206-8172-F9D3106AACB1}" type="datetimeFigureOut">
              <a:rPr lang="en-US" dirty="0"/>
              <a:t>7/19/2021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4509A250-FF31-4206-8172-F9D3106AACB1}" type="datetimeFigureOut">
              <a:rPr lang="en-US" dirty="0"/>
              <a:t>7/19/2021</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7/19/2021</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7/19/2021</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7/19/2021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7/19/2021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7/19/2021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7/19/2021</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509A250-FF31-4206-8172-F9D3106AACB1}" type="datetimeFigureOut">
              <a:rPr lang="en-US" dirty="0"/>
              <a:t>7/19/2021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4509A250-FF31-4206-8172-F9D3106AACB1}" type="datetimeFigureOut">
              <a:rPr lang="en-US" dirty="0"/>
              <a:t>7/19/2021</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02111984F565}" type="slidenum">
              <a:rPr lang="en-US" dirty="0"/>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s://www.cdc.gov/coronavirus/2019-ncov/vaccines/fully-vaccinated.html" TargetMode="External"/><Relationship Id="rId4" Type="http://schemas.openxmlformats.org/officeDocument/2006/relationships/hyperlink" Target="https://www.cdc.gov/coronavirus/2019-ncov/science/science-briefs/fully-vaccinated-people.htm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12.png"/><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14" name="Rectangle 7">
            <a:extLst>
              <a:ext uri="{FF2B5EF4-FFF2-40B4-BE49-F238E27FC236}">
                <a16:creationId xmlns:a16="http://schemas.microsoft.com/office/drawing/2014/main" id="{3D15A6F9-32E7-4EA5-A1BE-A2636DA69F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002">
            <a:schemeClr val="lt1"/>
          </a:fillRef>
          <a:effectRef idx="0">
            <a:schemeClr val="accent1"/>
          </a:effectRef>
          <a:fontRef idx="minor">
            <a:schemeClr val="lt1"/>
          </a:fontRef>
        </p:style>
        <p:txBody>
          <a:bodyPr rtlCol="0" anchor="ctr"/>
          <a:lstStyle/>
          <a:p>
            <a:pPr algn="ctr"/>
            <a:endParaRPr lang="en-US"/>
          </a:p>
        </p:txBody>
      </p:sp>
      <p:sp>
        <p:nvSpPr>
          <p:cNvPr id="15" name="Freeform 36">
            <a:extLst>
              <a:ext uri="{FF2B5EF4-FFF2-40B4-BE49-F238E27FC236}">
                <a16:creationId xmlns:a16="http://schemas.microsoft.com/office/drawing/2014/main" id="{1B9047A0-D508-41B4-9987-A03A1C3140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83072"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2">
              <a:alpha val="20000"/>
            </a:schemeClr>
          </a:solidFill>
          <a:ln>
            <a:noFill/>
          </a:ln>
        </p:spPr>
        <p:txBody>
          <a:bodyPr rtlCol="0" anchor="ctr"/>
          <a:lstStyle/>
          <a:p>
            <a:pPr algn="ctr"/>
            <a:endParaRPr lang="en-US"/>
          </a:p>
        </p:txBody>
      </p:sp>
      <p:sp>
        <p:nvSpPr>
          <p:cNvPr id="3" name="Subtitle 2"/>
          <p:cNvSpPr>
            <a:spLocks noGrp="1"/>
          </p:cNvSpPr>
          <p:nvPr>
            <p:ph type="subTitle" idx="1"/>
          </p:nvPr>
        </p:nvSpPr>
        <p:spPr>
          <a:xfrm>
            <a:off x="865239" y="1028703"/>
            <a:ext cx="3202507" cy="4800598"/>
          </a:xfrm>
        </p:spPr>
        <p:txBody>
          <a:bodyPr anchor="ctr">
            <a:normAutofit/>
          </a:bodyPr>
          <a:lstStyle/>
          <a:p>
            <a:pPr algn="r"/>
            <a:r>
              <a:rPr lang="en-US" sz="2400" i="1" dirty="0">
                <a:solidFill>
                  <a:srgbClr val="404040"/>
                </a:solidFill>
              </a:rPr>
              <a:t>“Students benefit from in-person learning, and safely returning to in-person instruction in the fall of 2021 is a priority.”</a:t>
            </a:r>
          </a:p>
          <a:p>
            <a:pPr algn="r"/>
            <a:endParaRPr lang="en-US" sz="2400" dirty="0">
              <a:solidFill>
                <a:srgbClr val="404040"/>
              </a:solidFill>
            </a:endParaRPr>
          </a:p>
        </p:txBody>
      </p:sp>
      <p:sp>
        <p:nvSpPr>
          <p:cNvPr id="16" name="Freeform: Shape 11">
            <a:extLst>
              <a:ext uri="{FF2B5EF4-FFF2-40B4-BE49-F238E27FC236}">
                <a16:creationId xmlns:a16="http://schemas.microsoft.com/office/drawing/2014/main" id="{B679C71C-F606-4D18-A66B-277C1FD5C7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1307" y="0"/>
            <a:ext cx="7790693" cy="6858003"/>
          </a:xfrm>
          <a:custGeom>
            <a:avLst/>
            <a:gdLst>
              <a:gd name="connsiteX0" fmla="*/ 6960957 w 7790693"/>
              <a:gd name="connsiteY0" fmla="*/ 0 h 6858003"/>
              <a:gd name="connsiteX1" fmla="*/ 7790693 w 7790693"/>
              <a:gd name="connsiteY1" fmla="*/ 0 h 6858003"/>
              <a:gd name="connsiteX2" fmla="*/ 7790693 w 7790693"/>
              <a:gd name="connsiteY2" fmla="*/ 6858002 h 6858003"/>
              <a:gd name="connsiteX3" fmla="*/ 6995919 w 7790693"/>
              <a:gd name="connsiteY3" fmla="*/ 6858002 h 6858003"/>
              <a:gd name="connsiteX4" fmla="*/ 6995919 w 7790693"/>
              <a:gd name="connsiteY4" fmla="*/ 6858003 h 6858003"/>
              <a:gd name="connsiteX5" fmla="*/ 905354 w 7790693"/>
              <a:gd name="connsiteY5" fmla="*/ 6858003 h 6858003"/>
              <a:gd name="connsiteX6" fmla="*/ 905354 w 7790693"/>
              <a:gd name="connsiteY6" fmla="*/ 6858002 h 6858003"/>
              <a:gd name="connsiteX7" fmla="*/ 0 w 7790693"/>
              <a:gd name="connsiteY7" fmla="*/ 6858002 h 6858003"/>
              <a:gd name="connsiteX8" fmla="*/ 5883 w 7790693"/>
              <a:gd name="connsiteY8" fmla="*/ 6817540 h 6858003"/>
              <a:gd name="connsiteX9" fmla="*/ 23197 w 7790693"/>
              <a:gd name="connsiteY9" fmla="*/ 6698896 h 6858003"/>
              <a:gd name="connsiteX10" fmla="*/ 35299 w 7790693"/>
              <a:gd name="connsiteY10" fmla="*/ 6612485 h 6858003"/>
              <a:gd name="connsiteX11" fmla="*/ 48074 w 7790693"/>
              <a:gd name="connsiteY11" fmla="*/ 6509615 h 6858003"/>
              <a:gd name="connsiteX12" fmla="*/ 63370 w 7790693"/>
              <a:gd name="connsiteY12" fmla="*/ 6387543 h 6858003"/>
              <a:gd name="connsiteX13" fmla="*/ 79507 w 7790693"/>
              <a:gd name="connsiteY13" fmla="*/ 6252440 h 6858003"/>
              <a:gd name="connsiteX14" fmla="*/ 96484 w 7790693"/>
              <a:gd name="connsiteY14" fmla="*/ 6100193 h 6858003"/>
              <a:gd name="connsiteX15" fmla="*/ 114469 w 7790693"/>
              <a:gd name="connsiteY15" fmla="*/ 5934229 h 6858003"/>
              <a:gd name="connsiteX16" fmla="*/ 132455 w 7790693"/>
              <a:gd name="connsiteY16" fmla="*/ 5753864 h 6858003"/>
              <a:gd name="connsiteX17" fmla="*/ 150776 w 7790693"/>
              <a:gd name="connsiteY17" fmla="*/ 5561840 h 6858003"/>
              <a:gd name="connsiteX18" fmla="*/ 167753 w 7790693"/>
              <a:gd name="connsiteY18" fmla="*/ 5354728 h 6858003"/>
              <a:gd name="connsiteX19" fmla="*/ 184058 w 7790693"/>
              <a:gd name="connsiteY19" fmla="*/ 5138015 h 6858003"/>
              <a:gd name="connsiteX20" fmla="*/ 198850 w 7790693"/>
              <a:gd name="connsiteY20" fmla="*/ 4908958 h 6858003"/>
              <a:gd name="connsiteX21" fmla="*/ 212969 w 7790693"/>
              <a:gd name="connsiteY21" fmla="*/ 4670300 h 6858003"/>
              <a:gd name="connsiteX22" fmla="*/ 226249 w 7790693"/>
              <a:gd name="connsiteY22" fmla="*/ 4421354 h 6858003"/>
              <a:gd name="connsiteX23" fmla="*/ 230955 w 7790693"/>
              <a:gd name="connsiteY23" fmla="*/ 4293795 h 6858003"/>
              <a:gd name="connsiteX24" fmla="*/ 236166 w 7790693"/>
              <a:gd name="connsiteY24" fmla="*/ 4163494 h 6858003"/>
              <a:gd name="connsiteX25" fmla="*/ 241040 w 7790693"/>
              <a:gd name="connsiteY25" fmla="*/ 4031135 h 6858003"/>
              <a:gd name="connsiteX26" fmla="*/ 244234 w 7790693"/>
              <a:gd name="connsiteY26" fmla="*/ 3898089 h 6858003"/>
              <a:gd name="connsiteX27" fmla="*/ 247092 w 7790693"/>
              <a:gd name="connsiteY27" fmla="*/ 3762301 h 6858003"/>
              <a:gd name="connsiteX28" fmla="*/ 250117 w 7790693"/>
              <a:gd name="connsiteY28" fmla="*/ 3625141 h 6858003"/>
              <a:gd name="connsiteX29" fmla="*/ 252134 w 7790693"/>
              <a:gd name="connsiteY29" fmla="*/ 3485238 h 6858003"/>
              <a:gd name="connsiteX30" fmla="*/ 252134 w 7790693"/>
              <a:gd name="connsiteY30" fmla="*/ 3343963 h 6858003"/>
              <a:gd name="connsiteX31" fmla="*/ 253143 w 7790693"/>
              <a:gd name="connsiteY31" fmla="*/ 3201317 h 6858003"/>
              <a:gd name="connsiteX32" fmla="*/ 252134 w 7790693"/>
              <a:gd name="connsiteY32" fmla="*/ 3057299 h 6858003"/>
              <a:gd name="connsiteX33" fmla="*/ 250117 w 7790693"/>
              <a:gd name="connsiteY33" fmla="*/ 2911223 h 6858003"/>
              <a:gd name="connsiteX34" fmla="*/ 248268 w 7790693"/>
              <a:gd name="connsiteY34" fmla="*/ 2765148 h 6858003"/>
              <a:gd name="connsiteX35" fmla="*/ 244234 w 7790693"/>
              <a:gd name="connsiteY35" fmla="*/ 2617015 h 6858003"/>
              <a:gd name="connsiteX36" fmla="*/ 240032 w 7790693"/>
              <a:gd name="connsiteY36" fmla="*/ 2467511 h 6858003"/>
              <a:gd name="connsiteX37" fmla="*/ 235157 w 7790693"/>
              <a:gd name="connsiteY37" fmla="*/ 2318006 h 6858003"/>
              <a:gd name="connsiteX38" fmla="*/ 228266 w 7790693"/>
              <a:gd name="connsiteY38" fmla="*/ 2167130 h 6858003"/>
              <a:gd name="connsiteX39" fmla="*/ 220029 w 7790693"/>
              <a:gd name="connsiteY39" fmla="*/ 2014883 h 6858003"/>
              <a:gd name="connsiteX40" fmla="*/ 212129 w 7790693"/>
              <a:gd name="connsiteY40" fmla="*/ 1861949 h 6858003"/>
              <a:gd name="connsiteX41" fmla="*/ 202044 w 7790693"/>
              <a:gd name="connsiteY41" fmla="*/ 1709016 h 6858003"/>
              <a:gd name="connsiteX42" fmla="*/ 189941 w 7790693"/>
              <a:gd name="connsiteY42" fmla="*/ 1554025 h 6858003"/>
              <a:gd name="connsiteX43" fmla="*/ 177839 w 7790693"/>
              <a:gd name="connsiteY43" fmla="*/ 1401092 h 6858003"/>
              <a:gd name="connsiteX44" fmla="*/ 163887 w 7790693"/>
              <a:gd name="connsiteY44" fmla="*/ 1245415 h 6858003"/>
              <a:gd name="connsiteX45" fmla="*/ 148591 w 7790693"/>
              <a:gd name="connsiteY45" fmla="*/ 1089053 h 6858003"/>
              <a:gd name="connsiteX46" fmla="*/ 132455 w 7790693"/>
              <a:gd name="connsiteY46" fmla="*/ 934748 h 6858003"/>
              <a:gd name="connsiteX47" fmla="*/ 113629 w 7790693"/>
              <a:gd name="connsiteY47" fmla="*/ 778385 h 6858003"/>
              <a:gd name="connsiteX48" fmla="*/ 93458 w 7790693"/>
              <a:gd name="connsiteY48" fmla="*/ 622709 h 6858003"/>
              <a:gd name="connsiteX49" fmla="*/ 73455 w 7790693"/>
              <a:gd name="connsiteY49" fmla="*/ 466346 h 6858003"/>
              <a:gd name="connsiteX50" fmla="*/ 50091 w 7790693"/>
              <a:gd name="connsiteY50" fmla="*/ 310670 h 6858003"/>
              <a:gd name="connsiteX51" fmla="*/ 26222 w 7790693"/>
              <a:gd name="connsiteY51" fmla="*/ 155679 h 6858003"/>
              <a:gd name="connsiteX52" fmla="*/ 1177 w 7790693"/>
              <a:gd name="connsiteY52" fmla="*/ 2 h 6858003"/>
              <a:gd name="connsiteX53" fmla="*/ 1344715 w 7790693"/>
              <a:gd name="connsiteY53" fmla="*/ 2 h 6858003"/>
              <a:gd name="connsiteX54" fmla="*/ 1344715 w 7790693"/>
              <a:gd name="connsiteY54" fmla="*/ 3 h 6858003"/>
              <a:gd name="connsiteX55" fmla="*/ 6960957 w 7790693"/>
              <a:gd name="connsiteY55" fmla="*/ 3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7790693" h="6858003">
                <a:moveTo>
                  <a:pt x="6960957" y="0"/>
                </a:moveTo>
                <a:lnTo>
                  <a:pt x="7790693" y="0"/>
                </a:lnTo>
                <a:lnTo>
                  <a:pt x="7790693" y="6858002"/>
                </a:lnTo>
                <a:lnTo>
                  <a:pt x="6995919" y="6858002"/>
                </a:lnTo>
                <a:lnTo>
                  <a:pt x="6995919" y="6858003"/>
                </a:lnTo>
                <a:lnTo>
                  <a:pt x="905354" y="6858003"/>
                </a:lnTo>
                <a:lnTo>
                  <a:pt x="905354" y="6858002"/>
                </a:lnTo>
                <a:lnTo>
                  <a:pt x="0" y="6858002"/>
                </a:lnTo>
                <a:lnTo>
                  <a:pt x="5883" y="6817540"/>
                </a:lnTo>
                <a:lnTo>
                  <a:pt x="23197" y="6698896"/>
                </a:lnTo>
                <a:lnTo>
                  <a:pt x="35299" y="6612485"/>
                </a:lnTo>
                <a:lnTo>
                  <a:pt x="48074" y="6509615"/>
                </a:lnTo>
                <a:lnTo>
                  <a:pt x="63370" y="6387543"/>
                </a:lnTo>
                <a:lnTo>
                  <a:pt x="79507" y="6252440"/>
                </a:lnTo>
                <a:lnTo>
                  <a:pt x="96484" y="6100193"/>
                </a:lnTo>
                <a:lnTo>
                  <a:pt x="114469" y="5934229"/>
                </a:lnTo>
                <a:lnTo>
                  <a:pt x="132455" y="5753864"/>
                </a:lnTo>
                <a:lnTo>
                  <a:pt x="150776" y="5561840"/>
                </a:lnTo>
                <a:lnTo>
                  <a:pt x="167753" y="5354728"/>
                </a:lnTo>
                <a:lnTo>
                  <a:pt x="184058" y="5138015"/>
                </a:lnTo>
                <a:lnTo>
                  <a:pt x="198850" y="4908958"/>
                </a:lnTo>
                <a:lnTo>
                  <a:pt x="212969" y="4670300"/>
                </a:lnTo>
                <a:lnTo>
                  <a:pt x="226249" y="4421354"/>
                </a:lnTo>
                <a:lnTo>
                  <a:pt x="230955" y="4293795"/>
                </a:lnTo>
                <a:lnTo>
                  <a:pt x="236166" y="4163494"/>
                </a:lnTo>
                <a:lnTo>
                  <a:pt x="241040" y="4031135"/>
                </a:lnTo>
                <a:lnTo>
                  <a:pt x="244234" y="3898089"/>
                </a:lnTo>
                <a:lnTo>
                  <a:pt x="247092" y="3762301"/>
                </a:lnTo>
                <a:lnTo>
                  <a:pt x="250117" y="3625141"/>
                </a:lnTo>
                <a:lnTo>
                  <a:pt x="252134" y="3485238"/>
                </a:lnTo>
                <a:lnTo>
                  <a:pt x="252134" y="3343963"/>
                </a:lnTo>
                <a:lnTo>
                  <a:pt x="253143" y="3201317"/>
                </a:lnTo>
                <a:lnTo>
                  <a:pt x="252134" y="3057299"/>
                </a:lnTo>
                <a:lnTo>
                  <a:pt x="250117" y="2911223"/>
                </a:lnTo>
                <a:lnTo>
                  <a:pt x="248268" y="2765148"/>
                </a:lnTo>
                <a:lnTo>
                  <a:pt x="244234" y="2617015"/>
                </a:lnTo>
                <a:lnTo>
                  <a:pt x="240032" y="2467511"/>
                </a:lnTo>
                <a:lnTo>
                  <a:pt x="235157" y="2318006"/>
                </a:lnTo>
                <a:lnTo>
                  <a:pt x="228266" y="2167130"/>
                </a:lnTo>
                <a:lnTo>
                  <a:pt x="220029" y="2014883"/>
                </a:lnTo>
                <a:lnTo>
                  <a:pt x="212129" y="1861949"/>
                </a:lnTo>
                <a:lnTo>
                  <a:pt x="202044" y="1709016"/>
                </a:lnTo>
                <a:lnTo>
                  <a:pt x="189941" y="1554025"/>
                </a:lnTo>
                <a:lnTo>
                  <a:pt x="177839" y="1401092"/>
                </a:lnTo>
                <a:lnTo>
                  <a:pt x="163887" y="1245415"/>
                </a:lnTo>
                <a:lnTo>
                  <a:pt x="148591" y="1089053"/>
                </a:lnTo>
                <a:lnTo>
                  <a:pt x="132455" y="934748"/>
                </a:lnTo>
                <a:lnTo>
                  <a:pt x="113629" y="778385"/>
                </a:lnTo>
                <a:lnTo>
                  <a:pt x="93458" y="622709"/>
                </a:lnTo>
                <a:lnTo>
                  <a:pt x="73455" y="466346"/>
                </a:lnTo>
                <a:lnTo>
                  <a:pt x="50091" y="310670"/>
                </a:lnTo>
                <a:lnTo>
                  <a:pt x="26222" y="155679"/>
                </a:lnTo>
                <a:lnTo>
                  <a:pt x="1177" y="2"/>
                </a:lnTo>
                <a:lnTo>
                  <a:pt x="1344715" y="2"/>
                </a:lnTo>
                <a:lnTo>
                  <a:pt x="1344715" y="3"/>
                </a:lnTo>
                <a:lnTo>
                  <a:pt x="6960957" y="3"/>
                </a:lnTo>
                <a:close/>
              </a:path>
            </a:pathLst>
          </a:custGeom>
          <a:blipFill rotWithShape="0">
            <a:blip r:embed="rId2">
              <a:duotone>
                <a:schemeClr val="bg2">
                  <a:shade val="69000"/>
                  <a:hueMod val="108000"/>
                  <a:satMod val="164000"/>
                  <a:lumMod val="74000"/>
                </a:schemeClr>
                <a:schemeClr val="bg2">
                  <a:tint val="96000"/>
                  <a:hueMod val="88000"/>
                  <a:satMod val="140000"/>
                  <a:lumMod val="132000"/>
                </a:schemeClr>
              </a:duotone>
            </a:blip>
            <a:stretch>
              <a:fillRect l="-62913" r="-11361"/>
            </a:stretch>
          </a:blipFill>
          <a:ln>
            <a:noFill/>
          </a:ln>
        </p:spPr>
        <p:txBody>
          <a:bodyPr rtlCol="0" anchor="ctr"/>
          <a:lstStyle/>
          <a:p>
            <a:pPr algn="ctr"/>
            <a:endParaRPr lang="en-US"/>
          </a:p>
        </p:txBody>
      </p:sp>
      <p:sp>
        <p:nvSpPr>
          <p:cNvPr id="2" name="Title 1"/>
          <p:cNvSpPr>
            <a:spLocks noGrp="1"/>
          </p:cNvSpPr>
          <p:nvPr>
            <p:ph type="ctrTitle"/>
          </p:nvPr>
        </p:nvSpPr>
        <p:spPr>
          <a:xfrm>
            <a:off x="5282512" y="1028702"/>
            <a:ext cx="6172069" cy="4800598"/>
          </a:xfrm>
        </p:spPr>
        <p:txBody>
          <a:bodyPr anchor="ctr">
            <a:normAutofit/>
          </a:bodyPr>
          <a:lstStyle/>
          <a:p>
            <a:r>
              <a:rPr lang="en-US">
                <a:solidFill>
                  <a:schemeClr val="tx1"/>
                </a:solidFill>
              </a:rPr>
              <a:t>USD #261COVID Response</a:t>
            </a:r>
          </a:p>
        </p:txBody>
      </p:sp>
    </p:spTree>
    <p:extLst>
      <p:ext uri="{BB962C8B-B14F-4D97-AF65-F5344CB8AC3E}">
        <p14:creationId xmlns:p14="http://schemas.microsoft.com/office/powerpoint/2010/main" val="408655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8">
            <a:extLst>
              <a:ext uri="{FF2B5EF4-FFF2-40B4-BE49-F238E27FC236}">
                <a16:creationId xmlns:a16="http://schemas.microsoft.com/office/drawing/2014/main" id="{D8B9538A-2A89-47DD-996C-7D2BE2AB6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9ED2285-9B85-4912-B909-02DC1AB2EF80}"/>
              </a:ext>
            </a:extLst>
          </p:cNvPr>
          <p:cNvSpPr>
            <a:spLocks noGrp="1"/>
          </p:cNvSpPr>
          <p:nvPr>
            <p:ph type="title"/>
          </p:nvPr>
        </p:nvSpPr>
        <p:spPr>
          <a:xfrm>
            <a:off x="643855" y="1447800"/>
            <a:ext cx="3108626" cy="4572000"/>
          </a:xfrm>
        </p:spPr>
        <p:txBody>
          <a:bodyPr anchor="ctr">
            <a:normAutofit/>
          </a:bodyPr>
          <a:lstStyle/>
          <a:p>
            <a:r>
              <a:rPr lang="en-US" sz="3600">
                <a:solidFill>
                  <a:srgbClr val="EBEBEB"/>
                </a:solidFill>
              </a:rPr>
              <a:t>Committee Members</a:t>
            </a:r>
          </a:p>
        </p:txBody>
      </p:sp>
      <p:sp>
        <p:nvSpPr>
          <p:cNvPr id="18" name="Freeform: Shape 10">
            <a:extLst>
              <a:ext uri="{FF2B5EF4-FFF2-40B4-BE49-F238E27FC236}">
                <a16:creationId xmlns:a16="http://schemas.microsoft.com/office/drawing/2014/main" id="{E625979B-5325-4898-8EF9-5C174B192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20" name="Rectangle 14">
            <a:extLst>
              <a:ext uri="{FF2B5EF4-FFF2-40B4-BE49-F238E27FC236}">
                <a16:creationId xmlns:a16="http://schemas.microsoft.com/office/drawing/2014/main" id="{9B6DA3CD-A002-40ED-8194-B4E637BD7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21" name="Content Placeholder 2">
            <a:extLst>
              <a:ext uri="{FF2B5EF4-FFF2-40B4-BE49-F238E27FC236}">
                <a16:creationId xmlns:a16="http://schemas.microsoft.com/office/drawing/2014/main" id="{0796E8AD-808A-46B6-B10F-FC3A98EBC182}"/>
              </a:ext>
            </a:extLst>
          </p:cNvPr>
          <p:cNvGraphicFramePr>
            <a:graphicFrameLocks noGrp="1"/>
          </p:cNvGraphicFramePr>
          <p:nvPr>
            <p:ph idx="1"/>
            <p:extLst>
              <p:ext uri="{D42A27DB-BD31-4B8C-83A1-F6EECF244321}">
                <p14:modId xmlns:p14="http://schemas.microsoft.com/office/powerpoint/2010/main" val="2725808169"/>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4938140"/>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6000" dirty="0"/>
              <a:t>Purpose of Committee</a:t>
            </a:r>
          </a:p>
        </p:txBody>
      </p:sp>
      <p:sp>
        <p:nvSpPr>
          <p:cNvPr id="3" name="Content Placeholder 2"/>
          <p:cNvSpPr>
            <a:spLocks noGrp="1"/>
          </p:cNvSpPr>
          <p:nvPr>
            <p:ph idx="1"/>
          </p:nvPr>
        </p:nvSpPr>
        <p:spPr/>
        <p:txBody>
          <a:bodyPr/>
          <a:lstStyle/>
          <a:p>
            <a:r>
              <a:rPr lang="en-US" sz="2400" dirty="0"/>
              <a:t>Review CDC and Sedgwick County HD Guidelines</a:t>
            </a:r>
          </a:p>
          <a:p>
            <a:r>
              <a:rPr lang="en-US" sz="2400" dirty="0"/>
              <a:t>Evaluate current status of COVID data in Sedgwick County</a:t>
            </a:r>
          </a:p>
          <a:p>
            <a:r>
              <a:rPr lang="en-US" sz="2400" dirty="0"/>
              <a:t>Provide feedback and input for the USD #261 COVID Response Plan</a:t>
            </a:r>
          </a:p>
          <a:p>
            <a:endParaRPr lang="en-US" dirty="0"/>
          </a:p>
        </p:txBody>
      </p:sp>
    </p:spTree>
    <p:extLst>
      <p:ext uri="{BB962C8B-B14F-4D97-AF65-F5344CB8AC3E}">
        <p14:creationId xmlns:p14="http://schemas.microsoft.com/office/powerpoint/2010/main" val="945474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C165A82-3A43-49F5-BF3F-0972F5655334}"/>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5000"/>
              <a:t>Current Data from Sedgwick County </a:t>
            </a:r>
          </a:p>
        </p:txBody>
      </p:sp>
      <p:sp>
        <p:nvSpPr>
          <p:cNvPr id="22" name="Rectangle 21">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6"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Content Placeholder 4">
            <a:extLst>
              <a:ext uri="{FF2B5EF4-FFF2-40B4-BE49-F238E27FC236}">
                <a16:creationId xmlns:a16="http://schemas.microsoft.com/office/drawing/2014/main" id="{29196973-DF39-4C25-8889-55C28AAF9659}"/>
              </a:ext>
            </a:extLst>
          </p:cNvPr>
          <p:cNvPicPr>
            <a:picLocks noGrp="1" noChangeAspect="1"/>
          </p:cNvPicPr>
          <p:nvPr>
            <p:ph idx="1"/>
          </p:nvPr>
        </p:nvPicPr>
        <p:blipFill>
          <a:blip r:embed="rId7"/>
          <a:stretch/>
        </p:blipFill>
        <p:spPr>
          <a:xfrm>
            <a:off x="286327" y="2299855"/>
            <a:ext cx="6964155" cy="3454399"/>
          </a:xfrm>
          <a:prstGeom prst="rect">
            <a:avLst/>
          </a:prstGeom>
          <a:effectLst/>
        </p:spPr>
      </p:pic>
    </p:spTree>
    <p:extLst>
      <p:ext uri="{BB962C8B-B14F-4D97-AF65-F5344CB8AC3E}">
        <p14:creationId xmlns:p14="http://schemas.microsoft.com/office/powerpoint/2010/main" val="35376874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1ECCE-4353-4EFF-AF6D-3CE371A0B603}"/>
              </a:ext>
            </a:extLst>
          </p:cNvPr>
          <p:cNvSpPr>
            <a:spLocks noGrp="1"/>
          </p:cNvSpPr>
          <p:nvPr>
            <p:ph type="title"/>
          </p:nvPr>
        </p:nvSpPr>
        <p:spPr/>
        <p:txBody>
          <a:bodyPr/>
          <a:lstStyle/>
          <a:p>
            <a:pPr algn="ctr"/>
            <a:r>
              <a:rPr lang="en-US" dirty="0"/>
              <a:t>Transmission Rate in Sedgwick County </a:t>
            </a:r>
          </a:p>
        </p:txBody>
      </p:sp>
      <p:sp>
        <p:nvSpPr>
          <p:cNvPr id="3" name="Text Placeholder 2">
            <a:extLst>
              <a:ext uri="{FF2B5EF4-FFF2-40B4-BE49-F238E27FC236}">
                <a16:creationId xmlns:a16="http://schemas.microsoft.com/office/drawing/2014/main" id="{B2C2877B-E0D1-49FA-B300-04335104A91B}"/>
              </a:ext>
            </a:extLst>
          </p:cNvPr>
          <p:cNvSpPr>
            <a:spLocks noGrp="1"/>
          </p:cNvSpPr>
          <p:nvPr>
            <p:ph type="body" idx="1"/>
          </p:nvPr>
        </p:nvSpPr>
        <p:spPr>
          <a:xfrm>
            <a:off x="302005" y="1905000"/>
            <a:ext cx="5197646" cy="576262"/>
          </a:xfrm>
        </p:spPr>
        <p:txBody>
          <a:bodyPr/>
          <a:lstStyle/>
          <a:p>
            <a:pPr algn="ctr"/>
            <a:r>
              <a:rPr lang="en-US" dirty="0"/>
              <a:t>July 14, 2021</a:t>
            </a:r>
          </a:p>
        </p:txBody>
      </p:sp>
      <p:pic>
        <p:nvPicPr>
          <p:cNvPr id="5" name="Content Placeholder 4" descr="A picture containing calendar&#10;&#10;Description automatically generated">
            <a:extLst>
              <a:ext uri="{FF2B5EF4-FFF2-40B4-BE49-F238E27FC236}">
                <a16:creationId xmlns:a16="http://schemas.microsoft.com/office/drawing/2014/main" id="{018330E0-7107-4036-852C-866F7FB6EB50}"/>
              </a:ext>
            </a:extLst>
          </p:cNvPr>
          <p:cNvPicPr>
            <a:picLocks noGrp="1" noChangeAspect="1"/>
          </p:cNvPicPr>
          <p:nvPr>
            <p:ph sz="half" idx="2"/>
          </p:nvPr>
        </p:nvPicPr>
        <p:blipFill>
          <a:blip r:embed="rId2"/>
          <a:stretch>
            <a:fillRect/>
          </a:stretch>
        </p:blipFill>
        <p:spPr>
          <a:xfrm>
            <a:off x="302005" y="3087149"/>
            <a:ext cx="5197096" cy="2636643"/>
          </a:xfrm>
        </p:spPr>
      </p:pic>
      <p:sp>
        <p:nvSpPr>
          <p:cNvPr id="4" name="Text Placeholder 3">
            <a:extLst>
              <a:ext uri="{FF2B5EF4-FFF2-40B4-BE49-F238E27FC236}">
                <a16:creationId xmlns:a16="http://schemas.microsoft.com/office/drawing/2014/main" id="{EAF7FB67-EC34-4FE7-8672-F8B0CDB6451B}"/>
              </a:ext>
            </a:extLst>
          </p:cNvPr>
          <p:cNvSpPr>
            <a:spLocks noGrp="1"/>
          </p:cNvSpPr>
          <p:nvPr>
            <p:ph type="body" sz="quarter" idx="3"/>
          </p:nvPr>
        </p:nvSpPr>
        <p:spPr>
          <a:xfrm>
            <a:off x="5953611" y="1905000"/>
            <a:ext cx="5197095" cy="576262"/>
          </a:xfrm>
        </p:spPr>
        <p:txBody>
          <a:bodyPr/>
          <a:lstStyle/>
          <a:p>
            <a:pPr algn="ctr"/>
            <a:r>
              <a:rPr lang="en-US" dirty="0"/>
              <a:t>July 19, 2021</a:t>
            </a:r>
          </a:p>
        </p:txBody>
      </p:sp>
      <p:pic>
        <p:nvPicPr>
          <p:cNvPr id="8" name="Content Placeholder 7" descr="A picture containing timeline&#10;&#10;Description automatically generated">
            <a:extLst>
              <a:ext uri="{FF2B5EF4-FFF2-40B4-BE49-F238E27FC236}">
                <a16:creationId xmlns:a16="http://schemas.microsoft.com/office/drawing/2014/main" id="{69BD853B-1F69-4692-B7B4-57B75F646CEC}"/>
              </a:ext>
            </a:extLst>
          </p:cNvPr>
          <p:cNvPicPr>
            <a:picLocks noGrp="1" noChangeAspect="1"/>
          </p:cNvPicPr>
          <p:nvPr>
            <p:ph sz="quarter" idx="4"/>
          </p:nvPr>
        </p:nvPicPr>
        <p:blipFill>
          <a:blip r:embed="rId3"/>
          <a:stretch>
            <a:fillRect/>
          </a:stretch>
        </p:blipFill>
        <p:spPr>
          <a:xfrm>
            <a:off x="5953612" y="3087149"/>
            <a:ext cx="5197095" cy="2636643"/>
          </a:xfrm>
        </p:spPr>
      </p:pic>
    </p:spTree>
    <p:extLst>
      <p:ext uri="{BB962C8B-B14F-4D97-AF65-F5344CB8AC3E}">
        <p14:creationId xmlns:p14="http://schemas.microsoft.com/office/powerpoint/2010/main" val="3155026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17" name="Rectangle 7">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8" name="Rectangle 9">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Connector 11">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20" name="Picture 13">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6"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2" name="Title 1">
            <a:extLst>
              <a:ext uri="{FF2B5EF4-FFF2-40B4-BE49-F238E27FC236}">
                <a16:creationId xmlns:a16="http://schemas.microsoft.com/office/drawing/2014/main" id="{A7DB0D99-90E4-4CDD-B392-3D0046CA4776}"/>
              </a:ext>
            </a:extLst>
          </p:cNvPr>
          <p:cNvSpPr>
            <a:spLocks noGrp="1"/>
          </p:cNvSpPr>
          <p:nvPr>
            <p:ph type="title"/>
          </p:nvPr>
        </p:nvSpPr>
        <p:spPr>
          <a:xfrm>
            <a:off x="806195" y="804672"/>
            <a:ext cx="3521359" cy="5248656"/>
          </a:xfrm>
        </p:spPr>
        <p:txBody>
          <a:bodyPr anchor="ctr">
            <a:normAutofit/>
          </a:bodyPr>
          <a:lstStyle/>
          <a:p>
            <a:pPr algn="ctr"/>
            <a:r>
              <a:rPr lang="en-US" sz="3900"/>
              <a:t>Vaccinations</a:t>
            </a:r>
          </a:p>
        </p:txBody>
      </p:sp>
      <p:sp>
        <p:nvSpPr>
          <p:cNvPr id="3" name="Content Placeholder 2">
            <a:extLst>
              <a:ext uri="{FF2B5EF4-FFF2-40B4-BE49-F238E27FC236}">
                <a16:creationId xmlns:a16="http://schemas.microsoft.com/office/drawing/2014/main" id="{EECBB595-AD63-42BC-8320-4BCAD95E57C0}"/>
              </a:ext>
            </a:extLst>
          </p:cNvPr>
          <p:cNvSpPr>
            <a:spLocks noGrp="1"/>
          </p:cNvSpPr>
          <p:nvPr>
            <p:ph idx="1"/>
          </p:nvPr>
        </p:nvSpPr>
        <p:spPr>
          <a:xfrm>
            <a:off x="4975861" y="804671"/>
            <a:ext cx="6399930" cy="5248657"/>
          </a:xfrm>
        </p:spPr>
        <p:txBody>
          <a:bodyPr anchor="ctr">
            <a:normAutofit/>
          </a:bodyPr>
          <a:lstStyle/>
          <a:p>
            <a:pPr marL="0" indent="0">
              <a:lnSpc>
                <a:spcPct val="90000"/>
              </a:lnSpc>
              <a:buNone/>
            </a:pPr>
            <a:r>
              <a:rPr lang="en-US" i="1"/>
              <a:t>* “A </a:t>
            </a:r>
            <a:r>
              <a:rPr lang="en-US" i="1" u="sng">
                <a:hlinkClick r:id="rId4"/>
              </a:rPr>
              <a:t>growing body of evidence</a:t>
            </a:r>
            <a:r>
              <a:rPr lang="en-US" i="1"/>
              <a:t> suggests that people who are fully vaccinated against COVID-19 are less likely to have an asymptomatic infection or transmit COVID-19 to others than people who are not fully vaccinated. In most settings, people who are </a:t>
            </a:r>
            <a:r>
              <a:rPr lang="en-US" i="1" u="sng">
                <a:hlinkClick r:id="rId5"/>
              </a:rPr>
              <a:t>fully vaccinated</a:t>
            </a:r>
            <a:r>
              <a:rPr lang="en-US" i="1"/>
              <a:t> can safely resume activities they did before the pandemic, except where prevention measures are required by federal, state, local, tribal, or territorial laws, rules, and regulations, including local business and workplace guidance.”</a:t>
            </a:r>
          </a:p>
          <a:p>
            <a:pPr marL="0" indent="0">
              <a:lnSpc>
                <a:spcPct val="90000"/>
              </a:lnSpc>
              <a:buNone/>
            </a:pPr>
            <a:endParaRPr lang="en-US" i="1"/>
          </a:p>
          <a:p>
            <a:pPr marL="0" indent="0">
              <a:lnSpc>
                <a:spcPct val="90000"/>
              </a:lnSpc>
              <a:buNone/>
            </a:pPr>
            <a:endParaRPr lang="en-US" i="1"/>
          </a:p>
          <a:p>
            <a:pPr marL="0" indent="0">
              <a:lnSpc>
                <a:spcPct val="90000"/>
              </a:lnSpc>
              <a:buNone/>
            </a:pPr>
            <a:endParaRPr lang="en-US" i="1"/>
          </a:p>
          <a:p>
            <a:pPr marL="0" indent="0">
              <a:lnSpc>
                <a:spcPct val="90000"/>
              </a:lnSpc>
              <a:buNone/>
            </a:pPr>
            <a:r>
              <a:rPr lang="en-US" i="1"/>
              <a:t>*CDC Guidance for COVID-19 Prevention in K-12 Schools</a:t>
            </a:r>
          </a:p>
          <a:p>
            <a:pPr marL="0" indent="0">
              <a:lnSpc>
                <a:spcPct val="90000"/>
              </a:lnSpc>
              <a:buNone/>
            </a:pPr>
            <a:endParaRPr lang="en-US" i="1"/>
          </a:p>
        </p:txBody>
      </p:sp>
    </p:spTree>
    <p:extLst>
      <p:ext uri="{BB962C8B-B14F-4D97-AF65-F5344CB8AC3E}">
        <p14:creationId xmlns:p14="http://schemas.microsoft.com/office/powerpoint/2010/main" val="256684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F57D4-42F1-4140-BD98-E2534A795E95}"/>
              </a:ext>
            </a:extLst>
          </p:cNvPr>
          <p:cNvSpPr>
            <a:spLocks noGrp="1"/>
          </p:cNvSpPr>
          <p:nvPr>
            <p:ph type="title"/>
          </p:nvPr>
        </p:nvSpPr>
        <p:spPr>
          <a:xfrm>
            <a:off x="646111" y="452718"/>
            <a:ext cx="9404723" cy="971636"/>
          </a:xfrm>
        </p:spPr>
        <p:txBody>
          <a:bodyPr/>
          <a:lstStyle/>
          <a:p>
            <a:pPr algn="ctr"/>
            <a:r>
              <a:rPr lang="en-US" dirty="0"/>
              <a:t>Vaccination Rates</a:t>
            </a:r>
          </a:p>
        </p:txBody>
      </p:sp>
      <p:sp>
        <p:nvSpPr>
          <p:cNvPr id="7" name="Text Placeholder 6">
            <a:extLst>
              <a:ext uri="{FF2B5EF4-FFF2-40B4-BE49-F238E27FC236}">
                <a16:creationId xmlns:a16="http://schemas.microsoft.com/office/drawing/2014/main" id="{6531CD25-D1F9-40F3-A06C-EE052F8C0933}"/>
              </a:ext>
            </a:extLst>
          </p:cNvPr>
          <p:cNvSpPr>
            <a:spLocks noGrp="1"/>
          </p:cNvSpPr>
          <p:nvPr>
            <p:ph type="body" idx="1"/>
          </p:nvPr>
        </p:nvSpPr>
        <p:spPr>
          <a:xfrm>
            <a:off x="1617785" y="1905000"/>
            <a:ext cx="3881866" cy="576262"/>
          </a:xfrm>
        </p:spPr>
        <p:txBody>
          <a:bodyPr/>
          <a:lstStyle/>
          <a:p>
            <a:pPr algn="ctr"/>
            <a:r>
              <a:rPr lang="en-US" sz="3200" dirty="0"/>
              <a:t>Sedgwick County </a:t>
            </a:r>
          </a:p>
        </p:txBody>
      </p:sp>
      <p:pic>
        <p:nvPicPr>
          <p:cNvPr id="5" name="Content Placeholder 4" descr="A picture containing table&#10;&#10;Description automatically generated">
            <a:extLst>
              <a:ext uri="{FF2B5EF4-FFF2-40B4-BE49-F238E27FC236}">
                <a16:creationId xmlns:a16="http://schemas.microsoft.com/office/drawing/2014/main" id="{76C9BD57-667F-47E6-97DA-82FA1D0FA8DB}"/>
              </a:ext>
            </a:extLst>
          </p:cNvPr>
          <p:cNvPicPr>
            <a:picLocks noGrp="1" noChangeAspect="1"/>
          </p:cNvPicPr>
          <p:nvPr>
            <p:ph sz="half" idx="2"/>
          </p:nvPr>
        </p:nvPicPr>
        <p:blipFill>
          <a:blip r:embed="rId2"/>
          <a:stretch>
            <a:fillRect/>
          </a:stretch>
        </p:blipFill>
        <p:spPr>
          <a:xfrm>
            <a:off x="773604" y="2832744"/>
            <a:ext cx="5055755" cy="3572538"/>
          </a:xfrm>
        </p:spPr>
      </p:pic>
      <p:sp>
        <p:nvSpPr>
          <p:cNvPr id="8" name="Text Placeholder 7">
            <a:extLst>
              <a:ext uri="{FF2B5EF4-FFF2-40B4-BE49-F238E27FC236}">
                <a16:creationId xmlns:a16="http://schemas.microsoft.com/office/drawing/2014/main" id="{E8531550-6DF0-4116-8375-C65E93B74503}"/>
              </a:ext>
            </a:extLst>
          </p:cNvPr>
          <p:cNvSpPr>
            <a:spLocks noGrp="1"/>
          </p:cNvSpPr>
          <p:nvPr>
            <p:ph type="body" sz="quarter" idx="3"/>
          </p:nvPr>
        </p:nvSpPr>
        <p:spPr>
          <a:xfrm>
            <a:off x="6778869" y="1905000"/>
            <a:ext cx="3534508" cy="576262"/>
          </a:xfrm>
        </p:spPr>
        <p:txBody>
          <a:bodyPr/>
          <a:lstStyle/>
          <a:p>
            <a:pPr algn="ctr"/>
            <a:r>
              <a:rPr lang="en-US" sz="3200" dirty="0"/>
              <a:t>United States</a:t>
            </a:r>
          </a:p>
        </p:txBody>
      </p:sp>
      <p:pic>
        <p:nvPicPr>
          <p:cNvPr id="11" name="Content Placeholder 10" descr="Graphical user interface&#10;&#10;Description automatically generated">
            <a:extLst>
              <a:ext uri="{FF2B5EF4-FFF2-40B4-BE49-F238E27FC236}">
                <a16:creationId xmlns:a16="http://schemas.microsoft.com/office/drawing/2014/main" id="{4FC287AD-4937-4238-B8B3-9F1ABC67B264}"/>
              </a:ext>
            </a:extLst>
          </p:cNvPr>
          <p:cNvPicPr>
            <a:picLocks noGrp="1" noChangeAspect="1"/>
          </p:cNvPicPr>
          <p:nvPr>
            <p:ph sz="quarter" idx="4"/>
          </p:nvPr>
        </p:nvPicPr>
        <p:blipFill>
          <a:blip r:embed="rId3"/>
          <a:stretch>
            <a:fillRect/>
          </a:stretch>
        </p:blipFill>
        <p:spPr>
          <a:xfrm>
            <a:off x="6176640" y="2832744"/>
            <a:ext cx="5055755" cy="3572538"/>
          </a:xfrm>
        </p:spPr>
      </p:pic>
    </p:spTree>
    <p:extLst>
      <p:ext uri="{BB962C8B-B14F-4D97-AF65-F5344CB8AC3E}">
        <p14:creationId xmlns:p14="http://schemas.microsoft.com/office/powerpoint/2010/main" val="16127225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594FC8B-8CD2-407F-94F1-9C71F5AEC2B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2" name="Picture 11">
            <a:extLst>
              <a:ext uri="{FF2B5EF4-FFF2-40B4-BE49-F238E27FC236}">
                <a16:creationId xmlns:a16="http://schemas.microsoft.com/office/drawing/2014/main" id="{DBABC971-8D40-4A4F-AC60-28B9172789B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4" name="Oval 13">
            <a:extLst>
              <a:ext uri="{FF2B5EF4-FFF2-40B4-BE49-F238E27FC236}">
                <a16:creationId xmlns:a16="http://schemas.microsoft.com/office/drawing/2014/main" id="{B9C04DC5-313B-4FE4-B868-5672A37641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6" name="Picture 15">
            <a:extLst>
              <a:ext uri="{FF2B5EF4-FFF2-40B4-BE49-F238E27FC236}">
                <a16:creationId xmlns:a16="http://schemas.microsoft.com/office/drawing/2014/main" id="{791AE23E-90C9-4963-96E2-8DADBFC3BC0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8" name="Picture 17">
            <a:extLst>
              <a:ext uri="{FF2B5EF4-FFF2-40B4-BE49-F238E27FC236}">
                <a16:creationId xmlns:a16="http://schemas.microsoft.com/office/drawing/2014/main" id="{C5F93E90-4379-4AAC-B021-E5FA6D974AE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20" name="Rectangle 19">
            <a:extLst>
              <a:ext uri="{FF2B5EF4-FFF2-40B4-BE49-F238E27FC236}">
                <a16:creationId xmlns:a16="http://schemas.microsoft.com/office/drawing/2014/main" id="{329FDD08-42D8-4AFF-90E5-5DAA5BC4CB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825A6EA-BD0D-4D23-8980-9DF5C944CF15}"/>
              </a:ext>
            </a:extLst>
          </p:cNvPr>
          <p:cNvSpPr>
            <a:spLocks noGrp="1"/>
          </p:cNvSpPr>
          <p:nvPr>
            <p:ph type="title"/>
          </p:nvPr>
        </p:nvSpPr>
        <p:spPr>
          <a:xfrm>
            <a:off x="8191925" y="1325880"/>
            <a:ext cx="3352375" cy="3066507"/>
          </a:xfrm>
        </p:spPr>
        <p:txBody>
          <a:bodyPr vert="horz" lIns="91440" tIns="45720" rIns="91440" bIns="45720" rtlCol="0" anchor="b">
            <a:normAutofit/>
          </a:bodyPr>
          <a:lstStyle/>
          <a:p>
            <a:pPr>
              <a:lnSpc>
                <a:spcPct val="90000"/>
              </a:lnSpc>
            </a:pPr>
            <a:r>
              <a:rPr lang="en-US" sz="3400"/>
              <a:t>Hospitalization Rates in Sedgwick County  </a:t>
            </a:r>
          </a:p>
        </p:txBody>
      </p:sp>
      <p:sp>
        <p:nvSpPr>
          <p:cNvPr id="22" name="Rectangle 21">
            <a:extLst>
              <a:ext uri="{FF2B5EF4-FFF2-40B4-BE49-F238E27FC236}">
                <a16:creationId xmlns:a16="http://schemas.microsoft.com/office/drawing/2014/main" id="{4C1E981B-F06E-48B4-9275-F4B261AFCA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15712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reeform 36">
            <a:extLst>
              <a:ext uri="{FF2B5EF4-FFF2-40B4-BE49-F238E27FC236}">
                <a16:creationId xmlns:a16="http://schemas.microsoft.com/office/drawing/2014/main" id="{312E2C24-0CD2-4071-8CE2-B059993A99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463681"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6" name="Freeform 5">
            <a:extLst>
              <a:ext uri="{FF2B5EF4-FFF2-40B4-BE49-F238E27FC236}">
                <a16:creationId xmlns:a16="http://schemas.microsoft.com/office/drawing/2014/main" id="{24F1DC13-C830-4B86-A9C6-927F5C55DB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400000" flipH="1">
            <a:off x="3708596"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pic>
        <p:nvPicPr>
          <p:cNvPr id="5" name="Content Placeholder 4">
            <a:extLst>
              <a:ext uri="{FF2B5EF4-FFF2-40B4-BE49-F238E27FC236}">
                <a16:creationId xmlns:a16="http://schemas.microsoft.com/office/drawing/2014/main" id="{7C403BA9-41C9-4335-B5CF-2FB19B2DAA12}"/>
              </a:ext>
            </a:extLst>
          </p:cNvPr>
          <p:cNvPicPr>
            <a:picLocks noGrp="1" noChangeAspect="1"/>
          </p:cNvPicPr>
          <p:nvPr>
            <p:ph idx="1"/>
          </p:nvPr>
        </p:nvPicPr>
        <p:blipFill>
          <a:blip r:embed="rId7"/>
          <a:stretch/>
        </p:blipFill>
        <p:spPr>
          <a:xfrm>
            <a:off x="643854" y="1273227"/>
            <a:ext cx="6270662" cy="4311080"/>
          </a:xfrm>
          <a:prstGeom prst="rect">
            <a:avLst/>
          </a:prstGeom>
          <a:effectLst/>
        </p:spPr>
      </p:pic>
    </p:spTree>
    <p:extLst>
      <p:ext uri="{BB962C8B-B14F-4D97-AF65-F5344CB8AC3E}">
        <p14:creationId xmlns:p14="http://schemas.microsoft.com/office/powerpoint/2010/main" val="14680607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46958-EEDC-41D1-BF00-76451B1939BC}"/>
              </a:ext>
            </a:extLst>
          </p:cNvPr>
          <p:cNvSpPr>
            <a:spLocks noGrp="1"/>
          </p:cNvSpPr>
          <p:nvPr>
            <p:ph type="title"/>
          </p:nvPr>
        </p:nvSpPr>
        <p:spPr>
          <a:xfrm>
            <a:off x="643855" y="1447799"/>
            <a:ext cx="3108626" cy="1444752"/>
          </a:xfrm>
        </p:spPr>
        <p:txBody>
          <a:bodyPr anchor="b">
            <a:normAutofit/>
          </a:bodyPr>
          <a:lstStyle/>
          <a:p>
            <a:pPr>
              <a:lnSpc>
                <a:spcPct val="90000"/>
              </a:lnSpc>
            </a:pPr>
            <a:br>
              <a:rPr lang="en-US" sz="1800"/>
            </a:br>
            <a:r>
              <a:rPr lang="en-US" sz="1800"/>
              <a:t>Mental Health Related Emergency Department Visits Among Children 18 and Younger</a:t>
            </a:r>
          </a:p>
        </p:txBody>
      </p:sp>
      <p:sp>
        <p:nvSpPr>
          <p:cNvPr id="18" name="Freeform 11">
            <a:extLst>
              <a:ext uri="{FF2B5EF4-FFF2-40B4-BE49-F238E27FC236}">
                <a16:creationId xmlns:a16="http://schemas.microsoft.com/office/drawing/2014/main" id="{2FEA51AE-2D18-46BE-B2CA-B90B131689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20" name="Rectangle 19">
            <a:extLst>
              <a:ext uri="{FF2B5EF4-FFF2-40B4-BE49-F238E27FC236}">
                <a16:creationId xmlns:a16="http://schemas.microsoft.com/office/drawing/2014/main" id="{5E6A537E-C106-45AE-9BBB-3CE5594418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9056" y="0"/>
            <a:ext cx="7552944"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5">
            <a:extLst>
              <a:ext uri="{FF2B5EF4-FFF2-40B4-BE49-F238E27FC236}">
                <a16:creationId xmlns:a16="http://schemas.microsoft.com/office/drawing/2014/main" id="{F918BA52-E4A7-4EEC-898E-C49023767C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1404667" y="2756642"/>
            <a:ext cx="6858000" cy="1344715"/>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rgbClr val="FFFFFF"/>
          </a:solidFill>
          <a:ln>
            <a:noFill/>
          </a:ln>
        </p:spPr>
      </p:sp>
      <p:sp>
        <p:nvSpPr>
          <p:cNvPr id="24" name="Rectangle 23">
            <a:extLst>
              <a:ext uri="{FF2B5EF4-FFF2-40B4-BE49-F238E27FC236}">
                <a16:creationId xmlns:a16="http://schemas.microsoft.com/office/drawing/2014/main" id="{86D3F3B7-282C-4DDC-AD1B-C497F2942B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1" name="Content Placeholder 10">
            <a:extLst>
              <a:ext uri="{FF2B5EF4-FFF2-40B4-BE49-F238E27FC236}">
                <a16:creationId xmlns:a16="http://schemas.microsoft.com/office/drawing/2014/main" id="{266D70DA-2836-46A0-B5D8-3EB108C9A7AB}"/>
              </a:ext>
            </a:extLst>
          </p:cNvPr>
          <p:cNvSpPr>
            <a:spLocks noGrp="1"/>
          </p:cNvSpPr>
          <p:nvPr>
            <p:ph idx="1"/>
          </p:nvPr>
        </p:nvSpPr>
        <p:spPr>
          <a:xfrm>
            <a:off x="643855" y="3072385"/>
            <a:ext cx="3108057" cy="2947415"/>
          </a:xfrm>
        </p:spPr>
        <p:txBody>
          <a:bodyPr>
            <a:normAutofit/>
          </a:bodyPr>
          <a:lstStyle/>
          <a:p>
            <a:pPr>
              <a:lnSpc>
                <a:spcPct val="90000"/>
              </a:lnSpc>
            </a:pPr>
            <a:endParaRPr lang="en-US" sz="1000"/>
          </a:p>
          <a:p>
            <a:pPr>
              <a:lnSpc>
                <a:spcPct val="90000"/>
              </a:lnSpc>
            </a:pPr>
            <a:endParaRPr lang="en-US" sz="1000"/>
          </a:p>
          <a:p>
            <a:pPr>
              <a:lnSpc>
                <a:spcPct val="90000"/>
              </a:lnSpc>
            </a:pPr>
            <a:endParaRPr lang="en-US" sz="1000"/>
          </a:p>
          <a:p>
            <a:pPr>
              <a:lnSpc>
                <a:spcPct val="90000"/>
              </a:lnSpc>
            </a:pPr>
            <a:endParaRPr lang="en-US" sz="1000"/>
          </a:p>
          <a:p>
            <a:pPr>
              <a:lnSpc>
                <a:spcPct val="90000"/>
              </a:lnSpc>
            </a:pPr>
            <a:endParaRPr lang="en-US" sz="1000"/>
          </a:p>
          <a:p>
            <a:pPr>
              <a:lnSpc>
                <a:spcPct val="90000"/>
              </a:lnSpc>
            </a:pPr>
            <a:endParaRPr lang="en-US" sz="1000"/>
          </a:p>
          <a:p>
            <a:pPr>
              <a:lnSpc>
                <a:spcPct val="90000"/>
              </a:lnSpc>
            </a:pPr>
            <a:endParaRPr lang="en-US" sz="1000"/>
          </a:p>
          <a:p>
            <a:pPr>
              <a:lnSpc>
                <a:spcPct val="90000"/>
              </a:lnSpc>
            </a:pPr>
            <a:endParaRPr lang="en-US" sz="1000"/>
          </a:p>
          <a:p>
            <a:pPr marL="0" indent="0">
              <a:lnSpc>
                <a:spcPct val="90000"/>
              </a:lnSpc>
              <a:buNone/>
            </a:pPr>
            <a:r>
              <a:rPr lang="en-US" sz="1000"/>
              <a:t>*Mental Health–Related Emergency Department Visits Among Children Aged &lt;18 Years During the COVID-19 Pandemic — United States, January 1–October 17, 2020</a:t>
            </a:r>
            <a:r>
              <a:rPr lang="en-US" sz="1000" i="1"/>
              <a:t>Weekly</a:t>
            </a:r>
            <a:r>
              <a:rPr lang="en-US" sz="1000"/>
              <a:t> / November 13, 2020 / 69(45);1675–1680</a:t>
            </a:r>
          </a:p>
        </p:txBody>
      </p:sp>
      <p:pic>
        <p:nvPicPr>
          <p:cNvPr id="13" name="Picture 12" descr="Text&#10;&#10;Description automatically generated">
            <a:extLst>
              <a:ext uri="{FF2B5EF4-FFF2-40B4-BE49-F238E27FC236}">
                <a16:creationId xmlns:a16="http://schemas.microsoft.com/office/drawing/2014/main" id="{3C5CEBE4-F1E4-4328-8153-DB828A1DD371}"/>
              </a:ext>
            </a:extLst>
          </p:cNvPr>
          <p:cNvPicPr>
            <a:picLocks noChangeAspect="1"/>
          </p:cNvPicPr>
          <p:nvPr/>
        </p:nvPicPr>
        <p:blipFill>
          <a:blip r:embed="rId3"/>
          <a:stretch>
            <a:fillRect/>
          </a:stretch>
        </p:blipFill>
        <p:spPr>
          <a:xfrm>
            <a:off x="5048451" y="2087418"/>
            <a:ext cx="6737149" cy="3223491"/>
          </a:xfrm>
          <a:prstGeom prst="rect">
            <a:avLst/>
          </a:prstGeom>
          <a:effectLst/>
        </p:spPr>
      </p:pic>
    </p:spTree>
    <p:extLst>
      <p:ext uri="{BB962C8B-B14F-4D97-AF65-F5344CB8AC3E}">
        <p14:creationId xmlns:p14="http://schemas.microsoft.com/office/powerpoint/2010/main" val="17698978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604E0B1-6762-4B99-A6A5-42ED8E20D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1" name="Freeform 7">
            <a:extLst>
              <a:ext uri="{FF2B5EF4-FFF2-40B4-BE49-F238E27FC236}">
                <a16:creationId xmlns:a16="http://schemas.microsoft.com/office/drawing/2014/main" id="{6D86F5FF-DE1B-4BAB-A7BE-6F39F5DD9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9939" y="1460230"/>
            <a:ext cx="3472060"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2" name="Title 1"/>
          <p:cNvSpPr>
            <a:spLocks noGrp="1"/>
          </p:cNvSpPr>
          <p:nvPr>
            <p:ph type="title"/>
          </p:nvPr>
        </p:nvSpPr>
        <p:spPr>
          <a:xfrm>
            <a:off x="648930" y="629267"/>
            <a:ext cx="9252154" cy="1016654"/>
          </a:xfrm>
        </p:spPr>
        <p:txBody>
          <a:bodyPr>
            <a:normAutofit/>
          </a:bodyPr>
          <a:lstStyle/>
          <a:p>
            <a:r>
              <a:rPr lang="en-US" sz="3900">
                <a:solidFill>
                  <a:srgbClr val="EBEBEB"/>
                </a:solidFill>
              </a:rPr>
              <a:t>Recommendation from Committee</a:t>
            </a:r>
          </a:p>
        </p:txBody>
      </p:sp>
      <p:sp>
        <p:nvSpPr>
          <p:cNvPr id="13" name="Rectangle 12">
            <a:extLst>
              <a:ext uri="{FF2B5EF4-FFF2-40B4-BE49-F238E27FC236}">
                <a16:creationId xmlns:a16="http://schemas.microsoft.com/office/drawing/2014/main" id="{736AD705-9544-45E1-B278-8D99F718B8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5" name="Freeform: Shape 14">
            <a:extLst>
              <a:ext uri="{FF2B5EF4-FFF2-40B4-BE49-F238E27FC236}">
                <a16:creationId xmlns:a16="http://schemas.microsoft.com/office/drawing/2014/main" id="{8DFFC5B7-4963-4902-8A90-EFF576689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 y="1762067"/>
            <a:ext cx="12192418"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7" name="Content Placeholder 2">
            <a:extLst>
              <a:ext uri="{FF2B5EF4-FFF2-40B4-BE49-F238E27FC236}">
                <a16:creationId xmlns:a16="http://schemas.microsoft.com/office/drawing/2014/main" id="{5E680F08-37E8-4266-ACB7-947A0BE50DE5}"/>
              </a:ext>
            </a:extLst>
          </p:cNvPr>
          <p:cNvGraphicFramePr>
            <a:graphicFrameLocks noGrp="1"/>
          </p:cNvGraphicFramePr>
          <p:nvPr>
            <p:ph idx="1"/>
            <p:extLst>
              <p:ext uri="{D42A27DB-BD31-4B8C-83A1-F6EECF244321}">
                <p14:modId xmlns:p14="http://schemas.microsoft.com/office/powerpoint/2010/main" val="4011365874"/>
              </p:ext>
            </p:extLst>
          </p:nvPr>
        </p:nvGraphicFramePr>
        <p:xfrm>
          <a:off x="648930" y="2810256"/>
          <a:ext cx="10895370" cy="34042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12800667"/>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8B9538A-2A89-47DD-996C-7D2BE2AB6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7700" y="1423641"/>
            <a:ext cx="3108626" cy="4572000"/>
          </a:xfrm>
        </p:spPr>
        <p:txBody>
          <a:bodyPr anchor="ctr">
            <a:normAutofit/>
          </a:bodyPr>
          <a:lstStyle/>
          <a:p>
            <a:r>
              <a:rPr lang="en-US" sz="3600">
                <a:solidFill>
                  <a:srgbClr val="EBEBEB"/>
                </a:solidFill>
              </a:rPr>
              <a:t>Next Steps</a:t>
            </a:r>
          </a:p>
        </p:txBody>
      </p:sp>
      <p:sp>
        <p:nvSpPr>
          <p:cNvPr id="11" name="Freeform: Shape 10">
            <a:extLst>
              <a:ext uri="{FF2B5EF4-FFF2-40B4-BE49-F238E27FC236}">
                <a16:creationId xmlns:a16="http://schemas.microsoft.com/office/drawing/2014/main" id="{E625979B-5325-4898-8EF9-5C174B192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1310" y="0"/>
            <a:ext cx="8030690"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8110"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15" name="Rectangle 14">
            <a:extLst>
              <a:ext uri="{FF2B5EF4-FFF2-40B4-BE49-F238E27FC236}">
                <a16:creationId xmlns:a16="http://schemas.microsoft.com/office/drawing/2014/main" id="{9B6DA3CD-A002-40ED-8194-B4E637BD7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45FAAB8F-F17F-419A-A0E1-BDCB5E666EFF}"/>
              </a:ext>
            </a:extLst>
          </p:cNvPr>
          <p:cNvGraphicFramePr>
            <a:graphicFrameLocks noGrp="1"/>
          </p:cNvGraphicFramePr>
          <p:nvPr>
            <p:ph idx="1"/>
            <p:extLst>
              <p:ext uri="{D42A27DB-BD31-4B8C-83A1-F6EECF244321}">
                <p14:modId xmlns:p14="http://schemas.microsoft.com/office/powerpoint/2010/main" val="4050441008"/>
              </p:ext>
            </p:extLst>
          </p:nvPr>
        </p:nvGraphicFramePr>
        <p:xfrm>
          <a:off x="5048250" y="1447800"/>
          <a:ext cx="649605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22087810"/>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923E8915-D2AA-4327-A45A-972C3CA957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ectangle 11">
            <a:extLst>
              <a:ext uri="{FF2B5EF4-FFF2-40B4-BE49-F238E27FC236}">
                <a16:creationId xmlns:a16="http://schemas.microsoft.com/office/drawing/2014/main" id="{8302FC3C-9804-4950-B721-5FD704BA60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0" y="0"/>
            <a:ext cx="12188952" cy="6858000"/>
          </a:xfrm>
          <a:prstGeom prst="rect">
            <a:avLst/>
          </a:prstGeom>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B9695BD-ECF6-49CA-8877-8C493193C65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5" y="1828800"/>
            <a:ext cx="0" cy="3200400"/>
          </a:xfrm>
          <a:prstGeom prst="line">
            <a:avLst/>
          </a:prstGeom>
          <a:ln w="1905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3BC6EBB2-9BDC-4075-BA6B-43A9FBF9C8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b="23320"/>
          <a:stretch/>
        </p:blipFill>
        <p:spPr>
          <a:xfrm>
            <a:off x="8605878" y="6228080"/>
            <a:ext cx="993734" cy="762000"/>
          </a:xfrm>
          <a:prstGeom prst="rect">
            <a:avLst/>
          </a:prstGeom>
        </p:spPr>
      </p:pic>
      <p:sp>
        <p:nvSpPr>
          <p:cNvPr id="18" name="Freeform 5">
            <a:extLst>
              <a:ext uri="{FF2B5EF4-FFF2-40B4-BE49-F238E27FC236}">
                <a16:creationId xmlns:a16="http://schemas.microsoft.com/office/drawing/2014/main" id="{F3798573-F27B-47EB-8EA4-7EE34954C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1588" y="0"/>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sp>
      <p:sp>
        <p:nvSpPr>
          <p:cNvPr id="4" name="Title 3">
            <a:extLst>
              <a:ext uri="{FF2B5EF4-FFF2-40B4-BE49-F238E27FC236}">
                <a16:creationId xmlns:a16="http://schemas.microsoft.com/office/drawing/2014/main" id="{F9269C7D-9BC9-4B6C-9D78-7F457B348113}"/>
              </a:ext>
            </a:extLst>
          </p:cNvPr>
          <p:cNvSpPr>
            <a:spLocks noGrp="1"/>
          </p:cNvSpPr>
          <p:nvPr>
            <p:ph type="title"/>
          </p:nvPr>
        </p:nvSpPr>
        <p:spPr>
          <a:xfrm>
            <a:off x="806195" y="804672"/>
            <a:ext cx="3521359" cy="5248656"/>
          </a:xfrm>
        </p:spPr>
        <p:txBody>
          <a:bodyPr anchor="ctr">
            <a:normAutofit/>
          </a:bodyPr>
          <a:lstStyle/>
          <a:p>
            <a:pPr algn="ctr"/>
            <a:r>
              <a:rPr lang="en-US" sz="2900"/>
              <a:t>Recommendation to the BOE</a:t>
            </a:r>
          </a:p>
        </p:txBody>
      </p:sp>
      <p:sp>
        <p:nvSpPr>
          <p:cNvPr id="5" name="Content Placeholder 4">
            <a:extLst>
              <a:ext uri="{FF2B5EF4-FFF2-40B4-BE49-F238E27FC236}">
                <a16:creationId xmlns:a16="http://schemas.microsoft.com/office/drawing/2014/main" id="{42C8BBDC-4AA7-4427-8038-5B8B9F34F496}"/>
              </a:ext>
            </a:extLst>
          </p:cNvPr>
          <p:cNvSpPr>
            <a:spLocks noGrp="1"/>
          </p:cNvSpPr>
          <p:nvPr>
            <p:ph idx="1"/>
          </p:nvPr>
        </p:nvSpPr>
        <p:spPr>
          <a:xfrm>
            <a:off x="4975861" y="804671"/>
            <a:ext cx="6399930" cy="5248657"/>
          </a:xfrm>
        </p:spPr>
        <p:txBody>
          <a:bodyPr anchor="ctr">
            <a:normAutofit/>
          </a:bodyPr>
          <a:lstStyle/>
          <a:p>
            <a:r>
              <a:rPr lang="en-US" dirty="0"/>
              <a:t>District Leadership will continue to monitor data from Sedgwick County Health Department, KDHE, and the CDC throughout the 21-22 school year. </a:t>
            </a:r>
          </a:p>
          <a:p>
            <a:r>
              <a:rPr lang="en-US" dirty="0"/>
              <a:t>Motion-Effective July 20, 2021, the wearing of masks by USD 261 students and staff is optional for the 21-22 school year.  </a:t>
            </a:r>
          </a:p>
        </p:txBody>
      </p:sp>
    </p:spTree>
    <p:extLst>
      <p:ext uri="{BB962C8B-B14F-4D97-AF65-F5344CB8AC3E}">
        <p14:creationId xmlns:p14="http://schemas.microsoft.com/office/powerpoint/2010/main" val="8690909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468</TotalTime>
  <Words>345</Words>
  <Application>Microsoft Office PowerPoint</Application>
  <PresentationFormat>Widescreen</PresentationFormat>
  <Paragraphs>48</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Ion</vt:lpstr>
      <vt:lpstr>USD #261COVID Response</vt:lpstr>
      <vt:lpstr>Committee Members</vt:lpstr>
      <vt:lpstr>Purpose of Committee</vt:lpstr>
      <vt:lpstr>Current Data from Sedgwick County </vt:lpstr>
      <vt:lpstr>Transmission Rate in Sedgwick County </vt:lpstr>
      <vt:lpstr>Vaccinations</vt:lpstr>
      <vt:lpstr>Vaccination Rates</vt:lpstr>
      <vt:lpstr>Hospitalization Rates in Sedgwick County  </vt:lpstr>
      <vt:lpstr> Mental Health Related Emergency Department Visits Among Children 18 and Younger</vt:lpstr>
      <vt:lpstr>Recommendation from Committee</vt:lpstr>
      <vt:lpstr>Next Steps</vt:lpstr>
      <vt:lpstr>Recommendation to the BOE</vt:lpstr>
    </vt:vector>
  </TitlesOfParts>
  <Company>k12itc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USD #261COVID Response Planning Committee</dc:title>
  <dc:creator>Jeff Hersh</dc:creator>
  <cp:lastModifiedBy>Misty Long</cp:lastModifiedBy>
  <cp:revision>9</cp:revision>
  <dcterms:created xsi:type="dcterms:W3CDTF">2021-07-14T02:01:38Z</dcterms:created>
  <dcterms:modified xsi:type="dcterms:W3CDTF">2021-07-19T22:58:01Z</dcterms:modified>
</cp:coreProperties>
</file>