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49F84-A41B-435B-9B46-6D3B0B050C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Crisis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3ABDF6-D7CE-4B9D-8A13-25AA05C559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July 2021</a:t>
            </a:r>
          </a:p>
        </p:txBody>
      </p:sp>
    </p:spTree>
    <p:extLst>
      <p:ext uri="{BB962C8B-B14F-4D97-AF65-F5344CB8AC3E}">
        <p14:creationId xmlns:p14="http://schemas.microsoft.com/office/powerpoint/2010/main" val="904758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00941-6EC1-48B0-A831-45BEDC8F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Crisis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714DF-9E1D-4041-B28D-6BC44A2F8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Team Meets Quarterly at the Dr. John Burke Learning Center</a:t>
            </a:r>
          </a:p>
          <a:p>
            <a:endParaRPr lang="en-US" dirty="0"/>
          </a:p>
          <a:p>
            <a:r>
              <a:rPr lang="en-US" dirty="0"/>
              <a:t>Attendees include, Haysville Police, Sedgwick County Fire, EMS, Sedgwick County Sheriff, Emergency Management, USD 261 Administrators as well as building representatives.</a:t>
            </a:r>
          </a:p>
          <a:p>
            <a:endParaRPr lang="en-US" dirty="0"/>
          </a:p>
          <a:p>
            <a:r>
              <a:rPr lang="en-US" dirty="0"/>
              <a:t>There we discuss events that have happened within the schools, as well as upcoming training opportunities or other topics that may need to be discussed.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455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EDB0B-8BA4-41D7-9CC8-5571C0620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Crisis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1B02B-2DCA-4B40-B025-BBFE7F373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Building Crisis Teams meet during in-service days of other pre-arranged dates.</a:t>
            </a:r>
          </a:p>
          <a:p>
            <a:r>
              <a:rPr lang="en-US" dirty="0"/>
              <a:t>Representation on the Building Crisis Teams consists of Administrator, Secretary, Counselor, Facilities, Nurse, Teachers and Support Staff.  There are 3 people listed under each category to ensure that we have proper coverage if someone happens to be gone.</a:t>
            </a:r>
          </a:p>
          <a:p>
            <a:r>
              <a:rPr lang="en-US" dirty="0"/>
              <a:t>Buildings do have Crisis Plans that are required to be completed</a:t>
            </a:r>
          </a:p>
          <a:p>
            <a:r>
              <a:rPr lang="en-US" dirty="0"/>
              <a:t>These plans are passed along to Haysville Police, Fire, and Sheriff.</a:t>
            </a:r>
          </a:p>
          <a:p>
            <a:r>
              <a:rPr lang="en-US" dirty="0"/>
              <a:t>Buildings are required to do the safety drills as outlined by the state.  (3 crisis drills, 4 fire drills, 3 tornado drills)</a:t>
            </a:r>
          </a:p>
        </p:txBody>
      </p:sp>
    </p:spTree>
    <p:extLst>
      <p:ext uri="{BB962C8B-B14F-4D97-AF65-F5344CB8AC3E}">
        <p14:creationId xmlns:p14="http://schemas.microsoft.com/office/powerpoint/2010/main" val="3596853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12580-0BA0-4D34-8881-8CAD9D58C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Initiative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59BD6-2974-4555-BF47-119A34F02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SPEAK UP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100% anonymous tip program coordinated through USD 261’s Operations Department and in partnership with Crime Stoppers of Sedgwick county, a Division of the Wichita Crime Commission, will now be accepting tips by phone, web and the free P3 Tips mobile app.</a:t>
            </a:r>
          </a:p>
          <a:p>
            <a:pPr marL="0" indent="0">
              <a:buNone/>
            </a:pPr>
            <a:r>
              <a:rPr lang="en-US" dirty="0"/>
              <a:t>This is not a rewards program.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Currently used by Wichita, Goddard, Derby, Maize and Andale Schools.</a:t>
            </a:r>
          </a:p>
        </p:txBody>
      </p:sp>
    </p:spTree>
    <p:extLst>
      <p:ext uri="{BB962C8B-B14F-4D97-AF65-F5344CB8AC3E}">
        <p14:creationId xmlns:p14="http://schemas.microsoft.com/office/powerpoint/2010/main" val="367228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20515-D93D-4859-9EED-072B38E6B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891F1-1A4E-411A-A3B1-9146E7AFA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49661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{2A7D6F73-80AE-4970-9B50-95C031633E32}tf10001114</Template>
  <TotalTime>1959</TotalTime>
  <Words>258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Gallery</vt:lpstr>
      <vt:lpstr>Crisis Report</vt:lpstr>
      <vt:lpstr>District Crisis Team</vt:lpstr>
      <vt:lpstr>Building Crisis Teams</vt:lpstr>
      <vt:lpstr>New Initiative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Crisis Report</dc:title>
  <dc:creator>B.J. Knudson</dc:creator>
  <cp:lastModifiedBy>Misty Long</cp:lastModifiedBy>
  <cp:revision>5</cp:revision>
  <cp:lastPrinted>2021-07-13T17:48:13Z</cp:lastPrinted>
  <dcterms:created xsi:type="dcterms:W3CDTF">2021-07-12T12:29:23Z</dcterms:created>
  <dcterms:modified xsi:type="dcterms:W3CDTF">2021-07-19T23:04:38Z</dcterms:modified>
</cp:coreProperties>
</file>