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 id="2147483693" r:id="rId3"/>
    <p:sldMasterId id="2147483711" r:id="rId4"/>
  </p:sldMasterIdLst>
  <p:notesMasterIdLst>
    <p:notesMasterId r:id="rId30"/>
  </p:notesMasterIdLst>
  <p:handoutMasterIdLst>
    <p:handoutMasterId r:id="rId31"/>
  </p:handoutMasterIdLst>
  <p:sldIdLst>
    <p:sldId id="294" r:id="rId5"/>
    <p:sldId id="295" r:id="rId6"/>
    <p:sldId id="296" r:id="rId7"/>
    <p:sldId id="297" r:id="rId8"/>
    <p:sldId id="298" r:id="rId9"/>
    <p:sldId id="262" r:id="rId10"/>
    <p:sldId id="264" r:id="rId11"/>
    <p:sldId id="265" r:id="rId12"/>
    <p:sldId id="301" r:id="rId13"/>
    <p:sldId id="292" r:id="rId14"/>
    <p:sldId id="293" r:id="rId15"/>
    <p:sldId id="258" r:id="rId16"/>
    <p:sldId id="259" r:id="rId17"/>
    <p:sldId id="256" r:id="rId18"/>
    <p:sldId id="260" r:id="rId19"/>
    <p:sldId id="261" r:id="rId20"/>
    <p:sldId id="277" r:id="rId21"/>
    <p:sldId id="268" r:id="rId22"/>
    <p:sldId id="257" r:id="rId23"/>
    <p:sldId id="286" r:id="rId24"/>
    <p:sldId id="276" r:id="rId25"/>
    <p:sldId id="291" r:id="rId26"/>
    <p:sldId id="285" r:id="rId27"/>
    <p:sldId id="299" r:id="rId28"/>
    <p:sldId id="30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AL 2" id="{B8B1661B-FC0A-494E-B5A0-6776DED7A1F1}">
          <p14:sldIdLst>
            <p14:sldId id="294"/>
            <p14:sldId id="295"/>
            <p14:sldId id="296"/>
            <p14:sldId id="297"/>
            <p14:sldId id="298"/>
            <p14:sldId id="262"/>
            <p14:sldId id="264"/>
            <p14:sldId id="265"/>
          </p14:sldIdLst>
        </p14:section>
        <p14:section name="GOAL 3" id="{7B9C003D-3F86-4E9A-8947-53E9377D96F6}">
          <p14:sldIdLst>
            <p14:sldId id="301"/>
            <p14:sldId id="292"/>
            <p14:sldId id="293"/>
            <p14:sldId id="258"/>
            <p14:sldId id="259"/>
          </p14:sldIdLst>
        </p14:section>
        <p14:section name="GOAL 4" id="{6C15C163-4016-4F67-9246-82F4FA93F63B}">
          <p14:sldIdLst>
            <p14:sldId id="256"/>
            <p14:sldId id="260"/>
            <p14:sldId id="261"/>
            <p14:sldId id="277"/>
            <p14:sldId id="268"/>
            <p14:sldId id="257"/>
            <p14:sldId id="286"/>
            <p14:sldId id="276"/>
            <p14:sldId id="291"/>
            <p14:sldId id="285"/>
          </p14:sldIdLst>
        </p14:section>
        <p14:section name="GOAL 5" id="{B5008796-3979-4B49-98D3-772E92454C87}">
          <p14:sldIdLst>
            <p14:sldId id="299"/>
            <p14:sldId id="30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4660"/>
  </p:normalViewPr>
  <p:slideViewPr>
    <p:cSldViewPr snapToGrid="0" showGuides="1">
      <p:cViewPr varScale="1">
        <p:scale>
          <a:sx n="114" d="100"/>
          <a:sy n="114" d="100"/>
        </p:scale>
        <p:origin x="636" y="120"/>
      </p:cViewPr>
      <p:guideLst>
        <p:guide orient="horz" pos="2160"/>
        <p:guide pos="3840"/>
      </p:guideLst>
    </p:cSldViewPr>
  </p:slid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E46C71-B694-4CA5-ADDC-837A559025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469FD6F-AAB2-4841-9B7D-7BF1F0C681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75230B-7BB4-411E-A9C7-CE60441B2BEB}" type="datetimeFigureOut">
              <a:rPr lang="en-US" smtClean="0"/>
              <a:t>11/18/2019</a:t>
            </a:fld>
            <a:endParaRPr lang="en-US" dirty="0"/>
          </a:p>
        </p:txBody>
      </p:sp>
      <p:sp>
        <p:nvSpPr>
          <p:cNvPr id="4" name="Footer Placeholder 3">
            <a:extLst>
              <a:ext uri="{FF2B5EF4-FFF2-40B4-BE49-F238E27FC236}">
                <a16:creationId xmlns:a16="http://schemas.microsoft.com/office/drawing/2014/main" id="{95590C6E-698B-4E76-ACFB-17D281E9E3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5756933-09DF-400F-9034-B0F4775F48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334037-95E2-4217-82D2-347F97212AE4}" type="slidenum">
              <a:rPr lang="en-US" smtClean="0"/>
              <a:t>‹#›</a:t>
            </a:fld>
            <a:endParaRPr lang="en-US" dirty="0"/>
          </a:p>
        </p:txBody>
      </p:sp>
    </p:spTree>
    <p:extLst>
      <p:ext uri="{BB962C8B-B14F-4D97-AF65-F5344CB8AC3E}">
        <p14:creationId xmlns:p14="http://schemas.microsoft.com/office/powerpoint/2010/main" val="1259228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4660AB-C737-4725-A59E-73096A219B67}" type="datetimeFigureOut">
              <a:rPr lang="en-US" smtClean="0"/>
              <a:t>11/18/2019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9B9867-A8D7-43CA-B62E-65ACB63F0B12}" type="slidenum">
              <a:rPr lang="en-US" smtClean="0"/>
              <a:t>‹#›</a:t>
            </a:fld>
            <a:endParaRPr lang="en-US" dirty="0"/>
          </a:p>
        </p:txBody>
      </p:sp>
    </p:spTree>
    <p:extLst>
      <p:ext uri="{BB962C8B-B14F-4D97-AF65-F5344CB8AC3E}">
        <p14:creationId xmlns:p14="http://schemas.microsoft.com/office/powerpoint/2010/main" val="2334178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78e73c4a4f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78e73c4a4f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0" y="0"/>
            <a:ext cx="12192000"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1" name="Title Placeholder 1">
            <a:extLst>
              <a:ext uri="{FF2B5EF4-FFF2-40B4-BE49-F238E27FC236}">
                <a16:creationId xmlns:a16="http://schemas.microsoft.com/office/drawing/2014/main" id="{D382EBE2-22F2-46F1-BF21-459794C4E5FD}"/>
              </a:ext>
            </a:extLst>
          </p:cNvPr>
          <p:cNvSpPr>
            <a:spLocks noGrp="1"/>
          </p:cNvSpPr>
          <p:nvPr>
            <p:ph type="title" hasCustomPrompt="1"/>
          </p:nvPr>
        </p:nvSpPr>
        <p:spPr>
          <a:xfrm>
            <a:off x="838200" y="1979386"/>
            <a:ext cx="10515600" cy="3297918"/>
          </a:xfrm>
          <a:prstGeom prst="rect">
            <a:avLst/>
          </a:prstGeom>
        </p:spPr>
        <p:txBody>
          <a:bodyPr vert="horz" lIns="91440" tIns="45720" rIns="91440" bIns="45720" rtlCol="0" anchor="ctr">
            <a:noAutofit/>
          </a:bodyPr>
          <a:lstStyle>
            <a:lvl1pPr algn="ctr">
              <a:defRPr sz="13800" spc="0" baseline="0">
                <a:solidFill>
                  <a:schemeClr val="bg2"/>
                </a:solidFill>
              </a:defRPr>
            </a:lvl1pPr>
          </a:lstStyle>
          <a:p>
            <a:r>
              <a:rPr lang="en-US" dirty="0"/>
              <a:t>TITLE</a:t>
            </a:r>
          </a:p>
        </p:txBody>
      </p:sp>
      <p:sp>
        <p:nvSpPr>
          <p:cNvPr id="3" name="Text Placeholder 2">
            <a:extLst>
              <a:ext uri="{FF2B5EF4-FFF2-40B4-BE49-F238E27FC236}">
                <a16:creationId xmlns:a16="http://schemas.microsoft.com/office/drawing/2014/main" id="{5D29BA2E-4EE1-436F-BBC4-8899ABBCCAB9}"/>
              </a:ext>
            </a:extLst>
          </p:cNvPr>
          <p:cNvSpPr>
            <a:spLocks noGrp="1"/>
          </p:cNvSpPr>
          <p:nvPr>
            <p:ph type="body" sz="quarter" idx="14" hasCustomPrompt="1"/>
          </p:nvPr>
        </p:nvSpPr>
        <p:spPr>
          <a:xfrm>
            <a:off x="838200" y="4304280"/>
            <a:ext cx="10515600" cy="596900"/>
          </a:xfrm>
        </p:spPr>
        <p:txBody>
          <a:bodyPr anchor="ctr">
            <a:normAutofit/>
          </a:bodyPr>
          <a:lstStyle>
            <a:lvl1pPr marL="0" indent="0" algn="ctr">
              <a:buNone/>
              <a:defRPr sz="1800" spc="2000" baseline="0">
                <a:solidFill>
                  <a:schemeClr val="bg2"/>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80127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7429500" y="0"/>
            <a:ext cx="4762500"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2476500"/>
            <a:ext cx="5829300"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838200" y="3778250"/>
            <a:ext cx="5829300" cy="596900"/>
          </a:xfrm>
        </p:spPr>
        <p:txBody>
          <a:bodyPr anchor="ctr">
            <a:normAutofit/>
          </a:bodyPr>
          <a:lstStyle>
            <a:lvl1pPr marL="0" indent="0" algn="l">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2120256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819150"/>
            <a:ext cx="10515600" cy="1028700"/>
          </a:xfrm>
          <a:prstGeom prst="rect">
            <a:avLst/>
          </a:prstGeom>
        </p:spPr>
        <p:txBody>
          <a:bodyPr vert="horz" lIns="91440" tIns="45720" rIns="91440" bIns="45720" rtlCol="0" anchor="ctr">
            <a:normAutofit/>
          </a:bodyPr>
          <a:lstStyle>
            <a:lvl1pPr algn="ctr">
              <a:defRPr>
                <a:solidFill>
                  <a:schemeClr val="tx1"/>
                </a:solidFill>
              </a:defRPr>
            </a:lvl1pPr>
          </a:lstStyle>
          <a:p>
            <a:r>
              <a:rPr lang="en-US"/>
              <a:t>Click to edit Master title style</a:t>
            </a:r>
            <a:endParaRPr lang="en-US" dirty="0"/>
          </a:p>
        </p:txBody>
      </p:sp>
      <p:sp>
        <p:nvSpPr>
          <p:cNvPr id="7" name="Text Placeholder 2">
            <a:extLst>
              <a:ext uri="{FF2B5EF4-FFF2-40B4-BE49-F238E27FC236}">
                <a16:creationId xmlns:a16="http://schemas.microsoft.com/office/drawing/2014/main" id="{6EEDD7CF-267D-4D21-8AAC-4C7450141D1E}"/>
              </a:ext>
            </a:extLst>
          </p:cNvPr>
          <p:cNvSpPr>
            <a:spLocks noGrp="1"/>
          </p:cNvSpPr>
          <p:nvPr>
            <p:ph type="body" sz="quarter" idx="14" hasCustomPrompt="1"/>
          </p:nvPr>
        </p:nvSpPr>
        <p:spPr>
          <a:xfrm>
            <a:off x="838200" y="1510392"/>
            <a:ext cx="10515600" cy="377372"/>
          </a:xfrm>
        </p:spPr>
        <p:txBody>
          <a:bodyPr anchor="ctr">
            <a:normAutofit/>
          </a:bodyPr>
          <a:lstStyle>
            <a:lvl1pPr marL="0" indent="0" algn="ct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2361246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42177EA-D720-4336-9B43-B0EF6AE62A75}"/>
              </a:ext>
            </a:extLst>
          </p:cNvPr>
          <p:cNvSpPr>
            <a:spLocks noGrp="1"/>
          </p:cNvSpPr>
          <p:nvPr>
            <p:ph type="pic" sz="quarter" idx="13"/>
          </p:nvPr>
        </p:nvSpPr>
        <p:spPr>
          <a:xfrm>
            <a:off x="0" y="0"/>
            <a:ext cx="12192000" cy="304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819150"/>
            <a:ext cx="10515600" cy="1028700"/>
          </a:xfrm>
          <a:prstGeom prst="rect">
            <a:avLst/>
          </a:prstGeom>
        </p:spPr>
        <p:txBody>
          <a:bodyPr vert="horz" lIns="91440" tIns="45720" rIns="91440" bIns="45720" rtlCol="0" anchor="ctr">
            <a:normAutofit/>
          </a:bodyPr>
          <a:lstStyle>
            <a:lvl1pPr algn="ctr">
              <a:defRPr>
                <a:solidFill>
                  <a:schemeClr val="bg2"/>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3B257BF8-4D89-46AE-B526-68CE871F06AE}"/>
              </a:ext>
            </a:extLst>
          </p:cNvPr>
          <p:cNvSpPr>
            <a:spLocks noGrp="1"/>
          </p:cNvSpPr>
          <p:nvPr>
            <p:ph type="pic" sz="quarter" idx="15"/>
          </p:nvPr>
        </p:nvSpPr>
        <p:spPr>
          <a:xfrm>
            <a:off x="5200357" y="2152357"/>
            <a:ext cx="1791286" cy="1791286"/>
          </a:xfrm>
          <a:custGeom>
            <a:avLst/>
            <a:gdLst>
              <a:gd name="connsiteX0" fmla="*/ 457200 w 914400"/>
              <a:gd name="connsiteY0" fmla="*/ 0 h 914400"/>
              <a:gd name="connsiteX1" fmla="*/ 914400 w 914400"/>
              <a:gd name="connsiteY1" fmla="*/ 457200 h 914400"/>
              <a:gd name="connsiteX2" fmla="*/ 457200 w 914400"/>
              <a:gd name="connsiteY2" fmla="*/ 914400 h 914400"/>
              <a:gd name="connsiteX3" fmla="*/ 0 w 914400"/>
              <a:gd name="connsiteY3" fmla="*/ 457200 h 914400"/>
              <a:gd name="connsiteX4" fmla="*/ 457200 w 9144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914400">
                <a:moveTo>
                  <a:pt x="457200" y="0"/>
                </a:moveTo>
                <a:cubicBezTo>
                  <a:pt x="709705" y="0"/>
                  <a:pt x="914400" y="204695"/>
                  <a:pt x="914400" y="457200"/>
                </a:cubicBezTo>
                <a:cubicBezTo>
                  <a:pt x="914400" y="709705"/>
                  <a:pt x="709705" y="914400"/>
                  <a:pt x="457200" y="914400"/>
                </a:cubicBezTo>
                <a:cubicBezTo>
                  <a:pt x="204695" y="914400"/>
                  <a:pt x="0" y="709705"/>
                  <a:pt x="0" y="457200"/>
                </a:cubicBezTo>
                <a:cubicBezTo>
                  <a:pt x="0" y="204695"/>
                  <a:pt x="204695" y="0"/>
                  <a:pt x="457200" y="0"/>
                </a:cubicBezTo>
                <a:close/>
              </a:path>
            </a:pathLst>
          </a:custGeom>
          <a:solidFill>
            <a:schemeClr val="bg2">
              <a:lumMod val="95000"/>
            </a:schemeClr>
          </a:solidFill>
        </p:spPr>
        <p:txBody>
          <a:bodyPr wrap="square" anchor="ctr">
            <a:noAutofit/>
          </a:bodyPr>
          <a:lstStyle>
            <a:lvl1pPr marL="0" indent="0" algn="ctr">
              <a:buNone/>
              <a:defRPr>
                <a:solidFill>
                  <a:schemeClr val="tx2"/>
                </a:solidFill>
              </a:defRPr>
            </a:lvl1pPr>
          </a:lstStyle>
          <a:p>
            <a:r>
              <a:rPr lang="en-US"/>
              <a:t>Click icon to add picture</a:t>
            </a:r>
            <a:endParaRPr lang="en-US" dirty="0"/>
          </a:p>
        </p:txBody>
      </p:sp>
      <p:sp>
        <p:nvSpPr>
          <p:cNvPr id="10" name="Text Placeholder 2">
            <a:extLst>
              <a:ext uri="{FF2B5EF4-FFF2-40B4-BE49-F238E27FC236}">
                <a16:creationId xmlns:a16="http://schemas.microsoft.com/office/drawing/2014/main" id="{3BFCC1B1-B38E-4018-9721-DADFE245723A}"/>
              </a:ext>
            </a:extLst>
          </p:cNvPr>
          <p:cNvSpPr>
            <a:spLocks noGrp="1"/>
          </p:cNvSpPr>
          <p:nvPr>
            <p:ph type="body" sz="quarter" idx="14" hasCustomPrompt="1"/>
          </p:nvPr>
        </p:nvSpPr>
        <p:spPr>
          <a:xfrm>
            <a:off x="838200" y="1510392"/>
            <a:ext cx="10515600" cy="377372"/>
          </a:xfrm>
        </p:spPr>
        <p:txBody>
          <a:bodyPr anchor="ctr">
            <a:normAutofit/>
          </a:bodyPr>
          <a:lstStyle>
            <a:lvl1pPr marL="0" indent="0" algn="ctr">
              <a:buNone/>
              <a:defRPr sz="1800" spc="0" baseline="0">
                <a:solidFill>
                  <a:schemeClr val="bg2"/>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23833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0" y="4114800"/>
            <a:ext cx="12192000" cy="27432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4988170" y="1407355"/>
            <a:ext cx="5829300" cy="1638300"/>
          </a:xfrm>
          <a:prstGeom prst="rect">
            <a:avLst/>
          </a:prstGeom>
        </p:spPr>
        <p:txBody>
          <a:bodyPr vert="horz" lIns="91440" tIns="45720" rIns="91440" bIns="45720" rtlCol="0" anchor="ctr">
            <a:normAutofit/>
          </a:bodyPr>
          <a:lstStyle>
            <a:lvl1pPr algn="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4988170" y="2709105"/>
            <a:ext cx="5829300" cy="596900"/>
          </a:xfrm>
        </p:spPr>
        <p:txBody>
          <a:bodyPr anchor="ctr">
            <a:normAutofit/>
          </a:bodyPr>
          <a:lstStyle>
            <a:lvl1pPr marL="0" indent="0" algn="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304967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0" y="0"/>
            <a:ext cx="4762500"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5524500" y="1336675"/>
            <a:ext cx="5829300"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7356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5391150" y="0"/>
            <a:ext cx="3854450"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628650" y="1282700"/>
            <a:ext cx="4114800"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21751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7238999" y="0"/>
            <a:ext cx="4953001"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2" y="1005205"/>
            <a:ext cx="5643878"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72806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3266" y="2133600"/>
            <a:ext cx="6096000" cy="47244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6809015" y="1146175"/>
            <a:ext cx="4669972"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15283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819150"/>
            <a:ext cx="10515600" cy="1028700"/>
          </a:xfrm>
          <a:prstGeom prst="rect">
            <a:avLst/>
          </a:prstGeom>
        </p:spPr>
        <p:txBody>
          <a:bodyPr vert="horz" lIns="91440" tIns="45720" rIns="91440" bIns="45720" rtlCol="0" anchor="ctr">
            <a:normAutofit/>
          </a:bodyPr>
          <a:lstStyle>
            <a:lvl1pPr algn="ct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838200" y="1510392"/>
            <a:ext cx="10515600" cy="377372"/>
          </a:xfrm>
        </p:spPr>
        <p:txBody>
          <a:bodyPr anchor="ctr">
            <a:normAutofit/>
          </a:bodyPr>
          <a:lstStyle>
            <a:lvl1pPr marL="0" indent="0" algn="ct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
        <p:nvSpPr>
          <p:cNvPr id="7" name="Picture Placeholder 6">
            <a:extLst>
              <a:ext uri="{FF2B5EF4-FFF2-40B4-BE49-F238E27FC236}">
                <a16:creationId xmlns:a16="http://schemas.microsoft.com/office/drawing/2014/main" id="{04C81992-C40E-4373-A96B-A3C30635395B}"/>
              </a:ext>
            </a:extLst>
          </p:cNvPr>
          <p:cNvSpPr>
            <a:spLocks noGrp="1"/>
          </p:cNvSpPr>
          <p:nvPr>
            <p:ph type="pic" sz="quarter" idx="13"/>
          </p:nvPr>
        </p:nvSpPr>
        <p:spPr>
          <a:xfrm>
            <a:off x="3266" y="4368800"/>
            <a:ext cx="12188734" cy="2489199"/>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65137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819150"/>
            <a:ext cx="10515600" cy="1028700"/>
          </a:xfrm>
          <a:prstGeom prst="rect">
            <a:avLst/>
          </a:prstGeom>
        </p:spPr>
        <p:txBody>
          <a:bodyPr vert="horz" lIns="91440" tIns="45720" rIns="91440" bIns="45720" rtlCol="0" anchor="ctr">
            <a:normAutofit/>
          </a:bodyPr>
          <a:lstStyle>
            <a:lvl1pPr algn="ct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838200" y="1510392"/>
            <a:ext cx="10515600" cy="377372"/>
          </a:xfrm>
        </p:spPr>
        <p:txBody>
          <a:bodyPr anchor="ctr">
            <a:normAutofit/>
          </a:bodyPr>
          <a:lstStyle>
            <a:lvl1pPr marL="0" indent="0" algn="ct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
        <p:nvSpPr>
          <p:cNvPr id="7" name="Picture Placeholder 6">
            <a:extLst>
              <a:ext uri="{FF2B5EF4-FFF2-40B4-BE49-F238E27FC236}">
                <a16:creationId xmlns:a16="http://schemas.microsoft.com/office/drawing/2014/main" id="{04C81992-C40E-4373-A96B-A3C30635395B}"/>
              </a:ext>
            </a:extLst>
          </p:cNvPr>
          <p:cNvSpPr>
            <a:spLocks noGrp="1"/>
          </p:cNvSpPr>
          <p:nvPr>
            <p:ph type="pic" sz="quarter" idx="13"/>
          </p:nvPr>
        </p:nvSpPr>
        <p:spPr>
          <a:xfrm>
            <a:off x="4810941" y="2147206"/>
            <a:ext cx="2570117"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1" name="Picture Placeholder 6">
            <a:extLst>
              <a:ext uri="{FF2B5EF4-FFF2-40B4-BE49-F238E27FC236}">
                <a16:creationId xmlns:a16="http://schemas.microsoft.com/office/drawing/2014/main" id="{01DF847A-68B7-4061-BAF8-137179B64945}"/>
              </a:ext>
            </a:extLst>
          </p:cNvPr>
          <p:cNvSpPr>
            <a:spLocks noGrp="1"/>
          </p:cNvSpPr>
          <p:nvPr>
            <p:ph type="pic" sz="quarter" idx="15"/>
          </p:nvPr>
        </p:nvSpPr>
        <p:spPr>
          <a:xfrm>
            <a:off x="8610599" y="2147206"/>
            <a:ext cx="2570117"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2" name="Picture Placeholder 6">
            <a:extLst>
              <a:ext uri="{FF2B5EF4-FFF2-40B4-BE49-F238E27FC236}">
                <a16:creationId xmlns:a16="http://schemas.microsoft.com/office/drawing/2014/main" id="{3DDE148D-11DE-4F5D-ACB2-4103A8C1A365}"/>
              </a:ext>
            </a:extLst>
          </p:cNvPr>
          <p:cNvSpPr>
            <a:spLocks noGrp="1"/>
          </p:cNvSpPr>
          <p:nvPr>
            <p:ph type="pic" sz="quarter" idx="16"/>
          </p:nvPr>
        </p:nvSpPr>
        <p:spPr>
          <a:xfrm>
            <a:off x="1011283" y="2147206"/>
            <a:ext cx="2570117"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223320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125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04C81992-C40E-4373-A96B-A3C30635395B}"/>
              </a:ext>
            </a:extLst>
          </p:cNvPr>
          <p:cNvSpPr>
            <a:spLocks noGrp="1"/>
          </p:cNvSpPr>
          <p:nvPr>
            <p:ph type="pic" sz="quarter" idx="13"/>
          </p:nvPr>
        </p:nvSpPr>
        <p:spPr>
          <a:xfrm>
            <a:off x="4810941" y="2147206"/>
            <a:ext cx="2570117"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1" name="Picture Placeholder 6">
            <a:extLst>
              <a:ext uri="{FF2B5EF4-FFF2-40B4-BE49-F238E27FC236}">
                <a16:creationId xmlns:a16="http://schemas.microsoft.com/office/drawing/2014/main" id="{01DF847A-68B7-4061-BAF8-137179B64945}"/>
              </a:ext>
            </a:extLst>
          </p:cNvPr>
          <p:cNvSpPr>
            <a:spLocks noGrp="1"/>
          </p:cNvSpPr>
          <p:nvPr>
            <p:ph type="pic" sz="quarter" idx="15"/>
          </p:nvPr>
        </p:nvSpPr>
        <p:spPr>
          <a:xfrm>
            <a:off x="8610599" y="2147206"/>
            <a:ext cx="2570117"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2" name="Picture Placeholder 6">
            <a:extLst>
              <a:ext uri="{FF2B5EF4-FFF2-40B4-BE49-F238E27FC236}">
                <a16:creationId xmlns:a16="http://schemas.microsoft.com/office/drawing/2014/main" id="{3DDE148D-11DE-4F5D-ACB2-4103A8C1A365}"/>
              </a:ext>
            </a:extLst>
          </p:cNvPr>
          <p:cNvSpPr>
            <a:spLocks noGrp="1"/>
          </p:cNvSpPr>
          <p:nvPr>
            <p:ph type="pic" sz="quarter" idx="16"/>
          </p:nvPr>
        </p:nvSpPr>
        <p:spPr>
          <a:xfrm>
            <a:off x="1011283" y="2147206"/>
            <a:ext cx="2570117"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3321715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0" y="0"/>
            <a:ext cx="4762500"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5524500" y="3086100"/>
            <a:ext cx="5829300"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5524500" y="4387850"/>
            <a:ext cx="5829300" cy="596900"/>
          </a:xfrm>
        </p:spPr>
        <p:txBody>
          <a:bodyPr anchor="ctr">
            <a:normAutofit/>
          </a:bodyPr>
          <a:lstStyle>
            <a:lvl1pPr marL="0" indent="0" algn="l">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325879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819150"/>
            <a:ext cx="10515600" cy="1028700"/>
          </a:xfrm>
          <a:prstGeom prst="rect">
            <a:avLst/>
          </a:prstGeom>
        </p:spPr>
        <p:txBody>
          <a:bodyPr vert="horz" lIns="91440" tIns="45720" rIns="91440" bIns="45720" rtlCol="0" anchor="ctr">
            <a:normAutofit/>
          </a:bodyPr>
          <a:lstStyle>
            <a:lvl1pPr algn="ct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838200" y="1510392"/>
            <a:ext cx="10515600" cy="377372"/>
          </a:xfrm>
        </p:spPr>
        <p:txBody>
          <a:bodyPr anchor="ctr">
            <a:normAutofit/>
          </a:bodyPr>
          <a:lstStyle>
            <a:lvl1pPr marL="0" indent="0" algn="ct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
        <p:nvSpPr>
          <p:cNvPr id="12" name="Picture Placeholder 6">
            <a:extLst>
              <a:ext uri="{FF2B5EF4-FFF2-40B4-BE49-F238E27FC236}">
                <a16:creationId xmlns:a16="http://schemas.microsoft.com/office/drawing/2014/main" id="{3DDE148D-11DE-4F5D-ACB2-4103A8C1A365}"/>
              </a:ext>
            </a:extLst>
          </p:cNvPr>
          <p:cNvSpPr>
            <a:spLocks noGrp="1"/>
          </p:cNvSpPr>
          <p:nvPr>
            <p:ph type="pic" sz="quarter" idx="16"/>
          </p:nvPr>
        </p:nvSpPr>
        <p:spPr>
          <a:xfrm>
            <a:off x="1168400" y="2328094"/>
            <a:ext cx="2967084" cy="2299324"/>
          </a:xfrm>
          <a:prstGeom prst="roundRect">
            <a:avLst>
              <a:gd name="adj" fmla="val 3967"/>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3" name="Picture Placeholder 6">
            <a:extLst>
              <a:ext uri="{FF2B5EF4-FFF2-40B4-BE49-F238E27FC236}">
                <a16:creationId xmlns:a16="http://schemas.microsoft.com/office/drawing/2014/main" id="{EBB4C602-8AED-4693-B0FC-E4D407CD50E7}"/>
              </a:ext>
            </a:extLst>
          </p:cNvPr>
          <p:cNvSpPr>
            <a:spLocks noGrp="1"/>
          </p:cNvSpPr>
          <p:nvPr>
            <p:ph type="pic" sz="quarter" idx="17"/>
          </p:nvPr>
        </p:nvSpPr>
        <p:spPr>
          <a:xfrm>
            <a:off x="4612458" y="2328094"/>
            <a:ext cx="2967084" cy="2299324"/>
          </a:xfrm>
          <a:prstGeom prst="roundRect">
            <a:avLst>
              <a:gd name="adj" fmla="val 3967"/>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4" name="Picture Placeholder 6">
            <a:extLst>
              <a:ext uri="{FF2B5EF4-FFF2-40B4-BE49-F238E27FC236}">
                <a16:creationId xmlns:a16="http://schemas.microsoft.com/office/drawing/2014/main" id="{DAAEA62F-F047-45F1-BBA1-31605343A63C}"/>
              </a:ext>
            </a:extLst>
          </p:cNvPr>
          <p:cNvSpPr>
            <a:spLocks noGrp="1"/>
          </p:cNvSpPr>
          <p:nvPr>
            <p:ph type="pic" sz="quarter" idx="18"/>
          </p:nvPr>
        </p:nvSpPr>
        <p:spPr>
          <a:xfrm>
            <a:off x="8056516" y="2328094"/>
            <a:ext cx="2967084" cy="2299324"/>
          </a:xfrm>
          <a:prstGeom prst="roundRect">
            <a:avLst>
              <a:gd name="adj" fmla="val 3967"/>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27297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17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1262743"/>
            <a:ext cx="4128226" cy="1621972"/>
          </a:xfrm>
          <a:prstGeom prst="rect">
            <a:avLst/>
          </a:prstGeom>
        </p:spPr>
        <p:txBody>
          <a:bodyPr vert="horz" lIns="91440" tIns="45720" rIns="91440" bIns="45720" rtlCol="0" anchor="ctr">
            <a:normAutofit/>
          </a:bodyPr>
          <a:lstStyle>
            <a:lvl1pPr algn="l">
              <a:defRPr>
                <a:solidFill>
                  <a:schemeClr val="tx1"/>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04C81992-C40E-4373-A96B-A3C30635395B}"/>
              </a:ext>
            </a:extLst>
          </p:cNvPr>
          <p:cNvSpPr>
            <a:spLocks noGrp="1"/>
          </p:cNvSpPr>
          <p:nvPr>
            <p:ph type="pic" sz="quarter" idx="13"/>
          </p:nvPr>
        </p:nvSpPr>
        <p:spPr>
          <a:xfrm>
            <a:off x="8586289" y="1262743"/>
            <a:ext cx="2767512"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2" name="Picture Placeholder 6">
            <a:extLst>
              <a:ext uri="{FF2B5EF4-FFF2-40B4-BE49-F238E27FC236}">
                <a16:creationId xmlns:a16="http://schemas.microsoft.com/office/drawing/2014/main" id="{3DDE148D-11DE-4F5D-ACB2-4103A8C1A365}"/>
              </a:ext>
            </a:extLst>
          </p:cNvPr>
          <p:cNvSpPr>
            <a:spLocks noGrp="1"/>
          </p:cNvSpPr>
          <p:nvPr>
            <p:ph type="pic" sz="quarter" idx="16"/>
          </p:nvPr>
        </p:nvSpPr>
        <p:spPr>
          <a:xfrm>
            <a:off x="5558972" y="1262743"/>
            <a:ext cx="2767512" cy="2107294"/>
          </a:xfrm>
          <a:prstGeom prst="round2SameRect">
            <a:avLst>
              <a:gd name="adj1" fmla="val 3806"/>
              <a:gd name="adj2" fmla="val 0"/>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316501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218712" y="1262743"/>
            <a:ext cx="3135087" cy="1621972"/>
          </a:xfrm>
          <a:prstGeom prst="rect">
            <a:avLst/>
          </a:prstGeom>
        </p:spPr>
        <p:txBody>
          <a:bodyPr vert="horz" lIns="91440" tIns="45720" rIns="91440" bIns="45720" rtlCol="0" anchor="ctr">
            <a:normAutofit/>
          </a:bodyPr>
          <a:lstStyle>
            <a:lvl1pPr algn="l">
              <a:defRPr>
                <a:solidFill>
                  <a:schemeClr val="tx1"/>
                </a:solidFill>
              </a:defRPr>
            </a:lvl1pPr>
          </a:lstStyle>
          <a:p>
            <a:r>
              <a:rPr lang="en-US"/>
              <a:t>Click to edit Master title style</a:t>
            </a:r>
            <a:endParaRPr lang="en-US" dirty="0"/>
          </a:p>
        </p:txBody>
      </p:sp>
      <p:sp>
        <p:nvSpPr>
          <p:cNvPr id="12" name="Picture Placeholder 6">
            <a:extLst>
              <a:ext uri="{FF2B5EF4-FFF2-40B4-BE49-F238E27FC236}">
                <a16:creationId xmlns:a16="http://schemas.microsoft.com/office/drawing/2014/main" id="{3DDE148D-11DE-4F5D-ACB2-4103A8C1A365}"/>
              </a:ext>
            </a:extLst>
          </p:cNvPr>
          <p:cNvSpPr>
            <a:spLocks noGrp="1"/>
          </p:cNvSpPr>
          <p:nvPr>
            <p:ph type="pic" sz="quarter" idx="16"/>
          </p:nvPr>
        </p:nvSpPr>
        <p:spPr>
          <a:xfrm>
            <a:off x="4528457" y="1016000"/>
            <a:ext cx="3135086" cy="4826000"/>
          </a:xfrm>
          <a:prstGeom prst="roundRect">
            <a:avLst>
              <a:gd name="adj" fmla="val 2892"/>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407260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0" y="0"/>
            <a:ext cx="12192000" cy="27432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998060" y="3887318"/>
            <a:ext cx="5829300" cy="1638300"/>
          </a:xfrm>
          <a:prstGeom prst="rect">
            <a:avLst/>
          </a:prstGeom>
        </p:spPr>
        <p:txBody>
          <a:bodyPr vert="horz" lIns="91440" tIns="45720" rIns="91440" bIns="45720" rtlCol="0" anchor="ctr">
            <a:normAutofit/>
          </a:bodyPr>
          <a:lstStyle>
            <a:lvl1pPr algn="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998060" y="5189068"/>
            <a:ext cx="5829300" cy="596900"/>
          </a:xfrm>
        </p:spPr>
        <p:txBody>
          <a:bodyPr anchor="ctr">
            <a:normAutofit/>
          </a:bodyPr>
          <a:lstStyle>
            <a:lvl1pPr marL="0" indent="0" algn="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15356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3266" y="3599542"/>
            <a:ext cx="6096000" cy="3258457"/>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6809015" y="1146175"/>
            <a:ext cx="4669972"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9" name="Picture Placeholder 6">
            <a:extLst>
              <a:ext uri="{FF2B5EF4-FFF2-40B4-BE49-F238E27FC236}">
                <a16:creationId xmlns:a16="http://schemas.microsoft.com/office/drawing/2014/main" id="{22E3E0FE-FA4C-4C6C-988E-920ABF4BA840}"/>
              </a:ext>
            </a:extLst>
          </p:cNvPr>
          <p:cNvSpPr>
            <a:spLocks noGrp="1"/>
          </p:cNvSpPr>
          <p:nvPr>
            <p:ph type="pic" sz="quarter" idx="14"/>
          </p:nvPr>
        </p:nvSpPr>
        <p:spPr>
          <a:xfrm>
            <a:off x="0" y="0"/>
            <a:ext cx="3054532" cy="3599542"/>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0" name="Picture Placeholder 6">
            <a:extLst>
              <a:ext uri="{FF2B5EF4-FFF2-40B4-BE49-F238E27FC236}">
                <a16:creationId xmlns:a16="http://schemas.microsoft.com/office/drawing/2014/main" id="{8E09085F-C586-40BD-89AE-A2F445955529}"/>
              </a:ext>
            </a:extLst>
          </p:cNvPr>
          <p:cNvSpPr>
            <a:spLocks noGrp="1"/>
          </p:cNvSpPr>
          <p:nvPr>
            <p:ph type="pic" sz="quarter" idx="15"/>
          </p:nvPr>
        </p:nvSpPr>
        <p:spPr>
          <a:xfrm>
            <a:off x="3054532" y="0"/>
            <a:ext cx="3048000" cy="3599542"/>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137185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838200" y="1146175"/>
            <a:ext cx="4633686"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9" name="Picture Placeholder 6">
            <a:extLst>
              <a:ext uri="{FF2B5EF4-FFF2-40B4-BE49-F238E27FC236}">
                <a16:creationId xmlns:a16="http://schemas.microsoft.com/office/drawing/2014/main" id="{22E3E0FE-FA4C-4C6C-988E-920ABF4BA840}"/>
              </a:ext>
            </a:extLst>
          </p:cNvPr>
          <p:cNvSpPr>
            <a:spLocks noGrp="1"/>
          </p:cNvSpPr>
          <p:nvPr>
            <p:ph type="pic" sz="quarter" idx="14"/>
          </p:nvPr>
        </p:nvSpPr>
        <p:spPr>
          <a:xfrm>
            <a:off x="6089468" y="0"/>
            <a:ext cx="3048000"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0" name="Picture Placeholder 6">
            <a:extLst>
              <a:ext uri="{FF2B5EF4-FFF2-40B4-BE49-F238E27FC236}">
                <a16:creationId xmlns:a16="http://schemas.microsoft.com/office/drawing/2014/main" id="{8E09085F-C586-40BD-89AE-A2F445955529}"/>
              </a:ext>
            </a:extLst>
          </p:cNvPr>
          <p:cNvSpPr>
            <a:spLocks noGrp="1"/>
          </p:cNvSpPr>
          <p:nvPr>
            <p:ph type="pic" sz="quarter" idx="15"/>
          </p:nvPr>
        </p:nvSpPr>
        <p:spPr>
          <a:xfrm>
            <a:off x="9137468" y="0"/>
            <a:ext cx="3054532"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395357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12" name="Picture Placeholder 6">
            <a:extLst>
              <a:ext uri="{FF2B5EF4-FFF2-40B4-BE49-F238E27FC236}">
                <a16:creationId xmlns:a16="http://schemas.microsoft.com/office/drawing/2014/main" id="{3DDE148D-11DE-4F5D-ACB2-4103A8C1A365}"/>
              </a:ext>
            </a:extLst>
          </p:cNvPr>
          <p:cNvSpPr>
            <a:spLocks noGrp="1"/>
          </p:cNvSpPr>
          <p:nvPr>
            <p:ph type="pic" sz="quarter" idx="16"/>
          </p:nvPr>
        </p:nvSpPr>
        <p:spPr>
          <a:xfrm>
            <a:off x="3933371" y="2119086"/>
            <a:ext cx="4325258" cy="2851151"/>
          </a:xfrm>
          <a:prstGeom prst="roundRect">
            <a:avLst>
              <a:gd name="adj" fmla="val 2509"/>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7" name="Title Placeholder 1">
            <a:extLst>
              <a:ext uri="{FF2B5EF4-FFF2-40B4-BE49-F238E27FC236}">
                <a16:creationId xmlns:a16="http://schemas.microsoft.com/office/drawing/2014/main" id="{3C9E2D2A-2A9D-420A-8A63-921F60D5B494}"/>
              </a:ext>
            </a:extLst>
          </p:cNvPr>
          <p:cNvSpPr>
            <a:spLocks noGrp="1"/>
          </p:cNvSpPr>
          <p:nvPr>
            <p:ph type="title"/>
          </p:nvPr>
        </p:nvSpPr>
        <p:spPr>
          <a:xfrm>
            <a:off x="838200" y="819150"/>
            <a:ext cx="10515600" cy="1028700"/>
          </a:xfrm>
          <a:prstGeom prst="rect">
            <a:avLst/>
          </a:prstGeom>
        </p:spPr>
        <p:txBody>
          <a:bodyPr vert="horz" lIns="91440" tIns="45720" rIns="91440" bIns="45720" rtlCol="0" anchor="ctr">
            <a:normAutofit/>
          </a:bodyPr>
          <a:lstStyle>
            <a:lvl1pPr algn="ct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1281641E-9C55-4BFB-9E1A-EBFDAC4CA5A5}"/>
              </a:ext>
            </a:extLst>
          </p:cNvPr>
          <p:cNvSpPr>
            <a:spLocks noGrp="1"/>
          </p:cNvSpPr>
          <p:nvPr>
            <p:ph type="body" sz="quarter" idx="14" hasCustomPrompt="1"/>
          </p:nvPr>
        </p:nvSpPr>
        <p:spPr>
          <a:xfrm>
            <a:off x="838200" y="1510392"/>
            <a:ext cx="10515600" cy="377372"/>
          </a:xfrm>
        </p:spPr>
        <p:txBody>
          <a:bodyPr anchor="ctr">
            <a:normAutofit/>
          </a:bodyPr>
          <a:lstStyle>
            <a:lvl1pPr marL="0" indent="0" algn="ct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192831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Title Placeholder 1">
            <a:extLst>
              <a:ext uri="{FF2B5EF4-FFF2-40B4-BE49-F238E27FC236}">
                <a16:creationId xmlns:a16="http://schemas.microsoft.com/office/drawing/2014/main" id="{3C9E2D2A-2A9D-420A-8A63-921F60D5B494}"/>
              </a:ext>
            </a:extLst>
          </p:cNvPr>
          <p:cNvSpPr>
            <a:spLocks noGrp="1"/>
          </p:cNvSpPr>
          <p:nvPr>
            <p:ph type="title"/>
          </p:nvPr>
        </p:nvSpPr>
        <p:spPr>
          <a:xfrm>
            <a:off x="7561942" y="1362945"/>
            <a:ext cx="3791857" cy="1673164"/>
          </a:xfrm>
          <a:prstGeom prst="rect">
            <a:avLst/>
          </a:prstGeom>
        </p:spPr>
        <p:txBody>
          <a:bodyPr vert="horz" lIns="91440" tIns="45720" rIns="91440" bIns="45720" rtlCol="0" anchor="ctr">
            <a:normAutofit/>
          </a:bodyPr>
          <a:lstStyle>
            <a:lvl1pPr algn="l">
              <a:defRPr>
                <a:solidFill>
                  <a:schemeClr val="tx1"/>
                </a:solidFill>
              </a:defRPr>
            </a:lvl1pPr>
          </a:lstStyle>
          <a:p>
            <a:r>
              <a:rPr lang="en-US"/>
              <a:t>Click to edit Master title style</a:t>
            </a:r>
            <a:endParaRPr lang="en-US" dirty="0"/>
          </a:p>
        </p:txBody>
      </p:sp>
      <p:sp>
        <p:nvSpPr>
          <p:cNvPr id="10" name="Picture Placeholder 6">
            <a:extLst>
              <a:ext uri="{FF2B5EF4-FFF2-40B4-BE49-F238E27FC236}">
                <a16:creationId xmlns:a16="http://schemas.microsoft.com/office/drawing/2014/main" id="{7C9AB7D3-AE95-4370-9809-96D1E3FEC918}"/>
              </a:ext>
            </a:extLst>
          </p:cNvPr>
          <p:cNvSpPr>
            <a:spLocks noGrp="1"/>
          </p:cNvSpPr>
          <p:nvPr>
            <p:ph type="pic" sz="quarter" idx="13"/>
          </p:nvPr>
        </p:nvSpPr>
        <p:spPr>
          <a:xfrm rot="20960538">
            <a:off x="-802287" y="1986631"/>
            <a:ext cx="6861000" cy="4271414"/>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76193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Title Placeholder 1">
            <a:extLst>
              <a:ext uri="{FF2B5EF4-FFF2-40B4-BE49-F238E27FC236}">
                <a16:creationId xmlns:a16="http://schemas.microsoft.com/office/drawing/2014/main" id="{3C9E2D2A-2A9D-420A-8A63-921F60D5B494}"/>
              </a:ext>
            </a:extLst>
          </p:cNvPr>
          <p:cNvSpPr>
            <a:spLocks noGrp="1"/>
          </p:cNvSpPr>
          <p:nvPr>
            <p:ph type="title"/>
          </p:nvPr>
        </p:nvSpPr>
        <p:spPr>
          <a:xfrm>
            <a:off x="838200" y="1362945"/>
            <a:ext cx="4285343" cy="1673164"/>
          </a:xfrm>
          <a:prstGeom prst="rect">
            <a:avLst/>
          </a:prstGeom>
        </p:spPr>
        <p:txBody>
          <a:bodyPr vert="horz" lIns="91440" tIns="45720" rIns="91440" bIns="45720" rtlCol="0" anchor="ctr">
            <a:normAutofit/>
          </a:bodyPr>
          <a:lstStyle>
            <a:lvl1pPr algn="l">
              <a:defRPr>
                <a:solidFill>
                  <a:schemeClr val="tx1"/>
                </a:solidFill>
              </a:defRPr>
            </a:lvl1pPr>
          </a:lstStyle>
          <a:p>
            <a:r>
              <a:rPr lang="en-US"/>
              <a:t>Click to edit Master title style</a:t>
            </a:r>
            <a:endParaRPr lang="en-US" dirty="0"/>
          </a:p>
        </p:txBody>
      </p:sp>
      <p:sp>
        <p:nvSpPr>
          <p:cNvPr id="10" name="Picture Placeholder 6">
            <a:extLst>
              <a:ext uri="{FF2B5EF4-FFF2-40B4-BE49-F238E27FC236}">
                <a16:creationId xmlns:a16="http://schemas.microsoft.com/office/drawing/2014/main" id="{7C9AB7D3-AE95-4370-9809-96D1E3FEC918}"/>
              </a:ext>
            </a:extLst>
          </p:cNvPr>
          <p:cNvSpPr>
            <a:spLocks noGrp="1"/>
          </p:cNvSpPr>
          <p:nvPr>
            <p:ph type="pic" sz="quarter" idx="13"/>
          </p:nvPr>
        </p:nvSpPr>
        <p:spPr>
          <a:xfrm>
            <a:off x="8739115" y="876300"/>
            <a:ext cx="2486024" cy="5147129"/>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9" name="Picture Placeholder 6">
            <a:extLst>
              <a:ext uri="{FF2B5EF4-FFF2-40B4-BE49-F238E27FC236}">
                <a16:creationId xmlns:a16="http://schemas.microsoft.com/office/drawing/2014/main" id="{7801DDA6-764D-4336-A4E8-F5E07BF2EE27}"/>
              </a:ext>
            </a:extLst>
          </p:cNvPr>
          <p:cNvSpPr>
            <a:spLocks noGrp="1"/>
          </p:cNvSpPr>
          <p:nvPr>
            <p:ph type="pic" sz="quarter" idx="14"/>
          </p:nvPr>
        </p:nvSpPr>
        <p:spPr>
          <a:xfrm>
            <a:off x="5840488" y="876300"/>
            <a:ext cx="2486024" cy="5147129"/>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272694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2008910" y="0"/>
            <a:ext cx="4530436"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8" name="Title Placeholder 1">
            <a:extLst>
              <a:ext uri="{FF2B5EF4-FFF2-40B4-BE49-F238E27FC236}">
                <a16:creationId xmlns:a16="http://schemas.microsoft.com/office/drawing/2014/main" id="{33FC2032-F95A-451E-BC46-545160A5DF22}"/>
              </a:ext>
            </a:extLst>
          </p:cNvPr>
          <p:cNvSpPr>
            <a:spLocks noGrp="1"/>
          </p:cNvSpPr>
          <p:nvPr>
            <p:ph type="title"/>
          </p:nvPr>
        </p:nvSpPr>
        <p:spPr>
          <a:xfrm>
            <a:off x="7239000" y="1215737"/>
            <a:ext cx="4114800" cy="16383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5875334E-28D5-4832-8E56-6950C20D2F99}"/>
              </a:ext>
            </a:extLst>
          </p:cNvPr>
          <p:cNvSpPr>
            <a:spLocks noGrp="1"/>
          </p:cNvSpPr>
          <p:nvPr>
            <p:ph type="body" sz="quarter" idx="14" hasCustomPrompt="1"/>
          </p:nvPr>
        </p:nvSpPr>
        <p:spPr>
          <a:xfrm>
            <a:off x="7239000" y="2517487"/>
            <a:ext cx="4114800" cy="596900"/>
          </a:xfrm>
        </p:spPr>
        <p:txBody>
          <a:bodyPr anchor="ctr">
            <a:normAutofit/>
          </a:bodyPr>
          <a:lstStyle>
            <a:lvl1pPr marL="0" indent="0" algn="l">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123665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12" name="Picture Placeholder 6">
            <a:extLst>
              <a:ext uri="{FF2B5EF4-FFF2-40B4-BE49-F238E27FC236}">
                <a16:creationId xmlns:a16="http://schemas.microsoft.com/office/drawing/2014/main" id="{3DDE148D-11DE-4F5D-ACB2-4103A8C1A365}"/>
              </a:ext>
            </a:extLst>
          </p:cNvPr>
          <p:cNvSpPr>
            <a:spLocks noGrp="1"/>
          </p:cNvSpPr>
          <p:nvPr>
            <p:ph type="pic" sz="quarter" idx="16"/>
          </p:nvPr>
        </p:nvSpPr>
        <p:spPr>
          <a:xfrm>
            <a:off x="3933371" y="2162629"/>
            <a:ext cx="4325258" cy="4005941"/>
          </a:xfrm>
          <a:prstGeom prst="roundRect">
            <a:avLst>
              <a:gd name="adj" fmla="val 2509"/>
            </a:avLst>
          </a:prstGeo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7" name="Title Placeholder 1">
            <a:extLst>
              <a:ext uri="{FF2B5EF4-FFF2-40B4-BE49-F238E27FC236}">
                <a16:creationId xmlns:a16="http://schemas.microsoft.com/office/drawing/2014/main" id="{3C9E2D2A-2A9D-420A-8A63-921F60D5B494}"/>
              </a:ext>
            </a:extLst>
          </p:cNvPr>
          <p:cNvSpPr>
            <a:spLocks noGrp="1"/>
          </p:cNvSpPr>
          <p:nvPr>
            <p:ph type="title"/>
          </p:nvPr>
        </p:nvSpPr>
        <p:spPr>
          <a:xfrm>
            <a:off x="838200" y="819150"/>
            <a:ext cx="10515600" cy="1028700"/>
          </a:xfrm>
          <a:prstGeom prst="rect">
            <a:avLst/>
          </a:prstGeom>
        </p:spPr>
        <p:txBody>
          <a:bodyPr vert="horz" lIns="91440" tIns="45720" rIns="91440" bIns="45720" rtlCol="0" anchor="ctr">
            <a:normAutofit/>
          </a:bodyPr>
          <a:lstStyle>
            <a:lvl1pPr algn="ctr">
              <a:defRPr>
                <a:solidFill>
                  <a:schemeClr val="tx1"/>
                </a:solidFill>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1281641E-9C55-4BFB-9E1A-EBFDAC4CA5A5}"/>
              </a:ext>
            </a:extLst>
          </p:cNvPr>
          <p:cNvSpPr>
            <a:spLocks noGrp="1"/>
          </p:cNvSpPr>
          <p:nvPr>
            <p:ph type="body" sz="quarter" idx="14" hasCustomPrompt="1"/>
          </p:nvPr>
        </p:nvSpPr>
        <p:spPr>
          <a:xfrm>
            <a:off x="838200" y="1510392"/>
            <a:ext cx="10515600" cy="377372"/>
          </a:xfrm>
        </p:spPr>
        <p:txBody>
          <a:bodyPr anchor="ctr">
            <a:normAutofit/>
          </a:bodyPr>
          <a:lstStyle>
            <a:lvl1pPr marL="0" indent="0" algn="ctr">
              <a:buNone/>
              <a:defRPr sz="1800" spc="0" baseline="0">
                <a:solidFill>
                  <a:schemeClr val="tx1"/>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287054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AFEA8-2B97-40D2-8FAA-2F5B55F8F798}"/>
              </a:ext>
            </a:extLst>
          </p:cNvPr>
          <p:cNvSpPr>
            <a:spLocks noGrp="1"/>
          </p:cNvSpPr>
          <p:nvPr>
            <p:ph type="dt" sz="half" idx="10"/>
          </p:nvPr>
        </p:nvSpPr>
        <p:spPr/>
        <p:txBody>
          <a:bodyPr/>
          <a:lstStyle/>
          <a:p>
            <a:fld id="{EE8B764B-5422-408E-9D04-54B83D1862AB}" type="datetimeFigureOut">
              <a:rPr lang="en-US" smtClean="0"/>
              <a:t>11/18/2019</a:t>
            </a:fld>
            <a:endParaRPr lang="en-US" dirty="0"/>
          </a:p>
        </p:txBody>
      </p:sp>
      <p:sp>
        <p:nvSpPr>
          <p:cNvPr id="5" name="Footer Placeholder 4">
            <a:extLst>
              <a:ext uri="{FF2B5EF4-FFF2-40B4-BE49-F238E27FC236}">
                <a16:creationId xmlns:a16="http://schemas.microsoft.com/office/drawing/2014/main" id="{51C8C185-4DC1-407E-8D73-C45CA0F7F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61EE3-F99E-4660-8908-1C494BFBDE94}"/>
              </a:ext>
            </a:extLst>
          </p:cNvPr>
          <p:cNvSpPr>
            <a:spLocks noGrp="1"/>
          </p:cNvSpPr>
          <p:nvPr>
            <p:ph type="sldNum" sz="quarter" idx="12"/>
          </p:nvPr>
        </p:nvSpPr>
        <p:spPr/>
        <p:txBody>
          <a:bodyPr/>
          <a:lstStyle/>
          <a:p>
            <a:fld id="{E3813BF9-5145-4417-B95D-FA8627973885}" type="slidenum">
              <a:rPr lang="en-US" smtClean="0"/>
              <a:t>‹#›</a:t>
            </a:fld>
            <a:endParaRPr lang="en-US" dirty="0"/>
          </a:p>
        </p:txBody>
      </p:sp>
      <p:sp>
        <p:nvSpPr>
          <p:cNvPr id="7" name="Picture Placeholder 6">
            <a:extLst>
              <a:ext uri="{FF2B5EF4-FFF2-40B4-BE49-F238E27FC236}">
                <a16:creationId xmlns:a16="http://schemas.microsoft.com/office/drawing/2014/main" id="{81B50FB1-E902-4665-9FF7-80DF6346D73F}"/>
              </a:ext>
            </a:extLst>
          </p:cNvPr>
          <p:cNvSpPr>
            <a:spLocks noGrp="1"/>
          </p:cNvSpPr>
          <p:nvPr>
            <p:ph type="pic" sz="quarter" idx="13"/>
          </p:nvPr>
        </p:nvSpPr>
        <p:spPr>
          <a:xfrm>
            <a:off x="0" y="0"/>
            <a:ext cx="12192000" cy="6858000"/>
          </a:xfrm>
          <a:solidFill>
            <a:schemeClr val="bg2">
              <a:lumMod val="95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11" name="Title Placeholder 1">
            <a:extLst>
              <a:ext uri="{FF2B5EF4-FFF2-40B4-BE49-F238E27FC236}">
                <a16:creationId xmlns:a16="http://schemas.microsoft.com/office/drawing/2014/main" id="{D382EBE2-22F2-46F1-BF21-459794C4E5FD}"/>
              </a:ext>
            </a:extLst>
          </p:cNvPr>
          <p:cNvSpPr>
            <a:spLocks noGrp="1"/>
          </p:cNvSpPr>
          <p:nvPr>
            <p:ph type="title" hasCustomPrompt="1"/>
          </p:nvPr>
        </p:nvSpPr>
        <p:spPr>
          <a:xfrm>
            <a:off x="838200" y="3058432"/>
            <a:ext cx="10515600" cy="3297918"/>
          </a:xfrm>
          <a:prstGeom prst="rect">
            <a:avLst/>
          </a:prstGeom>
        </p:spPr>
        <p:txBody>
          <a:bodyPr vert="horz" lIns="91440" tIns="45720" rIns="91440" bIns="45720" rtlCol="0" anchor="ctr">
            <a:noAutofit/>
          </a:bodyPr>
          <a:lstStyle>
            <a:lvl1pPr algn="ctr">
              <a:defRPr sz="13800" spc="0" baseline="0">
                <a:solidFill>
                  <a:schemeClr val="bg2"/>
                </a:solidFill>
              </a:defRPr>
            </a:lvl1pPr>
          </a:lstStyle>
          <a:p>
            <a:r>
              <a:rPr lang="en-US" dirty="0"/>
              <a:t>TITLE</a:t>
            </a:r>
          </a:p>
        </p:txBody>
      </p:sp>
      <p:sp>
        <p:nvSpPr>
          <p:cNvPr id="3" name="Text Placeholder 2">
            <a:extLst>
              <a:ext uri="{FF2B5EF4-FFF2-40B4-BE49-F238E27FC236}">
                <a16:creationId xmlns:a16="http://schemas.microsoft.com/office/drawing/2014/main" id="{5D29BA2E-4EE1-436F-BBC4-8899ABBCCAB9}"/>
              </a:ext>
            </a:extLst>
          </p:cNvPr>
          <p:cNvSpPr>
            <a:spLocks noGrp="1"/>
          </p:cNvSpPr>
          <p:nvPr>
            <p:ph type="body" sz="quarter" idx="14" hasCustomPrompt="1"/>
          </p:nvPr>
        </p:nvSpPr>
        <p:spPr>
          <a:xfrm>
            <a:off x="838200" y="5383326"/>
            <a:ext cx="10515600" cy="596900"/>
          </a:xfrm>
        </p:spPr>
        <p:txBody>
          <a:bodyPr anchor="ctr">
            <a:normAutofit/>
          </a:bodyPr>
          <a:lstStyle>
            <a:lvl1pPr marL="0" indent="0" algn="ctr">
              <a:buNone/>
              <a:defRPr sz="1800" spc="2000" baseline="0">
                <a:solidFill>
                  <a:schemeClr val="bg2"/>
                </a:solidFill>
              </a:defRPr>
            </a:lvl1pPr>
            <a:lvl2pPr algn="ctr">
              <a:defRPr/>
            </a:lvl2pPr>
            <a:lvl3pPr algn="ctr">
              <a:defRPr/>
            </a:lvl3pPr>
            <a:lvl4pPr algn="ctr">
              <a:defRPr/>
            </a:lvl4pPr>
            <a:lvl5pPr algn="ctr">
              <a:defRPr/>
            </a:lvl5pPr>
          </a:lstStyle>
          <a:p>
            <a:pPr lvl="0"/>
            <a:r>
              <a:rPr lang="en-US" dirty="0"/>
              <a:t>Subtitle Here</a:t>
            </a:r>
          </a:p>
        </p:txBody>
      </p:sp>
    </p:spTree>
    <p:extLst>
      <p:ext uri="{BB962C8B-B14F-4D97-AF65-F5344CB8AC3E}">
        <p14:creationId xmlns:p14="http://schemas.microsoft.com/office/powerpoint/2010/main" val="102541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70921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859243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747536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451444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862843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015899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635285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507845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587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839126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51057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93562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077446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19087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699953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4843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3232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553814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27639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830400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252178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010124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860632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226970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92690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27975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831825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247967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542196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4557254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950247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635912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6162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41" y="3766000"/>
            <a:ext cx="9827200" cy="30920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 name="Google Shape;11;p2"/>
          <p:cNvSpPr/>
          <p:nvPr/>
        </p:nvSpPr>
        <p:spPr>
          <a:xfrm flipH="1">
            <a:off x="4776800" y="2067600"/>
            <a:ext cx="7415200" cy="47904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rot="10800000">
            <a:off x="6745207" y="0"/>
            <a:ext cx="5446800" cy="27368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71033"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4" name="Google Shape;14;p2"/>
          <p:cNvGrpSpPr/>
          <p:nvPr/>
        </p:nvGrpSpPr>
        <p:grpSpPr>
          <a:xfrm>
            <a:off x="340267" y="789"/>
            <a:ext cx="3000484" cy="13924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 name="Google Shape;18;p2"/>
          <p:cNvGrpSpPr/>
          <p:nvPr/>
        </p:nvGrpSpPr>
        <p:grpSpPr>
          <a:xfrm>
            <a:off x="1207194" y="789"/>
            <a:ext cx="3000484" cy="13924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 name="Google Shape;22;p2"/>
          <p:cNvGrpSpPr/>
          <p:nvPr/>
        </p:nvGrpSpPr>
        <p:grpSpPr>
          <a:xfrm>
            <a:off x="9409957" y="6784"/>
            <a:ext cx="2468376" cy="1002811"/>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 name="Google Shape;26;p2"/>
          <p:cNvGrpSpPr/>
          <p:nvPr/>
        </p:nvGrpSpPr>
        <p:grpSpPr>
          <a:xfrm>
            <a:off x="8737376" y="5623803"/>
            <a:ext cx="3185424" cy="1234316"/>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 name="Google Shape;30;p2"/>
          <p:cNvGrpSpPr/>
          <p:nvPr/>
        </p:nvGrpSpPr>
        <p:grpSpPr>
          <a:xfrm>
            <a:off x="265532" y="5407536"/>
            <a:ext cx="3727219" cy="1444411"/>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4" name="Google Shape;34;p2"/>
          <p:cNvSpPr txBox="1">
            <a:spLocks noGrp="1"/>
          </p:cNvSpPr>
          <p:nvPr>
            <p:ph type="ctrTitle"/>
          </p:nvPr>
        </p:nvSpPr>
        <p:spPr>
          <a:xfrm>
            <a:off x="2478271" y="2430444"/>
            <a:ext cx="7148400" cy="1930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800"/>
              <a:buNone/>
              <a:defRPr sz="5067"/>
            </a:lvl1pPr>
            <a:lvl2pPr lvl="1" algn="ctr">
              <a:spcBef>
                <a:spcPts val="0"/>
              </a:spcBef>
              <a:spcAft>
                <a:spcPts val="0"/>
              </a:spcAft>
              <a:buSzPts val="3800"/>
              <a:buNone/>
              <a:defRPr sz="5067"/>
            </a:lvl2pPr>
            <a:lvl3pPr lvl="2" algn="ctr">
              <a:spcBef>
                <a:spcPts val="0"/>
              </a:spcBef>
              <a:spcAft>
                <a:spcPts val="0"/>
              </a:spcAft>
              <a:buSzPts val="3800"/>
              <a:buNone/>
              <a:defRPr sz="5067"/>
            </a:lvl3pPr>
            <a:lvl4pPr lvl="3" algn="ctr">
              <a:spcBef>
                <a:spcPts val="0"/>
              </a:spcBef>
              <a:spcAft>
                <a:spcPts val="0"/>
              </a:spcAft>
              <a:buSzPts val="3800"/>
              <a:buNone/>
              <a:defRPr sz="5067"/>
            </a:lvl4pPr>
            <a:lvl5pPr lvl="4" algn="ctr">
              <a:spcBef>
                <a:spcPts val="0"/>
              </a:spcBef>
              <a:spcAft>
                <a:spcPts val="0"/>
              </a:spcAft>
              <a:buSzPts val="3800"/>
              <a:buNone/>
              <a:defRPr sz="5067"/>
            </a:lvl5pPr>
            <a:lvl6pPr lvl="5" algn="ctr">
              <a:spcBef>
                <a:spcPts val="0"/>
              </a:spcBef>
              <a:spcAft>
                <a:spcPts val="0"/>
              </a:spcAft>
              <a:buSzPts val="3800"/>
              <a:buNone/>
              <a:defRPr sz="5067"/>
            </a:lvl6pPr>
            <a:lvl7pPr lvl="6" algn="ctr">
              <a:spcBef>
                <a:spcPts val="0"/>
              </a:spcBef>
              <a:spcAft>
                <a:spcPts val="0"/>
              </a:spcAft>
              <a:buSzPts val="3800"/>
              <a:buNone/>
              <a:defRPr sz="5067"/>
            </a:lvl7pPr>
            <a:lvl8pPr lvl="7" algn="ctr">
              <a:spcBef>
                <a:spcPts val="0"/>
              </a:spcBef>
              <a:spcAft>
                <a:spcPts val="0"/>
              </a:spcAft>
              <a:buSzPts val="3800"/>
              <a:buNone/>
              <a:defRPr sz="5067"/>
            </a:lvl8pPr>
            <a:lvl9pPr lvl="8" algn="ctr">
              <a:spcBef>
                <a:spcPts val="0"/>
              </a:spcBef>
              <a:spcAft>
                <a:spcPts val="0"/>
              </a:spcAft>
              <a:buSzPts val="3800"/>
              <a:buNone/>
              <a:defRPr sz="5067"/>
            </a:lvl9pPr>
          </a:lstStyle>
          <a:p>
            <a:endParaRPr/>
          </a:p>
        </p:txBody>
      </p:sp>
      <p:sp>
        <p:nvSpPr>
          <p:cNvPr id="35" name="Google Shape;35;p2"/>
          <p:cNvSpPr txBox="1">
            <a:spLocks noGrp="1"/>
          </p:cNvSpPr>
          <p:nvPr>
            <p:ph type="subTitle" idx="1"/>
          </p:nvPr>
        </p:nvSpPr>
        <p:spPr>
          <a:xfrm>
            <a:off x="2478267" y="4550877"/>
            <a:ext cx="7148400" cy="69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600"/>
              <a:buNone/>
              <a:defRPr sz="2133">
                <a:solidFill>
                  <a:schemeClr val="lt1"/>
                </a:solidFill>
              </a:defRPr>
            </a:lvl1pPr>
            <a:lvl2pPr lvl="1" algn="ctr">
              <a:lnSpc>
                <a:spcPct val="100000"/>
              </a:lnSpc>
              <a:spcBef>
                <a:spcPts val="0"/>
              </a:spcBef>
              <a:spcAft>
                <a:spcPts val="0"/>
              </a:spcAft>
              <a:buClr>
                <a:schemeClr val="lt1"/>
              </a:buClr>
              <a:buSzPts val="1600"/>
              <a:buNone/>
              <a:defRPr sz="2133">
                <a:solidFill>
                  <a:schemeClr val="lt1"/>
                </a:solidFill>
              </a:defRPr>
            </a:lvl2pPr>
            <a:lvl3pPr lvl="2" algn="ctr">
              <a:lnSpc>
                <a:spcPct val="100000"/>
              </a:lnSpc>
              <a:spcBef>
                <a:spcPts val="0"/>
              </a:spcBef>
              <a:spcAft>
                <a:spcPts val="0"/>
              </a:spcAft>
              <a:buClr>
                <a:schemeClr val="lt1"/>
              </a:buClr>
              <a:buSzPts val="1600"/>
              <a:buNone/>
              <a:defRPr sz="2133">
                <a:solidFill>
                  <a:schemeClr val="lt1"/>
                </a:solidFill>
              </a:defRPr>
            </a:lvl3pPr>
            <a:lvl4pPr lvl="3" algn="ctr">
              <a:lnSpc>
                <a:spcPct val="100000"/>
              </a:lnSpc>
              <a:spcBef>
                <a:spcPts val="0"/>
              </a:spcBef>
              <a:spcAft>
                <a:spcPts val="0"/>
              </a:spcAft>
              <a:buClr>
                <a:schemeClr val="lt1"/>
              </a:buClr>
              <a:buSzPts val="1600"/>
              <a:buNone/>
              <a:defRPr sz="2133">
                <a:solidFill>
                  <a:schemeClr val="lt1"/>
                </a:solidFill>
              </a:defRPr>
            </a:lvl4pPr>
            <a:lvl5pPr lvl="4" algn="ctr">
              <a:lnSpc>
                <a:spcPct val="100000"/>
              </a:lnSpc>
              <a:spcBef>
                <a:spcPts val="0"/>
              </a:spcBef>
              <a:spcAft>
                <a:spcPts val="0"/>
              </a:spcAft>
              <a:buClr>
                <a:schemeClr val="lt1"/>
              </a:buClr>
              <a:buSzPts val="1600"/>
              <a:buNone/>
              <a:defRPr sz="2133">
                <a:solidFill>
                  <a:schemeClr val="lt1"/>
                </a:solidFill>
              </a:defRPr>
            </a:lvl5pPr>
            <a:lvl6pPr lvl="5" algn="ctr">
              <a:lnSpc>
                <a:spcPct val="100000"/>
              </a:lnSpc>
              <a:spcBef>
                <a:spcPts val="0"/>
              </a:spcBef>
              <a:spcAft>
                <a:spcPts val="0"/>
              </a:spcAft>
              <a:buClr>
                <a:schemeClr val="lt1"/>
              </a:buClr>
              <a:buSzPts val="1600"/>
              <a:buNone/>
              <a:defRPr sz="2133">
                <a:solidFill>
                  <a:schemeClr val="lt1"/>
                </a:solidFill>
              </a:defRPr>
            </a:lvl6pPr>
            <a:lvl7pPr lvl="6" algn="ctr">
              <a:lnSpc>
                <a:spcPct val="100000"/>
              </a:lnSpc>
              <a:spcBef>
                <a:spcPts val="0"/>
              </a:spcBef>
              <a:spcAft>
                <a:spcPts val="0"/>
              </a:spcAft>
              <a:buClr>
                <a:schemeClr val="lt1"/>
              </a:buClr>
              <a:buSzPts val="1600"/>
              <a:buNone/>
              <a:defRPr sz="2133">
                <a:solidFill>
                  <a:schemeClr val="lt1"/>
                </a:solidFill>
              </a:defRPr>
            </a:lvl7pPr>
            <a:lvl8pPr lvl="7" algn="ctr">
              <a:lnSpc>
                <a:spcPct val="100000"/>
              </a:lnSpc>
              <a:spcBef>
                <a:spcPts val="0"/>
              </a:spcBef>
              <a:spcAft>
                <a:spcPts val="0"/>
              </a:spcAft>
              <a:buClr>
                <a:schemeClr val="lt1"/>
              </a:buClr>
              <a:buSzPts val="1600"/>
              <a:buNone/>
              <a:defRPr sz="2133">
                <a:solidFill>
                  <a:schemeClr val="lt1"/>
                </a:solidFill>
              </a:defRPr>
            </a:lvl8pPr>
            <a:lvl9pPr lvl="8" algn="ctr">
              <a:lnSpc>
                <a:spcPct val="100000"/>
              </a:lnSpc>
              <a:spcBef>
                <a:spcPts val="0"/>
              </a:spcBef>
              <a:spcAft>
                <a:spcPts val="0"/>
              </a:spcAft>
              <a:buClr>
                <a:schemeClr val="lt1"/>
              </a:buClr>
              <a:buSzPts val="1600"/>
              <a:buNone/>
              <a:defRPr sz="2133">
                <a:solidFill>
                  <a:schemeClr val="lt1"/>
                </a:solidFill>
              </a:defRPr>
            </a:lvl9pPr>
          </a:lstStyle>
          <a:p>
            <a:endParaRPr/>
          </a:p>
        </p:txBody>
      </p:sp>
      <p:sp>
        <p:nvSpPr>
          <p:cNvPr id="36" name="Google Shape;36;p2"/>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130613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6342800" y="3079200"/>
            <a:ext cx="5849200" cy="3778800"/>
          </a:xfrm>
          <a:prstGeom prst="rtTriangl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9" name="Google Shape;39;p3"/>
          <p:cNvGrpSpPr/>
          <p:nvPr/>
        </p:nvGrpSpPr>
        <p:grpSpPr>
          <a:xfrm>
            <a:off x="7458922" y="5281487"/>
            <a:ext cx="3880193" cy="1576453"/>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 name="Google Shape;43;p3"/>
          <p:cNvGrpSpPr/>
          <p:nvPr/>
        </p:nvGrpSpPr>
        <p:grpSpPr>
          <a:xfrm>
            <a:off x="265532" y="3"/>
            <a:ext cx="3727219" cy="1444411"/>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7" name="Google Shape;47;p3"/>
          <p:cNvSpPr txBox="1">
            <a:spLocks noGrp="1"/>
          </p:cNvSpPr>
          <p:nvPr>
            <p:ph type="title"/>
          </p:nvPr>
        </p:nvSpPr>
        <p:spPr>
          <a:xfrm>
            <a:off x="2518245" y="2328133"/>
            <a:ext cx="7170000" cy="21948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3200"/>
              <a:buNone/>
              <a:defRPr sz="4267">
                <a:solidFill>
                  <a:schemeClr val="dk2"/>
                </a:solidFill>
              </a:defRPr>
            </a:lvl1pPr>
            <a:lvl2pPr lvl="1" algn="ctr">
              <a:spcBef>
                <a:spcPts val="0"/>
              </a:spcBef>
              <a:spcAft>
                <a:spcPts val="0"/>
              </a:spcAft>
              <a:buClr>
                <a:schemeClr val="dk2"/>
              </a:buClr>
              <a:buSzPts val="3200"/>
              <a:buNone/>
              <a:defRPr sz="4267">
                <a:solidFill>
                  <a:schemeClr val="dk2"/>
                </a:solidFill>
              </a:defRPr>
            </a:lvl2pPr>
            <a:lvl3pPr lvl="2" algn="ctr">
              <a:spcBef>
                <a:spcPts val="0"/>
              </a:spcBef>
              <a:spcAft>
                <a:spcPts val="0"/>
              </a:spcAft>
              <a:buClr>
                <a:schemeClr val="dk2"/>
              </a:buClr>
              <a:buSzPts val="3200"/>
              <a:buNone/>
              <a:defRPr sz="4267">
                <a:solidFill>
                  <a:schemeClr val="dk2"/>
                </a:solidFill>
              </a:defRPr>
            </a:lvl3pPr>
            <a:lvl4pPr lvl="3" algn="ctr">
              <a:spcBef>
                <a:spcPts val="0"/>
              </a:spcBef>
              <a:spcAft>
                <a:spcPts val="0"/>
              </a:spcAft>
              <a:buClr>
                <a:schemeClr val="dk2"/>
              </a:buClr>
              <a:buSzPts val="3200"/>
              <a:buNone/>
              <a:defRPr sz="4267">
                <a:solidFill>
                  <a:schemeClr val="dk2"/>
                </a:solidFill>
              </a:defRPr>
            </a:lvl4pPr>
            <a:lvl5pPr lvl="4" algn="ctr">
              <a:spcBef>
                <a:spcPts val="0"/>
              </a:spcBef>
              <a:spcAft>
                <a:spcPts val="0"/>
              </a:spcAft>
              <a:buClr>
                <a:schemeClr val="dk2"/>
              </a:buClr>
              <a:buSzPts val="3200"/>
              <a:buNone/>
              <a:defRPr sz="4267">
                <a:solidFill>
                  <a:schemeClr val="dk2"/>
                </a:solidFill>
              </a:defRPr>
            </a:lvl5pPr>
            <a:lvl6pPr lvl="5" algn="ctr">
              <a:spcBef>
                <a:spcPts val="0"/>
              </a:spcBef>
              <a:spcAft>
                <a:spcPts val="0"/>
              </a:spcAft>
              <a:buClr>
                <a:schemeClr val="dk2"/>
              </a:buClr>
              <a:buSzPts val="3200"/>
              <a:buNone/>
              <a:defRPr sz="4267">
                <a:solidFill>
                  <a:schemeClr val="dk2"/>
                </a:solidFill>
              </a:defRPr>
            </a:lvl6pPr>
            <a:lvl7pPr lvl="6" algn="ctr">
              <a:spcBef>
                <a:spcPts val="0"/>
              </a:spcBef>
              <a:spcAft>
                <a:spcPts val="0"/>
              </a:spcAft>
              <a:buClr>
                <a:schemeClr val="dk2"/>
              </a:buClr>
              <a:buSzPts val="3200"/>
              <a:buNone/>
              <a:defRPr sz="4267">
                <a:solidFill>
                  <a:schemeClr val="dk2"/>
                </a:solidFill>
              </a:defRPr>
            </a:lvl7pPr>
            <a:lvl8pPr lvl="7" algn="ctr">
              <a:spcBef>
                <a:spcPts val="0"/>
              </a:spcBef>
              <a:spcAft>
                <a:spcPts val="0"/>
              </a:spcAft>
              <a:buClr>
                <a:schemeClr val="dk2"/>
              </a:buClr>
              <a:buSzPts val="3200"/>
              <a:buNone/>
              <a:defRPr sz="4267">
                <a:solidFill>
                  <a:schemeClr val="dk2"/>
                </a:solidFill>
              </a:defRPr>
            </a:lvl8pPr>
            <a:lvl9pPr lvl="8" algn="ctr">
              <a:spcBef>
                <a:spcPts val="0"/>
              </a:spcBef>
              <a:spcAft>
                <a:spcPts val="0"/>
              </a:spcAft>
              <a:buClr>
                <a:schemeClr val="dk2"/>
              </a:buClr>
              <a:buSzPts val="3200"/>
              <a:buNone/>
              <a:defRPr sz="4267">
                <a:solidFill>
                  <a:schemeClr val="dk2"/>
                </a:solidFill>
              </a:defRPr>
            </a:lvl9pPr>
          </a:lstStyle>
          <a:p>
            <a:endParaRPr/>
          </a:p>
        </p:txBody>
      </p:sp>
      <p:sp>
        <p:nvSpPr>
          <p:cNvPr id="48" name="Google Shape;48;p3"/>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653079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4776800" y="2067600"/>
            <a:ext cx="74152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4"/>
          <p:cNvSpPr/>
          <p:nvPr/>
        </p:nvSpPr>
        <p:spPr>
          <a:xfrm>
            <a:off x="41" y="3766000"/>
            <a:ext cx="9827200" cy="30920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4"/>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4"/>
          <p:cNvSpPr txBox="1">
            <a:spLocks noGrp="1"/>
          </p:cNvSpPr>
          <p:nvPr>
            <p:ph type="title"/>
          </p:nvPr>
        </p:nvSpPr>
        <p:spPr>
          <a:xfrm>
            <a:off x="1092200" y="1127467"/>
            <a:ext cx="10007600" cy="1272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4000"/>
            </a:lvl1pPr>
            <a:lvl2pPr lvl="1">
              <a:spcBef>
                <a:spcPts val="0"/>
              </a:spcBef>
              <a:spcAft>
                <a:spcPts val="0"/>
              </a:spcAft>
              <a:buSzPts val="3000"/>
              <a:buNone/>
              <a:defRPr sz="4000"/>
            </a:lvl2pPr>
            <a:lvl3pPr lvl="2">
              <a:spcBef>
                <a:spcPts val="0"/>
              </a:spcBef>
              <a:spcAft>
                <a:spcPts val="0"/>
              </a:spcAft>
              <a:buSzPts val="3000"/>
              <a:buNone/>
              <a:defRPr sz="4000"/>
            </a:lvl3pPr>
            <a:lvl4pPr lvl="3">
              <a:spcBef>
                <a:spcPts val="0"/>
              </a:spcBef>
              <a:spcAft>
                <a:spcPts val="0"/>
              </a:spcAft>
              <a:buSzPts val="3000"/>
              <a:buNone/>
              <a:defRPr sz="4000"/>
            </a:lvl4pPr>
            <a:lvl5pPr lvl="4">
              <a:spcBef>
                <a:spcPts val="0"/>
              </a:spcBef>
              <a:spcAft>
                <a:spcPts val="0"/>
              </a:spcAft>
              <a:buSzPts val="3000"/>
              <a:buNone/>
              <a:defRPr sz="4000"/>
            </a:lvl5pPr>
            <a:lvl6pPr lvl="5">
              <a:spcBef>
                <a:spcPts val="0"/>
              </a:spcBef>
              <a:spcAft>
                <a:spcPts val="0"/>
              </a:spcAft>
              <a:buSzPts val="3000"/>
              <a:buNone/>
              <a:defRPr sz="4000"/>
            </a:lvl6pPr>
            <a:lvl7pPr lvl="6">
              <a:spcBef>
                <a:spcPts val="0"/>
              </a:spcBef>
              <a:spcAft>
                <a:spcPts val="0"/>
              </a:spcAft>
              <a:buSzPts val="3000"/>
              <a:buNone/>
              <a:defRPr sz="4000"/>
            </a:lvl7pPr>
            <a:lvl8pPr lvl="7">
              <a:spcBef>
                <a:spcPts val="0"/>
              </a:spcBef>
              <a:spcAft>
                <a:spcPts val="0"/>
              </a:spcAft>
              <a:buSzPts val="3000"/>
              <a:buNone/>
              <a:defRPr sz="4000"/>
            </a:lvl8pPr>
            <a:lvl9pPr lvl="8">
              <a:spcBef>
                <a:spcPts val="0"/>
              </a:spcBef>
              <a:spcAft>
                <a:spcPts val="0"/>
              </a:spcAft>
              <a:buSzPts val="3000"/>
              <a:buNone/>
              <a:defRPr sz="4000"/>
            </a:lvl9pPr>
          </a:lstStyle>
          <a:p>
            <a:endParaRPr/>
          </a:p>
        </p:txBody>
      </p:sp>
      <p:sp>
        <p:nvSpPr>
          <p:cNvPr id="54" name="Google Shape;54;p4"/>
          <p:cNvSpPr txBox="1">
            <a:spLocks noGrp="1"/>
          </p:cNvSpPr>
          <p:nvPr>
            <p:ph type="body" idx="1"/>
          </p:nvPr>
        </p:nvSpPr>
        <p:spPr>
          <a:xfrm>
            <a:off x="1092200" y="2654300"/>
            <a:ext cx="10007600" cy="3264000"/>
          </a:xfrm>
          <a:prstGeom prst="rect">
            <a:avLst/>
          </a:prstGeom>
        </p:spPr>
        <p:txBody>
          <a:bodyPr spcFirstLastPara="1" wrap="square" lIns="91425" tIns="91425" rIns="91425" bIns="91425" anchor="t" anchorCtr="0">
            <a:noAutofit/>
          </a:bodyPr>
          <a:lstStyle>
            <a:lvl1pPr marL="609585" lvl="0" indent="-414856">
              <a:spcBef>
                <a:spcPts val="0"/>
              </a:spcBef>
              <a:spcAft>
                <a:spcPts val="0"/>
              </a:spcAft>
              <a:buSzPts val="1300"/>
              <a:buChar char="●"/>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a:p>
        </p:txBody>
      </p:sp>
      <p:sp>
        <p:nvSpPr>
          <p:cNvPr id="55" name="Google Shape;55;p4"/>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336903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4776800" y="2067600"/>
            <a:ext cx="74152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8" name="Google Shape;58;p5"/>
          <p:cNvSpPr/>
          <p:nvPr/>
        </p:nvSpPr>
        <p:spPr>
          <a:xfrm>
            <a:off x="41" y="3766000"/>
            <a:ext cx="9827200" cy="30920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5"/>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0" name="Google Shape;60;p5"/>
          <p:cNvSpPr txBox="1">
            <a:spLocks noGrp="1"/>
          </p:cNvSpPr>
          <p:nvPr>
            <p:ph type="title"/>
          </p:nvPr>
        </p:nvSpPr>
        <p:spPr>
          <a:xfrm>
            <a:off x="1092200" y="1127467"/>
            <a:ext cx="10007600" cy="1272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4000"/>
            </a:lvl1pPr>
            <a:lvl2pPr lvl="1">
              <a:spcBef>
                <a:spcPts val="0"/>
              </a:spcBef>
              <a:spcAft>
                <a:spcPts val="0"/>
              </a:spcAft>
              <a:buSzPts val="3000"/>
              <a:buNone/>
              <a:defRPr sz="4000"/>
            </a:lvl2pPr>
            <a:lvl3pPr lvl="2">
              <a:spcBef>
                <a:spcPts val="0"/>
              </a:spcBef>
              <a:spcAft>
                <a:spcPts val="0"/>
              </a:spcAft>
              <a:buSzPts val="3000"/>
              <a:buNone/>
              <a:defRPr sz="4000"/>
            </a:lvl3pPr>
            <a:lvl4pPr lvl="3">
              <a:spcBef>
                <a:spcPts val="0"/>
              </a:spcBef>
              <a:spcAft>
                <a:spcPts val="0"/>
              </a:spcAft>
              <a:buSzPts val="3000"/>
              <a:buNone/>
              <a:defRPr sz="4000"/>
            </a:lvl4pPr>
            <a:lvl5pPr lvl="4">
              <a:spcBef>
                <a:spcPts val="0"/>
              </a:spcBef>
              <a:spcAft>
                <a:spcPts val="0"/>
              </a:spcAft>
              <a:buSzPts val="3000"/>
              <a:buNone/>
              <a:defRPr sz="4000"/>
            </a:lvl5pPr>
            <a:lvl6pPr lvl="5">
              <a:spcBef>
                <a:spcPts val="0"/>
              </a:spcBef>
              <a:spcAft>
                <a:spcPts val="0"/>
              </a:spcAft>
              <a:buSzPts val="3000"/>
              <a:buNone/>
              <a:defRPr sz="4000"/>
            </a:lvl6pPr>
            <a:lvl7pPr lvl="6">
              <a:spcBef>
                <a:spcPts val="0"/>
              </a:spcBef>
              <a:spcAft>
                <a:spcPts val="0"/>
              </a:spcAft>
              <a:buSzPts val="3000"/>
              <a:buNone/>
              <a:defRPr sz="4000"/>
            </a:lvl7pPr>
            <a:lvl8pPr lvl="7">
              <a:spcBef>
                <a:spcPts val="0"/>
              </a:spcBef>
              <a:spcAft>
                <a:spcPts val="0"/>
              </a:spcAft>
              <a:buSzPts val="3000"/>
              <a:buNone/>
              <a:defRPr sz="4000"/>
            </a:lvl8pPr>
            <a:lvl9pPr lvl="8">
              <a:spcBef>
                <a:spcPts val="0"/>
              </a:spcBef>
              <a:spcAft>
                <a:spcPts val="0"/>
              </a:spcAft>
              <a:buSzPts val="3000"/>
              <a:buNone/>
              <a:defRPr sz="4000"/>
            </a:lvl9pPr>
          </a:lstStyle>
          <a:p>
            <a:endParaRPr/>
          </a:p>
        </p:txBody>
      </p:sp>
      <p:sp>
        <p:nvSpPr>
          <p:cNvPr id="61" name="Google Shape;61;p5"/>
          <p:cNvSpPr txBox="1">
            <a:spLocks noGrp="1"/>
          </p:cNvSpPr>
          <p:nvPr>
            <p:ph type="body" idx="1"/>
          </p:nvPr>
        </p:nvSpPr>
        <p:spPr>
          <a:xfrm>
            <a:off x="1092200" y="2654300"/>
            <a:ext cx="4914800" cy="3264000"/>
          </a:xfrm>
          <a:prstGeom prst="rect">
            <a:avLst/>
          </a:prstGeom>
        </p:spPr>
        <p:txBody>
          <a:bodyPr spcFirstLastPara="1" wrap="square" lIns="91425" tIns="91425" rIns="91425" bIns="91425" anchor="t" anchorCtr="0">
            <a:noAutofit/>
          </a:bodyPr>
          <a:lstStyle>
            <a:lvl1pPr marL="609585" lvl="0" indent="-414856">
              <a:spcBef>
                <a:spcPts val="0"/>
              </a:spcBef>
              <a:spcAft>
                <a:spcPts val="0"/>
              </a:spcAft>
              <a:buSzPts val="1300"/>
              <a:buChar char="●"/>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a:p>
        </p:txBody>
      </p:sp>
      <p:sp>
        <p:nvSpPr>
          <p:cNvPr id="62" name="Google Shape;62;p5"/>
          <p:cNvSpPr txBox="1">
            <a:spLocks noGrp="1"/>
          </p:cNvSpPr>
          <p:nvPr>
            <p:ph type="body" idx="2"/>
          </p:nvPr>
        </p:nvSpPr>
        <p:spPr>
          <a:xfrm>
            <a:off x="6184900" y="2654300"/>
            <a:ext cx="4914800" cy="3264000"/>
          </a:xfrm>
          <a:prstGeom prst="rect">
            <a:avLst/>
          </a:prstGeom>
        </p:spPr>
        <p:txBody>
          <a:bodyPr spcFirstLastPara="1" wrap="square" lIns="91425" tIns="91425" rIns="91425" bIns="91425" anchor="t" anchorCtr="0">
            <a:noAutofit/>
          </a:bodyPr>
          <a:lstStyle>
            <a:lvl1pPr marL="609585" lvl="0" indent="-414856">
              <a:spcBef>
                <a:spcPts val="0"/>
              </a:spcBef>
              <a:spcAft>
                <a:spcPts val="0"/>
              </a:spcAft>
              <a:buSzPts val="1300"/>
              <a:buChar char="●"/>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a:p>
        </p:txBody>
      </p:sp>
      <p:sp>
        <p:nvSpPr>
          <p:cNvPr id="63" name="Google Shape;63;p5"/>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442992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4776800" y="2067600"/>
            <a:ext cx="74152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6"/>
          <p:cNvSpPr/>
          <p:nvPr/>
        </p:nvSpPr>
        <p:spPr>
          <a:xfrm>
            <a:off x="41" y="3766000"/>
            <a:ext cx="9827200" cy="30920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67;p6"/>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8" name="Google Shape;68;p6"/>
          <p:cNvSpPr txBox="1">
            <a:spLocks noGrp="1"/>
          </p:cNvSpPr>
          <p:nvPr>
            <p:ph type="title"/>
          </p:nvPr>
        </p:nvSpPr>
        <p:spPr>
          <a:xfrm>
            <a:off x="1092200" y="1127467"/>
            <a:ext cx="10007600" cy="12728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4000"/>
            </a:lvl1pPr>
            <a:lvl2pPr lvl="1">
              <a:spcBef>
                <a:spcPts val="0"/>
              </a:spcBef>
              <a:spcAft>
                <a:spcPts val="0"/>
              </a:spcAft>
              <a:buSzPts val="3000"/>
              <a:buNone/>
              <a:defRPr sz="4000"/>
            </a:lvl2pPr>
            <a:lvl3pPr lvl="2">
              <a:spcBef>
                <a:spcPts val="0"/>
              </a:spcBef>
              <a:spcAft>
                <a:spcPts val="0"/>
              </a:spcAft>
              <a:buSzPts val="3000"/>
              <a:buNone/>
              <a:defRPr sz="4000"/>
            </a:lvl3pPr>
            <a:lvl4pPr lvl="3">
              <a:spcBef>
                <a:spcPts val="0"/>
              </a:spcBef>
              <a:spcAft>
                <a:spcPts val="0"/>
              </a:spcAft>
              <a:buSzPts val="3000"/>
              <a:buNone/>
              <a:defRPr sz="4000"/>
            </a:lvl4pPr>
            <a:lvl5pPr lvl="4">
              <a:spcBef>
                <a:spcPts val="0"/>
              </a:spcBef>
              <a:spcAft>
                <a:spcPts val="0"/>
              </a:spcAft>
              <a:buSzPts val="3000"/>
              <a:buNone/>
              <a:defRPr sz="4000"/>
            </a:lvl5pPr>
            <a:lvl6pPr lvl="5">
              <a:spcBef>
                <a:spcPts val="0"/>
              </a:spcBef>
              <a:spcAft>
                <a:spcPts val="0"/>
              </a:spcAft>
              <a:buSzPts val="3000"/>
              <a:buNone/>
              <a:defRPr sz="4000"/>
            </a:lvl6pPr>
            <a:lvl7pPr lvl="6">
              <a:spcBef>
                <a:spcPts val="0"/>
              </a:spcBef>
              <a:spcAft>
                <a:spcPts val="0"/>
              </a:spcAft>
              <a:buSzPts val="3000"/>
              <a:buNone/>
              <a:defRPr sz="4000"/>
            </a:lvl7pPr>
            <a:lvl8pPr lvl="7">
              <a:spcBef>
                <a:spcPts val="0"/>
              </a:spcBef>
              <a:spcAft>
                <a:spcPts val="0"/>
              </a:spcAft>
              <a:buSzPts val="3000"/>
              <a:buNone/>
              <a:defRPr sz="4000"/>
            </a:lvl8pPr>
            <a:lvl9pPr lvl="8">
              <a:spcBef>
                <a:spcPts val="0"/>
              </a:spcBef>
              <a:spcAft>
                <a:spcPts val="0"/>
              </a:spcAft>
              <a:buSzPts val="3000"/>
              <a:buNone/>
              <a:defRPr sz="4000"/>
            </a:lvl9pPr>
          </a:lstStyle>
          <a:p>
            <a:endParaRPr/>
          </a:p>
        </p:txBody>
      </p:sp>
      <p:sp>
        <p:nvSpPr>
          <p:cNvPr id="69" name="Google Shape;69;p6"/>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598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4776800" y="2067600"/>
            <a:ext cx="74152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 name="Google Shape;72;p7"/>
          <p:cNvSpPr/>
          <p:nvPr/>
        </p:nvSpPr>
        <p:spPr>
          <a:xfrm>
            <a:off x="41" y="3766000"/>
            <a:ext cx="9827200" cy="30920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 name="Google Shape;73;p7"/>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4" name="Google Shape;74;p7"/>
          <p:cNvSpPr txBox="1">
            <a:spLocks noGrp="1"/>
          </p:cNvSpPr>
          <p:nvPr>
            <p:ph type="title"/>
          </p:nvPr>
        </p:nvSpPr>
        <p:spPr>
          <a:xfrm>
            <a:off x="1092200" y="1127467"/>
            <a:ext cx="4945600" cy="1844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4000"/>
            </a:lvl1pPr>
            <a:lvl2pPr lvl="1">
              <a:spcBef>
                <a:spcPts val="0"/>
              </a:spcBef>
              <a:spcAft>
                <a:spcPts val="0"/>
              </a:spcAft>
              <a:buSzPts val="3000"/>
              <a:buNone/>
              <a:defRPr sz="4000"/>
            </a:lvl2pPr>
            <a:lvl3pPr lvl="2">
              <a:spcBef>
                <a:spcPts val="0"/>
              </a:spcBef>
              <a:spcAft>
                <a:spcPts val="0"/>
              </a:spcAft>
              <a:buSzPts val="3000"/>
              <a:buNone/>
              <a:defRPr sz="4000"/>
            </a:lvl3pPr>
            <a:lvl4pPr lvl="3">
              <a:spcBef>
                <a:spcPts val="0"/>
              </a:spcBef>
              <a:spcAft>
                <a:spcPts val="0"/>
              </a:spcAft>
              <a:buSzPts val="3000"/>
              <a:buNone/>
              <a:defRPr sz="4000"/>
            </a:lvl4pPr>
            <a:lvl5pPr lvl="4">
              <a:spcBef>
                <a:spcPts val="0"/>
              </a:spcBef>
              <a:spcAft>
                <a:spcPts val="0"/>
              </a:spcAft>
              <a:buSzPts val="3000"/>
              <a:buNone/>
              <a:defRPr sz="4000"/>
            </a:lvl5pPr>
            <a:lvl6pPr lvl="5">
              <a:spcBef>
                <a:spcPts val="0"/>
              </a:spcBef>
              <a:spcAft>
                <a:spcPts val="0"/>
              </a:spcAft>
              <a:buSzPts val="3000"/>
              <a:buNone/>
              <a:defRPr sz="4000"/>
            </a:lvl6pPr>
            <a:lvl7pPr lvl="6">
              <a:spcBef>
                <a:spcPts val="0"/>
              </a:spcBef>
              <a:spcAft>
                <a:spcPts val="0"/>
              </a:spcAft>
              <a:buSzPts val="3000"/>
              <a:buNone/>
              <a:defRPr sz="4000"/>
            </a:lvl7pPr>
            <a:lvl8pPr lvl="7">
              <a:spcBef>
                <a:spcPts val="0"/>
              </a:spcBef>
              <a:spcAft>
                <a:spcPts val="0"/>
              </a:spcAft>
              <a:buSzPts val="3000"/>
              <a:buNone/>
              <a:defRPr sz="4000"/>
            </a:lvl8pPr>
            <a:lvl9pPr lvl="8">
              <a:spcBef>
                <a:spcPts val="0"/>
              </a:spcBef>
              <a:spcAft>
                <a:spcPts val="0"/>
              </a:spcAft>
              <a:buSzPts val="3000"/>
              <a:buNone/>
              <a:defRPr sz="4000"/>
            </a:lvl9pPr>
          </a:lstStyle>
          <a:p>
            <a:endParaRPr/>
          </a:p>
        </p:txBody>
      </p:sp>
      <p:sp>
        <p:nvSpPr>
          <p:cNvPr id="75" name="Google Shape;75;p7"/>
          <p:cNvSpPr txBox="1">
            <a:spLocks noGrp="1"/>
          </p:cNvSpPr>
          <p:nvPr>
            <p:ph type="body" idx="1"/>
          </p:nvPr>
        </p:nvSpPr>
        <p:spPr>
          <a:xfrm>
            <a:off x="1107600" y="3092067"/>
            <a:ext cx="4945600" cy="2826400"/>
          </a:xfrm>
          <a:prstGeom prst="rect">
            <a:avLst/>
          </a:prstGeom>
        </p:spPr>
        <p:txBody>
          <a:bodyPr spcFirstLastPara="1" wrap="square" lIns="91425" tIns="91425" rIns="91425" bIns="91425" anchor="t" anchorCtr="0">
            <a:noAutofit/>
          </a:bodyPr>
          <a:lstStyle>
            <a:lvl1pPr marL="609585" lvl="0" indent="-414856">
              <a:spcBef>
                <a:spcPts val="0"/>
              </a:spcBef>
              <a:spcAft>
                <a:spcPts val="0"/>
              </a:spcAft>
              <a:buSzPts val="1300"/>
              <a:buChar char="●"/>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a:p>
        </p:txBody>
      </p:sp>
      <p:sp>
        <p:nvSpPr>
          <p:cNvPr id="76" name="Google Shape;76;p7"/>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299888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3764192"/>
            <a:ext cx="9825600" cy="3089200"/>
          </a:xfrm>
          <a:prstGeom prst="rtTriangle">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9" name="Google Shape;79;p8"/>
          <p:cNvSpPr/>
          <p:nvPr/>
        </p:nvSpPr>
        <p:spPr>
          <a:xfrm flipH="1">
            <a:off x="4777613" y="2072151"/>
            <a:ext cx="7414000" cy="47860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0" name="Google Shape;80;p8"/>
          <p:cNvGrpSpPr/>
          <p:nvPr/>
        </p:nvGrpSpPr>
        <p:grpSpPr>
          <a:xfrm>
            <a:off x="341322" y="-158"/>
            <a:ext cx="3001796" cy="1391211"/>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4" name="Google Shape;84;p8"/>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5" name="Google Shape;85;p8"/>
          <p:cNvGrpSpPr/>
          <p:nvPr/>
        </p:nvGrpSpPr>
        <p:grpSpPr>
          <a:xfrm>
            <a:off x="46579" y="6029500"/>
            <a:ext cx="2124408" cy="822763"/>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 name="Google Shape;89;p8"/>
          <p:cNvGrpSpPr/>
          <p:nvPr/>
        </p:nvGrpSpPr>
        <p:grpSpPr>
          <a:xfrm>
            <a:off x="7848472" y="1657"/>
            <a:ext cx="4343273" cy="1682019"/>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3" name="Google Shape;93;p8"/>
          <p:cNvSpPr txBox="1">
            <a:spLocks noGrp="1"/>
          </p:cNvSpPr>
          <p:nvPr>
            <p:ph type="title"/>
          </p:nvPr>
        </p:nvSpPr>
        <p:spPr>
          <a:xfrm>
            <a:off x="1858572" y="1734861"/>
            <a:ext cx="8489200" cy="3385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sz="4267"/>
            </a:lvl1pPr>
            <a:lvl2pPr lvl="1" algn="ctr">
              <a:spcBef>
                <a:spcPts val="0"/>
              </a:spcBef>
              <a:spcAft>
                <a:spcPts val="0"/>
              </a:spcAft>
              <a:buSzPts val="3200"/>
              <a:buNone/>
              <a:defRPr sz="4267"/>
            </a:lvl2pPr>
            <a:lvl3pPr lvl="2" algn="ctr">
              <a:spcBef>
                <a:spcPts val="0"/>
              </a:spcBef>
              <a:spcAft>
                <a:spcPts val="0"/>
              </a:spcAft>
              <a:buSzPts val="3200"/>
              <a:buNone/>
              <a:defRPr sz="4267"/>
            </a:lvl3pPr>
            <a:lvl4pPr lvl="3" algn="ctr">
              <a:spcBef>
                <a:spcPts val="0"/>
              </a:spcBef>
              <a:spcAft>
                <a:spcPts val="0"/>
              </a:spcAft>
              <a:buSzPts val="3200"/>
              <a:buNone/>
              <a:defRPr sz="4267"/>
            </a:lvl4pPr>
            <a:lvl5pPr lvl="4" algn="ctr">
              <a:spcBef>
                <a:spcPts val="0"/>
              </a:spcBef>
              <a:spcAft>
                <a:spcPts val="0"/>
              </a:spcAft>
              <a:buSzPts val="3200"/>
              <a:buNone/>
              <a:defRPr sz="4267"/>
            </a:lvl5pPr>
            <a:lvl6pPr lvl="5" algn="ctr">
              <a:spcBef>
                <a:spcPts val="0"/>
              </a:spcBef>
              <a:spcAft>
                <a:spcPts val="0"/>
              </a:spcAft>
              <a:buSzPts val="3200"/>
              <a:buNone/>
              <a:defRPr sz="4267"/>
            </a:lvl6pPr>
            <a:lvl7pPr lvl="6" algn="ctr">
              <a:spcBef>
                <a:spcPts val="0"/>
              </a:spcBef>
              <a:spcAft>
                <a:spcPts val="0"/>
              </a:spcAft>
              <a:buSzPts val="3200"/>
              <a:buNone/>
              <a:defRPr sz="4267"/>
            </a:lvl7pPr>
            <a:lvl8pPr lvl="7" algn="ctr">
              <a:spcBef>
                <a:spcPts val="0"/>
              </a:spcBef>
              <a:spcAft>
                <a:spcPts val="0"/>
              </a:spcAft>
              <a:buSzPts val="3200"/>
              <a:buNone/>
              <a:defRPr sz="4267"/>
            </a:lvl8pPr>
            <a:lvl9pPr lvl="8" algn="ctr">
              <a:spcBef>
                <a:spcPts val="0"/>
              </a:spcBef>
              <a:spcAft>
                <a:spcPts val="0"/>
              </a:spcAft>
              <a:buSzPts val="3200"/>
              <a:buNone/>
              <a:defRPr sz="4267"/>
            </a:lvl9pPr>
          </a:lstStyle>
          <a:p>
            <a:endParaRPr/>
          </a:p>
        </p:txBody>
      </p:sp>
      <p:sp>
        <p:nvSpPr>
          <p:cNvPr id="94" name="Google Shape;94;p8"/>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122633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4776800" y="2067600"/>
            <a:ext cx="7415200" cy="47904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 name="Google Shape;97;p9"/>
          <p:cNvSpPr/>
          <p:nvPr/>
        </p:nvSpPr>
        <p:spPr>
          <a:xfrm>
            <a:off x="41" y="3766000"/>
            <a:ext cx="9827200" cy="3092000"/>
          </a:xfrm>
          <a:prstGeom prst="rtTriangl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 name="Google Shape;98;p9"/>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 name="Google Shape;99;p9"/>
          <p:cNvSpPr txBox="1">
            <a:spLocks noGrp="1"/>
          </p:cNvSpPr>
          <p:nvPr>
            <p:ph type="title"/>
          </p:nvPr>
        </p:nvSpPr>
        <p:spPr>
          <a:xfrm>
            <a:off x="1092200" y="1127467"/>
            <a:ext cx="8565600" cy="940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4000"/>
            </a:lvl1pPr>
            <a:lvl2pPr lvl="1">
              <a:spcBef>
                <a:spcPts val="0"/>
              </a:spcBef>
              <a:spcAft>
                <a:spcPts val="0"/>
              </a:spcAft>
              <a:buSzPts val="3000"/>
              <a:buNone/>
              <a:defRPr sz="4000"/>
            </a:lvl2pPr>
            <a:lvl3pPr lvl="2">
              <a:spcBef>
                <a:spcPts val="0"/>
              </a:spcBef>
              <a:spcAft>
                <a:spcPts val="0"/>
              </a:spcAft>
              <a:buSzPts val="3000"/>
              <a:buNone/>
              <a:defRPr sz="4000"/>
            </a:lvl3pPr>
            <a:lvl4pPr lvl="3">
              <a:spcBef>
                <a:spcPts val="0"/>
              </a:spcBef>
              <a:spcAft>
                <a:spcPts val="0"/>
              </a:spcAft>
              <a:buSzPts val="3000"/>
              <a:buNone/>
              <a:defRPr sz="4000"/>
            </a:lvl4pPr>
            <a:lvl5pPr lvl="4">
              <a:spcBef>
                <a:spcPts val="0"/>
              </a:spcBef>
              <a:spcAft>
                <a:spcPts val="0"/>
              </a:spcAft>
              <a:buSzPts val="3000"/>
              <a:buNone/>
              <a:defRPr sz="4000"/>
            </a:lvl5pPr>
            <a:lvl6pPr lvl="5">
              <a:spcBef>
                <a:spcPts val="0"/>
              </a:spcBef>
              <a:spcAft>
                <a:spcPts val="0"/>
              </a:spcAft>
              <a:buSzPts val="3000"/>
              <a:buNone/>
              <a:defRPr sz="4000"/>
            </a:lvl6pPr>
            <a:lvl7pPr lvl="6">
              <a:spcBef>
                <a:spcPts val="0"/>
              </a:spcBef>
              <a:spcAft>
                <a:spcPts val="0"/>
              </a:spcAft>
              <a:buSzPts val="3000"/>
              <a:buNone/>
              <a:defRPr sz="4000"/>
            </a:lvl7pPr>
            <a:lvl8pPr lvl="7">
              <a:spcBef>
                <a:spcPts val="0"/>
              </a:spcBef>
              <a:spcAft>
                <a:spcPts val="0"/>
              </a:spcAft>
              <a:buSzPts val="3000"/>
              <a:buNone/>
              <a:defRPr sz="4000"/>
            </a:lvl8pPr>
            <a:lvl9pPr lvl="8">
              <a:spcBef>
                <a:spcPts val="0"/>
              </a:spcBef>
              <a:spcAft>
                <a:spcPts val="0"/>
              </a:spcAft>
              <a:buSzPts val="3000"/>
              <a:buNone/>
              <a:defRPr sz="4000"/>
            </a:lvl9pPr>
          </a:lstStyle>
          <a:p>
            <a:endParaRPr/>
          </a:p>
        </p:txBody>
      </p:sp>
      <p:sp>
        <p:nvSpPr>
          <p:cNvPr id="100" name="Google Shape;100;p9"/>
          <p:cNvSpPr txBox="1">
            <a:spLocks noGrp="1"/>
          </p:cNvSpPr>
          <p:nvPr>
            <p:ph type="subTitle" idx="1"/>
          </p:nvPr>
        </p:nvSpPr>
        <p:spPr>
          <a:xfrm>
            <a:off x="1092200" y="2067600"/>
            <a:ext cx="7813200" cy="52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2133">
                <a:solidFill>
                  <a:schemeClr val="lt1"/>
                </a:solidFill>
              </a:defRPr>
            </a:lvl1pPr>
            <a:lvl2pPr lvl="1">
              <a:lnSpc>
                <a:spcPct val="100000"/>
              </a:lnSpc>
              <a:spcBef>
                <a:spcPts val="0"/>
              </a:spcBef>
              <a:spcAft>
                <a:spcPts val="0"/>
              </a:spcAft>
              <a:buClr>
                <a:schemeClr val="lt1"/>
              </a:buClr>
              <a:buSzPts val="1600"/>
              <a:buNone/>
              <a:defRPr sz="2133">
                <a:solidFill>
                  <a:schemeClr val="lt1"/>
                </a:solidFill>
              </a:defRPr>
            </a:lvl2pPr>
            <a:lvl3pPr lvl="2">
              <a:lnSpc>
                <a:spcPct val="100000"/>
              </a:lnSpc>
              <a:spcBef>
                <a:spcPts val="0"/>
              </a:spcBef>
              <a:spcAft>
                <a:spcPts val="0"/>
              </a:spcAft>
              <a:buClr>
                <a:schemeClr val="lt1"/>
              </a:buClr>
              <a:buSzPts val="1600"/>
              <a:buNone/>
              <a:defRPr sz="2133">
                <a:solidFill>
                  <a:schemeClr val="lt1"/>
                </a:solidFill>
              </a:defRPr>
            </a:lvl3pPr>
            <a:lvl4pPr lvl="3">
              <a:lnSpc>
                <a:spcPct val="100000"/>
              </a:lnSpc>
              <a:spcBef>
                <a:spcPts val="0"/>
              </a:spcBef>
              <a:spcAft>
                <a:spcPts val="0"/>
              </a:spcAft>
              <a:buClr>
                <a:schemeClr val="lt1"/>
              </a:buClr>
              <a:buSzPts val="1600"/>
              <a:buNone/>
              <a:defRPr sz="2133">
                <a:solidFill>
                  <a:schemeClr val="lt1"/>
                </a:solidFill>
              </a:defRPr>
            </a:lvl4pPr>
            <a:lvl5pPr lvl="4">
              <a:lnSpc>
                <a:spcPct val="100000"/>
              </a:lnSpc>
              <a:spcBef>
                <a:spcPts val="0"/>
              </a:spcBef>
              <a:spcAft>
                <a:spcPts val="0"/>
              </a:spcAft>
              <a:buClr>
                <a:schemeClr val="lt1"/>
              </a:buClr>
              <a:buSzPts val="1600"/>
              <a:buNone/>
              <a:defRPr sz="2133">
                <a:solidFill>
                  <a:schemeClr val="lt1"/>
                </a:solidFill>
              </a:defRPr>
            </a:lvl5pPr>
            <a:lvl6pPr lvl="5">
              <a:lnSpc>
                <a:spcPct val="100000"/>
              </a:lnSpc>
              <a:spcBef>
                <a:spcPts val="0"/>
              </a:spcBef>
              <a:spcAft>
                <a:spcPts val="0"/>
              </a:spcAft>
              <a:buClr>
                <a:schemeClr val="lt1"/>
              </a:buClr>
              <a:buSzPts val="1600"/>
              <a:buNone/>
              <a:defRPr sz="2133">
                <a:solidFill>
                  <a:schemeClr val="lt1"/>
                </a:solidFill>
              </a:defRPr>
            </a:lvl6pPr>
            <a:lvl7pPr lvl="6">
              <a:lnSpc>
                <a:spcPct val="100000"/>
              </a:lnSpc>
              <a:spcBef>
                <a:spcPts val="0"/>
              </a:spcBef>
              <a:spcAft>
                <a:spcPts val="0"/>
              </a:spcAft>
              <a:buClr>
                <a:schemeClr val="lt1"/>
              </a:buClr>
              <a:buSzPts val="1600"/>
              <a:buNone/>
              <a:defRPr sz="2133">
                <a:solidFill>
                  <a:schemeClr val="lt1"/>
                </a:solidFill>
              </a:defRPr>
            </a:lvl7pPr>
            <a:lvl8pPr lvl="7">
              <a:lnSpc>
                <a:spcPct val="100000"/>
              </a:lnSpc>
              <a:spcBef>
                <a:spcPts val="0"/>
              </a:spcBef>
              <a:spcAft>
                <a:spcPts val="0"/>
              </a:spcAft>
              <a:buClr>
                <a:schemeClr val="lt1"/>
              </a:buClr>
              <a:buSzPts val="1600"/>
              <a:buNone/>
              <a:defRPr sz="2133">
                <a:solidFill>
                  <a:schemeClr val="lt1"/>
                </a:solidFill>
              </a:defRPr>
            </a:lvl8pPr>
            <a:lvl9pPr lvl="8">
              <a:lnSpc>
                <a:spcPct val="100000"/>
              </a:lnSpc>
              <a:spcBef>
                <a:spcPts val="0"/>
              </a:spcBef>
              <a:spcAft>
                <a:spcPts val="0"/>
              </a:spcAft>
              <a:buClr>
                <a:schemeClr val="lt1"/>
              </a:buClr>
              <a:buSzPts val="1600"/>
              <a:buNone/>
              <a:defRPr sz="2133">
                <a:solidFill>
                  <a:schemeClr val="lt1"/>
                </a:solidFill>
              </a:defRPr>
            </a:lvl9pPr>
          </a:lstStyle>
          <a:p>
            <a:endParaRPr/>
          </a:p>
        </p:txBody>
      </p:sp>
      <p:sp>
        <p:nvSpPr>
          <p:cNvPr id="101" name="Google Shape;101;p9"/>
          <p:cNvSpPr txBox="1">
            <a:spLocks noGrp="1"/>
          </p:cNvSpPr>
          <p:nvPr>
            <p:ph type="body" idx="2"/>
          </p:nvPr>
        </p:nvSpPr>
        <p:spPr>
          <a:xfrm>
            <a:off x="1092200" y="3289400"/>
            <a:ext cx="7813200" cy="2794000"/>
          </a:xfrm>
          <a:prstGeom prst="rect">
            <a:avLst/>
          </a:prstGeom>
        </p:spPr>
        <p:txBody>
          <a:bodyPr spcFirstLastPara="1" wrap="square" lIns="91425" tIns="91425" rIns="91425" bIns="91425" anchor="t" anchorCtr="0">
            <a:noAutofit/>
          </a:bodyPr>
          <a:lstStyle>
            <a:lvl1pPr marL="609585" lvl="0" indent="-414856">
              <a:spcBef>
                <a:spcPts val="0"/>
              </a:spcBef>
              <a:spcAft>
                <a:spcPts val="0"/>
              </a:spcAft>
              <a:buSzPts val="1300"/>
              <a:buChar char="●"/>
              <a:defRPr/>
            </a:lvl1pPr>
            <a:lvl2pPr marL="1219170" lvl="1" indent="-397923">
              <a:spcBef>
                <a:spcPts val="2133"/>
              </a:spcBef>
              <a:spcAft>
                <a:spcPts val="0"/>
              </a:spcAft>
              <a:buSzPts val="1100"/>
              <a:buChar char="○"/>
              <a:defRPr/>
            </a:lvl2pPr>
            <a:lvl3pPr marL="1828754" lvl="2" indent="-397923">
              <a:spcBef>
                <a:spcPts val="2133"/>
              </a:spcBef>
              <a:spcAft>
                <a:spcPts val="0"/>
              </a:spcAft>
              <a:buSzPts val="1100"/>
              <a:buChar char="■"/>
              <a:defRPr/>
            </a:lvl3pPr>
            <a:lvl4pPr marL="2438339" lvl="3" indent="-397923">
              <a:spcBef>
                <a:spcPts val="2133"/>
              </a:spcBef>
              <a:spcAft>
                <a:spcPts val="0"/>
              </a:spcAft>
              <a:buSzPts val="1100"/>
              <a:buChar char="●"/>
              <a:defRPr/>
            </a:lvl4pPr>
            <a:lvl5pPr marL="3047924" lvl="4" indent="-397923">
              <a:spcBef>
                <a:spcPts val="2133"/>
              </a:spcBef>
              <a:spcAft>
                <a:spcPts val="0"/>
              </a:spcAft>
              <a:buSzPts val="1100"/>
              <a:buChar char="○"/>
              <a:defRPr/>
            </a:lvl5pPr>
            <a:lvl6pPr marL="3657509" lvl="5" indent="-397923">
              <a:spcBef>
                <a:spcPts val="2133"/>
              </a:spcBef>
              <a:spcAft>
                <a:spcPts val="0"/>
              </a:spcAft>
              <a:buSzPts val="1100"/>
              <a:buChar char="■"/>
              <a:defRPr/>
            </a:lvl6pPr>
            <a:lvl7pPr marL="4267093" lvl="6" indent="-397923">
              <a:spcBef>
                <a:spcPts val="2133"/>
              </a:spcBef>
              <a:spcAft>
                <a:spcPts val="0"/>
              </a:spcAft>
              <a:buSzPts val="1100"/>
              <a:buChar char="●"/>
              <a:defRPr/>
            </a:lvl7pPr>
            <a:lvl8pPr marL="4876678" lvl="7" indent="-397923">
              <a:spcBef>
                <a:spcPts val="2133"/>
              </a:spcBef>
              <a:spcAft>
                <a:spcPts val="0"/>
              </a:spcAft>
              <a:buSzPts val="1100"/>
              <a:buChar char="○"/>
              <a:defRPr/>
            </a:lvl8pPr>
            <a:lvl9pPr marL="5486263" lvl="8" indent="-397923">
              <a:spcBef>
                <a:spcPts val="2133"/>
              </a:spcBef>
              <a:spcAft>
                <a:spcPts val="2133"/>
              </a:spcAft>
              <a:buSzPts val="1100"/>
              <a:buChar char="■"/>
              <a:defRPr/>
            </a:lvl9pPr>
          </a:lstStyle>
          <a:p>
            <a:endParaRPr/>
          </a:p>
        </p:txBody>
      </p:sp>
      <p:sp>
        <p:nvSpPr>
          <p:cNvPr id="102" name="Google Shape;102;p9"/>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48632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41" y="3766000"/>
            <a:ext cx="9827200" cy="3092000"/>
          </a:xfrm>
          <a:prstGeom prst="rtTriangle">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 name="Google Shape;105;p10"/>
          <p:cNvSpPr/>
          <p:nvPr/>
        </p:nvSpPr>
        <p:spPr>
          <a:xfrm flipH="1">
            <a:off x="4776800" y="2067600"/>
            <a:ext cx="7415200" cy="4790400"/>
          </a:xfrm>
          <a:prstGeom prst="rtTriangl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6" name="Google Shape;106;p10"/>
          <p:cNvSpPr/>
          <p:nvPr/>
        </p:nvSpPr>
        <p:spPr>
          <a:xfrm>
            <a:off x="270967" y="275000"/>
            <a:ext cx="116500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7" name="Google Shape;107;p10"/>
          <p:cNvSpPr txBox="1">
            <a:spLocks noGrp="1"/>
          </p:cNvSpPr>
          <p:nvPr>
            <p:ph type="body" idx="1"/>
          </p:nvPr>
        </p:nvSpPr>
        <p:spPr>
          <a:xfrm>
            <a:off x="437367" y="5551333"/>
            <a:ext cx="9886800" cy="806800"/>
          </a:xfrm>
          <a:prstGeom prst="rect">
            <a:avLst/>
          </a:prstGeom>
        </p:spPr>
        <p:txBody>
          <a:bodyPr spcFirstLastPara="1" wrap="square" lIns="91425" tIns="91425" rIns="91425" bIns="91425" anchor="b" anchorCtr="0">
            <a:noAutofit/>
          </a:bodyPr>
          <a:lstStyle>
            <a:lvl1pPr marL="609585" lvl="0" indent="-304792">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509788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7425600" y="3778767"/>
            <a:ext cx="4766400" cy="3079200"/>
          </a:xfrm>
          <a:prstGeom prst="rtTriangl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1" name="Google Shape;111;p11"/>
          <p:cNvGrpSpPr/>
          <p:nvPr/>
        </p:nvGrpSpPr>
        <p:grpSpPr>
          <a:xfrm>
            <a:off x="7945630" y="5492769"/>
            <a:ext cx="3361269" cy="1365553"/>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5" name="Google Shape;115;p11"/>
          <p:cNvGrpSpPr/>
          <p:nvPr/>
        </p:nvGrpSpPr>
        <p:grpSpPr>
          <a:xfrm>
            <a:off x="265532" y="3"/>
            <a:ext cx="3727219" cy="1444411"/>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9" name="Google Shape;119;p11"/>
          <p:cNvSpPr txBox="1">
            <a:spLocks noGrp="1"/>
          </p:cNvSpPr>
          <p:nvPr>
            <p:ph type="title" hasCustomPrompt="1"/>
          </p:nvPr>
        </p:nvSpPr>
        <p:spPr>
          <a:xfrm>
            <a:off x="1847800" y="1845133"/>
            <a:ext cx="8496400" cy="18396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8600"/>
              <a:buNone/>
              <a:defRPr sz="11466">
                <a:solidFill>
                  <a:schemeClr val="dk2"/>
                </a:solidFill>
              </a:defRPr>
            </a:lvl1pPr>
            <a:lvl2pPr lvl="1" algn="ctr">
              <a:spcBef>
                <a:spcPts val="0"/>
              </a:spcBef>
              <a:spcAft>
                <a:spcPts val="0"/>
              </a:spcAft>
              <a:buClr>
                <a:schemeClr val="dk2"/>
              </a:buClr>
              <a:buSzPts val="8600"/>
              <a:buNone/>
              <a:defRPr sz="11466">
                <a:solidFill>
                  <a:schemeClr val="dk2"/>
                </a:solidFill>
              </a:defRPr>
            </a:lvl2pPr>
            <a:lvl3pPr lvl="2" algn="ctr">
              <a:spcBef>
                <a:spcPts val="0"/>
              </a:spcBef>
              <a:spcAft>
                <a:spcPts val="0"/>
              </a:spcAft>
              <a:buClr>
                <a:schemeClr val="dk2"/>
              </a:buClr>
              <a:buSzPts val="8600"/>
              <a:buNone/>
              <a:defRPr sz="11466">
                <a:solidFill>
                  <a:schemeClr val="dk2"/>
                </a:solidFill>
              </a:defRPr>
            </a:lvl3pPr>
            <a:lvl4pPr lvl="3" algn="ctr">
              <a:spcBef>
                <a:spcPts val="0"/>
              </a:spcBef>
              <a:spcAft>
                <a:spcPts val="0"/>
              </a:spcAft>
              <a:buClr>
                <a:schemeClr val="dk2"/>
              </a:buClr>
              <a:buSzPts val="8600"/>
              <a:buNone/>
              <a:defRPr sz="11466">
                <a:solidFill>
                  <a:schemeClr val="dk2"/>
                </a:solidFill>
              </a:defRPr>
            </a:lvl4pPr>
            <a:lvl5pPr lvl="4" algn="ctr">
              <a:spcBef>
                <a:spcPts val="0"/>
              </a:spcBef>
              <a:spcAft>
                <a:spcPts val="0"/>
              </a:spcAft>
              <a:buClr>
                <a:schemeClr val="dk2"/>
              </a:buClr>
              <a:buSzPts val="8600"/>
              <a:buNone/>
              <a:defRPr sz="11466">
                <a:solidFill>
                  <a:schemeClr val="dk2"/>
                </a:solidFill>
              </a:defRPr>
            </a:lvl5pPr>
            <a:lvl6pPr lvl="5" algn="ctr">
              <a:spcBef>
                <a:spcPts val="0"/>
              </a:spcBef>
              <a:spcAft>
                <a:spcPts val="0"/>
              </a:spcAft>
              <a:buClr>
                <a:schemeClr val="dk2"/>
              </a:buClr>
              <a:buSzPts val="8600"/>
              <a:buNone/>
              <a:defRPr sz="11466">
                <a:solidFill>
                  <a:schemeClr val="dk2"/>
                </a:solidFill>
              </a:defRPr>
            </a:lvl6pPr>
            <a:lvl7pPr lvl="6" algn="ctr">
              <a:spcBef>
                <a:spcPts val="0"/>
              </a:spcBef>
              <a:spcAft>
                <a:spcPts val="0"/>
              </a:spcAft>
              <a:buClr>
                <a:schemeClr val="dk2"/>
              </a:buClr>
              <a:buSzPts val="8600"/>
              <a:buNone/>
              <a:defRPr sz="11466">
                <a:solidFill>
                  <a:schemeClr val="dk2"/>
                </a:solidFill>
              </a:defRPr>
            </a:lvl7pPr>
            <a:lvl8pPr lvl="7" algn="ctr">
              <a:spcBef>
                <a:spcPts val="0"/>
              </a:spcBef>
              <a:spcAft>
                <a:spcPts val="0"/>
              </a:spcAft>
              <a:buClr>
                <a:schemeClr val="dk2"/>
              </a:buClr>
              <a:buSzPts val="8600"/>
              <a:buNone/>
              <a:defRPr sz="11466">
                <a:solidFill>
                  <a:schemeClr val="dk2"/>
                </a:solidFill>
              </a:defRPr>
            </a:lvl8pPr>
            <a:lvl9pPr lvl="8" algn="ctr">
              <a:spcBef>
                <a:spcPts val="0"/>
              </a:spcBef>
              <a:spcAft>
                <a:spcPts val="0"/>
              </a:spcAft>
              <a:buClr>
                <a:schemeClr val="dk2"/>
              </a:buClr>
              <a:buSzPts val="8600"/>
              <a:buNone/>
              <a:defRPr sz="11466">
                <a:solidFill>
                  <a:schemeClr val="dk2"/>
                </a:solidFill>
              </a:defRPr>
            </a:lvl9pPr>
          </a:lstStyle>
          <a:p>
            <a:r>
              <a:t>xx%</a:t>
            </a:r>
          </a:p>
        </p:txBody>
      </p:sp>
      <p:sp>
        <p:nvSpPr>
          <p:cNvPr id="120" name="Google Shape;120;p11"/>
          <p:cNvSpPr txBox="1">
            <a:spLocks noGrp="1"/>
          </p:cNvSpPr>
          <p:nvPr>
            <p:ph type="body" idx="1"/>
          </p:nvPr>
        </p:nvSpPr>
        <p:spPr>
          <a:xfrm>
            <a:off x="1847800" y="3818467"/>
            <a:ext cx="8496400" cy="854800"/>
          </a:xfrm>
          <a:prstGeom prst="rect">
            <a:avLst/>
          </a:prstGeom>
        </p:spPr>
        <p:txBody>
          <a:bodyPr spcFirstLastPara="1" wrap="square" lIns="91425" tIns="91425" rIns="91425" bIns="91425" anchor="t" anchorCtr="0">
            <a:noAutofit/>
          </a:bodyPr>
          <a:lstStyle>
            <a:lvl1pPr marL="609585" lvl="0" indent="-414856" algn="ctr">
              <a:spcBef>
                <a:spcPts val="0"/>
              </a:spcBef>
              <a:spcAft>
                <a:spcPts val="0"/>
              </a:spcAft>
              <a:buSzPts val="1300"/>
              <a:buChar char="●"/>
              <a:defRPr/>
            </a:lvl1pPr>
            <a:lvl2pPr marL="1219170" lvl="1" indent="-397923" algn="ctr">
              <a:spcBef>
                <a:spcPts val="2133"/>
              </a:spcBef>
              <a:spcAft>
                <a:spcPts val="0"/>
              </a:spcAft>
              <a:buSzPts val="1100"/>
              <a:buChar char="○"/>
              <a:defRPr/>
            </a:lvl2pPr>
            <a:lvl3pPr marL="1828754" lvl="2" indent="-397923" algn="ctr">
              <a:spcBef>
                <a:spcPts val="2133"/>
              </a:spcBef>
              <a:spcAft>
                <a:spcPts val="0"/>
              </a:spcAft>
              <a:buSzPts val="1100"/>
              <a:buChar char="■"/>
              <a:defRPr/>
            </a:lvl3pPr>
            <a:lvl4pPr marL="2438339" lvl="3" indent="-397923" algn="ctr">
              <a:spcBef>
                <a:spcPts val="2133"/>
              </a:spcBef>
              <a:spcAft>
                <a:spcPts val="0"/>
              </a:spcAft>
              <a:buSzPts val="1100"/>
              <a:buChar char="●"/>
              <a:defRPr/>
            </a:lvl4pPr>
            <a:lvl5pPr marL="3047924" lvl="4" indent="-397923" algn="ctr">
              <a:spcBef>
                <a:spcPts val="2133"/>
              </a:spcBef>
              <a:spcAft>
                <a:spcPts val="0"/>
              </a:spcAft>
              <a:buSzPts val="1100"/>
              <a:buChar char="○"/>
              <a:defRPr/>
            </a:lvl5pPr>
            <a:lvl6pPr marL="3657509" lvl="5" indent="-397923" algn="ctr">
              <a:spcBef>
                <a:spcPts val="2133"/>
              </a:spcBef>
              <a:spcAft>
                <a:spcPts val="0"/>
              </a:spcAft>
              <a:buSzPts val="1100"/>
              <a:buChar char="■"/>
              <a:defRPr/>
            </a:lvl6pPr>
            <a:lvl7pPr marL="4267093" lvl="6" indent="-397923" algn="ctr">
              <a:spcBef>
                <a:spcPts val="2133"/>
              </a:spcBef>
              <a:spcAft>
                <a:spcPts val="0"/>
              </a:spcAft>
              <a:buSzPts val="1100"/>
              <a:buChar char="●"/>
              <a:defRPr/>
            </a:lvl7pPr>
            <a:lvl8pPr marL="4876678" lvl="7" indent="-397923" algn="ctr">
              <a:spcBef>
                <a:spcPts val="2133"/>
              </a:spcBef>
              <a:spcAft>
                <a:spcPts val="0"/>
              </a:spcAft>
              <a:buSzPts val="1100"/>
              <a:buChar char="○"/>
              <a:defRPr/>
            </a:lvl8pPr>
            <a:lvl9pPr marL="5486263" lvl="8" indent="-397923" algn="ctr">
              <a:spcBef>
                <a:spcPts val="2133"/>
              </a:spcBef>
              <a:spcAft>
                <a:spcPts val="2133"/>
              </a:spcAft>
              <a:buSzPts val="1100"/>
              <a:buChar char="■"/>
              <a:defRPr/>
            </a:lvl9pPr>
          </a:lstStyle>
          <a:p>
            <a:endParaRPr/>
          </a:p>
        </p:txBody>
      </p:sp>
      <p:sp>
        <p:nvSpPr>
          <p:cNvPr id="121" name="Google Shape;121;p11"/>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865763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11187645" y="6058224"/>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9810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theme" Target="../theme/theme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theme" Target="../theme/theme3.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4.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B764B-5422-408E-9D04-54B83D1862AB}" type="datetimeFigureOut">
              <a:rPr lang="en-US" smtClean="0"/>
              <a:t>11/18/2019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13BF9-5145-4417-B95D-FA8627973885}" type="slidenum">
              <a:rPr lang="en-US" smtClean="0"/>
              <a:t>‹#›</a:t>
            </a:fld>
            <a:endParaRPr lang="en-US" dirty="0"/>
          </a:p>
        </p:txBody>
      </p:sp>
    </p:spTree>
    <p:extLst>
      <p:ext uri="{BB962C8B-B14F-4D97-AF65-F5344CB8AC3E}">
        <p14:creationId xmlns:p14="http://schemas.microsoft.com/office/powerpoint/2010/main" val="1238710213"/>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 id="2147483652" r:id="rId6"/>
    <p:sldLayoutId id="2147483656" r:id="rId7"/>
    <p:sldLayoutId id="2147483657" r:id="rId8"/>
    <p:sldLayoutId id="2147483658" r:id="rId9"/>
    <p:sldLayoutId id="2147483659" r:id="rId10"/>
    <p:sldLayoutId id="2147483660"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432256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11/18/2019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49921430"/>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415600" y="1536633"/>
            <a:ext cx="11360800" cy="45216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11187645" y="6058224"/>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latin typeface="Nunito"/>
                <a:ea typeface="Nunito"/>
                <a:cs typeface="Nunito"/>
                <a:sym typeface="Nunito"/>
              </a:defRPr>
            </a:lvl1pPr>
            <a:lvl2pPr lvl="1" algn="r">
              <a:buNone/>
              <a:defRPr sz="1333">
                <a:solidFill>
                  <a:schemeClr val="dk2"/>
                </a:solidFill>
                <a:latin typeface="Nunito"/>
                <a:ea typeface="Nunito"/>
                <a:cs typeface="Nunito"/>
                <a:sym typeface="Nunito"/>
              </a:defRPr>
            </a:lvl2pPr>
            <a:lvl3pPr lvl="2" algn="r">
              <a:buNone/>
              <a:defRPr sz="1333">
                <a:solidFill>
                  <a:schemeClr val="dk2"/>
                </a:solidFill>
                <a:latin typeface="Nunito"/>
                <a:ea typeface="Nunito"/>
                <a:cs typeface="Nunito"/>
                <a:sym typeface="Nunito"/>
              </a:defRPr>
            </a:lvl3pPr>
            <a:lvl4pPr lvl="3" algn="r">
              <a:buNone/>
              <a:defRPr sz="1333">
                <a:solidFill>
                  <a:schemeClr val="dk2"/>
                </a:solidFill>
                <a:latin typeface="Nunito"/>
                <a:ea typeface="Nunito"/>
                <a:cs typeface="Nunito"/>
                <a:sym typeface="Nunito"/>
              </a:defRPr>
            </a:lvl4pPr>
            <a:lvl5pPr lvl="4" algn="r">
              <a:buNone/>
              <a:defRPr sz="1333">
                <a:solidFill>
                  <a:schemeClr val="dk2"/>
                </a:solidFill>
                <a:latin typeface="Nunito"/>
                <a:ea typeface="Nunito"/>
                <a:cs typeface="Nunito"/>
                <a:sym typeface="Nunito"/>
              </a:defRPr>
            </a:lvl5pPr>
            <a:lvl6pPr lvl="5" algn="r">
              <a:buNone/>
              <a:defRPr sz="1333">
                <a:solidFill>
                  <a:schemeClr val="dk2"/>
                </a:solidFill>
                <a:latin typeface="Nunito"/>
                <a:ea typeface="Nunito"/>
                <a:cs typeface="Nunito"/>
                <a:sym typeface="Nunito"/>
              </a:defRPr>
            </a:lvl6pPr>
            <a:lvl7pPr lvl="6" algn="r">
              <a:buNone/>
              <a:defRPr sz="1333">
                <a:solidFill>
                  <a:schemeClr val="dk2"/>
                </a:solidFill>
                <a:latin typeface="Nunito"/>
                <a:ea typeface="Nunito"/>
                <a:cs typeface="Nunito"/>
                <a:sym typeface="Nunito"/>
              </a:defRPr>
            </a:lvl7pPr>
            <a:lvl8pPr lvl="7" algn="r">
              <a:buNone/>
              <a:defRPr sz="1333">
                <a:solidFill>
                  <a:schemeClr val="dk2"/>
                </a:solidFill>
                <a:latin typeface="Nunito"/>
                <a:ea typeface="Nunito"/>
                <a:cs typeface="Nunito"/>
                <a:sym typeface="Nunito"/>
              </a:defRPr>
            </a:lvl8pPr>
            <a:lvl9pPr lvl="8" algn="r">
              <a:buNone/>
              <a:defRPr sz="1333">
                <a:solidFill>
                  <a:schemeClr val="dk2"/>
                </a:solidFill>
                <a:latin typeface="Nunito"/>
                <a:ea typeface="Nunito"/>
                <a:cs typeface="Nunito"/>
                <a:sym typeface="Nuni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09270239"/>
      </p:ext>
    </p:extLst>
  </p:cSld>
  <p:clrMap bg1="lt1" tx1="dk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blog.gvsig.org/2015/11/06/11gvsig-code-sprint-2/" TargetMode="External"/><Relationship Id="rId2" Type="http://schemas.openxmlformats.org/officeDocument/2006/relationships/image" Target="../media/image11.jpg"/><Relationship Id="rId1" Type="http://schemas.openxmlformats.org/officeDocument/2006/relationships/slideLayout" Target="../slideLayouts/slideLayout22.xml"/><Relationship Id="rId6" Type="http://schemas.openxmlformats.org/officeDocument/2006/relationships/image" Target="../media/image13.png"/><Relationship Id="rId5" Type="http://schemas.openxmlformats.org/officeDocument/2006/relationships/hyperlink" Target="http://esheninger.blogspot.com/2013/07/people-make-difference.html" TargetMode="Externa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pxhere.com/en/photo/1436889"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maken.wikiwijs.nl/81451/Ouderavond_Breed" TargetMode="External"/><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6679" y="0"/>
            <a:ext cx="9189253" cy="2971801"/>
          </a:xfrm>
        </p:spPr>
        <p:txBody>
          <a:bodyPr anchor="t"/>
          <a:lstStyle/>
          <a:p>
            <a:r>
              <a:rPr lang="en-US" b="1" dirty="0"/>
              <a:t>Strategic Plan 2019 – 2020</a:t>
            </a:r>
            <a:br>
              <a:rPr lang="en-US" b="1" dirty="0"/>
            </a:br>
            <a:r>
              <a:rPr lang="en-US" b="1" u="sng" dirty="0"/>
              <a:t>Goal Area 2</a:t>
            </a:r>
            <a:br>
              <a:rPr lang="en-US" b="1" dirty="0"/>
            </a:br>
            <a:r>
              <a:rPr lang="en-US" b="1" dirty="0"/>
              <a:t>high quality workforce</a:t>
            </a:r>
          </a:p>
        </p:txBody>
      </p:sp>
      <p:sp>
        <p:nvSpPr>
          <p:cNvPr id="3" name="Subtitle 2"/>
          <p:cNvSpPr>
            <a:spLocks noGrp="1"/>
          </p:cNvSpPr>
          <p:nvPr>
            <p:ph type="subTitle" idx="1"/>
          </p:nvPr>
        </p:nvSpPr>
        <p:spPr>
          <a:xfrm>
            <a:off x="776679" y="2405486"/>
            <a:ext cx="7617308" cy="3861750"/>
          </a:xfrm>
        </p:spPr>
        <p:txBody>
          <a:bodyPr>
            <a:normAutofit/>
          </a:bodyPr>
          <a:lstStyle/>
          <a:p>
            <a:r>
              <a:rPr lang="en-US" sz="4000" b="1" u="sng" dirty="0">
                <a:solidFill>
                  <a:schemeClr val="tx1"/>
                </a:solidFill>
              </a:rPr>
              <a:t>Goal statement</a:t>
            </a:r>
            <a:r>
              <a:rPr lang="en-US" sz="4000" b="1" dirty="0">
                <a:solidFill>
                  <a:schemeClr val="tx1"/>
                </a:solidFill>
              </a:rPr>
              <a:t>: </a:t>
            </a:r>
          </a:p>
          <a:p>
            <a:r>
              <a:rPr lang="en-US" sz="4000" b="1" dirty="0">
                <a:solidFill>
                  <a:schemeClr val="tx1"/>
                </a:solidFill>
              </a:rPr>
              <a:t>“To recruit, develop and retain a high quality workforce”.</a:t>
            </a:r>
          </a:p>
          <a:p>
            <a:r>
              <a:rPr lang="en-US" sz="4000" b="1" dirty="0">
                <a:solidFill>
                  <a:srgbClr val="FFFF00"/>
                </a:solidFill>
              </a:rPr>
              <a:t>First, a little information . . .</a:t>
            </a:r>
          </a:p>
        </p:txBody>
      </p:sp>
      <p:pic>
        <p:nvPicPr>
          <p:cNvPr id="4" name="Picture 3" descr="3D Bullseye | Please give attribution to 'StockMonkeys.com ..."/>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flipH="1">
            <a:off x="7058344" y="3227418"/>
            <a:ext cx="5133655" cy="3630582"/>
          </a:xfrm>
          <a:prstGeom prst="rect">
            <a:avLst/>
          </a:prstGeom>
        </p:spPr>
      </p:pic>
    </p:spTree>
    <p:extLst>
      <p:ext uri="{BB962C8B-B14F-4D97-AF65-F5344CB8AC3E}">
        <p14:creationId xmlns:p14="http://schemas.microsoft.com/office/powerpoint/2010/main" val="317640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9895" y="-145128"/>
            <a:ext cx="11877040" cy="904125"/>
          </a:xfrm>
        </p:spPr>
        <p:txBody>
          <a:bodyPr>
            <a:normAutofit fontScale="90000"/>
          </a:bodyPr>
          <a:lstStyle/>
          <a:p>
            <a:r>
              <a:rPr lang="en-US" sz="4400" b="1" dirty="0"/>
              <a:t> </a:t>
            </a:r>
            <a:br>
              <a:rPr lang="en-US" sz="4400" b="1" dirty="0"/>
            </a:br>
            <a:r>
              <a:rPr lang="en-US" sz="4400" b="1" u="sng" dirty="0"/>
              <a:t>high quality workforce</a:t>
            </a:r>
          </a:p>
        </p:txBody>
      </p:sp>
      <p:sp>
        <p:nvSpPr>
          <p:cNvPr id="3" name="Subtitle 2"/>
          <p:cNvSpPr>
            <a:spLocks noGrp="1"/>
          </p:cNvSpPr>
          <p:nvPr>
            <p:ph type="subTitle" idx="1"/>
          </p:nvPr>
        </p:nvSpPr>
        <p:spPr>
          <a:xfrm>
            <a:off x="198135" y="904126"/>
            <a:ext cx="8321087" cy="5828644"/>
          </a:xfrm>
        </p:spPr>
        <p:txBody>
          <a:bodyPr>
            <a:normAutofit/>
          </a:bodyPr>
          <a:lstStyle/>
          <a:p>
            <a:pPr marL="457200" indent="-457200">
              <a:buFont typeface="Wingdings" panose="05000000000000000000" pitchFamily="2" charset="2"/>
              <a:buChar char="Ø"/>
            </a:pPr>
            <a:r>
              <a:rPr lang="en-US" sz="2400" u="sng" dirty="0">
                <a:solidFill>
                  <a:schemeClr val="tx1"/>
                </a:solidFill>
              </a:rPr>
              <a:t>85 % of our district budget</a:t>
            </a:r>
            <a:r>
              <a:rPr lang="en-US" sz="2400" dirty="0">
                <a:solidFill>
                  <a:schemeClr val="tx1"/>
                </a:solidFill>
              </a:rPr>
              <a:t> is devoted to </a:t>
            </a:r>
          </a:p>
          <a:p>
            <a:r>
              <a:rPr lang="en-US" sz="2400" dirty="0">
                <a:solidFill>
                  <a:schemeClr val="tx1"/>
                </a:solidFill>
              </a:rPr>
              <a:t>	paying people to do work. </a:t>
            </a:r>
          </a:p>
          <a:p>
            <a:pPr marL="457200" indent="-457200">
              <a:buFont typeface="Wingdings" panose="05000000000000000000" pitchFamily="2" charset="2"/>
              <a:buChar char="Ø"/>
            </a:pPr>
            <a:r>
              <a:rPr lang="en-US" sz="2400" dirty="0">
                <a:solidFill>
                  <a:schemeClr val="tx1"/>
                </a:solidFill>
              </a:rPr>
              <a:t>Approximately </a:t>
            </a:r>
          </a:p>
          <a:p>
            <a:r>
              <a:rPr lang="en-US" sz="2400" dirty="0">
                <a:solidFill>
                  <a:schemeClr val="tx1"/>
                </a:solidFill>
              </a:rPr>
              <a:t>	</a:t>
            </a:r>
            <a:r>
              <a:rPr lang="en-US" sz="2400" u="sng" dirty="0">
                <a:solidFill>
                  <a:schemeClr val="tx1"/>
                </a:solidFill>
              </a:rPr>
              <a:t>900 full-time staff</a:t>
            </a:r>
          </a:p>
          <a:p>
            <a:pPr marL="457200" indent="-457200">
              <a:buFont typeface="Wingdings" panose="05000000000000000000" pitchFamily="2" charset="2"/>
              <a:buChar char="Ø"/>
            </a:pPr>
            <a:r>
              <a:rPr lang="en-US" sz="2400" dirty="0">
                <a:solidFill>
                  <a:schemeClr val="tx1"/>
                </a:solidFill>
              </a:rPr>
              <a:t>Approximately </a:t>
            </a:r>
          </a:p>
          <a:p>
            <a:r>
              <a:rPr lang="en-US" sz="2400" dirty="0">
                <a:solidFill>
                  <a:schemeClr val="tx1"/>
                </a:solidFill>
              </a:rPr>
              <a:t>	</a:t>
            </a:r>
            <a:r>
              <a:rPr lang="en-US" sz="2400" u="sng" dirty="0">
                <a:solidFill>
                  <a:schemeClr val="tx1"/>
                </a:solidFill>
              </a:rPr>
              <a:t>300 part-time staff</a:t>
            </a:r>
            <a:endParaRPr lang="en-US" sz="2400" dirty="0">
              <a:solidFill>
                <a:schemeClr val="tx1"/>
              </a:solidFill>
            </a:endParaRPr>
          </a:p>
          <a:p>
            <a:pPr marL="457200" indent="-457200">
              <a:buFont typeface="Wingdings" panose="05000000000000000000" pitchFamily="2" charset="2"/>
              <a:buChar char="Ø"/>
            </a:pPr>
            <a:r>
              <a:rPr lang="en-US" sz="2400" dirty="0">
                <a:solidFill>
                  <a:schemeClr val="tx1"/>
                </a:solidFill>
              </a:rPr>
              <a:t>We are the </a:t>
            </a:r>
            <a:r>
              <a:rPr lang="en-US" sz="2400" u="sng" dirty="0">
                <a:solidFill>
                  <a:schemeClr val="tx1"/>
                </a:solidFill>
              </a:rPr>
              <a:t>largest </a:t>
            </a:r>
          </a:p>
          <a:p>
            <a:r>
              <a:rPr lang="en-US" sz="2400" dirty="0">
                <a:solidFill>
                  <a:schemeClr val="tx1"/>
                </a:solidFill>
              </a:rPr>
              <a:t>	</a:t>
            </a:r>
            <a:r>
              <a:rPr lang="en-US" sz="2400" u="sng" dirty="0">
                <a:solidFill>
                  <a:schemeClr val="tx1"/>
                </a:solidFill>
              </a:rPr>
              <a:t>employer</a:t>
            </a:r>
            <a:r>
              <a:rPr lang="en-US" sz="2400" dirty="0">
                <a:solidFill>
                  <a:schemeClr val="tx1"/>
                </a:solidFill>
              </a:rPr>
              <a:t> in Haysville.</a:t>
            </a:r>
          </a:p>
          <a:p>
            <a:pPr marL="457200" indent="-457200">
              <a:buFont typeface="Wingdings" panose="05000000000000000000" pitchFamily="2" charset="2"/>
              <a:buChar char="Ø"/>
            </a:pPr>
            <a:r>
              <a:rPr lang="en-US" sz="2400" dirty="0">
                <a:solidFill>
                  <a:schemeClr val="tx1"/>
                </a:solidFill>
              </a:rPr>
              <a:t>We added </a:t>
            </a:r>
            <a:r>
              <a:rPr lang="en-US" sz="2400" u="sng" dirty="0">
                <a:solidFill>
                  <a:schemeClr val="tx1"/>
                </a:solidFill>
              </a:rPr>
              <a:t>34 positions</a:t>
            </a:r>
            <a:r>
              <a:rPr lang="en-US" sz="2400" dirty="0">
                <a:solidFill>
                  <a:schemeClr val="tx1"/>
                </a:solidFill>
              </a:rPr>
              <a:t> in </a:t>
            </a:r>
          </a:p>
          <a:p>
            <a:r>
              <a:rPr lang="en-US" sz="2400" dirty="0">
                <a:solidFill>
                  <a:schemeClr val="tx1"/>
                </a:solidFill>
              </a:rPr>
              <a:t>	the three last three years.</a:t>
            </a:r>
          </a:p>
          <a:p>
            <a:pPr marL="342900" indent="-342900">
              <a:buFont typeface="Wingdings" panose="05000000000000000000" pitchFamily="2" charset="2"/>
              <a:buChar char="Ø"/>
            </a:pPr>
            <a:r>
              <a:rPr lang="en-US" sz="2400" dirty="0">
                <a:solidFill>
                  <a:schemeClr val="tx1"/>
                </a:solidFill>
              </a:rPr>
              <a:t>We have five “Critical Strategies”</a:t>
            </a:r>
          </a:p>
          <a:p>
            <a:endParaRPr lang="en-US" sz="2800" dirty="0">
              <a:solidFill>
                <a:schemeClr val="tx1"/>
              </a:solidFill>
            </a:endParaRPr>
          </a:p>
        </p:txBody>
      </p:sp>
      <p:pic>
        <p:nvPicPr>
          <p:cNvPr id="7" name="Picture 6" descr="NCLEX: Physiological Integrity: Nursing Care of the Adult ..."/>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84211" y1="10783" x2="89227" y2="31669"/>
                        <a14:foregroundMark x1="97039" y1="57662" x2="86020" y2="95233"/>
                        <a14:foregroundMark x1="96793" y1="71396" x2="93174" y2="83201"/>
                        <a14:foregroundMark x1="8635" y1="52213" x2="13898" y2="96822"/>
                        <a14:foregroundMark x1="95066" y1="77412" x2="95066" y2="77412"/>
                      </a14:backgroundRemoval>
                    </a14:imgEffect>
                  </a14:imgLayer>
                </a14:imgProps>
              </a:ext>
              <a:ext uri="{28A0092B-C50C-407E-A947-70E740481C1C}">
                <a14:useLocalDpi xmlns:a14="http://schemas.microsoft.com/office/drawing/2010/main" val="0"/>
              </a:ext>
            </a:extLst>
          </a:blip>
          <a:stretch>
            <a:fillRect/>
          </a:stretch>
        </p:blipFill>
        <p:spPr>
          <a:xfrm>
            <a:off x="4998834" y="1605280"/>
            <a:ext cx="7467600" cy="5252720"/>
          </a:xfrm>
          <a:prstGeom prst="rect">
            <a:avLst/>
          </a:prstGeom>
        </p:spPr>
      </p:pic>
    </p:spTree>
    <p:extLst>
      <p:ext uri="{BB962C8B-B14F-4D97-AF65-F5344CB8AC3E}">
        <p14:creationId xmlns:p14="http://schemas.microsoft.com/office/powerpoint/2010/main" val="227942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16" y="390418"/>
            <a:ext cx="12397484" cy="585627"/>
          </a:xfrm>
        </p:spPr>
        <p:txBody>
          <a:bodyPr anchor="t">
            <a:noAutofit/>
          </a:bodyPr>
          <a:lstStyle/>
          <a:p>
            <a:pPr algn="ctr"/>
            <a:r>
              <a:rPr lang="en-US" sz="3000" b="1" u="sng" dirty="0">
                <a:solidFill>
                  <a:srgbClr val="FFFF00"/>
                </a:solidFill>
              </a:rPr>
              <a:t>#1 Promote a positive image of the district</a:t>
            </a:r>
            <a:br>
              <a:rPr lang="en-US" sz="3000" b="1" u="sng" dirty="0">
                <a:solidFill>
                  <a:srgbClr val="FFFF00"/>
                </a:solidFill>
              </a:rPr>
            </a:br>
            <a:endParaRPr lang="en-US" sz="3000" dirty="0"/>
          </a:p>
        </p:txBody>
      </p:sp>
      <p:sp>
        <p:nvSpPr>
          <p:cNvPr id="3" name="Text Placeholder 2"/>
          <p:cNvSpPr>
            <a:spLocks noGrp="1"/>
          </p:cNvSpPr>
          <p:nvPr>
            <p:ph type="body" idx="1"/>
          </p:nvPr>
        </p:nvSpPr>
        <p:spPr>
          <a:xfrm>
            <a:off x="92468" y="1694046"/>
            <a:ext cx="12192000" cy="5053264"/>
          </a:xfrm>
        </p:spPr>
        <p:txBody>
          <a:bodyPr>
            <a:normAutofit/>
          </a:bodyPr>
          <a:lstStyle/>
          <a:p>
            <a:pPr algn="ctr"/>
            <a:endParaRPr lang="en-US" sz="2800" u="sng" dirty="0">
              <a:solidFill>
                <a:schemeClr val="tx1"/>
              </a:solidFill>
            </a:endParaRPr>
          </a:p>
          <a:p>
            <a:pPr algn="ctr"/>
            <a:endParaRPr lang="en-US" sz="2800" u="sng" dirty="0">
              <a:solidFill>
                <a:schemeClr val="tx1"/>
              </a:solidFill>
            </a:endParaRPr>
          </a:p>
          <a:p>
            <a:pPr algn="ctr"/>
            <a:endParaRPr lang="en-US" sz="2800" u="sng" dirty="0">
              <a:ln>
                <a:solidFill>
                  <a:schemeClr val="tx1">
                    <a:lumMod val="65000"/>
                  </a:schemeClr>
                </a:solidFill>
              </a:ln>
              <a:solidFill>
                <a:schemeClr val="tx1"/>
              </a:solidFill>
            </a:endParaRPr>
          </a:p>
          <a:p>
            <a:endParaRPr lang="en-US" sz="2800" b="1" dirty="0">
              <a:ln>
                <a:solidFill>
                  <a:schemeClr val="tx1">
                    <a:lumMod val="65000"/>
                  </a:schemeClr>
                </a:solidFill>
              </a:ln>
              <a:solidFill>
                <a:srgbClr val="002060"/>
              </a:solidFill>
            </a:endParaRPr>
          </a:p>
          <a:p>
            <a:pPr algn="ctr"/>
            <a:r>
              <a:rPr lang="en-US" sz="2800" b="1" dirty="0">
                <a:ln>
                  <a:solidFill>
                    <a:schemeClr val="tx1">
                      <a:lumMod val="65000"/>
                    </a:schemeClr>
                  </a:solidFill>
                </a:ln>
                <a:solidFill>
                  <a:srgbClr val="002060"/>
                </a:solidFill>
              </a:rPr>
              <a:t>Create recruitment materials to highlight recent achievements.</a:t>
            </a:r>
          </a:p>
          <a:p>
            <a:pPr algn="ctr"/>
            <a:r>
              <a:rPr lang="en-US" sz="2800" b="1" dirty="0">
                <a:ln>
                  <a:solidFill>
                    <a:schemeClr val="tx1">
                      <a:lumMod val="65000"/>
                    </a:schemeClr>
                  </a:solidFill>
                </a:ln>
                <a:solidFill>
                  <a:srgbClr val="002060"/>
                </a:solidFill>
              </a:rPr>
              <a:t>Implement a community “Thank you” program.</a:t>
            </a:r>
          </a:p>
          <a:p>
            <a:pPr algn="ctr"/>
            <a:r>
              <a:rPr lang="en-US" sz="2800" b="1" dirty="0">
                <a:ln>
                  <a:solidFill>
                    <a:schemeClr val="tx1">
                      <a:lumMod val="65000"/>
                    </a:schemeClr>
                  </a:solidFill>
                </a:ln>
                <a:solidFill>
                  <a:srgbClr val="002060"/>
                </a:solidFill>
              </a:rPr>
              <a:t>Expand partnerships with the City of Haysville.</a:t>
            </a:r>
          </a:p>
          <a:p>
            <a:pPr algn="ctr"/>
            <a:r>
              <a:rPr lang="en-US" sz="2800" b="1" dirty="0">
                <a:ln>
                  <a:solidFill>
                    <a:schemeClr val="tx1">
                      <a:lumMod val="65000"/>
                    </a:schemeClr>
                  </a:solidFill>
                </a:ln>
                <a:solidFill>
                  <a:srgbClr val="002060"/>
                </a:solidFill>
              </a:rPr>
              <a:t>Cultivate an expanded partnership with WSU.</a:t>
            </a:r>
          </a:p>
          <a:p>
            <a:pPr algn="ctr"/>
            <a:endParaRPr lang="en-US" sz="2800" dirty="0">
              <a:solidFill>
                <a:schemeClr val="tx1"/>
              </a:solidFill>
            </a:endParaRPr>
          </a:p>
          <a:p>
            <a:endParaRPr lang="en-US" dirty="0"/>
          </a:p>
        </p:txBody>
      </p:sp>
      <p:pic>
        <p:nvPicPr>
          <p:cNvPr id="4" name="Picture 3" descr="Building Self-Esteem | All that I am, all that I ever was..."/>
          <p:cNvPicPr>
            <a:picLocks noChangeAspect="1"/>
          </p:cNvPicPr>
          <p:nvPr/>
        </p:nvPicPr>
        <p:blipFill>
          <a:blip r:embed="rId2">
            <a:extLst>
              <a:ext uri="{BEBA8EAE-BF5A-486C-A8C5-ECC9F3942E4B}">
                <a14:imgProps xmlns:a14="http://schemas.microsoft.com/office/drawing/2010/main">
                  <a14:imgLayer r:embed="rId3">
                    <a14:imgEffect>
                      <a14:backgroundRemoval t="0" b="98485" l="800" r="100000"/>
                    </a14:imgEffect>
                  </a14:imgLayer>
                </a14:imgProps>
              </a:ext>
              <a:ext uri="{28A0092B-C50C-407E-A947-70E740481C1C}">
                <a14:useLocalDpi xmlns:a14="http://schemas.microsoft.com/office/drawing/2010/main" val="0"/>
              </a:ext>
            </a:extLst>
          </a:blip>
          <a:stretch>
            <a:fillRect/>
          </a:stretch>
        </p:blipFill>
        <p:spPr>
          <a:xfrm>
            <a:off x="2050181" y="598496"/>
            <a:ext cx="7738712" cy="3578868"/>
          </a:xfrm>
          <a:prstGeom prst="rect">
            <a:avLst/>
          </a:prstGeom>
        </p:spPr>
      </p:pic>
    </p:spTree>
    <p:extLst>
      <p:ext uri="{BB962C8B-B14F-4D97-AF65-F5344CB8AC3E}">
        <p14:creationId xmlns:p14="http://schemas.microsoft.com/office/powerpoint/2010/main" val="3638253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73693"/>
            <a:ext cx="12192000" cy="821267"/>
          </a:xfrm>
        </p:spPr>
        <p:txBody>
          <a:bodyPr anchor="t">
            <a:normAutofit/>
          </a:bodyPr>
          <a:lstStyle/>
          <a:p>
            <a:pPr algn="ctr"/>
            <a:r>
              <a:rPr lang="en-US" sz="3300" b="1" u="sng" dirty="0">
                <a:solidFill>
                  <a:srgbClr val="FFFF00"/>
                </a:solidFill>
              </a:rPr>
              <a:t>#2 Improve compensation and incentives</a:t>
            </a:r>
            <a:endParaRPr lang="en-US" dirty="0"/>
          </a:p>
        </p:txBody>
      </p:sp>
      <p:sp>
        <p:nvSpPr>
          <p:cNvPr id="3" name="Subtitle 2"/>
          <p:cNvSpPr>
            <a:spLocks noGrp="1"/>
          </p:cNvSpPr>
          <p:nvPr>
            <p:ph type="subTitle" idx="1"/>
          </p:nvPr>
        </p:nvSpPr>
        <p:spPr>
          <a:xfrm>
            <a:off x="92466" y="3420628"/>
            <a:ext cx="11928297" cy="3267847"/>
          </a:xfrm>
        </p:spPr>
        <p:txBody>
          <a:bodyPr>
            <a:noAutofit/>
          </a:bodyPr>
          <a:lstStyle/>
          <a:p>
            <a:r>
              <a:rPr lang="en-US" sz="2800" b="1" dirty="0">
                <a:solidFill>
                  <a:srgbClr val="002060"/>
                </a:solidFill>
              </a:rPr>
              <a:t>	</a:t>
            </a:r>
          </a:p>
          <a:p>
            <a:pPr algn="ctr"/>
            <a:r>
              <a:rPr lang="en-US" sz="2800" b="1" dirty="0">
                <a:ln>
                  <a:solidFill>
                    <a:schemeClr val="tx1">
                      <a:lumMod val="65000"/>
                    </a:schemeClr>
                  </a:solidFill>
                </a:ln>
                <a:solidFill>
                  <a:srgbClr val="002060"/>
                </a:solidFill>
              </a:rPr>
              <a:t>Continue to seek ways to improve support staff pay/benefits.</a:t>
            </a:r>
          </a:p>
          <a:p>
            <a:pPr algn="ctr"/>
            <a:r>
              <a:rPr lang="en-US" sz="2800" b="1" dirty="0">
                <a:ln>
                  <a:solidFill>
                    <a:schemeClr val="tx1">
                      <a:lumMod val="65000"/>
                    </a:schemeClr>
                  </a:solidFill>
                </a:ln>
                <a:solidFill>
                  <a:srgbClr val="002060"/>
                </a:solidFill>
              </a:rPr>
              <a:t>Actively participate in the negotiations process.	</a:t>
            </a:r>
          </a:p>
          <a:p>
            <a:pPr algn="ctr"/>
            <a:r>
              <a:rPr lang="en-US" sz="2800" b="1" dirty="0">
                <a:ln>
                  <a:solidFill>
                    <a:schemeClr val="tx1">
                      <a:lumMod val="65000"/>
                    </a:schemeClr>
                  </a:solidFill>
                </a:ln>
                <a:solidFill>
                  <a:srgbClr val="002060"/>
                </a:solidFill>
              </a:rPr>
              <a:t>Advocate for a reduction of the KPERS penalty.</a:t>
            </a:r>
          </a:p>
        </p:txBody>
      </p:sp>
      <p:pic>
        <p:nvPicPr>
          <p:cNvPr id="5" name="Picture 4" descr="Buttons &amp; Log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3963" y="1597003"/>
            <a:ext cx="5332289" cy="1823625"/>
          </a:xfrm>
          <a:prstGeom prst="rect">
            <a:avLst/>
          </a:prstGeom>
        </p:spPr>
      </p:pic>
    </p:spTree>
    <p:extLst>
      <p:ext uri="{BB962C8B-B14F-4D97-AF65-F5344CB8AC3E}">
        <p14:creationId xmlns:p14="http://schemas.microsoft.com/office/powerpoint/2010/main" val="1527975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741" y="195209"/>
            <a:ext cx="11979667" cy="2776592"/>
          </a:xfrm>
        </p:spPr>
        <p:txBody>
          <a:bodyPr anchor="t">
            <a:normAutofit/>
          </a:bodyPr>
          <a:lstStyle/>
          <a:p>
            <a:pPr algn="ctr"/>
            <a:r>
              <a:rPr lang="en-US" sz="3000" b="1" u="sng" dirty="0">
                <a:solidFill>
                  <a:srgbClr val="FFFF00"/>
                </a:solidFill>
              </a:rPr>
              <a:t>#3 Build Supportive relationships with building staff</a:t>
            </a:r>
            <a:br>
              <a:rPr lang="en-US" sz="3000" b="1" u="sng" dirty="0">
                <a:solidFill>
                  <a:srgbClr val="FFFF00"/>
                </a:solidFill>
              </a:rPr>
            </a:br>
            <a:endParaRPr lang="en-US" sz="3000" b="1" u="sng" dirty="0">
              <a:solidFill>
                <a:srgbClr val="FFFF00"/>
              </a:solidFill>
            </a:endParaRPr>
          </a:p>
        </p:txBody>
      </p:sp>
      <p:sp>
        <p:nvSpPr>
          <p:cNvPr id="3" name="Subtitle 2"/>
          <p:cNvSpPr>
            <a:spLocks noGrp="1"/>
          </p:cNvSpPr>
          <p:nvPr>
            <p:ph type="subTitle" idx="1"/>
          </p:nvPr>
        </p:nvSpPr>
        <p:spPr>
          <a:xfrm>
            <a:off x="205481" y="3300574"/>
            <a:ext cx="11774183" cy="4787756"/>
          </a:xfrm>
        </p:spPr>
        <p:txBody>
          <a:bodyPr>
            <a:normAutofit/>
          </a:bodyPr>
          <a:lstStyle/>
          <a:p>
            <a:pPr algn="ctr"/>
            <a:endParaRPr lang="en-US" sz="2800" b="1" dirty="0">
              <a:ln>
                <a:solidFill>
                  <a:schemeClr val="tx1">
                    <a:lumMod val="65000"/>
                  </a:schemeClr>
                </a:solidFill>
              </a:ln>
              <a:solidFill>
                <a:srgbClr val="002060"/>
              </a:solidFill>
            </a:endParaRPr>
          </a:p>
          <a:p>
            <a:pPr algn="ctr"/>
            <a:r>
              <a:rPr lang="en-US" sz="2800" b="1" dirty="0">
                <a:ln>
                  <a:solidFill>
                    <a:schemeClr val="tx1">
                      <a:lumMod val="65000"/>
                    </a:schemeClr>
                  </a:solidFill>
                </a:ln>
                <a:solidFill>
                  <a:srgbClr val="002060"/>
                </a:solidFill>
              </a:rPr>
              <a:t>Work with the city and the school to Improve student safety. </a:t>
            </a:r>
          </a:p>
          <a:p>
            <a:pPr algn="ctr"/>
            <a:r>
              <a:rPr lang="en-US" sz="2800" b="1" dirty="0">
                <a:ln>
                  <a:solidFill>
                    <a:schemeClr val="tx1">
                      <a:lumMod val="65000"/>
                    </a:schemeClr>
                  </a:solidFill>
                </a:ln>
                <a:solidFill>
                  <a:srgbClr val="002060"/>
                </a:solidFill>
              </a:rPr>
              <a:t>Sponsor </a:t>
            </a:r>
            <a:r>
              <a:rPr lang="en-US" sz="2800" b="1" u="sng" dirty="0">
                <a:ln>
                  <a:solidFill>
                    <a:schemeClr val="tx1">
                      <a:lumMod val="65000"/>
                    </a:schemeClr>
                  </a:solidFill>
                </a:ln>
                <a:solidFill>
                  <a:srgbClr val="002060"/>
                </a:solidFill>
              </a:rPr>
              <a:t>meetings</a:t>
            </a:r>
            <a:r>
              <a:rPr lang="en-US" sz="2800" b="1" dirty="0">
                <a:ln>
                  <a:solidFill>
                    <a:schemeClr val="tx1">
                      <a:lumMod val="65000"/>
                    </a:schemeClr>
                  </a:solidFill>
                </a:ln>
                <a:solidFill>
                  <a:srgbClr val="002060"/>
                </a:solidFill>
              </a:rPr>
              <a:t> with HEA and the new </a:t>
            </a:r>
            <a:r>
              <a:rPr lang="en-US" sz="2800" b="1" dirty="0" err="1">
                <a:ln>
                  <a:solidFill>
                    <a:schemeClr val="tx1">
                      <a:lumMod val="65000"/>
                    </a:schemeClr>
                  </a:solidFill>
                </a:ln>
                <a:solidFill>
                  <a:srgbClr val="002060"/>
                </a:solidFill>
              </a:rPr>
              <a:t>Uni</a:t>
            </a:r>
            <a:r>
              <a:rPr lang="en-US" sz="2800" b="1" dirty="0">
                <a:ln>
                  <a:solidFill>
                    <a:schemeClr val="tx1">
                      <a:lumMod val="65000"/>
                    </a:schemeClr>
                  </a:solidFill>
                </a:ln>
                <a:solidFill>
                  <a:srgbClr val="002060"/>
                </a:solidFill>
              </a:rPr>
              <a:t>-Serve Director.</a:t>
            </a:r>
          </a:p>
          <a:p>
            <a:pPr algn="ctr"/>
            <a:r>
              <a:rPr lang="en-US" sz="2800" b="1" dirty="0">
                <a:ln>
                  <a:solidFill>
                    <a:schemeClr val="tx1">
                      <a:lumMod val="65000"/>
                    </a:schemeClr>
                  </a:solidFill>
                </a:ln>
                <a:solidFill>
                  <a:srgbClr val="002060"/>
                </a:solidFill>
              </a:rPr>
              <a:t>Co-direct the development of the District Crisis Plan. </a:t>
            </a:r>
          </a:p>
          <a:p>
            <a:pPr algn="ctr"/>
            <a:r>
              <a:rPr lang="en-US" sz="2800" b="1" dirty="0">
                <a:ln>
                  <a:solidFill>
                    <a:schemeClr val="tx1">
                      <a:lumMod val="65000"/>
                    </a:schemeClr>
                  </a:solidFill>
                </a:ln>
                <a:solidFill>
                  <a:srgbClr val="002060"/>
                </a:solidFill>
              </a:rPr>
              <a:t>Collaborate with USD 261 and partner agencies.</a:t>
            </a:r>
          </a:p>
        </p:txBody>
      </p:sp>
      <p:pic>
        <p:nvPicPr>
          <p:cNvPr id="6" name="Picture 5" descr="Family Support with Mental Health - INMoodRings.org on Vimeo"/>
          <p:cNvPicPr>
            <a:picLocks noChangeAspect="1"/>
          </p:cNvPicPr>
          <p:nvPr/>
        </p:nvPicPr>
        <p:blipFill>
          <a:blip r:embed="rId2">
            <a:extLst>
              <a:ext uri="{BEBA8EAE-BF5A-486C-A8C5-ECC9F3942E4B}">
                <a14:imgProps xmlns:a14="http://schemas.microsoft.com/office/drawing/2010/main">
                  <a14:imgLayer r:embed="rId3">
                    <a14:imgEffect>
                      <a14:backgroundRemoval t="8333" b="100000" l="0" r="100000"/>
                    </a14:imgEffect>
                  </a14:imgLayer>
                </a14:imgProps>
              </a:ext>
              <a:ext uri="{28A0092B-C50C-407E-A947-70E740481C1C}">
                <a14:useLocalDpi xmlns:a14="http://schemas.microsoft.com/office/drawing/2010/main" val="0"/>
              </a:ext>
            </a:extLst>
          </a:blip>
          <a:stretch>
            <a:fillRect/>
          </a:stretch>
        </p:blipFill>
        <p:spPr>
          <a:xfrm>
            <a:off x="3044573" y="721895"/>
            <a:ext cx="6096000" cy="2916453"/>
          </a:xfrm>
          <a:prstGeom prst="rect">
            <a:avLst/>
          </a:prstGeom>
        </p:spPr>
      </p:pic>
    </p:spTree>
    <p:extLst>
      <p:ext uri="{BB962C8B-B14F-4D97-AF65-F5344CB8AC3E}">
        <p14:creationId xmlns:p14="http://schemas.microsoft.com/office/powerpoint/2010/main" val="258479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7126" y="202914"/>
            <a:ext cx="11691991" cy="2971801"/>
          </a:xfrm>
        </p:spPr>
        <p:txBody>
          <a:bodyPr anchor="t">
            <a:normAutofit/>
          </a:bodyPr>
          <a:lstStyle/>
          <a:p>
            <a:pPr algn="ctr"/>
            <a:r>
              <a:rPr lang="en-US" sz="3000" b="1" u="sng" dirty="0">
                <a:solidFill>
                  <a:srgbClr val="FFFF00"/>
                </a:solidFill>
              </a:rPr>
              <a:t>4. Enhance on-boarding and off-boarding process</a:t>
            </a:r>
            <a:br>
              <a:rPr lang="en-US" sz="2800" b="1" dirty="0">
                <a:solidFill>
                  <a:srgbClr val="FFFF00"/>
                </a:solidFill>
              </a:rPr>
            </a:br>
            <a:endParaRPr lang="en-US" sz="2800" b="1" dirty="0">
              <a:solidFill>
                <a:srgbClr val="FFFF00"/>
              </a:solidFill>
            </a:endParaRPr>
          </a:p>
        </p:txBody>
      </p:sp>
      <p:sp>
        <p:nvSpPr>
          <p:cNvPr id="3" name="Subtitle 2"/>
          <p:cNvSpPr>
            <a:spLocks noGrp="1"/>
          </p:cNvSpPr>
          <p:nvPr>
            <p:ph type="subTitle" idx="1"/>
          </p:nvPr>
        </p:nvSpPr>
        <p:spPr>
          <a:xfrm>
            <a:off x="125127" y="3609474"/>
            <a:ext cx="11954577" cy="2993385"/>
          </a:xfrm>
        </p:spPr>
        <p:txBody>
          <a:bodyPr>
            <a:normAutofit/>
          </a:bodyPr>
          <a:lstStyle/>
          <a:p>
            <a:pPr algn="ctr"/>
            <a:r>
              <a:rPr lang="en-US" sz="2800" b="1" dirty="0">
                <a:ln>
                  <a:solidFill>
                    <a:schemeClr val="tx1">
                      <a:lumMod val="65000"/>
                    </a:schemeClr>
                  </a:solidFill>
                </a:ln>
                <a:solidFill>
                  <a:srgbClr val="002060"/>
                </a:solidFill>
              </a:rPr>
              <a:t>Improve I.D. badge process</a:t>
            </a:r>
          </a:p>
          <a:p>
            <a:pPr algn="ctr"/>
            <a:r>
              <a:rPr lang="en-US" sz="2800" b="1" dirty="0">
                <a:ln>
                  <a:solidFill>
                    <a:schemeClr val="tx1">
                      <a:lumMod val="65000"/>
                    </a:schemeClr>
                  </a:solidFill>
                </a:ln>
                <a:solidFill>
                  <a:srgbClr val="002060"/>
                </a:solidFill>
              </a:rPr>
              <a:t>Update background checks and prices</a:t>
            </a:r>
          </a:p>
          <a:p>
            <a:pPr algn="ctr"/>
            <a:r>
              <a:rPr lang="en-US" sz="2800" b="1" dirty="0">
                <a:ln>
                  <a:solidFill>
                    <a:schemeClr val="tx1">
                      <a:lumMod val="65000"/>
                    </a:schemeClr>
                  </a:solidFill>
                </a:ln>
                <a:solidFill>
                  <a:srgbClr val="002060"/>
                </a:solidFill>
              </a:rPr>
              <a:t>Include all exiting employees in the exit survey data.</a:t>
            </a:r>
          </a:p>
          <a:p>
            <a:pPr algn="ctr"/>
            <a:r>
              <a:rPr lang="en-US" sz="2800" b="1" dirty="0">
                <a:ln>
                  <a:solidFill>
                    <a:schemeClr val="tx1">
                      <a:lumMod val="65000"/>
                    </a:schemeClr>
                  </a:solidFill>
                </a:ln>
                <a:solidFill>
                  <a:srgbClr val="002060"/>
                </a:solidFill>
              </a:rPr>
              <a:t>Investigate Human Resource software “Frontline” and “Spark Hire”</a:t>
            </a:r>
          </a:p>
          <a:p>
            <a:endParaRPr lang="en-US" sz="2800" b="1" dirty="0">
              <a:solidFill>
                <a:srgbClr val="002060"/>
              </a:solidFill>
            </a:endParaRPr>
          </a:p>
        </p:txBody>
      </p:sp>
      <p:pic>
        <p:nvPicPr>
          <p:cNvPr id="6" name="Picture 5" descr="My English Blackboard: Welcome on Board"/>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16473" y1="46516" x2="19838" y2="56620"/>
                        <a14:foregroundMark x1="14849" y1="54878" x2="17981" y2="56794"/>
                      </a14:backgroundRemoval>
                    </a14:imgEffect>
                  </a14:imgLayer>
                </a14:imgProps>
              </a:ext>
              <a:ext uri="{28A0092B-C50C-407E-A947-70E740481C1C}">
                <a14:useLocalDpi xmlns:a14="http://schemas.microsoft.com/office/drawing/2010/main" val="0"/>
              </a:ext>
            </a:extLst>
          </a:blip>
          <a:stretch>
            <a:fillRect/>
          </a:stretch>
        </p:blipFill>
        <p:spPr>
          <a:xfrm>
            <a:off x="3243714" y="202914"/>
            <a:ext cx="4913965" cy="3599065"/>
          </a:xfrm>
          <a:prstGeom prst="rect">
            <a:avLst/>
          </a:prstGeom>
        </p:spPr>
      </p:pic>
    </p:spTree>
    <p:extLst>
      <p:ext uri="{BB962C8B-B14F-4D97-AF65-F5344CB8AC3E}">
        <p14:creationId xmlns:p14="http://schemas.microsoft.com/office/powerpoint/2010/main" val="3711222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575353"/>
            <a:ext cx="11028327" cy="2609636"/>
          </a:xfrm>
        </p:spPr>
        <p:txBody>
          <a:bodyPr anchor="t">
            <a:normAutofit/>
          </a:bodyPr>
          <a:lstStyle/>
          <a:p>
            <a:pPr algn="ctr"/>
            <a:r>
              <a:rPr lang="en-US" sz="3000" b="1" u="sng" dirty="0">
                <a:solidFill>
                  <a:srgbClr val="FFFF00"/>
                </a:solidFill>
              </a:rPr>
              <a:t>#5 Targeted marketing and recruiting</a:t>
            </a:r>
            <a:br>
              <a:rPr lang="en-US" sz="3000" b="1" u="sng" dirty="0">
                <a:solidFill>
                  <a:srgbClr val="FFFF00"/>
                </a:solidFill>
              </a:rPr>
            </a:br>
            <a:endParaRPr lang="en-US" sz="3000" b="1" u="sng" dirty="0">
              <a:solidFill>
                <a:srgbClr val="FFFF00"/>
              </a:solidFill>
            </a:endParaRPr>
          </a:p>
        </p:txBody>
      </p:sp>
      <p:sp>
        <p:nvSpPr>
          <p:cNvPr id="3" name="Subtitle 2"/>
          <p:cNvSpPr>
            <a:spLocks noGrp="1"/>
          </p:cNvSpPr>
          <p:nvPr>
            <p:ph type="subTitle" idx="1"/>
          </p:nvPr>
        </p:nvSpPr>
        <p:spPr>
          <a:xfrm>
            <a:off x="0" y="3416967"/>
            <a:ext cx="12192000" cy="3088287"/>
          </a:xfrm>
        </p:spPr>
        <p:txBody>
          <a:bodyPr>
            <a:normAutofit/>
          </a:bodyPr>
          <a:lstStyle/>
          <a:p>
            <a:pPr algn="ctr"/>
            <a:r>
              <a:rPr lang="en-US" sz="2800" b="1" dirty="0">
                <a:ln>
                  <a:solidFill>
                    <a:schemeClr val="tx1">
                      <a:lumMod val="65000"/>
                    </a:schemeClr>
                  </a:solidFill>
                </a:ln>
                <a:solidFill>
                  <a:srgbClr val="002060"/>
                </a:solidFill>
              </a:rPr>
              <a:t>Develop a greater social media presence for recruitment.</a:t>
            </a:r>
          </a:p>
          <a:p>
            <a:pPr algn="ctr"/>
            <a:r>
              <a:rPr lang="en-US" sz="2800" b="1" dirty="0">
                <a:ln>
                  <a:solidFill>
                    <a:schemeClr val="tx1">
                      <a:lumMod val="65000"/>
                    </a:schemeClr>
                  </a:solidFill>
                </a:ln>
                <a:solidFill>
                  <a:srgbClr val="002060"/>
                </a:solidFill>
              </a:rPr>
              <a:t>Develop targeted social media ahead of recruitment trips.</a:t>
            </a:r>
          </a:p>
          <a:p>
            <a:pPr algn="ctr"/>
            <a:r>
              <a:rPr lang="en-US" sz="2800" b="1" dirty="0">
                <a:ln>
                  <a:solidFill>
                    <a:schemeClr val="tx1">
                      <a:lumMod val="65000"/>
                    </a:schemeClr>
                  </a:solidFill>
                </a:ln>
                <a:solidFill>
                  <a:srgbClr val="002060"/>
                </a:solidFill>
              </a:rPr>
              <a:t>Partner with W.S.U. for recruitment swag and “tie-ins”.</a:t>
            </a:r>
          </a:p>
          <a:p>
            <a:pPr algn="ctr"/>
            <a:r>
              <a:rPr lang="en-US" sz="2800" b="1" dirty="0">
                <a:ln>
                  <a:solidFill>
                    <a:schemeClr val="tx1">
                      <a:lumMod val="65000"/>
                    </a:schemeClr>
                  </a:solidFill>
                </a:ln>
                <a:solidFill>
                  <a:srgbClr val="002060"/>
                </a:solidFill>
              </a:rPr>
              <a:t>Utilize signing bonuses for hard to find positions.</a:t>
            </a:r>
          </a:p>
        </p:txBody>
      </p:sp>
      <p:pic>
        <p:nvPicPr>
          <p:cNvPr id="4" name="Picture 3" descr="معهد سيو بالعربي | التسويق الالكتروني و التسويق التقليدي ..."/>
          <p:cNvPicPr>
            <a:picLocks noChangeAspect="1"/>
          </p:cNvPicPr>
          <p:nvPr/>
        </p:nvPicPr>
        <p:blipFill>
          <a:blip r:embed="rId2">
            <a:extLst>
              <a:ext uri="{BEBA8EAE-BF5A-486C-A8C5-ECC9F3942E4B}">
                <a14:imgProps xmlns:a14="http://schemas.microsoft.com/office/drawing/2010/main">
                  <a14:imgLayer r:embed="rId3">
                    <a14:imgEffect>
                      <a14:backgroundRemoval t="625" b="99688" l="0" r="100000"/>
                    </a14:imgEffect>
                  </a14:imgLayer>
                </a14:imgProps>
              </a:ext>
              <a:ext uri="{28A0092B-C50C-407E-A947-70E740481C1C}">
                <a14:useLocalDpi xmlns:a14="http://schemas.microsoft.com/office/drawing/2010/main" val="0"/>
              </a:ext>
            </a:extLst>
          </a:blip>
          <a:stretch>
            <a:fillRect/>
          </a:stretch>
        </p:blipFill>
        <p:spPr>
          <a:xfrm>
            <a:off x="2146434" y="934948"/>
            <a:ext cx="8239225" cy="2761153"/>
          </a:xfrm>
          <a:prstGeom prst="rect">
            <a:avLst/>
          </a:prstGeom>
        </p:spPr>
      </p:pic>
    </p:spTree>
    <p:extLst>
      <p:ext uri="{BB962C8B-B14F-4D97-AF65-F5344CB8AC3E}">
        <p14:creationId xmlns:p14="http://schemas.microsoft.com/office/powerpoint/2010/main" val="1103506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627" y="125128"/>
            <a:ext cx="12016330" cy="6732872"/>
          </a:xfrm>
        </p:spPr>
        <p:txBody>
          <a:bodyPr anchor="t">
            <a:normAutofit fontScale="32500" lnSpcReduction="20000"/>
          </a:bodyPr>
          <a:lstStyle/>
          <a:p>
            <a:pPr marL="0" indent="0">
              <a:lnSpc>
                <a:spcPct val="120000"/>
              </a:lnSpc>
              <a:spcBef>
                <a:spcPts val="0"/>
              </a:spcBef>
              <a:spcAft>
                <a:spcPts val="0"/>
              </a:spcAft>
              <a:buNone/>
            </a:pPr>
            <a:r>
              <a:rPr lang="en-US" sz="4000" b="1" dirty="0"/>
              <a:t>	</a:t>
            </a:r>
            <a:r>
              <a:rPr lang="en-US" sz="4000" b="1" dirty="0">
                <a:solidFill>
                  <a:srgbClr val="FFFF00"/>
                </a:solidFill>
              </a:rPr>
              <a:t>Critical Strategy #1 	“Promote a positive image of the district and community.”</a:t>
            </a:r>
          </a:p>
          <a:p>
            <a:pPr marL="0" indent="0">
              <a:lnSpc>
                <a:spcPct val="120000"/>
              </a:lnSpc>
              <a:spcBef>
                <a:spcPts val="0"/>
              </a:spcBef>
              <a:spcAft>
                <a:spcPts val="0"/>
              </a:spcAft>
              <a:buNone/>
            </a:pPr>
            <a:r>
              <a:rPr lang="en-US" sz="4000" b="1" dirty="0">
                <a:solidFill>
                  <a:srgbClr val="002060"/>
                </a:solidFill>
              </a:rPr>
              <a:t>Action Steps: </a:t>
            </a:r>
          </a:p>
          <a:p>
            <a:pPr marL="0" lvl="0" indent="0">
              <a:lnSpc>
                <a:spcPct val="120000"/>
              </a:lnSpc>
              <a:spcBef>
                <a:spcPts val="0"/>
              </a:spcBef>
              <a:spcAft>
                <a:spcPts val="0"/>
              </a:spcAft>
              <a:buNone/>
            </a:pPr>
            <a:r>
              <a:rPr lang="en-US" sz="4000" b="1" dirty="0">
                <a:solidFill>
                  <a:srgbClr val="002060"/>
                </a:solidFill>
              </a:rPr>
              <a:t>Design new recruitment materials that highlight recent achievements and partnerships.</a:t>
            </a:r>
          </a:p>
          <a:p>
            <a:pPr marL="0" lvl="0" indent="0">
              <a:lnSpc>
                <a:spcPct val="120000"/>
              </a:lnSpc>
              <a:spcBef>
                <a:spcPts val="0"/>
              </a:spcBef>
              <a:spcAft>
                <a:spcPts val="0"/>
              </a:spcAft>
              <a:buNone/>
            </a:pPr>
            <a:r>
              <a:rPr lang="en-US" sz="4000" b="1" dirty="0">
                <a:solidFill>
                  <a:srgbClr val="002060"/>
                </a:solidFill>
              </a:rPr>
              <a:t>Expand the Home Show presence with the City of Haysville to include additional events.</a:t>
            </a:r>
          </a:p>
          <a:p>
            <a:pPr marL="0" lvl="0" indent="0">
              <a:lnSpc>
                <a:spcPct val="120000"/>
              </a:lnSpc>
              <a:spcBef>
                <a:spcPts val="0"/>
              </a:spcBef>
              <a:spcAft>
                <a:spcPts val="0"/>
              </a:spcAft>
              <a:buNone/>
            </a:pPr>
            <a:r>
              <a:rPr lang="en-US" sz="4000" b="1" dirty="0">
                <a:solidFill>
                  <a:srgbClr val="002060"/>
                </a:solidFill>
              </a:rPr>
              <a:t>Cultivate an expanded partnership with W.S.U. Haysville through co-branding and shared public events and information.</a:t>
            </a:r>
          </a:p>
          <a:p>
            <a:pPr marL="0" lvl="0" indent="0">
              <a:lnSpc>
                <a:spcPct val="120000"/>
              </a:lnSpc>
              <a:spcBef>
                <a:spcPts val="0"/>
              </a:spcBef>
              <a:spcAft>
                <a:spcPts val="0"/>
              </a:spcAft>
              <a:buNone/>
            </a:pPr>
            <a:r>
              <a:rPr lang="en-US" sz="4000" b="1" dirty="0">
                <a:solidFill>
                  <a:srgbClr val="002060"/>
                </a:solidFill>
              </a:rPr>
              <a:t>Implement a community “Thank you” program that recognizes community partners who contribute to USD 261.</a:t>
            </a:r>
          </a:p>
          <a:p>
            <a:pPr marL="0" indent="0">
              <a:lnSpc>
                <a:spcPct val="120000"/>
              </a:lnSpc>
              <a:spcBef>
                <a:spcPts val="0"/>
              </a:spcBef>
              <a:spcAft>
                <a:spcPts val="0"/>
              </a:spcAft>
              <a:buNone/>
            </a:pPr>
            <a:r>
              <a:rPr lang="en-US" sz="4000" b="1" dirty="0"/>
              <a:t>	</a:t>
            </a:r>
            <a:r>
              <a:rPr lang="en-US" sz="4000" b="1" dirty="0">
                <a:solidFill>
                  <a:srgbClr val="FFFF00"/>
                </a:solidFill>
              </a:rPr>
              <a:t>Critical Strategy #2	“Improve compensation and incentives.</a:t>
            </a:r>
          </a:p>
          <a:p>
            <a:pPr marL="0" indent="0">
              <a:lnSpc>
                <a:spcPct val="120000"/>
              </a:lnSpc>
              <a:spcBef>
                <a:spcPts val="0"/>
              </a:spcBef>
              <a:spcAft>
                <a:spcPts val="0"/>
              </a:spcAft>
              <a:buNone/>
            </a:pPr>
            <a:r>
              <a:rPr lang="en-US" sz="4000" b="1" dirty="0"/>
              <a:t>Action Steps:</a:t>
            </a:r>
          </a:p>
          <a:p>
            <a:pPr marL="0" lvl="0" indent="0">
              <a:lnSpc>
                <a:spcPct val="120000"/>
              </a:lnSpc>
              <a:spcBef>
                <a:spcPts val="0"/>
              </a:spcBef>
              <a:spcAft>
                <a:spcPts val="0"/>
              </a:spcAft>
              <a:buNone/>
            </a:pPr>
            <a:r>
              <a:rPr lang="en-US" sz="4000" b="1" dirty="0"/>
              <a:t>Participate in the negotiation process to improve teacher salary, benefits and incentives.</a:t>
            </a:r>
          </a:p>
          <a:p>
            <a:pPr marL="0" lvl="0" indent="0">
              <a:lnSpc>
                <a:spcPct val="120000"/>
              </a:lnSpc>
              <a:spcBef>
                <a:spcPts val="0"/>
              </a:spcBef>
              <a:spcAft>
                <a:spcPts val="0"/>
              </a:spcAft>
              <a:buNone/>
            </a:pPr>
            <a:r>
              <a:rPr lang="en-US" sz="4000" b="1" dirty="0"/>
              <a:t>Continue to improve support staff pay raises by encouraging them to invest in their own development (like our substitute teachers, nurses and tech support). </a:t>
            </a:r>
          </a:p>
          <a:p>
            <a:pPr marL="0" lvl="0" indent="0">
              <a:lnSpc>
                <a:spcPct val="120000"/>
              </a:lnSpc>
              <a:spcBef>
                <a:spcPts val="0"/>
              </a:spcBef>
              <a:spcAft>
                <a:spcPts val="0"/>
              </a:spcAft>
              <a:buNone/>
            </a:pPr>
            <a:r>
              <a:rPr lang="en-US" sz="4000" b="1" dirty="0"/>
              <a:t>Reflect teacher pay raises in the salaries of support staff and administrative staff.</a:t>
            </a:r>
          </a:p>
          <a:p>
            <a:pPr marL="0" lvl="0" indent="0">
              <a:lnSpc>
                <a:spcPct val="120000"/>
              </a:lnSpc>
              <a:spcBef>
                <a:spcPts val="0"/>
              </a:spcBef>
              <a:spcAft>
                <a:spcPts val="0"/>
              </a:spcAft>
              <a:buNone/>
            </a:pPr>
            <a:r>
              <a:rPr lang="en-US" sz="4000" b="1" dirty="0"/>
              <a:t>Investigate some degree of reduction of the KPERS penalty.</a:t>
            </a:r>
          </a:p>
          <a:p>
            <a:pPr marL="0" indent="0">
              <a:lnSpc>
                <a:spcPct val="120000"/>
              </a:lnSpc>
              <a:spcBef>
                <a:spcPts val="0"/>
              </a:spcBef>
              <a:spcAft>
                <a:spcPts val="0"/>
              </a:spcAft>
              <a:buNone/>
            </a:pPr>
            <a:r>
              <a:rPr lang="en-US" sz="4000" b="1" dirty="0"/>
              <a:t>	</a:t>
            </a:r>
            <a:r>
              <a:rPr lang="en-US" sz="4000" b="1" dirty="0">
                <a:solidFill>
                  <a:srgbClr val="FFFF00"/>
                </a:solidFill>
              </a:rPr>
              <a:t>Critical Strategy #3	“Build Supportive relationships with building staff.”</a:t>
            </a:r>
          </a:p>
          <a:p>
            <a:pPr marL="0" indent="0">
              <a:lnSpc>
                <a:spcPct val="120000"/>
              </a:lnSpc>
              <a:spcBef>
                <a:spcPts val="0"/>
              </a:spcBef>
              <a:spcAft>
                <a:spcPts val="0"/>
              </a:spcAft>
              <a:buNone/>
            </a:pPr>
            <a:r>
              <a:rPr lang="en-US" sz="4000" b="1" dirty="0"/>
              <a:t>Action Steps:</a:t>
            </a:r>
          </a:p>
          <a:p>
            <a:pPr marL="0" lvl="0" indent="0">
              <a:lnSpc>
                <a:spcPct val="120000"/>
              </a:lnSpc>
              <a:spcBef>
                <a:spcPts val="0"/>
              </a:spcBef>
              <a:spcAft>
                <a:spcPts val="0"/>
              </a:spcAft>
              <a:buNone/>
            </a:pPr>
            <a:r>
              <a:rPr lang="en-US" sz="4000" b="1" dirty="0"/>
              <a:t>Develop the District Crisis Plan by meeting with all school employees in their schools.</a:t>
            </a:r>
          </a:p>
          <a:p>
            <a:pPr marL="0" lvl="0" indent="0">
              <a:lnSpc>
                <a:spcPct val="120000"/>
              </a:lnSpc>
              <a:spcBef>
                <a:spcPts val="0"/>
              </a:spcBef>
              <a:spcAft>
                <a:spcPts val="0"/>
              </a:spcAft>
              <a:buNone/>
            </a:pPr>
            <a:r>
              <a:rPr lang="en-US" sz="4000" b="1" dirty="0"/>
              <a:t>Develop the “Like-a-Bike” program with the assistance of the Transportation Department, SROs and principals.</a:t>
            </a:r>
          </a:p>
          <a:p>
            <a:pPr marL="0" lvl="0" indent="0">
              <a:lnSpc>
                <a:spcPct val="120000"/>
              </a:lnSpc>
              <a:spcBef>
                <a:spcPts val="0"/>
              </a:spcBef>
              <a:spcAft>
                <a:spcPts val="0"/>
              </a:spcAft>
              <a:buNone/>
            </a:pPr>
            <a:r>
              <a:rPr lang="en-US" sz="4000" b="1" dirty="0"/>
              <a:t>Sponsor meeting with HEA and new </a:t>
            </a:r>
            <a:r>
              <a:rPr lang="en-US" sz="4000" b="1" dirty="0" err="1"/>
              <a:t>Uni</a:t>
            </a:r>
            <a:r>
              <a:rPr lang="en-US" sz="4000" b="1" dirty="0"/>
              <a:t>-Serve Director.</a:t>
            </a:r>
          </a:p>
          <a:p>
            <a:pPr marL="0" lvl="0" indent="0">
              <a:lnSpc>
                <a:spcPct val="120000"/>
              </a:lnSpc>
              <a:spcBef>
                <a:spcPts val="0"/>
              </a:spcBef>
              <a:spcAft>
                <a:spcPts val="0"/>
              </a:spcAft>
              <a:buNone/>
            </a:pPr>
            <a:r>
              <a:rPr lang="en-US" sz="4000" b="1" dirty="0"/>
              <a:t>Improve collaboration between USD 261 and other partner grant agencies. (Ex., Gear Up, SPARK, WSU, Chamber of Commerce, Haysville Forward, City of Haysville, and others)</a:t>
            </a:r>
          </a:p>
          <a:p>
            <a:pPr marL="0" indent="0">
              <a:lnSpc>
                <a:spcPct val="120000"/>
              </a:lnSpc>
              <a:spcBef>
                <a:spcPts val="0"/>
              </a:spcBef>
              <a:spcAft>
                <a:spcPts val="0"/>
              </a:spcAft>
              <a:buNone/>
            </a:pPr>
            <a:r>
              <a:rPr lang="en-US" sz="4000" b="1" dirty="0"/>
              <a:t>	</a:t>
            </a:r>
            <a:r>
              <a:rPr lang="en-US" sz="4000" b="1" dirty="0">
                <a:solidFill>
                  <a:srgbClr val="FFFF00"/>
                </a:solidFill>
              </a:rPr>
              <a:t>Critical Strategy #4	“Enhance on-boarding and off-boarding.”</a:t>
            </a:r>
          </a:p>
          <a:p>
            <a:pPr marL="0" indent="0">
              <a:lnSpc>
                <a:spcPct val="120000"/>
              </a:lnSpc>
              <a:spcBef>
                <a:spcPts val="0"/>
              </a:spcBef>
              <a:spcAft>
                <a:spcPts val="0"/>
              </a:spcAft>
              <a:buNone/>
            </a:pPr>
            <a:r>
              <a:rPr lang="en-US" sz="4000" b="1" dirty="0"/>
              <a:t>Action Steps:</a:t>
            </a:r>
          </a:p>
          <a:p>
            <a:pPr marL="0" lvl="0" indent="0">
              <a:lnSpc>
                <a:spcPct val="120000"/>
              </a:lnSpc>
              <a:spcBef>
                <a:spcPts val="0"/>
              </a:spcBef>
              <a:spcAft>
                <a:spcPts val="0"/>
              </a:spcAft>
              <a:buNone/>
            </a:pPr>
            <a:r>
              <a:rPr lang="en-US" sz="4000" b="1" dirty="0"/>
              <a:t>Improve the I.D. badge process.</a:t>
            </a:r>
          </a:p>
          <a:p>
            <a:pPr marL="0" lvl="0" indent="0">
              <a:lnSpc>
                <a:spcPct val="120000"/>
              </a:lnSpc>
              <a:spcBef>
                <a:spcPts val="0"/>
              </a:spcBef>
              <a:spcAft>
                <a:spcPts val="0"/>
              </a:spcAft>
              <a:buNone/>
            </a:pPr>
            <a:r>
              <a:rPr lang="en-US" sz="4000" b="1" dirty="0"/>
              <a:t>Increase the use of background checks as part of the hiring process.</a:t>
            </a:r>
          </a:p>
          <a:p>
            <a:pPr marL="0" lvl="0" indent="0">
              <a:lnSpc>
                <a:spcPct val="120000"/>
              </a:lnSpc>
              <a:spcBef>
                <a:spcPts val="0"/>
              </a:spcBef>
              <a:spcAft>
                <a:spcPts val="0"/>
              </a:spcAft>
              <a:buNone/>
            </a:pPr>
            <a:r>
              <a:rPr lang="en-US" sz="4000" b="1" dirty="0"/>
              <a:t>Include all exiting employees in the exit survey process.</a:t>
            </a:r>
          </a:p>
          <a:p>
            <a:pPr marL="0" lvl="0" indent="0">
              <a:lnSpc>
                <a:spcPct val="120000"/>
              </a:lnSpc>
              <a:spcBef>
                <a:spcPts val="0"/>
              </a:spcBef>
              <a:spcAft>
                <a:spcPts val="0"/>
              </a:spcAft>
              <a:buNone/>
            </a:pPr>
            <a:r>
              <a:rPr lang="en-US" sz="4000" b="1" dirty="0"/>
              <a:t>Investigate “Frontline” and “Spark Hire” as enhancements</a:t>
            </a:r>
          </a:p>
          <a:p>
            <a:pPr marL="0" indent="0">
              <a:lnSpc>
                <a:spcPct val="120000"/>
              </a:lnSpc>
              <a:spcBef>
                <a:spcPts val="0"/>
              </a:spcBef>
              <a:spcAft>
                <a:spcPts val="0"/>
              </a:spcAft>
              <a:buNone/>
            </a:pPr>
            <a:r>
              <a:rPr lang="en-US" sz="4000" b="1" dirty="0"/>
              <a:t>	</a:t>
            </a:r>
            <a:r>
              <a:rPr lang="en-US" sz="4000" b="1" dirty="0">
                <a:solidFill>
                  <a:srgbClr val="FFFF00"/>
                </a:solidFill>
              </a:rPr>
              <a:t>Critical Strategy #5	“Target marketing and recruiting.”</a:t>
            </a:r>
          </a:p>
          <a:p>
            <a:pPr marL="0" indent="0">
              <a:lnSpc>
                <a:spcPct val="120000"/>
              </a:lnSpc>
              <a:spcBef>
                <a:spcPts val="0"/>
              </a:spcBef>
              <a:spcAft>
                <a:spcPts val="0"/>
              </a:spcAft>
              <a:buNone/>
            </a:pPr>
            <a:r>
              <a:rPr lang="en-US" sz="4000" b="1" dirty="0"/>
              <a:t>Action Steps:</a:t>
            </a:r>
          </a:p>
          <a:p>
            <a:pPr marL="0" lvl="0" indent="0">
              <a:lnSpc>
                <a:spcPct val="120000"/>
              </a:lnSpc>
              <a:spcBef>
                <a:spcPts val="0"/>
              </a:spcBef>
              <a:spcAft>
                <a:spcPts val="0"/>
              </a:spcAft>
              <a:buNone/>
            </a:pPr>
            <a:r>
              <a:rPr lang="en-US" sz="4000" b="1" dirty="0"/>
              <a:t>Develop a greater social media presence for recruitment.</a:t>
            </a:r>
          </a:p>
          <a:p>
            <a:pPr marL="0" lvl="0" indent="0">
              <a:lnSpc>
                <a:spcPct val="120000"/>
              </a:lnSpc>
              <a:spcBef>
                <a:spcPts val="0"/>
              </a:spcBef>
              <a:spcAft>
                <a:spcPts val="0"/>
              </a:spcAft>
              <a:buNone/>
            </a:pPr>
            <a:r>
              <a:rPr lang="en-US" sz="4000" b="1" dirty="0"/>
              <a:t>Possibly implement a “Finder’s Fee” on an as needed basis.</a:t>
            </a:r>
          </a:p>
          <a:p>
            <a:pPr marL="0" lvl="0" indent="0">
              <a:lnSpc>
                <a:spcPct val="120000"/>
              </a:lnSpc>
              <a:spcBef>
                <a:spcPts val="0"/>
              </a:spcBef>
              <a:spcAft>
                <a:spcPts val="0"/>
              </a:spcAft>
              <a:buNone/>
            </a:pPr>
            <a:r>
              <a:rPr lang="en-US" sz="4000" b="1" dirty="0"/>
              <a:t>Partner with WSU Haysville for recruitment “swag”.</a:t>
            </a:r>
          </a:p>
          <a:p>
            <a:pPr marL="0" lvl="0" indent="0">
              <a:lnSpc>
                <a:spcPct val="120000"/>
              </a:lnSpc>
              <a:spcBef>
                <a:spcPts val="0"/>
              </a:spcBef>
              <a:spcAft>
                <a:spcPts val="0"/>
              </a:spcAft>
              <a:buNone/>
            </a:pPr>
            <a:r>
              <a:rPr lang="en-US" sz="4000" b="1" dirty="0"/>
              <a:t>Develop targeted social media ahead of recruitment trips</a:t>
            </a:r>
          </a:p>
          <a:p>
            <a:pPr marL="0" indent="0">
              <a:lnSpc>
                <a:spcPct val="120000"/>
              </a:lnSpc>
              <a:buNone/>
            </a:pPr>
            <a:endParaRPr lang="en-US" dirty="0"/>
          </a:p>
        </p:txBody>
      </p:sp>
    </p:spTree>
    <p:extLst>
      <p:ext uri="{BB962C8B-B14F-4D97-AF65-F5344CB8AC3E}">
        <p14:creationId xmlns:p14="http://schemas.microsoft.com/office/powerpoint/2010/main" val="1980817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992419-17DC-411A-8F2F-7FC6C2C5C1BC}"/>
              </a:ext>
            </a:extLst>
          </p:cNvPr>
          <p:cNvSpPr>
            <a:spLocks noGrp="1"/>
          </p:cNvSpPr>
          <p:nvPr>
            <p:ph type="ctrTitle"/>
          </p:nvPr>
        </p:nvSpPr>
        <p:spPr/>
        <p:txBody>
          <a:bodyPr/>
          <a:lstStyle/>
          <a:p>
            <a:r>
              <a:rPr lang="en-US" dirty="0"/>
              <a:t>Strategic Goal Area 3</a:t>
            </a:r>
          </a:p>
        </p:txBody>
      </p:sp>
    </p:spTree>
    <p:extLst>
      <p:ext uri="{BB962C8B-B14F-4D97-AF65-F5344CB8AC3E}">
        <p14:creationId xmlns:p14="http://schemas.microsoft.com/office/powerpoint/2010/main" val="544673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5593" y="249381"/>
            <a:ext cx="7730836" cy="14773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rebuchet MS" panose="020B0603020202020204"/>
                <a:ea typeface="+mn-ea"/>
                <a:cs typeface="+mn-cs"/>
              </a:rPr>
              <a:t>Strategic Goal Area: 3.0 Facilities and Infrastructure</a:t>
            </a:r>
            <a:endParaRPr kumimoji="0" lang="en-US" sz="36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3" name="TextBox 2"/>
          <p:cNvSpPr txBox="1"/>
          <p:nvPr/>
        </p:nvSpPr>
        <p:spPr>
          <a:xfrm>
            <a:off x="773083" y="1726709"/>
            <a:ext cx="8828116" cy="45243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3.1:</a:t>
            </a: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Complete a facilities review with a facilities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		master plan.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3.2:</a:t>
            </a: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Complete an infrastructure review with 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		infrastructure master plan.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3.3:</a:t>
            </a: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Inform, educate, and involve our community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		to know about the district facilities and 				infrastructure.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82900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9665" y="3204037"/>
            <a:ext cx="8113222"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Involve an architectural firm, administrative staff, Board of Education, district staff, community stakeholders to assist in a school district’s needs assessment and develop a district Facilities Master Plan.</a:t>
            </a:r>
          </a:p>
        </p:txBody>
      </p:sp>
      <p:sp>
        <p:nvSpPr>
          <p:cNvPr id="5" name="TextBox 4"/>
          <p:cNvSpPr txBox="1"/>
          <p:nvPr/>
        </p:nvSpPr>
        <p:spPr>
          <a:xfrm>
            <a:off x="1105593" y="249381"/>
            <a:ext cx="7730836" cy="14773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rebuchet MS" panose="020B0603020202020204"/>
                <a:ea typeface="+mn-ea"/>
                <a:cs typeface="+mn-cs"/>
              </a:rPr>
              <a:t>Strategic Goal Area: 3.0 Facilities and Infrastructure</a:t>
            </a:r>
            <a:endParaRPr kumimoji="0" lang="en-US" sz="36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6" name="TextBox 5"/>
          <p:cNvSpPr txBox="1"/>
          <p:nvPr/>
        </p:nvSpPr>
        <p:spPr>
          <a:xfrm>
            <a:off x="556953" y="1884651"/>
            <a:ext cx="8828116" cy="166199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3.1:</a:t>
            </a: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Complete a facilities review with a facilities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		master plan.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130814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87978" y="3071034"/>
            <a:ext cx="8113222" cy="31085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Complete an annual infrastructure needs assessment and action plan to address the technology needs of the district’s student, staff and other stakeholders.  This would include, but not limited to, purchasing new technologies, retiring old technologies, and updating the district’s current and new facilities as needed. </a:t>
            </a:r>
          </a:p>
        </p:txBody>
      </p:sp>
      <p:sp>
        <p:nvSpPr>
          <p:cNvPr id="5" name="TextBox 4"/>
          <p:cNvSpPr txBox="1"/>
          <p:nvPr/>
        </p:nvSpPr>
        <p:spPr>
          <a:xfrm>
            <a:off x="1105593" y="249381"/>
            <a:ext cx="7730836" cy="14773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rebuchet MS" panose="020B0603020202020204"/>
                <a:ea typeface="+mn-ea"/>
                <a:cs typeface="+mn-cs"/>
              </a:rPr>
              <a:t>Strategic Goal Area: 3.0 Facilities and Infrastructure</a:t>
            </a:r>
            <a:endParaRPr kumimoji="0" lang="en-US" sz="36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6" name="TextBox 5"/>
          <p:cNvSpPr txBox="1"/>
          <p:nvPr/>
        </p:nvSpPr>
        <p:spPr>
          <a:xfrm>
            <a:off x="556953" y="1884651"/>
            <a:ext cx="8828116" cy="166199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3.2:</a:t>
            </a: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Complete an infrastructure review with 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		infrastructure master plan.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719379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1229" y="3673809"/>
            <a:ext cx="8113222"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rPr>
              <a:t>Inform and educate Superintendent’s Leadership Council, the Board of Education, district staff and community stakeholders of the district’s Master Plan. </a:t>
            </a:r>
          </a:p>
        </p:txBody>
      </p:sp>
      <p:sp>
        <p:nvSpPr>
          <p:cNvPr id="5" name="TextBox 4"/>
          <p:cNvSpPr txBox="1"/>
          <p:nvPr/>
        </p:nvSpPr>
        <p:spPr>
          <a:xfrm>
            <a:off x="1105593" y="249381"/>
            <a:ext cx="7730836" cy="14773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rebuchet MS" panose="020B0603020202020204"/>
                <a:ea typeface="+mn-ea"/>
                <a:cs typeface="+mn-cs"/>
              </a:rPr>
              <a:t>Strategic Goal Area: 3.0 Facilities and Infrastructure</a:t>
            </a:r>
            <a:endParaRPr kumimoji="0" lang="en-US" sz="36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6" name="TextBox 5"/>
          <p:cNvSpPr txBox="1"/>
          <p:nvPr/>
        </p:nvSpPr>
        <p:spPr>
          <a:xfrm>
            <a:off x="556953" y="1884651"/>
            <a:ext cx="8828116" cy="209288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3.3:  Inform, educate, and involve our community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rPr>
              <a:t>		to know about the district facilities and 				infrastructure.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709936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drawing&#10;&#10;Description automatically generated">
            <a:extLst>
              <a:ext uri="{FF2B5EF4-FFF2-40B4-BE49-F238E27FC236}">
                <a16:creationId xmlns:a16="http://schemas.microsoft.com/office/drawing/2014/main" id="{26549962-F1AB-413F-A7D7-057C340B0842}"/>
              </a:ext>
            </a:extLst>
          </p:cNvPr>
          <p:cNvPicPr>
            <a:picLocks noGrp="1" noChangeAspect="1"/>
          </p:cNvPicPr>
          <p:nvPr>
            <p:ph type="pic" sz="quarter" idx="13"/>
          </p:nvPr>
        </p:nvPicPr>
        <p:blipFill>
          <a:blip r:embed="rId2">
            <a:lum bright="70000" contrast="-70000"/>
            <a:extLst>
              <a:ext uri="{28A0092B-C50C-407E-A947-70E740481C1C}">
                <a14:useLocalDpi xmlns:a14="http://schemas.microsoft.com/office/drawing/2010/main" val="0"/>
              </a:ext>
            </a:extLst>
          </a:blip>
          <a:stretch>
            <a:fillRect/>
          </a:stretch>
        </p:blipFill>
        <p:spPr>
          <a:xfrm>
            <a:off x="2311642" y="259143"/>
            <a:ext cx="7515288" cy="6339714"/>
          </a:xfrm>
          <a:prstGeom prst="rect">
            <a:avLst/>
          </a:prstGeom>
        </p:spPr>
      </p:pic>
      <p:sp>
        <p:nvSpPr>
          <p:cNvPr id="8" name="Rectangle 7">
            <a:extLst>
              <a:ext uri="{FF2B5EF4-FFF2-40B4-BE49-F238E27FC236}">
                <a16:creationId xmlns:a16="http://schemas.microsoft.com/office/drawing/2014/main" id="{AC00F4C0-EB6C-46C6-960D-3FE2760B2AF2}"/>
              </a:ext>
            </a:extLst>
          </p:cNvPr>
          <p:cNvSpPr/>
          <p:nvPr/>
        </p:nvSpPr>
        <p:spPr>
          <a:xfrm>
            <a:off x="0" y="0"/>
            <a:ext cx="12192000" cy="6857999"/>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EAB1D7F-E277-4302-B13C-1220FA4FBAD0}"/>
              </a:ext>
            </a:extLst>
          </p:cNvPr>
          <p:cNvSpPr>
            <a:spLocks noGrp="1"/>
          </p:cNvSpPr>
          <p:nvPr>
            <p:ph type="title"/>
          </p:nvPr>
        </p:nvSpPr>
        <p:spPr>
          <a:xfrm>
            <a:off x="392096" y="2691054"/>
            <a:ext cx="11407806" cy="3297918"/>
          </a:xfrm>
        </p:spPr>
        <p:txBody>
          <a:bodyPr/>
          <a:lstStyle/>
          <a:p>
            <a:r>
              <a:rPr lang="en-US" sz="8800" b="1" spc="50" dirty="0">
                <a:ln w="0"/>
                <a:effectLst>
                  <a:innerShdw blurRad="63500" dist="50800" dir="13500000">
                    <a:srgbClr val="000000">
                      <a:alpha val="50000"/>
                    </a:srgbClr>
                  </a:innerShdw>
                </a:effectLst>
              </a:rPr>
              <a:t>COMMUNITY</a:t>
            </a:r>
            <a:br>
              <a:rPr lang="en-US" sz="8800" b="1" spc="50" dirty="0">
                <a:ln w="0"/>
                <a:effectLst>
                  <a:innerShdw blurRad="63500" dist="50800" dir="13500000">
                    <a:srgbClr val="000000">
                      <a:alpha val="50000"/>
                    </a:srgbClr>
                  </a:innerShdw>
                </a:effectLst>
              </a:rPr>
            </a:br>
            <a:r>
              <a:rPr lang="en-US" sz="8800" b="1" spc="50" dirty="0">
                <a:ln w="0"/>
                <a:effectLst>
                  <a:innerShdw blurRad="63500" dist="50800" dir="13500000">
                    <a:srgbClr val="000000">
                      <a:alpha val="50000"/>
                    </a:srgbClr>
                  </a:innerShdw>
                </a:effectLst>
              </a:rPr>
              <a:t>PARTNERSHIPS</a:t>
            </a:r>
          </a:p>
        </p:txBody>
      </p:sp>
      <p:sp>
        <p:nvSpPr>
          <p:cNvPr id="12" name="Rectangle 11">
            <a:extLst>
              <a:ext uri="{FF2B5EF4-FFF2-40B4-BE49-F238E27FC236}">
                <a16:creationId xmlns:a16="http://schemas.microsoft.com/office/drawing/2014/main" id="{11D4B026-0E67-4F46-8E02-00FAE29F47C9}"/>
              </a:ext>
            </a:extLst>
          </p:cNvPr>
          <p:cNvSpPr/>
          <p:nvPr/>
        </p:nvSpPr>
        <p:spPr>
          <a:xfrm>
            <a:off x="5682694" y="2625588"/>
            <a:ext cx="826611" cy="654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C463D18-719F-477B-BBB6-1D8F27EC15AB}"/>
              </a:ext>
            </a:extLst>
          </p:cNvPr>
          <p:cNvSpPr txBox="1"/>
          <p:nvPr/>
        </p:nvSpPr>
        <p:spPr>
          <a:xfrm>
            <a:off x="2311642" y="1012640"/>
            <a:ext cx="7327308" cy="1077218"/>
          </a:xfrm>
          <a:prstGeom prst="rect">
            <a:avLst/>
          </a:prstGeom>
          <a:noFill/>
        </p:spPr>
        <p:txBody>
          <a:bodyPr wrap="square" rtlCol="0">
            <a:spAutoFit/>
          </a:bodyPr>
          <a:lstStyle/>
          <a:p>
            <a:pPr algn="ctr"/>
            <a:r>
              <a:rPr lang="en-US" sz="3200" b="1" spc="50" dirty="0">
                <a:ln w="0"/>
                <a:solidFill>
                  <a:schemeClr val="bg2"/>
                </a:solidFill>
                <a:effectLst>
                  <a:innerShdw blurRad="63500" dist="50800" dir="13500000">
                    <a:srgbClr val="000000">
                      <a:alpha val="50000"/>
                    </a:srgbClr>
                  </a:innerShdw>
                </a:effectLst>
                <a:latin typeface="+mj-lt"/>
              </a:rPr>
              <a:t>HAYSVILLE USD 261</a:t>
            </a:r>
          </a:p>
          <a:p>
            <a:pPr algn="ctr"/>
            <a:r>
              <a:rPr lang="en-US" sz="3200" b="1" spc="50" dirty="0">
                <a:ln w="0"/>
                <a:solidFill>
                  <a:schemeClr val="bg2"/>
                </a:solidFill>
                <a:effectLst>
                  <a:innerShdw blurRad="63500" dist="50800" dir="13500000">
                    <a:srgbClr val="000000">
                      <a:alpha val="50000"/>
                    </a:srgbClr>
                  </a:innerShdw>
                </a:effectLst>
                <a:latin typeface="+mj-lt"/>
              </a:rPr>
              <a:t>STRATEGIC GOAL AREA 4</a:t>
            </a:r>
          </a:p>
        </p:txBody>
      </p:sp>
    </p:spTree>
    <p:extLst>
      <p:ext uri="{BB962C8B-B14F-4D97-AF65-F5344CB8AC3E}">
        <p14:creationId xmlns:p14="http://schemas.microsoft.com/office/powerpoint/2010/main" val="1797675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C268CE-9F40-41EE-BBEE-A849793DE488}"/>
              </a:ext>
            </a:extLst>
          </p:cNvPr>
          <p:cNvSpPr/>
          <p:nvPr/>
        </p:nvSpPr>
        <p:spPr>
          <a:xfrm>
            <a:off x="0" y="-1"/>
            <a:ext cx="12192000" cy="245281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13196E32-AFD5-463D-904A-9E3ABEE41427}"/>
              </a:ext>
            </a:extLst>
          </p:cNvPr>
          <p:cNvSpPr>
            <a:spLocks noGrp="1"/>
          </p:cNvSpPr>
          <p:nvPr>
            <p:ph type="title"/>
          </p:nvPr>
        </p:nvSpPr>
        <p:spPr>
          <a:xfrm>
            <a:off x="932204" y="2914650"/>
            <a:ext cx="10515600" cy="1028700"/>
          </a:xfrm>
          <a:noFill/>
        </p:spPr>
        <p:txBody>
          <a:bodyPr>
            <a:normAutofit/>
          </a:bodyPr>
          <a:lstStyle/>
          <a:p>
            <a:r>
              <a:rPr lang="en-US" sz="5400" dirty="0">
                <a:solidFill>
                  <a:schemeClr val="accent1"/>
                </a:solidFill>
              </a:rPr>
              <a:t>Goal Facilitators</a:t>
            </a:r>
          </a:p>
        </p:txBody>
      </p:sp>
      <p:sp>
        <p:nvSpPr>
          <p:cNvPr id="13" name="Rectangle 12">
            <a:extLst>
              <a:ext uri="{FF2B5EF4-FFF2-40B4-BE49-F238E27FC236}">
                <a16:creationId xmlns:a16="http://schemas.microsoft.com/office/drawing/2014/main" id="{3228160C-9481-46C3-B272-BE393399D22D}"/>
              </a:ext>
            </a:extLst>
          </p:cNvPr>
          <p:cNvSpPr/>
          <p:nvPr/>
        </p:nvSpPr>
        <p:spPr>
          <a:xfrm>
            <a:off x="5859010" y="2726085"/>
            <a:ext cx="661988" cy="681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a:extLst>
              <a:ext uri="{FF2B5EF4-FFF2-40B4-BE49-F238E27FC236}">
                <a16:creationId xmlns:a16="http://schemas.microsoft.com/office/drawing/2014/main" id="{2C90ECD3-442D-4BEE-83FB-9C8544CD8343}"/>
              </a:ext>
            </a:extLst>
          </p:cNvPr>
          <p:cNvGrpSpPr/>
          <p:nvPr/>
        </p:nvGrpSpPr>
        <p:grpSpPr>
          <a:xfrm>
            <a:off x="4413648" y="4619623"/>
            <a:ext cx="3362323" cy="737125"/>
            <a:chOff x="4413648" y="4619623"/>
            <a:chExt cx="3362323" cy="737125"/>
          </a:xfrm>
        </p:grpSpPr>
        <p:sp>
          <p:nvSpPr>
            <p:cNvPr id="23" name="TextBox 22">
              <a:extLst>
                <a:ext uri="{FF2B5EF4-FFF2-40B4-BE49-F238E27FC236}">
                  <a16:creationId xmlns:a16="http://schemas.microsoft.com/office/drawing/2014/main" id="{BFA37761-7C91-42F4-9073-7E05746161EA}"/>
                </a:ext>
              </a:extLst>
            </p:cNvPr>
            <p:cNvSpPr txBox="1"/>
            <p:nvPr/>
          </p:nvSpPr>
          <p:spPr>
            <a:xfrm>
              <a:off x="4413648" y="4619623"/>
              <a:ext cx="3362323" cy="400110"/>
            </a:xfrm>
            <a:prstGeom prst="rect">
              <a:avLst/>
            </a:prstGeom>
            <a:noFill/>
          </p:spPr>
          <p:txBody>
            <a:bodyPr wrap="square" rtlCol="0" anchor="ctr">
              <a:spAutoFit/>
            </a:bodyPr>
            <a:lstStyle/>
            <a:p>
              <a:pPr algn="ctr"/>
              <a:r>
                <a:rPr lang="en-US" sz="2000" b="1" dirty="0" err="1"/>
                <a:t>Adia</a:t>
              </a:r>
              <a:r>
                <a:rPr lang="en-US" sz="2000" b="1" dirty="0"/>
                <a:t> Ludwig</a:t>
              </a:r>
            </a:p>
          </p:txBody>
        </p:sp>
        <p:sp>
          <p:nvSpPr>
            <p:cNvPr id="24" name="TextBox 23">
              <a:extLst>
                <a:ext uri="{FF2B5EF4-FFF2-40B4-BE49-F238E27FC236}">
                  <a16:creationId xmlns:a16="http://schemas.microsoft.com/office/drawing/2014/main" id="{0DA81C83-3F73-4B38-9B0C-ADF08935C5B2}"/>
                </a:ext>
              </a:extLst>
            </p:cNvPr>
            <p:cNvSpPr txBox="1"/>
            <p:nvPr/>
          </p:nvSpPr>
          <p:spPr>
            <a:xfrm>
              <a:off x="4470796" y="5019733"/>
              <a:ext cx="3248025" cy="337015"/>
            </a:xfrm>
            <a:prstGeom prst="rect">
              <a:avLst/>
            </a:prstGeom>
            <a:noFill/>
          </p:spPr>
          <p:txBody>
            <a:bodyPr wrap="square" rtlCol="0" anchor="ctr">
              <a:spAutoFit/>
            </a:bodyPr>
            <a:lstStyle/>
            <a:p>
              <a:pPr algn="ctr">
                <a:lnSpc>
                  <a:spcPct val="150000"/>
                </a:lnSpc>
              </a:pPr>
              <a:r>
                <a:rPr lang="en-US" sz="1200" i="1" dirty="0"/>
                <a:t>Communications Director</a:t>
              </a:r>
            </a:p>
          </p:txBody>
        </p:sp>
      </p:grpSp>
      <p:pic>
        <p:nvPicPr>
          <p:cNvPr id="17" name="Picture 16" descr="A picture containing drawing&#10;&#10;Description automatically generated">
            <a:extLst>
              <a:ext uri="{FF2B5EF4-FFF2-40B4-BE49-F238E27FC236}">
                <a16:creationId xmlns:a16="http://schemas.microsoft.com/office/drawing/2014/main" id="{E013CAD5-4927-4DF4-AAAF-605616621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8424" y="107506"/>
            <a:ext cx="7543160" cy="2237801"/>
          </a:xfrm>
          <a:prstGeom prst="rect">
            <a:avLst/>
          </a:prstGeom>
        </p:spPr>
      </p:pic>
      <p:grpSp>
        <p:nvGrpSpPr>
          <p:cNvPr id="32" name="Group 31">
            <a:extLst>
              <a:ext uri="{FF2B5EF4-FFF2-40B4-BE49-F238E27FC236}">
                <a16:creationId xmlns:a16="http://schemas.microsoft.com/office/drawing/2014/main" id="{5F723C73-A0CC-492C-9738-FB6107D5E9FE}"/>
              </a:ext>
            </a:extLst>
          </p:cNvPr>
          <p:cNvGrpSpPr/>
          <p:nvPr/>
        </p:nvGrpSpPr>
        <p:grpSpPr>
          <a:xfrm>
            <a:off x="8449036" y="4619623"/>
            <a:ext cx="3362323" cy="737125"/>
            <a:chOff x="952856" y="4706951"/>
            <a:chExt cx="3362323" cy="737125"/>
          </a:xfrm>
        </p:grpSpPr>
        <p:sp>
          <p:nvSpPr>
            <p:cNvPr id="33" name="TextBox 32">
              <a:extLst>
                <a:ext uri="{FF2B5EF4-FFF2-40B4-BE49-F238E27FC236}">
                  <a16:creationId xmlns:a16="http://schemas.microsoft.com/office/drawing/2014/main" id="{163AE542-1B90-4CB8-9AB4-B18027E57E4F}"/>
                </a:ext>
              </a:extLst>
            </p:cNvPr>
            <p:cNvSpPr txBox="1"/>
            <p:nvPr/>
          </p:nvSpPr>
          <p:spPr>
            <a:xfrm>
              <a:off x="952856" y="4706951"/>
              <a:ext cx="3362323" cy="400110"/>
            </a:xfrm>
            <a:prstGeom prst="rect">
              <a:avLst/>
            </a:prstGeom>
            <a:noFill/>
          </p:spPr>
          <p:txBody>
            <a:bodyPr wrap="square" rtlCol="0" anchor="ctr">
              <a:spAutoFit/>
            </a:bodyPr>
            <a:lstStyle/>
            <a:p>
              <a:pPr algn="ctr"/>
              <a:r>
                <a:rPr lang="en-US" sz="2000" b="1" dirty="0"/>
                <a:t>Misty Long</a:t>
              </a:r>
            </a:p>
          </p:txBody>
        </p:sp>
        <p:sp>
          <p:nvSpPr>
            <p:cNvPr id="34" name="TextBox 33">
              <a:extLst>
                <a:ext uri="{FF2B5EF4-FFF2-40B4-BE49-F238E27FC236}">
                  <a16:creationId xmlns:a16="http://schemas.microsoft.com/office/drawing/2014/main" id="{BE57B6B5-541F-4E70-BCFD-A5A558494EC0}"/>
                </a:ext>
              </a:extLst>
            </p:cNvPr>
            <p:cNvSpPr txBox="1"/>
            <p:nvPr/>
          </p:nvSpPr>
          <p:spPr>
            <a:xfrm>
              <a:off x="1010764" y="5107061"/>
              <a:ext cx="3248025" cy="337015"/>
            </a:xfrm>
            <a:prstGeom prst="rect">
              <a:avLst/>
            </a:prstGeom>
            <a:noFill/>
          </p:spPr>
          <p:txBody>
            <a:bodyPr wrap="square" rtlCol="0" anchor="ctr">
              <a:spAutoFit/>
            </a:bodyPr>
            <a:lstStyle/>
            <a:p>
              <a:pPr algn="ctr">
                <a:lnSpc>
                  <a:spcPct val="150000"/>
                </a:lnSpc>
              </a:pPr>
              <a:r>
                <a:rPr lang="en-US" sz="1200" i="1" dirty="0"/>
                <a:t>Website Coordinator</a:t>
              </a:r>
            </a:p>
          </p:txBody>
        </p:sp>
      </p:grpSp>
      <p:grpSp>
        <p:nvGrpSpPr>
          <p:cNvPr id="35" name="Group 34">
            <a:extLst>
              <a:ext uri="{FF2B5EF4-FFF2-40B4-BE49-F238E27FC236}">
                <a16:creationId xmlns:a16="http://schemas.microsoft.com/office/drawing/2014/main" id="{92250FDC-3112-4978-A2F9-4ED62F9D5331}"/>
              </a:ext>
            </a:extLst>
          </p:cNvPr>
          <p:cNvGrpSpPr/>
          <p:nvPr/>
        </p:nvGrpSpPr>
        <p:grpSpPr>
          <a:xfrm>
            <a:off x="323493" y="4619623"/>
            <a:ext cx="3362323" cy="737125"/>
            <a:chOff x="18694" y="4678120"/>
            <a:chExt cx="3362323" cy="737125"/>
          </a:xfrm>
        </p:grpSpPr>
        <p:sp>
          <p:nvSpPr>
            <p:cNvPr id="36" name="TextBox 35">
              <a:extLst>
                <a:ext uri="{FF2B5EF4-FFF2-40B4-BE49-F238E27FC236}">
                  <a16:creationId xmlns:a16="http://schemas.microsoft.com/office/drawing/2014/main" id="{178EC21F-B62D-43E1-862C-46DCF10AEEA7}"/>
                </a:ext>
              </a:extLst>
            </p:cNvPr>
            <p:cNvSpPr txBox="1"/>
            <p:nvPr/>
          </p:nvSpPr>
          <p:spPr>
            <a:xfrm>
              <a:off x="18694" y="4678120"/>
              <a:ext cx="3362323" cy="400110"/>
            </a:xfrm>
            <a:prstGeom prst="rect">
              <a:avLst/>
            </a:prstGeom>
            <a:noFill/>
          </p:spPr>
          <p:txBody>
            <a:bodyPr wrap="square" rtlCol="0" anchor="ctr">
              <a:spAutoFit/>
            </a:bodyPr>
            <a:lstStyle/>
            <a:p>
              <a:pPr algn="ctr"/>
              <a:r>
                <a:rPr lang="en-US" sz="2000" b="1" dirty="0"/>
                <a:t>Debbie Coleman</a:t>
              </a:r>
            </a:p>
          </p:txBody>
        </p:sp>
        <p:sp>
          <p:nvSpPr>
            <p:cNvPr id="37" name="TextBox 36">
              <a:extLst>
                <a:ext uri="{FF2B5EF4-FFF2-40B4-BE49-F238E27FC236}">
                  <a16:creationId xmlns:a16="http://schemas.microsoft.com/office/drawing/2014/main" id="{BEDA02D9-3818-4ECD-9548-F672AEC3658B}"/>
                </a:ext>
              </a:extLst>
            </p:cNvPr>
            <p:cNvSpPr txBox="1"/>
            <p:nvPr/>
          </p:nvSpPr>
          <p:spPr>
            <a:xfrm>
              <a:off x="75842" y="5078230"/>
              <a:ext cx="3248025" cy="337015"/>
            </a:xfrm>
            <a:prstGeom prst="rect">
              <a:avLst/>
            </a:prstGeom>
            <a:noFill/>
          </p:spPr>
          <p:txBody>
            <a:bodyPr wrap="square" rtlCol="0" anchor="ctr">
              <a:spAutoFit/>
            </a:bodyPr>
            <a:lstStyle/>
            <a:p>
              <a:pPr algn="ctr">
                <a:lnSpc>
                  <a:spcPct val="150000"/>
                </a:lnSpc>
              </a:pPr>
              <a:r>
                <a:rPr lang="en-US" sz="1200" i="1" dirty="0"/>
                <a:t>Executive Assistant, Board Clerk</a:t>
              </a:r>
            </a:p>
          </p:txBody>
        </p:sp>
      </p:grpSp>
      <p:sp>
        <p:nvSpPr>
          <p:cNvPr id="14" name="Rectangle 13">
            <a:extLst>
              <a:ext uri="{FF2B5EF4-FFF2-40B4-BE49-F238E27FC236}">
                <a16:creationId xmlns:a16="http://schemas.microsoft.com/office/drawing/2014/main" id="{061E21FF-C355-4033-B08F-C860B3C20C03}"/>
              </a:ext>
            </a:extLst>
          </p:cNvPr>
          <p:cNvSpPr/>
          <p:nvPr/>
        </p:nvSpPr>
        <p:spPr>
          <a:xfrm>
            <a:off x="0" y="5631679"/>
            <a:ext cx="12192000" cy="122632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62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childTnLst>
                                </p:cTn>
                              </p:par>
                              <p:par>
                                <p:cTn id="8" presetID="10" presetClass="entr" presetSubtype="0" fill="hold" nodeType="withEffect">
                                  <p:stCondLst>
                                    <p:cond delay="7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750"/>
                                        <p:tgtEl>
                                          <p:spTgt spid="2"/>
                                        </p:tgtEl>
                                      </p:cBhvr>
                                    </p:animEffect>
                                  </p:childTnLst>
                                </p:cTn>
                              </p:par>
                              <p:par>
                                <p:cTn id="11" presetID="10" presetClass="entr" presetSubtype="0" fill="hold" nodeType="withEffect">
                                  <p:stCondLst>
                                    <p:cond delay="10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750"/>
                                        <p:tgtEl>
                                          <p:spTgt spid="32"/>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ppt_x</p:attrName>
                                        </p:attrNameLst>
                                      </p:cBhvr>
                                      <p:tavLst>
                                        <p:tav tm="0">
                                          <p:val>
                                            <p:strVal val="#ppt_x"/>
                                          </p:val>
                                        </p:tav>
                                        <p:tav tm="100000">
                                          <p:val>
                                            <p:strVal val="#ppt_x"/>
                                          </p:val>
                                        </p:tav>
                                      </p:tavLst>
                                    </p:anim>
                                    <p:anim calcmode="lin" valueType="num">
                                      <p:cBhvr>
                                        <p:cTn id="23"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B17BE3-0962-43D7-8FEF-FE58F3B407D3}"/>
              </a:ext>
            </a:extLst>
          </p:cNvPr>
          <p:cNvSpPr>
            <a:spLocks noGrp="1"/>
          </p:cNvSpPr>
          <p:nvPr>
            <p:ph type="title"/>
          </p:nvPr>
        </p:nvSpPr>
        <p:spPr>
          <a:xfrm>
            <a:off x="3496842" y="1706602"/>
            <a:ext cx="7329203" cy="1898650"/>
          </a:xfrm>
        </p:spPr>
        <p:txBody>
          <a:bodyPr>
            <a:normAutofit fontScale="90000"/>
          </a:bodyPr>
          <a:lstStyle/>
          <a:p>
            <a:r>
              <a:rPr lang="en-US" dirty="0"/>
              <a:t>To strengthen community relationships through intentional partnerships.</a:t>
            </a:r>
          </a:p>
        </p:txBody>
      </p:sp>
      <p:sp>
        <p:nvSpPr>
          <p:cNvPr id="8" name="Text Placeholder 7">
            <a:extLst>
              <a:ext uri="{FF2B5EF4-FFF2-40B4-BE49-F238E27FC236}">
                <a16:creationId xmlns:a16="http://schemas.microsoft.com/office/drawing/2014/main" id="{5DAAE4C8-D300-491B-BAEE-E7BDDDD748FA}"/>
              </a:ext>
            </a:extLst>
          </p:cNvPr>
          <p:cNvSpPr>
            <a:spLocks noGrp="1"/>
          </p:cNvSpPr>
          <p:nvPr>
            <p:ph type="body" sz="quarter" idx="14"/>
          </p:nvPr>
        </p:nvSpPr>
        <p:spPr>
          <a:xfrm>
            <a:off x="5067193" y="1063278"/>
            <a:ext cx="5758852" cy="596900"/>
          </a:xfrm>
        </p:spPr>
        <p:txBody>
          <a:bodyPr>
            <a:normAutofit/>
          </a:bodyPr>
          <a:lstStyle/>
          <a:p>
            <a:r>
              <a:rPr lang="en-US" sz="2400" i="1" dirty="0"/>
              <a:t>Goal Statement</a:t>
            </a:r>
          </a:p>
        </p:txBody>
      </p:sp>
      <p:sp>
        <p:nvSpPr>
          <p:cNvPr id="9" name="Rectangle 8">
            <a:extLst>
              <a:ext uri="{FF2B5EF4-FFF2-40B4-BE49-F238E27FC236}">
                <a16:creationId xmlns:a16="http://schemas.microsoft.com/office/drawing/2014/main" id="{148D07E4-FAFC-40FF-A13C-BD081CA5E594}"/>
              </a:ext>
            </a:extLst>
          </p:cNvPr>
          <p:cNvSpPr/>
          <p:nvPr/>
        </p:nvSpPr>
        <p:spPr>
          <a:xfrm>
            <a:off x="10164057" y="843771"/>
            <a:ext cx="661988" cy="68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Placeholder 14" descr="A picture containing person, man, indoor, cutting&#10;&#10;Description automatically generated">
            <a:extLst>
              <a:ext uri="{FF2B5EF4-FFF2-40B4-BE49-F238E27FC236}">
                <a16:creationId xmlns:a16="http://schemas.microsoft.com/office/drawing/2014/main" id="{02A521F3-95A2-434F-AECE-A7A939CA361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3118" b="33118"/>
          <a:stretch>
            <a:fillRect/>
          </a:stretch>
        </p:blipFill>
        <p:spPr>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578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046007-6D3F-4C0A-9D4E-B69DC50E90A3}"/>
              </a:ext>
            </a:extLst>
          </p:cNvPr>
          <p:cNvSpPr>
            <a:spLocks noGrp="1"/>
          </p:cNvSpPr>
          <p:nvPr>
            <p:ph type="title"/>
          </p:nvPr>
        </p:nvSpPr>
        <p:spPr>
          <a:xfrm>
            <a:off x="844157" y="3931967"/>
            <a:ext cx="4285343" cy="2014722"/>
          </a:xfrm>
        </p:spPr>
        <p:txBody>
          <a:bodyPr>
            <a:noAutofit/>
          </a:bodyPr>
          <a:lstStyle/>
          <a:p>
            <a:r>
              <a:rPr lang="en-US" sz="4800" dirty="0"/>
              <a:t>Increase #USD261derful awareness.</a:t>
            </a:r>
          </a:p>
        </p:txBody>
      </p:sp>
      <p:sp>
        <p:nvSpPr>
          <p:cNvPr id="13" name="Rectangle 12">
            <a:extLst>
              <a:ext uri="{FF2B5EF4-FFF2-40B4-BE49-F238E27FC236}">
                <a16:creationId xmlns:a16="http://schemas.microsoft.com/office/drawing/2014/main" id="{DC490338-F2FF-4967-9686-625A4AB0B302}"/>
              </a:ext>
            </a:extLst>
          </p:cNvPr>
          <p:cNvSpPr/>
          <p:nvPr/>
        </p:nvSpPr>
        <p:spPr>
          <a:xfrm>
            <a:off x="966861" y="3607381"/>
            <a:ext cx="661988" cy="68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47C58D43-F53C-400B-992A-056E8E8561F7}"/>
              </a:ext>
            </a:extLst>
          </p:cNvPr>
          <p:cNvGrpSpPr/>
          <p:nvPr/>
        </p:nvGrpSpPr>
        <p:grpSpPr>
          <a:xfrm>
            <a:off x="966861" y="876300"/>
            <a:ext cx="2019968" cy="1480951"/>
            <a:chOff x="966861" y="1378140"/>
            <a:chExt cx="2019968" cy="1480951"/>
          </a:xfrm>
        </p:grpSpPr>
        <p:sp>
          <p:nvSpPr>
            <p:cNvPr id="15" name="Rectangle: Rounded Corners 14">
              <a:extLst>
                <a:ext uri="{FF2B5EF4-FFF2-40B4-BE49-F238E27FC236}">
                  <a16:creationId xmlns:a16="http://schemas.microsoft.com/office/drawing/2014/main" id="{F357FEC4-0AFF-4E0E-8815-6CC6C11F8EBF}"/>
                </a:ext>
              </a:extLst>
            </p:cNvPr>
            <p:cNvSpPr/>
            <p:nvPr/>
          </p:nvSpPr>
          <p:spPr>
            <a:xfrm>
              <a:off x="966861" y="1378140"/>
              <a:ext cx="2019968" cy="1449162"/>
            </a:xfrm>
            <a:prstGeom prst="roundRect">
              <a:avLst>
                <a:gd name="adj" fmla="val 2767"/>
              </a:avLst>
            </a:prstGeom>
            <a:solidFill>
              <a:schemeClr val="bg1"/>
            </a:solidFill>
            <a:ln>
              <a:noFill/>
            </a:ln>
            <a:effectLst>
              <a:outerShdw blurRad="177800" sx="99000" sy="99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D8548C21-0AEE-4DBB-BCB6-B8125F8CCB0A}"/>
                </a:ext>
              </a:extLst>
            </p:cNvPr>
            <p:cNvSpPr txBox="1"/>
            <p:nvPr/>
          </p:nvSpPr>
          <p:spPr>
            <a:xfrm>
              <a:off x="1158204" y="1481229"/>
              <a:ext cx="1637282" cy="584775"/>
            </a:xfrm>
            <a:prstGeom prst="rect">
              <a:avLst/>
            </a:prstGeom>
            <a:noFill/>
          </p:spPr>
          <p:txBody>
            <a:bodyPr wrap="square" rtlCol="0" anchor="ctr">
              <a:spAutoFit/>
            </a:bodyPr>
            <a:lstStyle/>
            <a:p>
              <a:pPr algn="ctr"/>
              <a:r>
                <a:rPr lang="en-US" sz="1600" b="1" dirty="0"/>
                <a:t>Critical Strategy:</a:t>
              </a:r>
            </a:p>
          </p:txBody>
        </p:sp>
        <p:sp>
          <p:nvSpPr>
            <p:cNvPr id="17" name="TextBox 16">
              <a:extLst>
                <a:ext uri="{FF2B5EF4-FFF2-40B4-BE49-F238E27FC236}">
                  <a16:creationId xmlns:a16="http://schemas.microsoft.com/office/drawing/2014/main" id="{3D77FAED-1347-4072-B53A-A359A42C229D}"/>
                </a:ext>
              </a:extLst>
            </p:cNvPr>
            <p:cNvSpPr txBox="1"/>
            <p:nvPr/>
          </p:nvSpPr>
          <p:spPr>
            <a:xfrm>
              <a:off x="1158204" y="1935761"/>
              <a:ext cx="1637282" cy="923330"/>
            </a:xfrm>
            <a:prstGeom prst="rect">
              <a:avLst/>
            </a:prstGeom>
            <a:noFill/>
          </p:spPr>
          <p:txBody>
            <a:bodyPr wrap="square" rtlCol="0" anchor="ctr">
              <a:spAutoFit/>
            </a:bodyPr>
            <a:lstStyle/>
            <a:p>
              <a:pPr algn="ctr"/>
              <a:r>
                <a:rPr lang="en-US" sz="5400" dirty="0">
                  <a:solidFill>
                    <a:schemeClr val="accent1"/>
                  </a:solidFill>
                  <a:latin typeface="+mj-lt"/>
                </a:rPr>
                <a:t>4.1</a:t>
              </a:r>
            </a:p>
          </p:txBody>
        </p:sp>
      </p:grpSp>
      <p:pic>
        <p:nvPicPr>
          <p:cNvPr id="9" name="Picture Placeholder 8" descr="A picture containing toy&#10;&#10;Description automatically generated">
            <a:extLst>
              <a:ext uri="{FF2B5EF4-FFF2-40B4-BE49-F238E27FC236}">
                <a16:creationId xmlns:a16="http://schemas.microsoft.com/office/drawing/2014/main" id="{21434F21-FB6F-447F-B263-20E1890E938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859" r="33859"/>
          <a:stretch>
            <a:fillRect/>
          </a:stretch>
        </p:blipFill>
        <p:spPr/>
      </p:pic>
      <p:pic>
        <p:nvPicPr>
          <p:cNvPr id="5" name="Picture Placeholder 4" descr="A group of people posing for a photo&#10;&#10;Description automatically generated">
            <a:extLst>
              <a:ext uri="{FF2B5EF4-FFF2-40B4-BE49-F238E27FC236}">
                <a16:creationId xmlns:a16="http://schemas.microsoft.com/office/drawing/2014/main" id="{C82B0147-C611-4ACC-A347-6BB87298432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4535" r="24535"/>
          <a:stretch>
            <a:fillRect/>
          </a:stretch>
        </p:blipFill>
        <p:spPr/>
      </p:pic>
      <p:pic>
        <p:nvPicPr>
          <p:cNvPr id="27" name="Picture 26">
            <a:extLst>
              <a:ext uri="{FF2B5EF4-FFF2-40B4-BE49-F238E27FC236}">
                <a16:creationId xmlns:a16="http://schemas.microsoft.com/office/drawing/2014/main" id="{E4588977-9270-4E1D-AA98-5D309776E3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66236" y="599955"/>
            <a:ext cx="2631928" cy="5658090"/>
          </a:xfrm>
          <a:prstGeom prst="rect">
            <a:avLst/>
          </a:prstGeom>
        </p:spPr>
      </p:pic>
      <p:pic>
        <p:nvPicPr>
          <p:cNvPr id="28" name="Picture 27">
            <a:extLst>
              <a:ext uri="{FF2B5EF4-FFF2-40B4-BE49-F238E27FC236}">
                <a16:creationId xmlns:a16="http://schemas.microsoft.com/office/drawing/2014/main" id="{E7286BCF-4B89-45FA-8592-D989A5A765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7609" y="599955"/>
            <a:ext cx="2631928" cy="5658090"/>
          </a:xfrm>
          <a:prstGeom prst="rect">
            <a:avLst/>
          </a:prstGeom>
        </p:spPr>
      </p:pic>
    </p:spTree>
    <p:extLst>
      <p:ext uri="{BB962C8B-B14F-4D97-AF65-F5344CB8AC3E}">
        <p14:creationId xmlns:p14="http://schemas.microsoft.com/office/powerpoint/2010/main" val="222217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FC66A7-F83B-490F-A650-F77F391E64CE}"/>
              </a:ext>
            </a:extLst>
          </p:cNvPr>
          <p:cNvSpPr>
            <a:spLocks noGrp="1"/>
          </p:cNvSpPr>
          <p:nvPr>
            <p:ph type="title"/>
          </p:nvPr>
        </p:nvSpPr>
        <p:spPr>
          <a:xfrm>
            <a:off x="5634099" y="4031597"/>
            <a:ext cx="5829300" cy="1638300"/>
          </a:xfrm>
        </p:spPr>
        <p:txBody>
          <a:bodyPr>
            <a:normAutofit fontScale="90000"/>
          </a:bodyPr>
          <a:lstStyle/>
          <a:p>
            <a:pPr algn="r"/>
            <a:r>
              <a:rPr lang="en-US" dirty="0"/>
              <a:t>Increase internal and external support of the District’s success.</a:t>
            </a:r>
          </a:p>
        </p:txBody>
      </p:sp>
      <p:sp>
        <p:nvSpPr>
          <p:cNvPr id="10" name="Rectangle 9">
            <a:extLst>
              <a:ext uri="{FF2B5EF4-FFF2-40B4-BE49-F238E27FC236}">
                <a16:creationId xmlns:a16="http://schemas.microsoft.com/office/drawing/2014/main" id="{0CA187DF-1F31-4718-B330-8A5C42D2F556}"/>
              </a:ext>
            </a:extLst>
          </p:cNvPr>
          <p:cNvSpPr/>
          <p:nvPr/>
        </p:nvSpPr>
        <p:spPr>
          <a:xfrm>
            <a:off x="10661492" y="3429000"/>
            <a:ext cx="661988" cy="68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a16="http://schemas.microsoft.com/office/drawing/2014/main" id="{F5F026A0-96ED-48EE-A9BE-71A2028117F1}"/>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6236" t="4123" r="20105"/>
          <a:stretch/>
        </p:blipFill>
        <p:spPr>
          <a:xfrm>
            <a:off x="-248896" y="0"/>
            <a:ext cx="5580404" cy="6858000"/>
          </a:xfrm>
          <a:prstGeom prst="rect">
            <a:avLst/>
          </a:prstGeom>
          <a:ln>
            <a:noFill/>
          </a:ln>
          <a:effectLst>
            <a:outerShdw blurRad="190500" algn="tl" rotWithShape="0">
              <a:srgbClr val="000000">
                <a:alpha val="70000"/>
              </a:srgbClr>
            </a:outerShdw>
          </a:effectLst>
        </p:spPr>
      </p:pic>
      <p:grpSp>
        <p:nvGrpSpPr>
          <p:cNvPr id="17" name="Group 16">
            <a:extLst>
              <a:ext uri="{FF2B5EF4-FFF2-40B4-BE49-F238E27FC236}">
                <a16:creationId xmlns:a16="http://schemas.microsoft.com/office/drawing/2014/main" id="{EFAF928B-11B7-418C-9C4D-CCF8D465C649}"/>
              </a:ext>
            </a:extLst>
          </p:cNvPr>
          <p:cNvGrpSpPr/>
          <p:nvPr/>
        </p:nvGrpSpPr>
        <p:grpSpPr>
          <a:xfrm>
            <a:off x="9403143" y="526303"/>
            <a:ext cx="2019968" cy="1480951"/>
            <a:chOff x="966861" y="1378140"/>
            <a:chExt cx="2019968" cy="1480951"/>
          </a:xfrm>
        </p:grpSpPr>
        <p:sp>
          <p:nvSpPr>
            <p:cNvPr id="18" name="Rectangle: Rounded Corners 17">
              <a:extLst>
                <a:ext uri="{FF2B5EF4-FFF2-40B4-BE49-F238E27FC236}">
                  <a16:creationId xmlns:a16="http://schemas.microsoft.com/office/drawing/2014/main" id="{CE4A2DE3-936B-4413-8F87-F2034537CA85}"/>
                </a:ext>
              </a:extLst>
            </p:cNvPr>
            <p:cNvSpPr/>
            <p:nvPr/>
          </p:nvSpPr>
          <p:spPr>
            <a:xfrm>
              <a:off x="966861" y="1378140"/>
              <a:ext cx="2019968" cy="1449162"/>
            </a:xfrm>
            <a:prstGeom prst="roundRect">
              <a:avLst>
                <a:gd name="adj" fmla="val 2767"/>
              </a:avLst>
            </a:prstGeom>
            <a:solidFill>
              <a:schemeClr val="bg1"/>
            </a:solidFill>
            <a:ln>
              <a:noFill/>
            </a:ln>
            <a:effectLst>
              <a:outerShdw blurRad="177800" sx="99000" sy="99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A1A15FDA-2D3A-439E-98EE-0F5E584871D1}"/>
                </a:ext>
              </a:extLst>
            </p:cNvPr>
            <p:cNvSpPr txBox="1"/>
            <p:nvPr/>
          </p:nvSpPr>
          <p:spPr>
            <a:xfrm>
              <a:off x="1158204" y="1481229"/>
              <a:ext cx="1637282" cy="584775"/>
            </a:xfrm>
            <a:prstGeom prst="rect">
              <a:avLst/>
            </a:prstGeom>
            <a:noFill/>
          </p:spPr>
          <p:txBody>
            <a:bodyPr wrap="square" rtlCol="0" anchor="ctr">
              <a:spAutoFit/>
            </a:bodyPr>
            <a:lstStyle/>
            <a:p>
              <a:pPr algn="ctr"/>
              <a:r>
                <a:rPr lang="en-US" sz="1600" b="1" dirty="0"/>
                <a:t>Critical Strategy:</a:t>
              </a:r>
            </a:p>
          </p:txBody>
        </p:sp>
        <p:sp>
          <p:nvSpPr>
            <p:cNvPr id="20" name="TextBox 19">
              <a:extLst>
                <a:ext uri="{FF2B5EF4-FFF2-40B4-BE49-F238E27FC236}">
                  <a16:creationId xmlns:a16="http://schemas.microsoft.com/office/drawing/2014/main" id="{6CD681FD-28E9-4841-9FE7-CADCE9815C42}"/>
                </a:ext>
              </a:extLst>
            </p:cNvPr>
            <p:cNvSpPr txBox="1"/>
            <p:nvPr/>
          </p:nvSpPr>
          <p:spPr>
            <a:xfrm>
              <a:off x="1158204" y="1935761"/>
              <a:ext cx="1637282" cy="923330"/>
            </a:xfrm>
            <a:prstGeom prst="rect">
              <a:avLst/>
            </a:prstGeom>
            <a:noFill/>
          </p:spPr>
          <p:txBody>
            <a:bodyPr wrap="square" rtlCol="0" anchor="ctr">
              <a:spAutoFit/>
            </a:bodyPr>
            <a:lstStyle/>
            <a:p>
              <a:pPr algn="ctr"/>
              <a:r>
                <a:rPr lang="en-US" sz="5400" dirty="0">
                  <a:solidFill>
                    <a:schemeClr val="accent1"/>
                  </a:solidFill>
                  <a:latin typeface="+mj-lt"/>
                </a:rPr>
                <a:t>4.2</a:t>
              </a:r>
            </a:p>
          </p:txBody>
        </p:sp>
      </p:grpSp>
    </p:spTree>
    <p:extLst>
      <p:ext uri="{BB962C8B-B14F-4D97-AF65-F5344CB8AC3E}">
        <p14:creationId xmlns:p14="http://schemas.microsoft.com/office/powerpoint/2010/main" val="1635400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wearing a suit and tie&#10;&#10;Description automatically generated">
            <a:extLst>
              <a:ext uri="{FF2B5EF4-FFF2-40B4-BE49-F238E27FC236}">
                <a16:creationId xmlns:a16="http://schemas.microsoft.com/office/drawing/2014/main" id="{8D3E2E1C-7F90-4B39-A794-67795244338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9670" r="29670"/>
          <a:stretch>
            <a:fillRect/>
          </a:stretch>
        </p:blipFill>
        <p:spPr>
          <a:prstGeom prst="rect">
            <a:avLst/>
          </a:prstGeom>
          <a:ln>
            <a:noFill/>
          </a:ln>
          <a:effectLst>
            <a:outerShdw blurRad="190500" algn="tl" rotWithShape="0">
              <a:srgbClr val="000000">
                <a:alpha val="70000"/>
              </a:srgbClr>
            </a:outerShdw>
          </a:effectLst>
        </p:spPr>
      </p:pic>
      <p:sp>
        <p:nvSpPr>
          <p:cNvPr id="5" name="Title 4">
            <a:extLst>
              <a:ext uri="{FF2B5EF4-FFF2-40B4-BE49-F238E27FC236}">
                <a16:creationId xmlns:a16="http://schemas.microsoft.com/office/drawing/2014/main" id="{659C7B63-E9CC-4A1C-9F73-DAEA08695ED2}"/>
              </a:ext>
            </a:extLst>
          </p:cNvPr>
          <p:cNvSpPr>
            <a:spLocks noGrp="1"/>
          </p:cNvSpPr>
          <p:nvPr>
            <p:ph type="title"/>
          </p:nvPr>
        </p:nvSpPr>
        <p:spPr>
          <a:xfrm>
            <a:off x="838200" y="3300872"/>
            <a:ext cx="5829300" cy="2524478"/>
          </a:xfrm>
        </p:spPr>
        <p:txBody>
          <a:bodyPr>
            <a:normAutofit/>
          </a:bodyPr>
          <a:lstStyle/>
          <a:p>
            <a:r>
              <a:rPr lang="en-US" dirty="0"/>
              <a:t>Develop and enhance two-way partnerships with businesses and organizations.</a:t>
            </a:r>
          </a:p>
        </p:txBody>
      </p:sp>
      <p:sp>
        <p:nvSpPr>
          <p:cNvPr id="13" name="Rectangle 12">
            <a:extLst>
              <a:ext uri="{FF2B5EF4-FFF2-40B4-BE49-F238E27FC236}">
                <a16:creationId xmlns:a16="http://schemas.microsoft.com/office/drawing/2014/main" id="{50DD0FC0-3A58-456F-AF76-5AEFECA7E55F}"/>
              </a:ext>
            </a:extLst>
          </p:cNvPr>
          <p:cNvSpPr/>
          <p:nvPr/>
        </p:nvSpPr>
        <p:spPr>
          <a:xfrm>
            <a:off x="964236" y="2802712"/>
            <a:ext cx="661988" cy="68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976E2789-60A4-4DE2-9860-F0F4FC8B3CB3}"/>
              </a:ext>
            </a:extLst>
          </p:cNvPr>
          <p:cNvGrpSpPr/>
          <p:nvPr/>
        </p:nvGrpSpPr>
        <p:grpSpPr>
          <a:xfrm>
            <a:off x="964236" y="483575"/>
            <a:ext cx="2019968" cy="1480951"/>
            <a:chOff x="966861" y="1378140"/>
            <a:chExt cx="2019968" cy="1480951"/>
          </a:xfrm>
        </p:grpSpPr>
        <p:sp>
          <p:nvSpPr>
            <p:cNvPr id="20" name="Rectangle: Rounded Corners 19">
              <a:extLst>
                <a:ext uri="{FF2B5EF4-FFF2-40B4-BE49-F238E27FC236}">
                  <a16:creationId xmlns:a16="http://schemas.microsoft.com/office/drawing/2014/main" id="{76A361B0-488D-4C75-8F30-56816CAEC47D}"/>
                </a:ext>
              </a:extLst>
            </p:cNvPr>
            <p:cNvSpPr/>
            <p:nvPr/>
          </p:nvSpPr>
          <p:spPr>
            <a:xfrm>
              <a:off x="966861" y="1378140"/>
              <a:ext cx="2019968" cy="1449162"/>
            </a:xfrm>
            <a:prstGeom prst="roundRect">
              <a:avLst>
                <a:gd name="adj" fmla="val 2767"/>
              </a:avLst>
            </a:prstGeom>
            <a:solidFill>
              <a:schemeClr val="bg1"/>
            </a:solidFill>
            <a:ln>
              <a:noFill/>
            </a:ln>
            <a:effectLst>
              <a:outerShdw blurRad="177800" sx="99000" sy="99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68D38047-D367-4BD2-AD9F-62C489AA4513}"/>
                </a:ext>
              </a:extLst>
            </p:cNvPr>
            <p:cNvSpPr txBox="1"/>
            <p:nvPr/>
          </p:nvSpPr>
          <p:spPr>
            <a:xfrm>
              <a:off x="1158204" y="1481229"/>
              <a:ext cx="1637282" cy="584775"/>
            </a:xfrm>
            <a:prstGeom prst="rect">
              <a:avLst/>
            </a:prstGeom>
            <a:noFill/>
          </p:spPr>
          <p:txBody>
            <a:bodyPr wrap="square" rtlCol="0" anchor="ctr">
              <a:spAutoFit/>
            </a:bodyPr>
            <a:lstStyle/>
            <a:p>
              <a:pPr algn="ctr"/>
              <a:r>
                <a:rPr lang="en-US" sz="1600" b="1" dirty="0"/>
                <a:t>Critical Strategy:</a:t>
              </a:r>
            </a:p>
          </p:txBody>
        </p:sp>
        <p:sp>
          <p:nvSpPr>
            <p:cNvPr id="24" name="TextBox 23">
              <a:extLst>
                <a:ext uri="{FF2B5EF4-FFF2-40B4-BE49-F238E27FC236}">
                  <a16:creationId xmlns:a16="http://schemas.microsoft.com/office/drawing/2014/main" id="{6B880DDF-6A2B-4092-B325-8D73C4A9523A}"/>
                </a:ext>
              </a:extLst>
            </p:cNvPr>
            <p:cNvSpPr txBox="1"/>
            <p:nvPr/>
          </p:nvSpPr>
          <p:spPr>
            <a:xfrm>
              <a:off x="1158204" y="1935761"/>
              <a:ext cx="1637282" cy="923330"/>
            </a:xfrm>
            <a:prstGeom prst="rect">
              <a:avLst/>
            </a:prstGeom>
            <a:noFill/>
          </p:spPr>
          <p:txBody>
            <a:bodyPr wrap="square" rtlCol="0" anchor="ctr">
              <a:spAutoFit/>
            </a:bodyPr>
            <a:lstStyle/>
            <a:p>
              <a:pPr algn="ctr"/>
              <a:r>
                <a:rPr lang="en-US" sz="5400" dirty="0">
                  <a:solidFill>
                    <a:schemeClr val="accent1"/>
                  </a:solidFill>
                  <a:latin typeface="+mj-lt"/>
                </a:rPr>
                <a:t>4.3</a:t>
              </a:r>
            </a:p>
          </p:txBody>
        </p:sp>
      </p:grpSp>
    </p:spTree>
    <p:extLst>
      <p:ext uri="{BB962C8B-B14F-4D97-AF65-F5344CB8AC3E}">
        <p14:creationId xmlns:p14="http://schemas.microsoft.com/office/powerpoint/2010/main" val="363402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01C737-DAB8-47EA-9002-E20BCE8ED3D1}"/>
              </a:ext>
            </a:extLst>
          </p:cNvPr>
          <p:cNvSpPr/>
          <p:nvPr/>
        </p:nvSpPr>
        <p:spPr>
          <a:xfrm>
            <a:off x="0" y="0"/>
            <a:ext cx="48577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83FC66A7-F83B-490F-A650-F77F391E64CE}"/>
              </a:ext>
            </a:extLst>
          </p:cNvPr>
          <p:cNvSpPr>
            <a:spLocks noGrp="1"/>
          </p:cNvSpPr>
          <p:nvPr>
            <p:ph type="title"/>
          </p:nvPr>
        </p:nvSpPr>
        <p:spPr>
          <a:xfrm>
            <a:off x="5845323" y="3610710"/>
            <a:ext cx="5508477" cy="2389011"/>
          </a:xfrm>
        </p:spPr>
        <p:txBody>
          <a:bodyPr>
            <a:normAutofit fontScale="90000"/>
          </a:bodyPr>
          <a:lstStyle/>
          <a:p>
            <a:pPr algn="r"/>
            <a:r>
              <a:rPr lang="en-US" dirty="0"/>
              <a:t>Develop and enhance two-way partnerships with families/guardians of our students.</a:t>
            </a:r>
          </a:p>
        </p:txBody>
      </p:sp>
      <p:sp>
        <p:nvSpPr>
          <p:cNvPr id="10" name="Rectangle 9">
            <a:extLst>
              <a:ext uri="{FF2B5EF4-FFF2-40B4-BE49-F238E27FC236}">
                <a16:creationId xmlns:a16="http://schemas.microsoft.com/office/drawing/2014/main" id="{0CA187DF-1F31-4718-B330-8A5C42D2F556}"/>
              </a:ext>
            </a:extLst>
          </p:cNvPr>
          <p:cNvSpPr/>
          <p:nvPr/>
        </p:nvSpPr>
        <p:spPr>
          <a:xfrm>
            <a:off x="10526107" y="3080154"/>
            <a:ext cx="661988" cy="68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a16="http://schemas.microsoft.com/office/drawing/2014/main" id="{F5F026A0-96ED-48EE-A9BE-71A2028117F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 y="970936"/>
            <a:ext cx="4857749" cy="4821587"/>
          </a:xfrm>
          <a:prstGeom prst="rect">
            <a:avLst/>
          </a:prstGeom>
          <a:ln>
            <a:noFill/>
          </a:ln>
          <a:effectLst>
            <a:outerShdw blurRad="190500" algn="tl" rotWithShape="0">
              <a:srgbClr val="000000">
                <a:alpha val="70000"/>
              </a:srgbClr>
            </a:outerShdw>
          </a:effectLst>
        </p:spPr>
      </p:pic>
      <p:grpSp>
        <p:nvGrpSpPr>
          <p:cNvPr id="7" name="Group 6">
            <a:extLst>
              <a:ext uri="{FF2B5EF4-FFF2-40B4-BE49-F238E27FC236}">
                <a16:creationId xmlns:a16="http://schemas.microsoft.com/office/drawing/2014/main" id="{F3E0FAF2-E70B-42D2-8F17-F4828936FE6B}"/>
              </a:ext>
            </a:extLst>
          </p:cNvPr>
          <p:cNvGrpSpPr/>
          <p:nvPr/>
        </p:nvGrpSpPr>
        <p:grpSpPr>
          <a:xfrm>
            <a:off x="9333832" y="571834"/>
            <a:ext cx="2019968" cy="1480951"/>
            <a:chOff x="966861" y="1378140"/>
            <a:chExt cx="2019968" cy="1480951"/>
          </a:xfrm>
        </p:grpSpPr>
        <p:sp>
          <p:nvSpPr>
            <p:cNvPr id="9" name="Rectangle: Rounded Corners 8">
              <a:extLst>
                <a:ext uri="{FF2B5EF4-FFF2-40B4-BE49-F238E27FC236}">
                  <a16:creationId xmlns:a16="http://schemas.microsoft.com/office/drawing/2014/main" id="{3142C171-7649-4DD2-ADC9-197D3CECC93B}"/>
                </a:ext>
              </a:extLst>
            </p:cNvPr>
            <p:cNvSpPr/>
            <p:nvPr/>
          </p:nvSpPr>
          <p:spPr>
            <a:xfrm>
              <a:off x="966861" y="1378140"/>
              <a:ext cx="2019968" cy="1449162"/>
            </a:xfrm>
            <a:prstGeom prst="roundRect">
              <a:avLst>
                <a:gd name="adj" fmla="val 2767"/>
              </a:avLst>
            </a:prstGeom>
            <a:solidFill>
              <a:schemeClr val="bg1"/>
            </a:solidFill>
            <a:ln>
              <a:noFill/>
            </a:ln>
            <a:effectLst>
              <a:outerShdw blurRad="177800" sx="99000" sy="99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524F14A4-0486-423D-AB89-8E7B655F4D9C}"/>
                </a:ext>
              </a:extLst>
            </p:cNvPr>
            <p:cNvSpPr txBox="1"/>
            <p:nvPr/>
          </p:nvSpPr>
          <p:spPr>
            <a:xfrm>
              <a:off x="1158204" y="1481229"/>
              <a:ext cx="1637282" cy="584775"/>
            </a:xfrm>
            <a:prstGeom prst="rect">
              <a:avLst/>
            </a:prstGeom>
            <a:noFill/>
          </p:spPr>
          <p:txBody>
            <a:bodyPr wrap="square" rtlCol="0" anchor="ctr">
              <a:spAutoFit/>
            </a:bodyPr>
            <a:lstStyle/>
            <a:p>
              <a:pPr algn="ctr"/>
              <a:r>
                <a:rPr lang="en-US" sz="1600" b="1" dirty="0"/>
                <a:t>Critical Strategy:</a:t>
              </a:r>
            </a:p>
          </p:txBody>
        </p:sp>
        <p:sp>
          <p:nvSpPr>
            <p:cNvPr id="12" name="TextBox 11">
              <a:extLst>
                <a:ext uri="{FF2B5EF4-FFF2-40B4-BE49-F238E27FC236}">
                  <a16:creationId xmlns:a16="http://schemas.microsoft.com/office/drawing/2014/main" id="{0137B1E8-D408-4016-BCC6-2186685FAFA3}"/>
                </a:ext>
              </a:extLst>
            </p:cNvPr>
            <p:cNvSpPr txBox="1"/>
            <p:nvPr/>
          </p:nvSpPr>
          <p:spPr>
            <a:xfrm>
              <a:off x="1158204" y="1935761"/>
              <a:ext cx="1637282" cy="923330"/>
            </a:xfrm>
            <a:prstGeom prst="rect">
              <a:avLst/>
            </a:prstGeom>
            <a:noFill/>
          </p:spPr>
          <p:txBody>
            <a:bodyPr wrap="square" rtlCol="0" anchor="ctr">
              <a:spAutoFit/>
            </a:bodyPr>
            <a:lstStyle/>
            <a:p>
              <a:pPr algn="ctr"/>
              <a:r>
                <a:rPr lang="en-US" sz="5400" dirty="0">
                  <a:solidFill>
                    <a:schemeClr val="accent1"/>
                  </a:solidFill>
                  <a:latin typeface="+mj-lt"/>
                </a:rPr>
                <a:t>4.4</a:t>
              </a:r>
            </a:p>
          </p:txBody>
        </p:sp>
      </p:grpSp>
    </p:spTree>
    <p:extLst>
      <p:ext uri="{BB962C8B-B14F-4D97-AF65-F5344CB8AC3E}">
        <p14:creationId xmlns:p14="http://schemas.microsoft.com/office/powerpoint/2010/main" val="266671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E907938-759F-4F87-AEE0-09CC62914D92}"/>
              </a:ext>
            </a:extLst>
          </p:cNvPr>
          <p:cNvSpPr/>
          <p:nvPr/>
        </p:nvSpPr>
        <p:spPr>
          <a:xfrm>
            <a:off x="0" y="0"/>
            <a:ext cx="48577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7DBF619-628D-4EED-AD55-A957471FD879}"/>
              </a:ext>
            </a:extLst>
          </p:cNvPr>
          <p:cNvSpPr>
            <a:spLocks noGrp="1"/>
          </p:cNvSpPr>
          <p:nvPr>
            <p:ph type="title"/>
          </p:nvPr>
        </p:nvSpPr>
        <p:spPr>
          <a:xfrm>
            <a:off x="6931721" y="2934836"/>
            <a:ext cx="4565037" cy="2710240"/>
          </a:xfrm>
        </p:spPr>
        <p:txBody>
          <a:bodyPr>
            <a:noAutofit/>
          </a:bodyPr>
          <a:lstStyle/>
          <a:p>
            <a:pPr algn="r"/>
            <a:r>
              <a:rPr lang="en-US" sz="3200" dirty="0"/>
              <a:t>Keep District stakeholders apprised of critical information and promote the District’s achievements in order to increase pride in USD 261.</a:t>
            </a:r>
          </a:p>
        </p:txBody>
      </p:sp>
      <p:sp>
        <p:nvSpPr>
          <p:cNvPr id="10" name="Rectangle 9">
            <a:extLst>
              <a:ext uri="{FF2B5EF4-FFF2-40B4-BE49-F238E27FC236}">
                <a16:creationId xmlns:a16="http://schemas.microsoft.com/office/drawing/2014/main" id="{554FD217-F2A7-4A12-B1A5-FD2E02A1580C}"/>
              </a:ext>
            </a:extLst>
          </p:cNvPr>
          <p:cNvSpPr/>
          <p:nvPr/>
        </p:nvSpPr>
        <p:spPr>
          <a:xfrm>
            <a:off x="10691812" y="2668296"/>
            <a:ext cx="661988" cy="68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7156DE4-25DB-4368-BE1C-2AA05BC113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0538">
            <a:off x="-2452658" y="1672714"/>
            <a:ext cx="9060899" cy="5472783"/>
          </a:xfrm>
          <a:prstGeom prst="rect">
            <a:avLst/>
          </a:prstGeom>
        </p:spPr>
      </p:pic>
      <p:pic>
        <p:nvPicPr>
          <p:cNvPr id="8" name="Picture Placeholder 7">
            <a:extLst>
              <a:ext uri="{FF2B5EF4-FFF2-40B4-BE49-F238E27FC236}">
                <a16:creationId xmlns:a16="http://schemas.microsoft.com/office/drawing/2014/main" id="{574444CB-E6A7-4217-A8C4-7EF4F7A976A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rot="20948315">
            <a:off x="-1388749" y="1996232"/>
            <a:ext cx="6861000" cy="4253443"/>
          </a:xfrm>
        </p:spPr>
      </p:pic>
      <p:grpSp>
        <p:nvGrpSpPr>
          <p:cNvPr id="22" name="Group 21">
            <a:extLst>
              <a:ext uri="{FF2B5EF4-FFF2-40B4-BE49-F238E27FC236}">
                <a16:creationId xmlns:a16="http://schemas.microsoft.com/office/drawing/2014/main" id="{8449151C-A08A-4F3E-8B9E-2A67F08CBFD1}"/>
              </a:ext>
            </a:extLst>
          </p:cNvPr>
          <p:cNvGrpSpPr/>
          <p:nvPr/>
        </p:nvGrpSpPr>
        <p:grpSpPr>
          <a:xfrm>
            <a:off x="9333832" y="571834"/>
            <a:ext cx="2019968" cy="1480951"/>
            <a:chOff x="966861" y="1378140"/>
            <a:chExt cx="2019968" cy="1480951"/>
          </a:xfrm>
        </p:grpSpPr>
        <p:sp>
          <p:nvSpPr>
            <p:cNvPr id="23" name="Rectangle: Rounded Corners 22">
              <a:extLst>
                <a:ext uri="{FF2B5EF4-FFF2-40B4-BE49-F238E27FC236}">
                  <a16:creationId xmlns:a16="http://schemas.microsoft.com/office/drawing/2014/main" id="{430FCCED-32F2-4BD8-8503-112971EBA41E}"/>
                </a:ext>
              </a:extLst>
            </p:cNvPr>
            <p:cNvSpPr/>
            <p:nvPr/>
          </p:nvSpPr>
          <p:spPr>
            <a:xfrm>
              <a:off x="966861" y="1378140"/>
              <a:ext cx="2019968" cy="1449162"/>
            </a:xfrm>
            <a:prstGeom prst="roundRect">
              <a:avLst>
                <a:gd name="adj" fmla="val 2767"/>
              </a:avLst>
            </a:prstGeom>
            <a:solidFill>
              <a:schemeClr val="bg1"/>
            </a:solidFill>
            <a:ln>
              <a:noFill/>
            </a:ln>
            <a:effectLst>
              <a:outerShdw blurRad="177800" sx="99000" sy="99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D71D31BB-F77E-49CD-B159-65F229EF7752}"/>
                </a:ext>
              </a:extLst>
            </p:cNvPr>
            <p:cNvSpPr txBox="1"/>
            <p:nvPr/>
          </p:nvSpPr>
          <p:spPr>
            <a:xfrm>
              <a:off x="1158204" y="1481229"/>
              <a:ext cx="1637282" cy="584775"/>
            </a:xfrm>
            <a:prstGeom prst="rect">
              <a:avLst/>
            </a:prstGeom>
            <a:noFill/>
          </p:spPr>
          <p:txBody>
            <a:bodyPr wrap="square" rtlCol="0" anchor="ctr">
              <a:spAutoFit/>
            </a:bodyPr>
            <a:lstStyle/>
            <a:p>
              <a:pPr algn="ctr"/>
              <a:r>
                <a:rPr lang="en-US" sz="1600" b="1" dirty="0"/>
                <a:t>Critical Strategy:</a:t>
              </a:r>
            </a:p>
          </p:txBody>
        </p:sp>
        <p:sp>
          <p:nvSpPr>
            <p:cNvPr id="25" name="TextBox 24">
              <a:extLst>
                <a:ext uri="{FF2B5EF4-FFF2-40B4-BE49-F238E27FC236}">
                  <a16:creationId xmlns:a16="http://schemas.microsoft.com/office/drawing/2014/main" id="{43B55733-A820-4943-934A-279E420B4023}"/>
                </a:ext>
              </a:extLst>
            </p:cNvPr>
            <p:cNvSpPr txBox="1"/>
            <p:nvPr/>
          </p:nvSpPr>
          <p:spPr>
            <a:xfrm>
              <a:off x="1158204" y="1935761"/>
              <a:ext cx="1637282" cy="923330"/>
            </a:xfrm>
            <a:prstGeom prst="rect">
              <a:avLst/>
            </a:prstGeom>
            <a:noFill/>
          </p:spPr>
          <p:txBody>
            <a:bodyPr wrap="square" rtlCol="0" anchor="ctr">
              <a:spAutoFit/>
            </a:bodyPr>
            <a:lstStyle/>
            <a:p>
              <a:pPr algn="ctr"/>
              <a:r>
                <a:rPr lang="en-US" sz="5400" dirty="0">
                  <a:solidFill>
                    <a:schemeClr val="accent1"/>
                  </a:solidFill>
                  <a:latin typeface="+mj-lt"/>
                </a:rPr>
                <a:t>4.5</a:t>
              </a:r>
            </a:p>
          </p:txBody>
        </p:sp>
      </p:grpSp>
    </p:spTree>
    <p:extLst>
      <p:ext uri="{BB962C8B-B14F-4D97-AF65-F5344CB8AC3E}">
        <p14:creationId xmlns:p14="http://schemas.microsoft.com/office/powerpoint/2010/main" val="173891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601AF6CB-0C65-468B-837F-F7EED336A446}"/>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620" r="35524"/>
          <a:stretch/>
        </p:blipFill>
        <p:spPr>
          <a:xfrm>
            <a:off x="6651964" y="-14158"/>
            <a:ext cx="6582448" cy="6872158"/>
          </a:xfrm>
          <a:prstGeom prst="rect">
            <a:avLst/>
          </a:prstGeom>
          <a:ln>
            <a:noFill/>
          </a:ln>
          <a:effectLst>
            <a:outerShdw blurRad="190500" algn="tl" rotWithShape="0">
              <a:srgbClr val="000000">
                <a:alpha val="70000"/>
              </a:srgbClr>
            </a:outerShdw>
          </a:effectLst>
        </p:spPr>
      </p:pic>
      <p:sp>
        <p:nvSpPr>
          <p:cNvPr id="5" name="Title 4">
            <a:extLst>
              <a:ext uri="{FF2B5EF4-FFF2-40B4-BE49-F238E27FC236}">
                <a16:creationId xmlns:a16="http://schemas.microsoft.com/office/drawing/2014/main" id="{659C7B63-E9CC-4A1C-9F73-DAEA08695ED2}"/>
              </a:ext>
            </a:extLst>
          </p:cNvPr>
          <p:cNvSpPr>
            <a:spLocks noGrp="1"/>
          </p:cNvSpPr>
          <p:nvPr>
            <p:ph type="title"/>
          </p:nvPr>
        </p:nvSpPr>
        <p:spPr>
          <a:xfrm>
            <a:off x="692922" y="2620446"/>
            <a:ext cx="5494234" cy="4001577"/>
          </a:xfrm>
        </p:spPr>
        <p:txBody>
          <a:bodyPr>
            <a:normAutofit fontScale="90000"/>
          </a:bodyPr>
          <a:lstStyle/>
          <a:p>
            <a:r>
              <a:rPr lang="en-US" sz="3600" dirty="0"/>
              <a:t>Partner with City, USD 261 community members and members of the local first responder agencies to strengthen relationships and awareness of District amenities, opportunities and needs</a:t>
            </a:r>
            <a:r>
              <a:rPr lang="en-US" dirty="0"/>
              <a:t>.</a:t>
            </a:r>
          </a:p>
        </p:txBody>
      </p:sp>
      <p:sp>
        <p:nvSpPr>
          <p:cNvPr id="13" name="Rectangle 12">
            <a:extLst>
              <a:ext uri="{FF2B5EF4-FFF2-40B4-BE49-F238E27FC236}">
                <a16:creationId xmlns:a16="http://schemas.microsoft.com/office/drawing/2014/main" id="{50DD0FC0-3A58-456F-AF76-5AEFECA7E55F}"/>
              </a:ext>
            </a:extLst>
          </p:cNvPr>
          <p:cNvSpPr/>
          <p:nvPr/>
        </p:nvSpPr>
        <p:spPr>
          <a:xfrm>
            <a:off x="821108" y="2552252"/>
            <a:ext cx="661988" cy="681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5614D539-8048-495E-A770-992BF9384891}"/>
              </a:ext>
            </a:extLst>
          </p:cNvPr>
          <p:cNvGrpSpPr/>
          <p:nvPr/>
        </p:nvGrpSpPr>
        <p:grpSpPr>
          <a:xfrm>
            <a:off x="821108" y="482472"/>
            <a:ext cx="2019968" cy="1480951"/>
            <a:chOff x="966861" y="1378140"/>
            <a:chExt cx="2019968" cy="1480951"/>
          </a:xfrm>
        </p:grpSpPr>
        <p:sp>
          <p:nvSpPr>
            <p:cNvPr id="7" name="Rectangle: Rounded Corners 6">
              <a:extLst>
                <a:ext uri="{FF2B5EF4-FFF2-40B4-BE49-F238E27FC236}">
                  <a16:creationId xmlns:a16="http://schemas.microsoft.com/office/drawing/2014/main" id="{D8C78571-EB4B-4326-8352-5D396B7832DF}"/>
                </a:ext>
              </a:extLst>
            </p:cNvPr>
            <p:cNvSpPr/>
            <p:nvPr/>
          </p:nvSpPr>
          <p:spPr>
            <a:xfrm>
              <a:off x="966861" y="1378140"/>
              <a:ext cx="2019968" cy="1449162"/>
            </a:xfrm>
            <a:prstGeom prst="roundRect">
              <a:avLst>
                <a:gd name="adj" fmla="val 2767"/>
              </a:avLst>
            </a:prstGeom>
            <a:solidFill>
              <a:schemeClr val="bg1"/>
            </a:solidFill>
            <a:ln>
              <a:noFill/>
            </a:ln>
            <a:effectLst>
              <a:outerShdw blurRad="177800" sx="99000" sy="99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6276EF8-756D-4974-8209-E3C903AC3A5C}"/>
                </a:ext>
              </a:extLst>
            </p:cNvPr>
            <p:cNvSpPr txBox="1"/>
            <p:nvPr/>
          </p:nvSpPr>
          <p:spPr>
            <a:xfrm>
              <a:off x="1158204" y="1481229"/>
              <a:ext cx="1637282" cy="584775"/>
            </a:xfrm>
            <a:prstGeom prst="rect">
              <a:avLst/>
            </a:prstGeom>
            <a:noFill/>
          </p:spPr>
          <p:txBody>
            <a:bodyPr wrap="square" rtlCol="0" anchor="ctr">
              <a:spAutoFit/>
            </a:bodyPr>
            <a:lstStyle/>
            <a:p>
              <a:pPr algn="ctr"/>
              <a:r>
                <a:rPr lang="en-US" sz="1600" b="1" dirty="0"/>
                <a:t>Critical Strategy:</a:t>
              </a:r>
            </a:p>
          </p:txBody>
        </p:sp>
        <p:sp>
          <p:nvSpPr>
            <p:cNvPr id="9" name="TextBox 8">
              <a:extLst>
                <a:ext uri="{FF2B5EF4-FFF2-40B4-BE49-F238E27FC236}">
                  <a16:creationId xmlns:a16="http://schemas.microsoft.com/office/drawing/2014/main" id="{113546BD-26BE-4EB3-B572-9D7C535851B0}"/>
                </a:ext>
              </a:extLst>
            </p:cNvPr>
            <p:cNvSpPr txBox="1"/>
            <p:nvPr/>
          </p:nvSpPr>
          <p:spPr>
            <a:xfrm>
              <a:off x="1158204" y="1935761"/>
              <a:ext cx="1637282" cy="923330"/>
            </a:xfrm>
            <a:prstGeom prst="rect">
              <a:avLst/>
            </a:prstGeom>
            <a:noFill/>
          </p:spPr>
          <p:txBody>
            <a:bodyPr wrap="square" rtlCol="0" anchor="ctr">
              <a:spAutoFit/>
            </a:bodyPr>
            <a:lstStyle/>
            <a:p>
              <a:pPr algn="ctr"/>
              <a:r>
                <a:rPr lang="en-US" sz="5400" dirty="0">
                  <a:solidFill>
                    <a:schemeClr val="accent1"/>
                  </a:solidFill>
                  <a:latin typeface="+mj-lt"/>
                </a:rPr>
                <a:t>4.6</a:t>
              </a:r>
            </a:p>
          </p:txBody>
        </p:sp>
      </p:grpSp>
    </p:spTree>
    <p:extLst>
      <p:ext uri="{BB962C8B-B14F-4D97-AF65-F5344CB8AC3E}">
        <p14:creationId xmlns:p14="http://schemas.microsoft.com/office/powerpoint/2010/main" val="348845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EF22E63-9326-4B47-8B94-6A5B986D33F4}"/>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t="10873" b="4731"/>
          <a:stretch/>
        </p:blipFill>
        <p:spPr>
          <a:xfrm>
            <a:off x="0" y="1"/>
            <a:ext cx="12192000" cy="6858000"/>
          </a:xfrm>
          <a:prstGeom prst="rect">
            <a:avLst/>
          </a:prstGeom>
        </p:spPr>
      </p:pic>
      <p:sp>
        <p:nvSpPr>
          <p:cNvPr id="13" name="Rectangle 12">
            <a:extLst>
              <a:ext uri="{FF2B5EF4-FFF2-40B4-BE49-F238E27FC236}">
                <a16:creationId xmlns:a16="http://schemas.microsoft.com/office/drawing/2014/main" id="{7AFC1F69-25C0-40EF-9F1C-BD2838002408}"/>
              </a:ext>
            </a:extLst>
          </p:cNvPr>
          <p:cNvSpPr/>
          <p:nvPr/>
        </p:nvSpPr>
        <p:spPr>
          <a:xfrm>
            <a:off x="0" y="0"/>
            <a:ext cx="12192000" cy="6858001"/>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B9F913D-9436-4F16-980D-500A6B830B27}"/>
              </a:ext>
            </a:extLst>
          </p:cNvPr>
          <p:cNvSpPr/>
          <p:nvPr/>
        </p:nvSpPr>
        <p:spPr>
          <a:xfrm>
            <a:off x="5765006" y="4128747"/>
            <a:ext cx="661988" cy="681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spc="50" dirty="0">
              <a:ln w="0"/>
              <a:solidFill>
                <a:schemeClr val="bg2"/>
              </a:solidFill>
              <a:effectLst>
                <a:innerShdw blurRad="63500" dist="50800" dir="13500000">
                  <a:srgbClr val="000000">
                    <a:alpha val="50000"/>
                  </a:srgbClr>
                </a:innerShdw>
              </a:effectLst>
            </a:endParaRPr>
          </a:p>
        </p:txBody>
      </p:sp>
      <p:sp>
        <p:nvSpPr>
          <p:cNvPr id="11" name="Title 10">
            <a:extLst>
              <a:ext uri="{FF2B5EF4-FFF2-40B4-BE49-F238E27FC236}">
                <a16:creationId xmlns:a16="http://schemas.microsoft.com/office/drawing/2014/main" id="{7049E79F-6FE4-45DD-920F-41E447EEDF0B}"/>
              </a:ext>
            </a:extLst>
          </p:cNvPr>
          <p:cNvSpPr>
            <a:spLocks noGrp="1"/>
          </p:cNvSpPr>
          <p:nvPr>
            <p:ph type="title"/>
          </p:nvPr>
        </p:nvSpPr>
        <p:spPr>
          <a:xfrm>
            <a:off x="838200" y="3867988"/>
            <a:ext cx="10515600" cy="3297918"/>
          </a:xfrm>
        </p:spPr>
        <p:txBody>
          <a:bodyPr/>
          <a:lstStyle/>
          <a:p>
            <a:r>
              <a:rPr lang="en-US" b="1" spc="50" dirty="0">
                <a:ln w="0"/>
                <a:effectLst>
                  <a:innerShdw blurRad="63500" dist="50800" dir="13500000">
                    <a:srgbClr val="000000">
                      <a:alpha val="50000"/>
                    </a:srgbClr>
                  </a:innerShdw>
                </a:effectLst>
              </a:rPr>
              <a:t>THANK YOU</a:t>
            </a:r>
          </a:p>
        </p:txBody>
      </p:sp>
    </p:spTree>
    <p:extLst>
      <p:ext uri="{BB962C8B-B14F-4D97-AF65-F5344CB8AC3E}">
        <p14:creationId xmlns:p14="http://schemas.microsoft.com/office/powerpoint/2010/main" val="1588832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1739400" y="1498200"/>
            <a:ext cx="8713200" cy="1930800"/>
          </a:xfrm>
          <a:prstGeom prst="rect">
            <a:avLst/>
          </a:prstGeom>
        </p:spPr>
        <p:txBody>
          <a:bodyPr spcFirstLastPara="1" wrap="square" lIns="121900" tIns="121900" rIns="121900" bIns="121900" anchor="ctr" anchorCtr="0">
            <a:noAutofit/>
          </a:bodyPr>
          <a:lstStyle/>
          <a:p>
            <a:pPr marL="16933" marR="67732">
              <a:lnSpc>
                <a:spcPct val="115000"/>
              </a:lnSpc>
              <a:spcBef>
                <a:spcPts val="1600"/>
              </a:spcBef>
            </a:pPr>
            <a:r>
              <a:rPr lang="en" sz="4800" b="1">
                <a:solidFill>
                  <a:srgbClr val="000000"/>
                </a:solidFill>
                <a:highlight>
                  <a:schemeClr val="dk1"/>
                </a:highlight>
                <a:latin typeface="Times New Roman"/>
                <a:ea typeface="Times New Roman"/>
                <a:cs typeface="Times New Roman"/>
                <a:sym typeface="Times New Roman"/>
              </a:rPr>
              <a:t>Strategic Goal Area 5:  Financial</a:t>
            </a:r>
            <a:r>
              <a:rPr lang="en" sz="3200" b="1">
                <a:solidFill>
                  <a:srgbClr val="000000"/>
                </a:solidFill>
                <a:highlight>
                  <a:schemeClr val="dk1"/>
                </a:highlight>
                <a:latin typeface="Times New Roman"/>
                <a:ea typeface="Times New Roman"/>
                <a:cs typeface="Times New Roman"/>
                <a:sym typeface="Times New Roman"/>
              </a:rPr>
              <a:t> </a:t>
            </a:r>
            <a:endParaRPr sz="3200" b="1">
              <a:solidFill>
                <a:srgbClr val="000000"/>
              </a:solidFill>
              <a:highlight>
                <a:schemeClr val="dk1"/>
              </a:highlight>
              <a:latin typeface="Times New Roman"/>
              <a:ea typeface="Times New Roman"/>
              <a:cs typeface="Times New Roman"/>
              <a:sym typeface="Times New Roman"/>
            </a:endParaRPr>
          </a:p>
          <a:p>
            <a:endParaRPr/>
          </a:p>
        </p:txBody>
      </p:sp>
      <p:sp>
        <p:nvSpPr>
          <p:cNvPr id="129" name="Google Shape;129;p13"/>
          <p:cNvSpPr txBox="1">
            <a:spLocks noGrp="1"/>
          </p:cNvSpPr>
          <p:nvPr>
            <p:ph type="subTitle" idx="1"/>
          </p:nvPr>
        </p:nvSpPr>
        <p:spPr>
          <a:xfrm>
            <a:off x="948800" y="2970167"/>
            <a:ext cx="10616000" cy="1636000"/>
          </a:xfrm>
          <a:prstGeom prst="rect">
            <a:avLst/>
          </a:prstGeom>
        </p:spPr>
        <p:txBody>
          <a:bodyPr spcFirstLastPara="1" wrap="square" lIns="121900" tIns="121900" rIns="121900" bIns="121900" anchor="t" anchorCtr="0">
            <a:noAutofit/>
          </a:bodyPr>
          <a:lstStyle/>
          <a:p>
            <a:pPr marL="67732" marR="67732" indent="0" algn="l">
              <a:lnSpc>
                <a:spcPct val="115000"/>
              </a:lnSpc>
              <a:spcBef>
                <a:spcPts val="1600"/>
              </a:spcBef>
            </a:pPr>
            <a:r>
              <a:rPr lang="en" sz="1867" b="1">
                <a:solidFill>
                  <a:srgbClr val="000000"/>
                </a:solidFill>
                <a:latin typeface="Times New Roman"/>
                <a:ea typeface="Times New Roman"/>
                <a:cs typeface="Times New Roman"/>
                <a:sym typeface="Times New Roman"/>
              </a:rPr>
              <a:t>Goal Statement: </a:t>
            </a:r>
            <a:r>
              <a:rPr lang="en" sz="1867">
                <a:solidFill>
                  <a:srgbClr val="000000"/>
                </a:solidFill>
                <a:latin typeface="Times New Roman"/>
                <a:ea typeface="Times New Roman"/>
                <a:cs typeface="Times New Roman"/>
                <a:sym typeface="Times New Roman"/>
              </a:rPr>
              <a:t>To</a:t>
            </a:r>
            <a:r>
              <a:rPr lang="en" sz="1867">
                <a:solidFill>
                  <a:srgbClr val="000000"/>
                </a:solidFill>
                <a:latin typeface="Arial"/>
                <a:ea typeface="Arial"/>
                <a:cs typeface="Arial"/>
                <a:sym typeface="Arial"/>
              </a:rPr>
              <a:t> </a:t>
            </a:r>
            <a:r>
              <a:rPr lang="en" sz="1867">
                <a:solidFill>
                  <a:srgbClr val="000000"/>
                </a:solidFill>
                <a:latin typeface="Times New Roman"/>
                <a:ea typeface="Times New Roman"/>
                <a:cs typeface="Times New Roman"/>
                <a:sym typeface="Times New Roman"/>
              </a:rPr>
              <a:t>Pursue and develop the financial resources to support the goals of the district</a:t>
            </a:r>
            <a:endParaRPr sz="1867">
              <a:solidFill>
                <a:srgbClr val="000000"/>
              </a:solidFill>
              <a:latin typeface="Times New Roman"/>
              <a:ea typeface="Times New Roman"/>
              <a:cs typeface="Times New Roman"/>
              <a:sym typeface="Times New Roman"/>
            </a:endParaRPr>
          </a:p>
          <a:p>
            <a:pPr marL="67732" marR="67732" indent="0" algn="l">
              <a:lnSpc>
                <a:spcPct val="115000"/>
              </a:lnSpc>
              <a:spcBef>
                <a:spcPts val="1600"/>
              </a:spcBef>
            </a:pPr>
            <a:r>
              <a:rPr lang="en" sz="1867" b="1">
                <a:solidFill>
                  <a:srgbClr val="000000"/>
                </a:solidFill>
                <a:latin typeface="Times New Roman"/>
                <a:ea typeface="Times New Roman"/>
                <a:cs typeface="Times New Roman"/>
                <a:sym typeface="Times New Roman"/>
              </a:rPr>
              <a:t>Goal Facilitator(s): Dr. Clint Schutte</a:t>
            </a:r>
            <a:endParaRPr sz="1867" b="1">
              <a:solidFill>
                <a:srgbClr val="000000"/>
              </a:solidFill>
              <a:latin typeface="Times New Roman"/>
              <a:ea typeface="Times New Roman"/>
              <a:cs typeface="Times New Roman"/>
              <a:sym typeface="Times New Roman"/>
            </a:endParaRPr>
          </a:p>
          <a:p>
            <a:pPr marL="0" indent="0"/>
            <a:endParaRPr sz="1867"/>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1092200" y="1117600"/>
            <a:ext cx="10007600" cy="885600"/>
          </a:xfrm>
          <a:prstGeom prst="rect">
            <a:avLst/>
          </a:prstGeom>
        </p:spPr>
        <p:txBody>
          <a:bodyPr spcFirstLastPara="1" wrap="square" lIns="121900" tIns="121900" rIns="121900" bIns="121900" anchor="t" anchorCtr="0">
            <a:noAutofit/>
          </a:bodyPr>
          <a:lstStyle/>
          <a:p>
            <a:r>
              <a:rPr lang="en" b="1"/>
              <a:t>Objectives</a:t>
            </a:r>
            <a:r>
              <a:rPr lang="en"/>
              <a:t>:</a:t>
            </a:r>
            <a:endParaRPr/>
          </a:p>
        </p:txBody>
      </p:sp>
      <p:sp>
        <p:nvSpPr>
          <p:cNvPr id="135" name="Google Shape;135;p14"/>
          <p:cNvSpPr txBox="1">
            <a:spLocks noGrp="1"/>
          </p:cNvSpPr>
          <p:nvPr>
            <p:ph type="body" idx="1"/>
          </p:nvPr>
        </p:nvSpPr>
        <p:spPr>
          <a:xfrm>
            <a:off x="1092200" y="2003200"/>
            <a:ext cx="10007600" cy="3264000"/>
          </a:xfrm>
          <a:prstGeom prst="rect">
            <a:avLst/>
          </a:prstGeom>
        </p:spPr>
        <p:txBody>
          <a:bodyPr spcFirstLastPara="1" wrap="square" lIns="121900" tIns="121900" rIns="121900" bIns="121900" anchor="t" anchorCtr="0">
            <a:noAutofit/>
          </a:bodyPr>
          <a:lstStyle/>
          <a:p>
            <a:pPr marL="0" indent="0">
              <a:spcBef>
                <a:spcPts val="1600"/>
              </a:spcBef>
              <a:buNone/>
            </a:pPr>
            <a:r>
              <a:rPr lang="en" sz="1867" b="1">
                <a:solidFill>
                  <a:srgbClr val="000000"/>
                </a:solidFill>
                <a:latin typeface="Times New Roman"/>
                <a:ea typeface="Times New Roman"/>
                <a:cs typeface="Times New Roman"/>
                <a:sym typeface="Times New Roman"/>
              </a:rPr>
              <a:t>Objective 5.1:</a:t>
            </a:r>
            <a:r>
              <a:rPr lang="en" sz="1867">
                <a:solidFill>
                  <a:srgbClr val="000000"/>
                </a:solidFill>
                <a:latin typeface="Times New Roman"/>
                <a:ea typeface="Times New Roman"/>
                <a:cs typeface="Times New Roman"/>
                <a:sym typeface="Times New Roman"/>
              </a:rPr>
              <a:t>  </a:t>
            </a:r>
            <a:r>
              <a:rPr lang="en" sz="1867" b="1">
                <a:solidFill>
                  <a:srgbClr val="000000"/>
                </a:solidFill>
                <a:latin typeface="Times New Roman"/>
                <a:ea typeface="Times New Roman"/>
                <a:cs typeface="Times New Roman"/>
                <a:sym typeface="Times New Roman"/>
              </a:rPr>
              <a:t>Identify growth (population) potential for Haysville USD 261.</a:t>
            </a:r>
            <a:endParaRPr sz="1867" b="1">
              <a:solidFill>
                <a:srgbClr val="000000"/>
              </a:solidFill>
              <a:latin typeface="Times New Roman"/>
              <a:ea typeface="Times New Roman"/>
              <a:cs typeface="Times New Roman"/>
              <a:sym typeface="Times New Roman"/>
            </a:endParaRPr>
          </a:p>
          <a:p>
            <a:pPr marL="0" indent="0">
              <a:spcBef>
                <a:spcPts val="1600"/>
              </a:spcBef>
              <a:buNone/>
            </a:pPr>
            <a:r>
              <a:rPr lang="en" sz="1867" b="1">
                <a:solidFill>
                  <a:srgbClr val="000000"/>
                </a:solidFill>
                <a:latin typeface="Times New Roman"/>
                <a:ea typeface="Times New Roman"/>
                <a:cs typeface="Times New Roman"/>
                <a:sym typeface="Times New Roman"/>
              </a:rPr>
              <a:t>Objective 5.2:</a:t>
            </a:r>
            <a:r>
              <a:rPr lang="en" sz="1867">
                <a:solidFill>
                  <a:srgbClr val="000000"/>
                </a:solidFill>
                <a:latin typeface="Times New Roman"/>
                <a:ea typeface="Times New Roman"/>
                <a:cs typeface="Times New Roman"/>
                <a:sym typeface="Times New Roman"/>
              </a:rPr>
              <a:t>  </a:t>
            </a:r>
            <a:r>
              <a:rPr lang="en" sz="1867" b="1">
                <a:solidFill>
                  <a:srgbClr val="000000"/>
                </a:solidFill>
                <a:latin typeface="Times New Roman"/>
                <a:ea typeface="Times New Roman"/>
                <a:cs typeface="Times New Roman"/>
                <a:sym typeface="Times New Roman"/>
              </a:rPr>
              <a:t>Aggressively market programs &amp; opportunities for Haysville USD 261.</a:t>
            </a:r>
            <a:endParaRPr sz="1867" b="1">
              <a:solidFill>
                <a:srgbClr val="000000"/>
              </a:solidFill>
              <a:latin typeface="Times New Roman"/>
              <a:ea typeface="Times New Roman"/>
              <a:cs typeface="Times New Roman"/>
              <a:sym typeface="Times New Roman"/>
            </a:endParaRPr>
          </a:p>
          <a:p>
            <a:pPr marL="0" indent="0">
              <a:spcBef>
                <a:spcPts val="1600"/>
              </a:spcBef>
              <a:buNone/>
            </a:pPr>
            <a:r>
              <a:rPr lang="en" sz="1867" b="1">
                <a:solidFill>
                  <a:srgbClr val="000000"/>
                </a:solidFill>
                <a:latin typeface="Times New Roman"/>
                <a:ea typeface="Times New Roman"/>
                <a:cs typeface="Times New Roman"/>
                <a:sym typeface="Times New Roman"/>
              </a:rPr>
              <a:t>Objective 5.3:</a:t>
            </a:r>
            <a:r>
              <a:rPr lang="en" sz="1867">
                <a:solidFill>
                  <a:srgbClr val="000000"/>
                </a:solidFill>
                <a:latin typeface="Times New Roman"/>
                <a:ea typeface="Times New Roman"/>
                <a:cs typeface="Times New Roman"/>
                <a:sym typeface="Times New Roman"/>
              </a:rPr>
              <a:t>  </a:t>
            </a:r>
            <a:r>
              <a:rPr lang="en" sz="1867" b="1">
                <a:solidFill>
                  <a:srgbClr val="000000"/>
                </a:solidFill>
                <a:latin typeface="Times New Roman"/>
                <a:ea typeface="Times New Roman"/>
                <a:cs typeface="Times New Roman"/>
                <a:sym typeface="Times New Roman"/>
              </a:rPr>
              <a:t>Lobby and advocate for public education funding.</a:t>
            </a:r>
            <a:endParaRPr sz="1867" b="1">
              <a:solidFill>
                <a:srgbClr val="000000"/>
              </a:solidFill>
              <a:latin typeface="Times New Roman"/>
              <a:ea typeface="Times New Roman"/>
              <a:cs typeface="Times New Roman"/>
              <a:sym typeface="Times New Roman"/>
            </a:endParaRPr>
          </a:p>
          <a:p>
            <a:pPr marL="0" indent="0">
              <a:spcBef>
                <a:spcPts val="1600"/>
              </a:spcBef>
              <a:buNone/>
            </a:pPr>
            <a:r>
              <a:rPr lang="en" sz="1867" b="1">
                <a:solidFill>
                  <a:srgbClr val="000000"/>
                </a:solidFill>
                <a:latin typeface="Times New Roman"/>
                <a:ea typeface="Times New Roman"/>
                <a:cs typeface="Times New Roman"/>
                <a:sym typeface="Times New Roman"/>
              </a:rPr>
              <a:t>Objective 5.4:</a:t>
            </a:r>
            <a:r>
              <a:rPr lang="en" sz="1867">
                <a:solidFill>
                  <a:srgbClr val="000000"/>
                </a:solidFill>
                <a:latin typeface="Times New Roman"/>
                <a:ea typeface="Times New Roman"/>
                <a:cs typeface="Times New Roman"/>
                <a:sym typeface="Times New Roman"/>
              </a:rPr>
              <a:t>  </a:t>
            </a:r>
            <a:r>
              <a:rPr lang="en" sz="1867" b="1">
                <a:solidFill>
                  <a:srgbClr val="000000"/>
                </a:solidFill>
                <a:latin typeface="Times New Roman"/>
                <a:ea typeface="Times New Roman"/>
                <a:cs typeface="Times New Roman"/>
                <a:sym typeface="Times New Roman"/>
              </a:rPr>
              <a:t>Identify financing options.</a:t>
            </a:r>
            <a:endParaRPr sz="1867" b="1">
              <a:solidFill>
                <a:srgbClr val="000000"/>
              </a:solidFill>
              <a:latin typeface="Times New Roman"/>
              <a:ea typeface="Times New Roman"/>
              <a:cs typeface="Times New Roman"/>
              <a:sym typeface="Times New Roman"/>
            </a:endParaRPr>
          </a:p>
          <a:p>
            <a:pPr marL="0" indent="0">
              <a:spcBef>
                <a:spcPts val="1600"/>
              </a:spcBef>
              <a:buNone/>
            </a:pPr>
            <a:endParaRPr sz="1867" b="1">
              <a:solidFill>
                <a:srgbClr val="000000"/>
              </a:solidFill>
              <a:latin typeface="Times New Roman"/>
              <a:ea typeface="Times New Roman"/>
              <a:cs typeface="Times New Roman"/>
              <a:sym typeface="Times New Roman"/>
            </a:endParaRPr>
          </a:p>
          <a:p>
            <a:pPr marL="0" indent="0">
              <a:spcAft>
                <a:spcPts val="2133"/>
              </a:spcAft>
              <a:buNone/>
            </a:pPr>
            <a:endParaRPr/>
          </a:p>
        </p:txBody>
      </p:sp>
    </p:spTree>
  </p:cSld>
  <p:clrMapOvr>
    <a:masterClrMapping/>
  </p:clrMapOvr>
</p:sld>
</file>

<file path=ppt/theme/theme1.xml><?xml version="1.0" encoding="utf-8"?>
<a:theme xmlns:a="http://schemas.openxmlformats.org/drawingml/2006/main" name="Office Theme">
  <a:themeElements>
    <a:clrScheme name="Custom 15">
      <a:dk1>
        <a:srgbClr val="000000"/>
      </a:dk1>
      <a:lt1>
        <a:srgbClr val="FFFFFF"/>
      </a:lt1>
      <a:dk2>
        <a:srgbClr val="000000"/>
      </a:dk2>
      <a:lt2>
        <a:srgbClr val="FFFFFF"/>
      </a:lt2>
      <a:accent1>
        <a:srgbClr val="1C94F8"/>
      </a:accent1>
      <a:accent2>
        <a:srgbClr val="606060"/>
      </a:accent2>
      <a:accent3>
        <a:srgbClr val="777777"/>
      </a:accent3>
      <a:accent4>
        <a:srgbClr val="949494"/>
      </a:accent4>
      <a:accent5>
        <a:srgbClr val="9D9D9D"/>
      </a:accent5>
      <a:accent6>
        <a:srgbClr val="AEAEAE"/>
      </a:accent6>
      <a:hlink>
        <a:srgbClr val="FFFFFF"/>
      </a:hlink>
      <a:folHlink>
        <a:srgbClr val="FFFFFF"/>
      </a:folHlink>
    </a:clrScheme>
    <a:fontScheme name="Custom 3">
      <a:majorFont>
        <a:latin typeface="Anton"/>
        <a:ea typeface=""/>
        <a:cs typeface=""/>
      </a:majorFont>
      <a:minorFont>
        <a:latin typeface="Nanum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 Simply Widescreen - Blue Black Light" id="{68F60F4F-2902-4515-8492-F371A8DDDB84}" vid="{84897390-074A-4651-8D0A-3E39CA07FF84}"/>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4.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 Simply Widescreen - Blue Black Light</Template>
  <TotalTime>310</TotalTime>
  <Words>1163</Words>
  <Application>Microsoft Office PowerPoint</Application>
  <PresentationFormat>Widescreen</PresentationFormat>
  <Paragraphs>137</Paragraphs>
  <Slides>25</Slides>
  <Notes>2</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25</vt:i4>
      </vt:variant>
    </vt:vector>
  </HeadingPairs>
  <TitlesOfParts>
    <vt:vector size="39" baseType="lpstr">
      <vt:lpstr>Anton</vt:lpstr>
      <vt:lpstr>NanumGothic</vt:lpstr>
      <vt:lpstr>Nunito</vt:lpstr>
      <vt:lpstr>Arial</vt:lpstr>
      <vt:lpstr>Calibri</vt:lpstr>
      <vt:lpstr>Century Gothic</vt:lpstr>
      <vt:lpstr>Times New Roman</vt:lpstr>
      <vt:lpstr>Trebuchet MS</vt:lpstr>
      <vt:lpstr>Wingdings</vt:lpstr>
      <vt:lpstr>Wingdings 3</vt:lpstr>
      <vt:lpstr>Office Theme</vt:lpstr>
      <vt:lpstr>Facet</vt:lpstr>
      <vt:lpstr>Slice</vt:lpstr>
      <vt:lpstr>Shift</vt:lpstr>
      <vt:lpstr>Strategic Plan 2019 – 2020 Goal Area 2 high quality workforce</vt:lpstr>
      <vt:lpstr>  high quality workforce</vt:lpstr>
      <vt:lpstr>#1 Promote a positive image of the district </vt:lpstr>
      <vt:lpstr>#2 Improve compensation and incentives</vt:lpstr>
      <vt:lpstr>#3 Build Supportive relationships with building staff </vt:lpstr>
      <vt:lpstr>4. Enhance on-boarding and off-boarding process </vt:lpstr>
      <vt:lpstr>#5 Targeted marketing and recruiting </vt:lpstr>
      <vt:lpstr>PowerPoint Presentation</vt:lpstr>
      <vt:lpstr>Strategic Goal Area 3</vt:lpstr>
      <vt:lpstr>PowerPoint Presentation</vt:lpstr>
      <vt:lpstr>PowerPoint Presentation</vt:lpstr>
      <vt:lpstr>PowerPoint Presentation</vt:lpstr>
      <vt:lpstr>PowerPoint Presentation</vt:lpstr>
      <vt:lpstr>COMMUNITY PARTNERSHIPS</vt:lpstr>
      <vt:lpstr>Goal Facilitators</vt:lpstr>
      <vt:lpstr>To strengthen community relationships through intentional partnerships.</vt:lpstr>
      <vt:lpstr>Increase #USD261derful awareness.</vt:lpstr>
      <vt:lpstr>Increase internal and external support of the District’s success.</vt:lpstr>
      <vt:lpstr>Develop and enhance two-way partnerships with businesses and organizations.</vt:lpstr>
      <vt:lpstr>Develop and enhance two-way partnerships with families/guardians of our students.</vt:lpstr>
      <vt:lpstr>Keep District stakeholders apprised of critical information and promote the District’s achievements in order to increase pride in USD 261.</vt:lpstr>
      <vt:lpstr>Partner with City, USD 261 community members and members of the local first responder agencies to strengthen relationships and awareness of District amenities, opportunities and needs.</vt:lpstr>
      <vt:lpstr>THANK YOU</vt:lpstr>
      <vt:lpstr>Strategic Goal Area 5:  Financial  </vt:lpstr>
      <vt:lpstr>Objectives: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SIMPLY</dc:title>
  <dc:creator>Misty Long</dc:creator>
  <cp:lastModifiedBy>Misty Long</cp:lastModifiedBy>
  <cp:revision>44</cp:revision>
  <dcterms:created xsi:type="dcterms:W3CDTF">2019-11-15T15:55:15Z</dcterms:created>
  <dcterms:modified xsi:type="dcterms:W3CDTF">2019-11-18T18:28:32Z</dcterms:modified>
</cp:coreProperties>
</file>