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3" d="100"/>
          <a:sy n="73" d="100"/>
        </p:scale>
        <p:origin x="7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10/15/2014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10/15/2014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10/15/2014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10/15/2014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10/15/2014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10/15/2014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10/15/2014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10/15/2014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10/15/2014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10/15/2014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10/15/2014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10/15/2014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facebook.com/haysvilleks?hc_location=timeline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City &amp; District Recreation Commission Idea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561" y="4750960"/>
            <a:ext cx="3972880" cy="11795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182" y="4373361"/>
            <a:ext cx="2010863" cy="197127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924011" y="5340748"/>
            <a:ext cx="3231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hlinkClick r:id="rId4"/>
              </a:rPr>
              <a:t>City of Haysville Kansas</a:t>
            </a:r>
            <a:r>
              <a:rPr lang="en-US" sz="2400" b="1" dirty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74613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Successful Collaboration</a:t>
            </a:r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806" y="-1"/>
            <a:ext cx="8264389" cy="49246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7965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Plans for 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Taking over management for Baseball and Softball</a:t>
            </a:r>
          </a:p>
          <a:p>
            <a:pPr lvl="1"/>
            <a:r>
              <a:rPr lang="en-US" dirty="0" smtClean="0"/>
              <a:t>This will include setting up practice schedules for Nelson Ball Fields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Looking to expand Football with flag football for younger players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Hiring an individual to expand programs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Setting aside money for scholarship programs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Partnering with the district to better communicate camps and coordinate programs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Expand offerings to include Possible Art classes, Tennis program, and Summer camps</a:t>
            </a:r>
          </a:p>
          <a:p>
            <a:pPr marL="201168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60405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25</TotalTime>
  <Words>81</Words>
  <Application>Microsoft Office PowerPoint</Application>
  <PresentationFormat>Widescreen</PresentationFormat>
  <Paragraphs>11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</vt:lpstr>
      <vt:lpstr>Calibri Light</vt:lpstr>
      <vt:lpstr>Wingdings</vt:lpstr>
      <vt:lpstr>Retrospect</vt:lpstr>
      <vt:lpstr>City &amp; District Recreation Commission Idea</vt:lpstr>
      <vt:lpstr>Successful Collaboration</vt:lpstr>
      <vt:lpstr>Plans for the Future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City &amp; District Recreation Commission Idea</dc:title>
  <dc:creator>Clint Schutte</dc:creator>
  <cp:lastModifiedBy>Clint Schutte</cp:lastModifiedBy>
  <cp:revision>4</cp:revision>
  <dcterms:created xsi:type="dcterms:W3CDTF">2014-10-15T13:06:27Z</dcterms:created>
  <dcterms:modified xsi:type="dcterms:W3CDTF">2014-10-15T13:31:40Z</dcterms:modified>
</cp:coreProperties>
</file>