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70" r:id="rId6"/>
    <p:sldId id="272" r:id="rId7"/>
    <p:sldId id="271" r:id="rId8"/>
    <p:sldId id="259" r:id="rId9"/>
    <p:sldId id="261" r:id="rId10"/>
    <p:sldId id="269" r:id="rId11"/>
    <p:sldId id="268" r:id="rId12"/>
    <p:sldId id="263" r:id="rId13"/>
    <p:sldId id="262" r:id="rId14"/>
    <p:sldId id="264" r:id="rId15"/>
    <p:sldId id="265" r:id="rId16"/>
    <p:sldId id="266" r:id="rId17"/>
    <p:sldId id="26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227740-06D8-44E4-8C18-36D84F4303FB}" v="8" dt="2023-04-17T20:56:26.8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/>
              <a:t>Total # of IEPs by Year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Total Students:</c:v>
                </c:pt>
              </c:strCache>
            </c:strRef>
          </c:tx>
          <c:spPr>
            <a:solidFill>
              <a:schemeClr val="dk1">
                <a:tint val="88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Sheet1!$B$1:$F$1</c:f>
              <c:strCache>
                <c:ptCount val="5"/>
                <c:pt idx="0">
                  <c:v>2018-2019</c:v>
                </c:pt>
                <c:pt idx="1">
                  <c:v>2019-2020</c:v>
                </c:pt>
                <c:pt idx="2">
                  <c:v>2020-2021</c:v>
                </c:pt>
                <c:pt idx="3">
                  <c:v>2021-2022</c:v>
                </c:pt>
                <c:pt idx="4">
                  <c:v>2022-2023*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930</c:v>
                </c:pt>
                <c:pt idx="1">
                  <c:v>971</c:v>
                </c:pt>
                <c:pt idx="2">
                  <c:v>876</c:v>
                </c:pt>
                <c:pt idx="3">
                  <c:v>981</c:v>
                </c:pt>
                <c:pt idx="4">
                  <c:v>1066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4D-447D-88A8-107C8CAD75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9097359"/>
        <c:axId val="129106927"/>
      </c:barChart>
      <c:catAx>
        <c:axId val="1290973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106927"/>
        <c:crosses val="autoZero"/>
        <c:auto val="1"/>
        <c:lblAlgn val="ctr"/>
        <c:lblOffset val="100"/>
        <c:noMultiLvlLbl val="0"/>
      </c:catAx>
      <c:valAx>
        <c:axId val="1291069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0973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acrossLinear" id="1">
  <a:schemeClr val="dk1">
    <a:tint val="88000"/>
  </a:schemeClr>
  <a:schemeClr val="dk1">
    <a:tint val="55000"/>
  </a:schemeClr>
  <a:schemeClr val="dk1">
    <a:tint val="78000"/>
  </a:schemeClr>
  <a:schemeClr val="dk1">
    <a:tint val="92000"/>
  </a:schemeClr>
  <a:schemeClr val="dk1">
    <a:tint val="70000"/>
  </a:schemeClr>
  <a:schemeClr val="dk1">
    <a:tint val="30000"/>
  </a:schemeClr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9D3F90-D86C-4FF8-9B1F-E2FC05C88E3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6DC8973-5548-4C42-BCC4-7AB869E893F9}">
      <dgm:prSet/>
      <dgm:spPr/>
      <dgm:t>
        <a:bodyPr/>
        <a:lstStyle/>
        <a:p>
          <a:r>
            <a:rPr lang="en-US" dirty="0"/>
            <a:t>Freeman-440</a:t>
          </a:r>
        </a:p>
      </dgm:t>
    </dgm:pt>
    <dgm:pt modelId="{54B00E5A-E4FB-47A5-B2B1-8130D4C958B0}" type="parTrans" cxnId="{421B8429-1AF5-4DD1-B862-EF5B649761DE}">
      <dgm:prSet/>
      <dgm:spPr/>
      <dgm:t>
        <a:bodyPr/>
        <a:lstStyle/>
        <a:p>
          <a:endParaRPr lang="en-US"/>
        </a:p>
      </dgm:t>
    </dgm:pt>
    <dgm:pt modelId="{1285E104-701D-48EE-9841-634CA1BA9383}" type="sibTrans" cxnId="{421B8429-1AF5-4DD1-B862-EF5B649761DE}">
      <dgm:prSet/>
      <dgm:spPr/>
      <dgm:t>
        <a:bodyPr/>
        <a:lstStyle/>
        <a:p>
          <a:endParaRPr lang="en-US"/>
        </a:p>
      </dgm:t>
    </dgm:pt>
    <dgm:pt modelId="{932F3D02-B336-4350-9EC0-61EDE9309894}">
      <dgm:prSet/>
      <dgm:spPr/>
      <dgm:t>
        <a:bodyPr/>
        <a:lstStyle/>
        <a:p>
          <a:r>
            <a:rPr lang="en-US" dirty="0"/>
            <a:t>Nelson-479</a:t>
          </a:r>
        </a:p>
      </dgm:t>
    </dgm:pt>
    <dgm:pt modelId="{4436CD83-4981-44B7-8074-31AD20E147E2}" type="parTrans" cxnId="{36C7EB82-434D-4CDA-8F94-29DA0E794DB6}">
      <dgm:prSet/>
      <dgm:spPr/>
      <dgm:t>
        <a:bodyPr/>
        <a:lstStyle/>
        <a:p>
          <a:endParaRPr lang="en-US"/>
        </a:p>
      </dgm:t>
    </dgm:pt>
    <dgm:pt modelId="{6328BA74-D100-414E-97BE-02B24F9853E4}" type="sibTrans" cxnId="{36C7EB82-434D-4CDA-8F94-29DA0E794DB6}">
      <dgm:prSet/>
      <dgm:spPr/>
      <dgm:t>
        <a:bodyPr/>
        <a:lstStyle/>
        <a:p>
          <a:endParaRPr lang="en-US"/>
        </a:p>
      </dgm:t>
    </dgm:pt>
    <dgm:pt modelId="{043C5180-F953-419F-A918-BFEF08ECCE2D}">
      <dgm:prSet/>
      <dgm:spPr/>
      <dgm:t>
        <a:bodyPr/>
        <a:lstStyle/>
        <a:p>
          <a:r>
            <a:rPr lang="en-US" dirty="0"/>
            <a:t>Oatville-393</a:t>
          </a:r>
        </a:p>
      </dgm:t>
    </dgm:pt>
    <dgm:pt modelId="{06094405-BA7D-4992-A727-04A9FA62FC38}" type="parTrans" cxnId="{FD4DC0C3-FFB2-4335-BB61-0B55B253D9DB}">
      <dgm:prSet/>
      <dgm:spPr/>
      <dgm:t>
        <a:bodyPr/>
        <a:lstStyle/>
        <a:p>
          <a:endParaRPr lang="en-US"/>
        </a:p>
      </dgm:t>
    </dgm:pt>
    <dgm:pt modelId="{0121F49D-F427-4FED-8956-118E757B097B}" type="sibTrans" cxnId="{FD4DC0C3-FFB2-4335-BB61-0B55B253D9DB}">
      <dgm:prSet/>
      <dgm:spPr/>
      <dgm:t>
        <a:bodyPr/>
        <a:lstStyle/>
        <a:p>
          <a:endParaRPr lang="en-US"/>
        </a:p>
      </dgm:t>
    </dgm:pt>
    <dgm:pt modelId="{9812AA37-F59B-4F72-89AC-38AE5A6B3751}">
      <dgm:prSet/>
      <dgm:spPr/>
      <dgm:t>
        <a:bodyPr/>
        <a:lstStyle/>
        <a:p>
          <a:r>
            <a:rPr lang="en-US" dirty="0"/>
            <a:t>Prairie-464</a:t>
          </a:r>
        </a:p>
      </dgm:t>
    </dgm:pt>
    <dgm:pt modelId="{0D880057-21A8-4E51-A429-888E113F8926}" type="parTrans" cxnId="{666B1DF7-B457-41C5-896F-176C180EDB25}">
      <dgm:prSet/>
      <dgm:spPr/>
      <dgm:t>
        <a:bodyPr/>
        <a:lstStyle/>
        <a:p>
          <a:endParaRPr lang="en-US"/>
        </a:p>
      </dgm:t>
    </dgm:pt>
    <dgm:pt modelId="{F19D5902-2E87-4108-8AC1-5F05FEA32231}" type="sibTrans" cxnId="{666B1DF7-B457-41C5-896F-176C180EDB25}">
      <dgm:prSet/>
      <dgm:spPr/>
      <dgm:t>
        <a:bodyPr/>
        <a:lstStyle/>
        <a:p>
          <a:endParaRPr lang="en-US"/>
        </a:p>
      </dgm:t>
    </dgm:pt>
    <dgm:pt modelId="{7908EB53-1CD5-4EEF-934E-88EF8B786EAC}">
      <dgm:prSet/>
      <dgm:spPr/>
      <dgm:t>
        <a:bodyPr/>
        <a:lstStyle/>
        <a:p>
          <a:r>
            <a:rPr lang="en-US" dirty="0"/>
            <a:t>Rex-476</a:t>
          </a:r>
        </a:p>
      </dgm:t>
    </dgm:pt>
    <dgm:pt modelId="{CFA173B6-B7E4-4C62-98BF-3ABAFAD09EEE}" type="parTrans" cxnId="{EAA1C141-3FF0-46C4-86B7-48AA77C0DB2A}">
      <dgm:prSet/>
      <dgm:spPr/>
      <dgm:t>
        <a:bodyPr/>
        <a:lstStyle/>
        <a:p>
          <a:endParaRPr lang="en-US"/>
        </a:p>
      </dgm:t>
    </dgm:pt>
    <dgm:pt modelId="{ED985A3F-0E66-4D47-8CED-BC547CE96C6D}" type="sibTrans" cxnId="{EAA1C141-3FF0-46C4-86B7-48AA77C0DB2A}">
      <dgm:prSet/>
      <dgm:spPr/>
      <dgm:t>
        <a:bodyPr/>
        <a:lstStyle/>
        <a:p>
          <a:endParaRPr lang="en-US"/>
        </a:p>
      </dgm:t>
    </dgm:pt>
    <dgm:pt modelId="{72A2C696-5365-4F0D-BEA4-DBC498E535B5}">
      <dgm:prSet/>
      <dgm:spPr/>
      <dgm:t>
        <a:bodyPr/>
        <a:lstStyle/>
        <a:p>
          <a:r>
            <a:rPr lang="en-US" dirty="0"/>
            <a:t>Ruth Clark-352</a:t>
          </a:r>
        </a:p>
      </dgm:t>
    </dgm:pt>
    <dgm:pt modelId="{67C1C898-210E-4D44-8840-62E77CDECA37}" type="parTrans" cxnId="{4D762BFB-B5EC-4C56-B8A5-CF83ED796DBC}">
      <dgm:prSet/>
      <dgm:spPr/>
      <dgm:t>
        <a:bodyPr/>
        <a:lstStyle/>
        <a:p>
          <a:endParaRPr lang="en-US"/>
        </a:p>
      </dgm:t>
    </dgm:pt>
    <dgm:pt modelId="{0E77B2C0-3728-4EE2-B2E9-155AC0EA772D}" type="sibTrans" cxnId="{4D762BFB-B5EC-4C56-B8A5-CF83ED796DBC}">
      <dgm:prSet/>
      <dgm:spPr/>
      <dgm:t>
        <a:bodyPr/>
        <a:lstStyle/>
        <a:p>
          <a:endParaRPr lang="en-US"/>
        </a:p>
      </dgm:t>
    </dgm:pt>
    <dgm:pt modelId="{C0D1D775-43B0-4B9F-A806-24379356219B}">
      <dgm:prSet/>
      <dgm:spPr/>
      <dgm:t>
        <a:bodyPr/>
        <a:lstStyle/>
        <a:p>
          <a:r>
            <a:rPr lang="en-US" dirty="0"/>
            <a:t>HMS-768</a:t>
          </a:r>
        </a:p>
      </dgm:t>
    </dgm:pt>
    <dgm:pt modelId="{861778FE-2E1E-4471-A26C-93014FE1F45A}" type="parTrans" cxnId="{C749BF54-FF64-49BA-AF75-F3F67D9D2225}">
      <dgm:prSet/>
      <dgm:spPr/>
      <dgm:t>
        <a:bodyPr/>
        <a:lstStyle/>
        <a:p>
          <a:endParaRPr lang="en-US"/>
        </a:p>
      </dgm:t>
    </dgm:pt>
    <dgm:pt modelId="{45E5DAD2-139C-4D30-9BE9-00311C401716}" type="sibTrans" cxnId="{C749BF54-FF64-49BA-AF75-F3F67D9D2225}">
      <dgm:prSet/>
      <dgm:spPr/>
      <dgm:t>
        <a:bodyPr/>
        <a:lstStyle/>
        <a:p>
          <a:endParaRPr lang="en-US"/>
        </a:p>
      </dgm:t>
    </dgm:pt>
    <dgm:pt modelId="{47B62ADD-E5DE-4000-8182-35BEEC444E0F}">
      <dgm:prSet/>
      <dgm:spPr/>
      <dgm:t>
        <a:bodyPr/>
        <a:lstStyle/>
        <a:p>
          <a:r>
            <a:rPr lang="en-US" dirty="0"/>
            <a:t>HWMS-521</a:t>
          </a:r>
        </a:p>
      </dgm:t>
    </dgm:pt>
    <dgm:pt modelId="{C229A755-FECD-464C-ABAB-A9BD0CE1567D}" type="parTrans" cxnId="{0F9A862E-645D-4A2E-8CF7-410D122928DD}">
      <dgm:prSet/>
      <dgm:spPr/>
      <dgm:t>
        <a:bodyPr/>
        <a:lstStyle/>
        <a:p>
          <a:endParaRPr lang="en-US"/>
        </a:p>
      </dgm:t>
    </dgm:pt>
    <dgm:pt modelId="{B6C46BAC-2937-4206-AEBD-F0A03A1818BA}" type="sibTrans" cxnId="{0F9A862E-645D-4A2E-8CF7-410D122928DD}">
      <dgm:prSet/>
      <dgm:spPr/>
      <dgm:t>
        <a:bodyPr/>
        <a:lstStyle/>
        <a:p>
          <a:endParaRPr lang="en-US"/>
        </a:p>
      </dgm:t>
    </dgm:pt>
    <dgm:pt modelId="{AB329F87-EEE6-49A5-9601-365623B4C9A9}">
      <dgm:prSet/>
      <dgm:spPr/>
      <dgm:t>
        <a:bodyPr/>
        <a:lstStyle/>
        <a:p>
          <a:r>
            <a:rPr lang="en-US" dirty="0"/>
            <a:t>HHS-122</a:t>
          </a:r>
        </a:p>
      </dgm:t>
    </dgm:pt>
    <dgm:pt modelId="{67E501F6-9090-4697-94E5-DA10D410E05F}" type="parTrans" cxnId="{D2E2319D-868B-4FB4-B3C4-941706CCADC6}">
      <dgm:prSet/>
      <dgm:spPr/>
      <dgm:t>
        <a:bodyPr/>
        <a:lstStyle/>
        <a:p>
          <a:endParaRPr lang="en-US"/>
        </a:p>
      </dgm:t>
    </dgm:pt>
    <dgm:pt modelId="{9B85F43B-22F8-4D48-A202-F856AD86B96B}" type="sibTrans" cxnId="{D2E2319D-868B-4FB4-B3C4-941706CCADC6}">
      <dgm:prSet/>
      <dgm:spPr/>
      <dgm:t>
        <a:bodyPr/>
        <a:lstStyle/>
        <a:p>
          <a:endParaRPr lang="en-US"/>
        </a:p>
      </dgm:t>
    </dgm:pt>
    <dgm:pt modelId="{A628DC0D-D9B5-4794-84F3-CC9E3E3D8C54}">
      <dgm:prSet/>
      <dgm:spPr/>
      <dgm:t>
        <a:bodyPr/>
        <a:lstStyle/>
        <a:p>
          <a:r>
            <a:rPr lang="en-US" dirty="0"/>
            <a:t>CHS-1553</a:t>
          </a:r>
        </a:p>
      </dgm:t>
    </dgm:pt>
    <dgm:pt modelId="{E57D198F-1F84-4756-9AE0-EA689C94AF21}" type="parTrans" cxnId="{E901D2BE-524A-44FD-A0B8-53CE19F592F2}">
      <dgm:prSet/>
      <dgm:spPr/>
      <dgm:t>
        <a:bodyPr/>
        <a:lstStyle/>
        <a:p>
          <a:endParaRPr lang="en-US"/>
        </a:p>
      </dgm:t>
    </dgm:pt>
    <dgm:pt modelId="{E3111A57-65AB-4865-AF7E-66ACED3F97AC}" type="sibTrans" cxnId="{E901D2BE-524A-44FD-A0B8-53CE19F592F2}">
      <dgm:prSet/>
      <dgm:spPr/>
      <dgm:t>
        <a:bodyPr/>
        <a:lstStyle/>
        <a:p>
          <a:endParaRPr lang="en-US"/>
        </a:p>
      </dgm:t>
    </dgm:pt>
    <dgm:pt modelId="{B0C40AF0-2D44-4EA5-B656-C874181B2864}" type="pres">
      <dgm:prSet presAssocID="{C69D3F90-D86C-4FF8-9B1F-E2FC05C88E3C}" presName="diagram" presStyleCnt="0">
        <dgm:presLayoutVars>
          <dgm:dir/>
          <dgm:resizeHandles val="exact"/>
        </dgm:presLayoutVars>
      </dgm:prSet>
      <dgm:spPr/>
    </dgm:pt>
    <dgm:pt modelId="{727EC1C2-E49B-45EF-800E-FE72A7FADD7C}" type="pres">
      <dgm:prSet presAssocID="{56DC8973-5548-4C42-BCC4-7AB869E893F9}" presName="node" presStyleLbl="node1" presStyleIdx="0" presStyleCnt="10">
        <dgm:presLayoutVars>
          <dgm:bulletEnabled val="1"/>
        </dgm:presLayoutVars>
      </dgm:prSet>
      <dgm:spPr/>
    </dgm:pt>
    <dgm:pt modelId="{DBE7F6ED-7B5C-47C2-B0D1-1B4C5787BDE7}" type="pres">
      <dgm:prSet presAssocID="{1285E104-701D-48EE-9841-634CA1BA9383}" presName="sibTrans" presStyleCnt="0"/>
      <dgm:spPr/>
    </dgm:pt>
    <dgm:pt modelId="{41F801E8-5D06-4F8B-B52C-2F8EECB64EA7}" type="pres">
      <dgm:prSet presAssocID="{932F3D02-B336-4350-9EC0-61EDE9309894}" presName="node" presStyleLbl="node1" presStyleIdx="1" presStyleCnt="10">
        <dgm:presLayoutVars>
          <dgm:bulletEnabled val="1"/>
        </dgm:presLayoutVars>
      </dgm:prSet>
      <dgm:spPr/>
    </dgm:pt>
    <dgm:pt modelId="{6E38B624-659F-464E-9AAA-F0990FA4250B}" type="pres">
      <dgm:prSet presAssocID="{6328BA74-D100-414E-97BE-02B24F9853E4}" presName="sibTrans" presStyleCnt="0"/>
      <dgm:spPr/>
    </dgm:pt>
    <dgm:pt modelId="{752AC8A5-E4A7-48C8-A6D6-D031AD7B59D8}" type="pres">
      <dgm:prSet presAssocID="{043C5180-F953-419F-A918-BFEF08ECCE2D}" presName="node" presStyleLbl="node1" presStyleIdx="2" presStyleCnt="10">
        <dgm:presLayoutVars>
          <dgm:bulletEnabled val="1"/>
        </dgm:presLayoutVars>
      </dgm:prSet>
      <dgm:spPr/>
    </dgm:pt>
    <dgm:pt modelId="{9C540317-A6FC-42DA-9A82-1BEF9A91CE01}" type="pres">
      <dgm:prSet presAssocID="{0121F49D-F427-4FED-8956-118E757B097B}" presName="sibTrans" presStyleCnt="0"/>
      <dgm:spPr/>
    </dgm:pt>
    <dgm:pt modelId="{5C2AB614-AC96-4335-9E11-5F3B035FE0E6}" type="pres">
      <dgm:prSet presAssocID="{9812AA37-F59B-4F72-89AC-38AE5A6B3751}" presName="node" presStyleLbl="node1" presStyleIdx="3" presStyleCnt="10">
        <dgm:presLayoutVars>
          <dgm:bulletEnabled val="1"/>
        </dgm:presLayoutVars>
      </dgm:prSet>
      <dgm:spPr/>
    </dgm:pt>
    <dgm:pt modelId="{80E490B0-EE82-43CE-A0FA-B848FCCBE9A2}" type="pres">
      <dgm:prSet presAssocID="{F19D5902-2E87-4108-8AC1-5F05FEA32231}" presName="sibTrans" presStyleCnt="0"/>
      <dgm:spPr/>
    </dgm:pt>
    <dgm:pt modelId="{931CCF00-79BC-4575-9EA7-BD74175E8C6C}" type="pres">
      <dgm:prSet presAssocID="{7908EB53-1CD5-4EEF-934E-88EF8B786EAC}" presName="node" presStyleLbl="node1" presStyleIdx="4" presStyleCnt="10">
        <dgm:presLayoutVars>
          <dgm:bulletEnabled val="1"/>
        </dgm:presLayoutVars>
      </dgm:prSet>
      <dgm:spPr/>
    </dgm:pt>
    <dgm:pt modelId="{9E58DCF7-94DC-400F-8F7E-E9B367CC563F}" type="pres">
      <dgm:prSet presAssocID="{ED985A3F-0E66-4D47-8CED-BC547CE96C6D}" presName="sibTrans" presStyleCnt="0"/>
      <dgm:spPr/>
    </dgm:pt>
    <dgm:pt modelId="{356A1B85-7D90-46E1-9BBA-A388FCF2A0AC}" type="pres">
      <dgm:prSet presAssocID="{72A2C696-5365-4F0D-BEA4-DBC498E535B5}" presName="node" presStyleLbl="node1" presStyleIdx="5" presStyleCnt="10">
        <dgm:presLayoutVars>
          <dgm:bulletEnabled val="1"/>
        </dgm:presLayoutVars>
      </dgm:prSet>
      <dgm:spPr/>
    </dgm:pt>
    <dgm:pt modelId="{9B0E5CAB-28F2-4427-924F-283069AE5196}" type="pres">
      <dgm:prSet presAssocID="{0E77B2C0-3728-4EE2-B2E9-155AC0EA772D}" presName="sibTrans" presStyleCnt="0"/>
      <dgm:spPr/>
    </dgm:pt>
    <dgm:pt modelId="{AA8966FD-1288-4097-B15B-19F7C47D64BE}" type="pres">
      <dgm:prSet presAssocID="{C0D1D775-43B0-4B9F-A806-24379356219B}" presName="node" presStyleLbl="node1" presStyleIdx="6" presStyleCnt="10">
        <dgm:presLayoutVars>
          <dgm:bulletEnabled val="1"/>
        </dgm:presLayoutVars>
      </dgm:prSet>
      <dgm:spPr/>
    </dgm:pt>
    <dgm:pt modelId="{B20564C1-E7CF-44DA-B2B2-A9AA116B7B11}" type="pres">
      <dgm:prSet presAssocID="{45E5DAD2-139C-4D30-9BE9-00311C401716}" presName="sibTrans" presStyleCnt="0"/>
      <dgm:spPr/>
    </dgm:pt>
    <dgm:pt modelId="{EBB21E1F-6C9D-40C0-B1BE-C6192A29CE70}" type="pres">
      <dgm:prSet presAssocID="{47B62ADD-E5DE-4000-8182-35BEEC444E0F}" presName="node" presStyleLbl="node1" presStyleIdx="7" presStyleCnt="10">
        <dgm:presLayoutVars>
          <dgm:bulletEnabled val="1"/>
        </dgm:presLayoutVars>
      </dgm:prSet>
      <dgm:spPr/>
    </dgm:pt>
    <dgm:pt modelId="{0995BA15-CFCB-4A44-B9AE-2BB0E738FEE3}" type="pres">
      <dgm:prSet presAssocID="{B6C46BAC-2937-4206-AEBD-F0A03A1818BA}" presName="sibTrans" presStyleCnt="0"/>
      <dgm:spPr/>
    </dgm:pt>
    <dgm:pt modelId="{6E81904D-5658-4CE0-977D-8C743078A54D}" type="pres">
      <dgm:prSet presAssocID="{AB329F87-EEE6-49A5-9601-365623B4C9A9}" presName="node" presStyleLbl="node1" presStyleIdx="8" presStyleCnt="10">
        <dgm:presLayoutVars>
          <dgm:bulletEnabled val="1"/>
        </dgm:presLayoutVars>
      </dgm:prSet>
      <dgm:spPr/>
    </dgm:pt>
    <dgm:pt modelId="{FA24C205-F800-489E-8677-BEF678169A8F}" type="pres">
      <dgm:prSet presAssocID="{9B85F43B-22F8-4D48-A202-F856AD86B96B}" presName="sibTrans" presStyleCnt="0"/>
      <dgm:spPr/>
    </dgm:pt>
    <dgm:pt modelId="{B001B3C9-031A-43AE-BD17-FA82BB0026E4}" type="pres">
      <dgm:prSet presAssocID="{A628DC0D-D9B5-4794-84F3-CC9E3E3D8C54}" presName="node" presStyleLbl="node1" presStyleIdx="9" presStyleCnt="10">
        <dgm:presLayoutVars>
          <dgm:bulletEnabled val="1"/>
        </dgm:presLayoutVars>
      </dgm:prSet>
      <dgm:spPr/>
    </dgm:pt>
  </dgm:ptLst>
  <dgm:cxnLst>
    <dgm:cxn modelId="{5DE85007-0E77-4A9C-A374-5F9B297D15B2}" type="presOf" srcId="{56DC8973-5548-4C42-BCC4-7AB869E893F9}" destId="{727EC1C2-E49B-45EF-800E-FE72A7FADD7C}" srcOrd="0" destOrd="0" presId="urn:microsoft.com/office/officeart/2005/8/layout/default"/>
    <dgm:cxn modelId="{BDEB641C-9583-4096-883E-EB8E879D3921}" type="presOf" srcId="{AB329F87-EEE6-49A5-9601-365623B4C9A9}" destId="{6E81904D-5658-4CE0-977D-8C743078A54D}" srcOrd="0" destOrd="0" presId="urn:microsoft.com/office/officeart/2005/8/layout/default"/>
    <dgm:cxn modelId="{D3D55720-68F8-46B5-9EF4-7CEF86115B6A}" type="presOf" srcId="{7908EB53-1CD5-4EEF-934E-88EF8B786EAC}" destId="{931CCF00-79BC-4575-9EA7-BD74175E8C6C}" srcOrd="0" destOrd="0" presId="urn:microsoft.com/office/officeart/2005/8/layout/default"/>
    <dgm:cxn modelId="{421B8429-1AF5-4DD1-B862-EF5B649761DE}" srcId="{C69D3F90-D86C-4FF8-9B1F-E2FC05C88E3C}" destId="{56DC8973-5548-4C42-BCC4-7AB869E893F9}" srcOrd="0" destOrd="0" parTransId="{54B00E5A-E4FB-47A5-B2B1-8130D4C958B0}" sibTransId="{1285E104-701D-48EE-9841-634CA1BA9383}"/>
    <dgm:cxn modelId="{0F9A862E-645D-4A2E-8CF7-410D122928DD}" srcId="{C69D3F90-D86C-4FF8-9B1F-E2FC05C88E3C}" destId="{47B62ADD-E5DE-4000-8182-35BEEC444E0F}" srcOrd="7" destOrd="0" parTransId="{C229A755-FECD-464C-ABAB-A9BD0CE1567D}" sibTransId="{B6C46BAC-2937-4206-AEBD-F0A03A1818BA}"/>
    <dgm:cxn modelId="{EAA1C141-3FF0-46C4-86B7-48AA77C0DB2A}" srcId="{C69D3F90-D86C-4FF8-9B1F-E2FC05C88E3C}" destId="{7908EB53-1CD5-4EEF-934E-88EF8B786EAC}" srcOrd="4" destOrd="0" parTransId="{CFA173B6-B7E4-4C62-98BF-3ABAFAD09EEE}" sibTransId="{ED985A3F-0E66-4D47-8CED-BC547CE96C6D}"/>
    <dgm:cxn modelId="{373FAC43-B630-4536-97BB-0F7678B69298}" type="presOf" srcId="{043C5180-F953-419F-A918-BFEF08ECCE2D}" destId="{752AC8A5-E4A7-48C8-A6D6-D031AD7B59D8}" srcOrd="0" destOrd="0" presId="urn:microsoft.com/office/officeart/2005/8/layout/default"/>
    <dgm:cxn modelId="{C749BF54-FF64-49BA-AF75-F3F67D9D2225}" srcId="{C69D3F90-D86C-4FF8-9B1F-E2FC05C88E3C}" destId="{C0D1D775-43B0-4B9F-A806-24379356219B}" srcOrd="6" destOrd="0" parTransId="{861778FE-2E1E-4471-A26C-93014FE1F45A}" sibTransId="{45E5DAD2-139C-4D30-9BE9-00311C401716}"/>
    <dgm:cxn modelId="{70C42B5A-EB48-472A-8B2C-BEC8789FE037}" type="presOf" srcId="{C69D3F90-D86C-4FF8-9B1F-E2FC05C88E3C}" destId="{B0C40AF0-2D44-4EA5-B656-C874181B2864}" srcOrd="0" destOrd="0" presId="urn:microsoft.com/office/officeart/2005/8/layout/default"/>
    <dgm:cxn modelId="{91AF945A-A56D-4564-B103-AC6D01EA79F4}" type="presOf" srcId="{932F3D02-B336-4350-9EC0-61EDE9309894}" destId="{41F801E8-5D06-4F8B-B52C-2F8EECB64EA7}" srcOrd="0" destOrd="0" presId="urn:microsoft.com/office/officeart/2005/8/layout/default"/>
    <dgm:cxn modelId="{36C7EB82-434D-4CDA-8F94-29DA0E794DB6}" srcId="{C69D3F90-D86C-4FF8-9B1F-E2FC05C88E3C}" destId="{932F3D02-B336-4350-9EC0-61EDE9309894}" srcOrd="1" destOrd="0" parTransId="{4436CD83-4981-44B7-8074-31AD20E147E2}" sibTransId="{6328BA74-D100-414E-97BE-02B24F9853E4}"/>
    <dgm:cxn modelId="{5F9C6D95-4193-4706-8BA0-2EA3686A3B40}" type="presOf" srcId="{9812AA37-F59B-4F72-89AC-38AE5A6B3751}" destId="{5C2AB614-AC96-4335-9E11-5F3B035FE0E6}" srcOrd="0" destOrd="0" presId="urn:microsoft.com/office/officeart/2005/8/layout/default"/>
    <dgm:cxn modelId="{D2E2319D-868B-4FB4-B3C4-941706CCADC6}" srcId="{C69D3F90-D86C-4FF8-9B1F-E2FC05C88E3C}" destId="{AB329F87-EEE6-49A5-9601-365623B4C9A9}" srcOrd="8" destOrd="0" parTransId="{67E501F6-9090-4697-94E5-DA10D410E05F}" sibTransId="{9B85F43B-22F8-4D48-A202-F856AD86B96B}"/>
    <dgm:cxn modelId="{E901D2BE-524A-44FD-A0B8-53CE19F592F2}" srcId="{C69D3F90-D86C-4FF8-9B1F-E2FC05C88E3C}" destId="{A628DC0D-D9B5-4794-84F3-CC9E3E3D8C54}" srcOrd="9" destOrd="0" parTransId="{E57D198F-1F84-4756-9AE0-EA689C94AF21}" sibTransId="{E3111A57-65AB-4865-AF7E-66ACED3F97AC}"/>
    <dgm:cxn modelId="{FD4DC0C3-FFB2-4335-BB61-0B55B253D9DB}" srcId="{C69D3F90-D86C-4FF8-9B1F-E2FC05C88E3C}" destId="{043C5180-F953-419F-A918-BFEF08ECCE2D}" srcOrd="2" destOrd="0" parTransId="{06094405-BA7D-4992-A727-04A9FA62FC38}" sibTransId="{0121F49D-F427-4FED-8956-118E757B097B}"/>
    <dgm:cxn modelId="{B68C1CCA-5268-47EB-A969-6A5E58026ABE}" type="presOf" srcId="{C0D1D775-43B0-4B9F-A806-24379356219B}" destId="{AA8966FD-1288-4097-B15B-19F7C47D64BE}" srcOrd="0" destOrd="0" presId="urn:microsoft.com/office/officeart/2005/8/layout/default"/>
    <dgm:cxn modelId="{154C68E0-5E99-4FA1-BBD9-7942E5BE4F0D}" type="presOf" srcId="{A628DC0D-D9B5-4794-84F3-CC9E3E3D8C54}" destId="{B001B3C9-031A-43AE-BD17-FA82BB0026E4}" srcOrd="0" destOrd="0" presId="urn:microsoft.com/office/officeart/2005/8/layout/default"/>
    <dgm:cxn modelId="{9F53D9EE-1D59-4294-A035-8FF9CB7AF446}" type="presOf" srcId="{72A2C696-5365-4F0D-BEA4-DBC498E535B5}" destId="{356A1B85-7D90-46E1-9BBA-A388FCF2A0AC}" srcOrd="0" destOrd="0" presId="urn:microsoft.com/office/officeart/2005/8/layout/default"/>
    <dgm:cxn modelId="{C9BCF0F6-9E71-4DDA-9881-297AFFE45FF9}" type="presOf" srcId="{47B62ADD-E5DE-4000-8182-35BEEC444E0F}" destId="{EBB21E1F-6C9D-40C0-B1BE-C6192A29CE70}" srcOrd="0" destOrd="0" presId="urn:microsoft.com/office/officeart/2005/8/layout/default"/>
    <dgm:cxn modelId="{666B1DF7-B457-41C5-896F-176C180EDB25}" srcId="{C69D3F90-D86C-4FF8-9B1F-E2FC05C88E3C}" destId="{9812AA37-F59B-4F72-89AC-38AE5A6B3751}" srcOrd="3" destOrd="0" parTransId="{0D880057-21A8-4E51-A429-888E113F8926}" sibTransId="{F19D5902-2E87-4108-8AC1-5F05FEA32231}"/>
    <dgm:cxn modelId="{4D762BFB-B5EC-4C56-B8A5-CF83ED796DBC}" srcId="{C69D3F90-D86C-4FF8-9B1F-E2FC05C88E3C}" destId="{72A2C696-5365-4F0D-BEA4-DBC498E535B5}" srcOrd="5" destOrd="0" parTransId="{67C1C898-210E-4D44-8840-62E77CDECA37}" sibTransId="{0E77B2C0-3728-4EE2-B2E9-155AC0EA772D}"/>
    <dgm:cxn modelId="{3452A218-0A19-4941-913B-FC95910248CE}" type="presParOf" srcId="{B0C40AF0-2D44-4EA5-B656-C874181B2864}" destId="{727EC1C2-E49B-45EF-800E-FE72A7FADD7C}" srcOrd="0" destOrd="0" presId="urn:microsoft.com/office/officeart/2005/8/layout/default"/>
    <dgm:cxn modelId="{4684071C-5477-4B02-AAC7-0C8813A66568}" type="presParOf" srcId="{B0C40AF0-2D44-4EA5-B656-C874181B2864}" destId="{DBE7F6ED-7B5C-47C2-B0D1-1B4C5787BDE7}" srcOrd="1" destOrd="0" presId="urn:microsoft.com/office/officeart/2005/8/layout/default"/>
    <dgm:cxn modelId="{EDB8ACFC-E5F1-4551-8384-F115F9288B45}" type="presParOf" srcId="{B0C40AF0-2D44-4EA5-B656-C874181B2864}" destId="{41F801E8-5D06-4F8B-B52C-2F8EECB64EA7}" srcOrd="2" destOrd="0" presId="urn:microsoft.com/office/officeart/2005/8/layout/default"/>
    <dgm:cxn modelId="{09DC78BF-8746-42DA-9F7C-09BF20C32BEF}" type="presParOf" srcId="{B0C40AF0-2D44-4EA5-B656-C874181B2864}" destId="{6E38B624-659F-464E-9AAA-F0990FA4250B}" srcOrd="3" destOrd="0" presId="urn:microsoft.com/office/officeart/2005/8/layout/default"/>
    <dgm:cxn modelId="{5B2F2804-E044-40A2-ACE9-72001D990A86}" type="presParOf" srcId="{B0C40AF0-2D44-4EA5-B656-C874181B2864}" destId="{752AC8A5-E4A7-48C8-A6D6-D031AD7B59D8}" srcOrd="4" destOrd="0" presId="urn:microsoft.com/office/officeart/2005/8/layout/default"/>
    <dgm:cxn modelId="{F7CBC3B5-8213-457D-AA25-5434AA917383}" type="presParOf" srcId="{B0C40AF0-2D44-4EA5-B656-C874181B2864}" destId="{9C540317-A6FC-42DA-9A82-1BEF9A91CE01}" srcOrd="5" destOrd="0" presId="urn:microsoft.com/office/officeart/2005/8/layout/default"/>
    <dgm:cxn modelId="{D34C99F1-32FA-43FB-8823-A2F98B6DD696}" type="presParOf" srcId="{B0C40AF0-2D44-4EA5-B656-C874181B2864}" destId="{5C2AB614-AC96-4335-9E11-5F3B035FE0E6}" srcOrd="6" destOrd="0" presId="urn:microsoft.com/office/officeart/2005/8/layout/default"/>
    <dgm:cxn modelId="{88CB92B8-4A19-4837-8334-BA962A291888}" type="presParOf" srcId="{B0C40AF0-2D44-4EA5-B656-C874181B2864}" destId="{80E490B0-EE82-43CE-A0FA-B848FCCBE9A2}" srcOrd="7" destOrd="0" presId="urn:microsoft.com/office/officeart/2005/8/layout/default"/>
    <dgm:cxn modelId="{BB198E57-57C0-4E9A-AE43-460AE33056FA}" type="presParOf" srcId="{B0C40AF0-2D44-4EA5-B656-C874181B2864}" destId="{931CCF00-79BC-4575-9EA7-BD74175E8C6C}" srcOrd="8" destOrd="0" presId="urn:microsoft.com/office/officeart/2005/8/layout/default"/>
    <dgm:cxn modelId="{E870B747-5E05-45C3-8F2A-A3F2DBEB58B6}" type="presParOf" srcId="{B0C40AF0-2D44-4EA5-B656-C874181B2864}" destId="{9E58DCF7-94DC-400F-8F7E-E9B367CC563F}" srcOrd="9" destOrd="0" presId="urn:microsoft.com/office/officeart/2005/8/layout/default"/>
    <dgm:cxn modelId="{FA892B46-C17A-4881-A76B-2C1DE36F70E5}" type="presParOf" srcId="{B0C40AF0-2D44-4EA5-B656-C874181B2864}" destId="{356A1B85-7D90-46E1-9BBA-A388FCF2A0AC}" srcOrd="10" destOrd="0" presId="urn:microsoft.com/office/officeart/2005/8/layout/default"/>
    <dgm:cxn modelId="{46C31C3C-0C16-4C75-9BB2-A53D5E8B6060}" type="presParOf" srcId="{B0C40AF0-2D44-4EA5-B656-C874181B2864}" destId="{9B0E5CAB-28F2-4427-924F-283069AE5196}" srcOrd="11" destOrd="0" presId="urn:microsoft.com/office/officeart/2005/8/layout/default"/>
    <dgm:cxn modelId="{C9C4CD1E-647F-4A5C-A4CA-CF02BECF25E9}" type="presParOf" srcId="{B0C40AF0-2D44-4EA5-B656-C874181B2864}" destId="{AA8966FD-1288-4097-B15B-19F7C47D64BE}" srcOrd="12" destOrd="0" presId="urn:microsoft.com/office/officeart/2005/8/layout/default"/>
    <dgm:cxn modelId="{C1EB511F-E3EE-426B-9AC2-6261EF1176DB}" type="presParOf" srcId="{B0C40AF0-2D44-4EA5-B656-C874181B2864}" destId="{B20564C1-E7CF-44DA-B2B2-A9AA116B7B11}" srcOrd="13" destOrd="0" presId="urn:microsoft.com/office/officeart/2005/8/layout/default"/>
    <dgm:cxn modelId="{D9DF4D8A-EB4E-4BF0-9496-982ECA40EEFC}" type="presParOf" srcId="{B0C40AF0-2D44-4EA5-B656-C874181B2864}" destId="{EBB21E1F-6C9D-40C0-B1BE-C6192A29CE70}" srcOrd="14" destOrd="0" presId="urn:microsoft.com/office/officeart/2005/8/layout/default"/>
    <dgm:cxn modelId="{6EE44F73-D580-406C-A834-B491ABD2AB7C}" type="presParOf" srcId="{B0C40AF0-2D44-4EA5-B656-C874181B2864}" destId="{0995BA15-CFCB-4A44-B9AE-2BB0E738FEE3}" srcOrd="15" destOrd="0" presId="urn:microsoft.com/office/officeart/2005/8/layout/default"/>
    <dgm:cxn modelId="{0AFE96CA-831D-47CB-8E03-7F20E42D5C70}" type="presParOf" srcId="{B0C40AF0-2D44-4EA5-B656-C874181B2864}" destId="{6E81904D-5658-4CE0-977D-8C743078A54D}" srcOrd="16" destOrd="0" presId="urn:microsoft.com/office/officeart/2005/8/layout/default"/>
    <dgm:cxn modelId="{17BACBC6-0AAC-49CB-811A-CEDBB5034F4C}" type="presParOf" srcId="{B0C40AF0-2D44-4EA5-B656-C874181B2864}" destId="{FA24C205-F800-489E-8677-BEF678169A8F}" srcOrd="17" destOrd="0" presId="urn:microsoft.com/office/officeart/2005/8/layout/default"/>
    <dgm:cxn modelId="{593746A1-8BAD-4FD3-8389-0C5D52460957}" type="presParOf" srcId="{B0C40AF0-2D44-4EA5-B656-C874181B2864}" destId="{B001B3C9-031A-43AE-BD17-FA82BB0026E4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1B6B85-C5CB-49BB-BEFF-317DE3B08996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2B57A0BE-C815-43B9-AC84-6F53438BCA22}">
      <dgm:prSet/>
      <dgm:spPr/>
      <dgm:t>
        <a:bodyPr/>
        <a:lstStyle/>
        <a:p>
          <a:r>
            <a:rPr lang="en-US" dirty="0"/>
            <a:t>Freeman-Principal</a:t>
          </a:r>
        </a:p>
      </dgm:t>
    </dgm:pt>
    <dgm:pt modelId="{661B700B-4FAB-4E85-81E6-60F313F94B99}" type="parTrans" cxnId="{CEF1AF01-A74A-4B27-959B-7DD12C54981A}">
      <dgm:prSet/>
      <dgm:spPr/>
      <dgm:t>
        <a:bodyPr/>
        <a:lstStyle/>
        <a:p>
          <a:endParaRPr lang="en-US"/>
        </a:p>
      </dgm:t>
    </dgm:pt>
    <dgm:pt modelId="{C6DEFFA8-4CB8-4F4C-8979-A55F16A942A2}" type="sibTrans" cxnId="{CEF1AF01-A74A-4B27-959B-7DD12C54981A}">
      <dgm:prSet/>
      <dgm:spPr/>
      <dgm:t>
        <a:bodyPr/>
        <a:lstStyle/>
        <a:p>
          <a:endParaRPr lang="en-US"/>
        </a:p>
      </dgm:t>
    </dgm:pt>
    <dgm:pt modelId="{23BB83F5-5192-4A11-BED2-A784A7C5AB75}">
      <dgm:prSet/>
      <dgm:spPr/>
      <dgm:t>
        <a:bodyPr/>
        <a:lstStyle/>
        <a:p>
          <a:r>
            <a:rPr lang="en-US" dirty="0"/>
            <a:t>Nelson-Principal</a:t>
          </a:r>
        </a:p>
      </dgm:t>
    </dgm:pt>
    <dgm:pt modelId="{C48D576A-4399-4FF2-9ADF-FE8590A3BAC3}" type="parTrans" cxnId="{B5889EC7-F50B-4C88-B5A3-66DD55025BF0}">
      <dgm:prSet/>
      <dgm:spPr/>
      <dgm:t>
        <a:bodyPr/>
        <a:lstStyle/>
        <a:p>
          <a:endParaRPr lang="en-US"/>
        </a:p>
      </dgm:t>
    </dgm:pt>
    <dgm:pt modelId="{EB954ACE-0C0F-49AF-89CD-9C5697150837}" type="sibTrans" cxnId="{B5889EC7-F50B-4C88-B5A3-66DD55025BF0}">
      <dgm:prSet/>
      <dgm:spPr/>
      <dgm:t>
        <a:bodyPr/>
        <a:lstStyle/>
        <a:p>
          <a:endParaRPr lang="en-US"/>
        </a:p>
      </dgm:t>
    </dgm:pt>
    <dgm:pt modelId="{067B19CF-9789-4D62-95CD-8C8D29F809AD}">
      <dgm:prSet/>
      <dgm:spPr/>
      <dgm:t>
        <a:bodyPr/>
        <a:lstStyle/>
        <a:p>
          <a:r>
            <a:rPr lang="en-US" dirty="0"/>
            <a:t>Oatville-Principal</a:t>
          </a:r>
        </a:p>
      </dgm:t>
    </dgm:pt>
    <dgm:pt modelId="{FDC89A0B-F869-498F-AA20-FE6BACA3A078}" type="parTrans" cxnId="{9B7E3B2D-E169-4B45-B1EC-2394A29192F9}">
      <dgm:prSet/>
      <dgm:spPr/>
      <dgm:t>
        <a:bodyPr/>
        <a:lstStyle/>
        <a:p>
          <a:endParaRPr lang="en-US"/>
        </a:p>
      </dgm:t>
    </dgm:pt>
    <dgm:pt modelId="{1A72AC22-A563-4672-B456-FBA5D3529A04}" type="sibTrans" cxnId="{9B7E3B2D-E169-4B45-B1EC-2394A29192F9}">
      <dgm:prSet/>
      <dgm:spPr/>
      <dgm:t>
        <a:bodyPr/>
        <a:lstStyle/>
        <a:p>
          <a:endParaRPr lang="en-US"/>
        </a:p>
      </dgm:t>
    </dgm:pt>
    <dgm:pt modelId="{EC3D2458-F2C6-452C-B603-0F85951C3470}">
      <dgm:prSet/>
      <dgm:spPr/>
      <dgm:t>
        <a:bodyPr/>
        <a:lstStyle/>
        <a:p>
          <a:r>
            <a:rPr lang="en-US" dirty="0"/>
            <a:t>Prairie-Principal</a:t>
          </a:r>
        </a:p>
      </dgm:t>
    </dgm:pt>
    <dgm:pt modelId="{0AB131CC-3976-4D20-92E8-124B66AF5BE9}" type="parTrans" cxnId="{F77D482B-3E19-4FB8-8742-85D26CEBE400}">
      <dgm:prSet/>
      <dgm:spPr/>
      <dgm:t>
        <a:bodyPr/>
        <a:lstStyle/>
        <a:p>
          <a:endParaRPr lang="en-US"/>
        </a:p>
      </dgm:t>
    </dgm:pt>
    <dgm:pt modelId="{FE07CC4A-F87E-42F6-96FA-78943DE2316F}" type="sibTrans" cxnId="{F77D482B-3E19-4FB8-8742-85D26CEBE400}">
      <dgm:prSet/>
      <dgm:spPr/>
      <dgm:t>
        <a:bodyPr/>
        <a:lstStyle/>
        <a:p>
          <a:endParaRPr lang="en-US"/>
        </a:p>
      </dgm:t>
    </dgm:pt>
    <dgm:pt modelId="{73E2B1A8-C5E1-4178-A6C8-005359AE3596}">
      <dgm:prSet/>
      <dgm:spPr/>
      <dgm:t>
        <a:bodyPr/>
        <a:lstStyle/>
        <a:p>
          <a:r>
            <a:rPr lang="en-US" dirty="0"/>
            <a:t>Rex-Principal</a:t>
          </a:r>
        </a:p>
      </dgm:t>
    </dgm:pt>
    <dgm:pt modelId="{58423E85-7A2D-4D61-94E6-79BB2B7E11E0}" type="parTrans" cxnId="{B466538F-5370-45B7-81D5-3C69639F5192}">
      <dgm:prSet/>
      <dgm:spPr/>
      <dgm:t>
        <a:bodyPr/>
        <a:lstStyle/>
        <a:p>
          <a:endParaRPr lang="en-US"/>
        </a:p>
      </dgm:t>
    </dgm:pt>
    <dgm:pt modelId="{78361313-F743-4C04-A711-5F6B7FB55502}" type="sibTrans" cxnId="{B466538F-5370-45B7-81D5-3C69639F5192}">
      <dgm:prSet/>
      <dgm:spPr/>
      <dgm:t>
        <a:bodyPr/>
        <a:lstStyle/>
        <a:p>
          <a:endParaRPr lang="en-US"/>
        </a:p>
      </dgm:t>
    </dgm:pt>
    <dgm:pt modelId="{1F5B994E-5472-4820-BA38-7CBDFD1D9ED8}">
      <dgm:prSet/>
      <dgm:spPr/>
      <dgm:t>
        <a:bodyPr/>
        <a:lstStyle/>
        <a:p>
          <a:r>
            <a:rPr lang="en-US" dirty="0"/>
            <a:t>Ruth Clark-Principal</a:t>
          </a:r>
        </a:p>
      </dgm:t>
    </dgm:pt>
    <dgm:pt modelId="{F4970FF8-FFD4-4C5C-9C81-121959C6C209}" type="parTrans" cxnId="{4600B3E2-CD70-4EB8-9F4A-B4AD2F72AF19}">
      <dgm:prSet/>
      <dgm:spPr/>
      <dgm:t>
        <a:bodyPr/>
        <a:lstStyle/>
        <a:p>
          <a:endParaRPr lang="en-US"/>
        </a:p>
      </dgm:t>
    </dgm:pt>
    <dgm:pt modelId="{4C30FC41-399C-4312-BFA9-E6502D8E993F}" type="sibTrans" cxnId="{4600B3E2-CD70-4EB8-9F4A-B4AD2F72AF19}">
      <dgm:prSet/>
      <dgm:spPr/>
      <dgm:t>
        <a:bodyPr/>
        <a:lstStyle/>
        <a:p>
          <a:endParaRPr lang="en-US"/>
        </a:p>
      </dgm:t>
    </dgm:pt>
    <dgm:pt modelId="{DF9B655D-42B6-4356-A8BD-646E4B145057}">
      <dgm:prSet/>
      <dgm:spPr/>
      <dgm:t>
        <a:bodyPr/>
        <a:lstStyle/>
        <a:p>
          <a:r>
            <a:rPr lang="en-US" dirty="0"/>
            <a:t>HMS-3 Building Administrators</a:t>
          </a:r>
        </a:p>
      </dgm:t>
    </dgm:pt>
    <dgm:pt modelId="{18A67CD6-6414-4EC4-96B1-92399237A2CC}" type="parTrans" cxnId="{AC4ABDF7-0832-49C4-B78C-F7791BCFF494}">
      <dgm:prSet/>
      <dgm:spPr/>
      <dgm:t>
        <a:bodyPr/>
        <a:lstStyle/>
        <a:p>
          <a:endParaRPr lang="en-US"/>
        </a:p>
      </dgm:t>
    </dgm:pt>
    <dgm:pt modelId="{8C1DBB37-4FB1-4A15-AED3-409E108BA815}" type="sibTrans" cxnId="{AC4ABDF7-0832-49C4-B78C-F7791BCFF494}">
      <dgm:prSet/>
      <dgm:spPr/>
      <dgm:t>
        <a:bodyPr/>
        <a:lstStyle/>
        <a:p>
          <a:endParaRPr lang="en-US"/>
        </a:p>
      </dgm:t>
    </dgm:pt>
    <dgm:pt modelId="{A7AB4574-2FA0-4858-BE22-F5B6C23F2273}">
      <dgm:prSet/>
      <dgm:spPr/>
      <dgm:t>
        <a:bodyPr/>
        <a:lstStyle/>
        <a:p>
          <a:r>
            <a:rPr lang="en-US" dirty="0"/>
            <a:t>HWMS-3 Building Administrators</a:t>
          </a:r>
        </a:p>
      </dgm:t>
    </dgm:pt>
    <dgm:pt modelId="{1B2B8783-B2B4-4FCB-A802-8415131548CC}" type="parTrans" cxnId="{5E0C1D65-DABA-4561-86E2-E791C9016FC3}">
      <dgm:prSet/>
      <dgm:spPr/>
      <dgm:t>
        <a:bodyPr/>
        <a:lstStyle/>
        <a:p>
          <a:endParaRPr lang="en-US"/>
        </a:p>
      </dgm:t>
    </dgm:pt>
    <dgm:pt modelId="{73353274-7200-4590-B9AD-BE280CCB0E6F}" type="sibTrans" cxnId="{5E0C1D65-DABA-4561-86E2-E791C9016FC3}">
      <dgm:prSet/>
      <dgm:spPr/>
      <dgm:t>
        <a:bodyPr/>
        <a:lstStyle/>
        <a:p>
          <a:endParaRPr lang="en-US"/>
        </a:p>
      </dgm:t>
    </dgm:pt>
    <dgm:pt modelId="{765BC11E-E40D-4A2E-BC80-15BA1160FED2}">
      <dgm:prSet/>
      <dgm:spPr/>
      <dgm:t>
        <a:bodyPr/>
        <a:lstStyle/>
        <a:p>
          <a:r>
            <a:rPr lang="en-US" dirty="0"/>
            <a:t>HHS-Principal, Teacher (paid plan)</a:t>
          </a:r>
        </a:p>
      </dgm:t>
    </dgm:pt>
    <dgm:pt modelId="{95B179B1-D885-42DD-AB26-9CB64C42E555}" type="parTrans" cxnId="{806EBE5B-0888-4E3A-99DD-28AB1D6D5125}">
      <dgm:prSet/>
      <dgm:spPr/>
      <dgm:t>
        <a:bodyPr/>
        <a:lstStyle/>
        <a:p>
          <a:endParaRPr lang="en-US"/>
        </a:p>
      </dgm:t>
    </dgm:pt>
    <dgm:pt modelId="{2F1ABA77-96EF-4C8E-A5FC-56CA419CD2B2}" type="sibTrans" cxnId="{806EBE5B-0888-4E3A-99DD-28AB1D6D5125}">
      <dgm:prSet/>
      <dgm:spPr/>
      <dgm:t>
        <a:bodyPr/>
        <a:lstStyle/>
        <a:p>
          <a:endParaRPr lang="en-US"/>
        </a:p>
      </dgm:t>
    </dgm:pt>
    <dgm:pt modelId="{97450582-757C-4674-913B-2242E30F2D66}">
      <dgm:prSet/>
      <dgm:spPr/>
      <dgm:t>
        <a:bodyPr/>
        <a:lstStyle/>
        <a:p>
          <a:r>
            <a:rPr lang="en-US" dirty="0"/>
            <a:t>CHS-Principal, 3 A.P.’s, A.D.</a:t>
          </a:r>
        </a:p>
      </dgm:t>
    </dgm:pt>
    <dgm:pt modelId="{5B02475F-946C-4A26-B8A5-C325258E1D53}" type="parTrans" cxnId="{15EEF2E5-7D52-488B-B27B-CCA2B1FC97B1}">
      <dgm:prSet/>
      <dgm:spPr/>
      <dgm:t>
        <a:bodyPr/>
        <a:lstStyle/>
        <a:p>
          <a:endParaRPr lang="en-US"/>
        </a:p>
      </dgm:t>
    </dgm:pt>
    <dgm:pt modelId="{4FD1702B-A903-4D93-8003-C96CF2A922EB}" type="sibTrans" cxnId="{15EEF2E5-7D52-488B-B27B-CCA2B1FC97B1}">
      <dgm:prSet/>
      <dgm:spPr/>
      <dgm:t>
        <a:bodyPr/>
        <a:lstStyle/>
        <a:p>
          <a:endParaRPr lang="en-US"/>
        </a:p>
      </dgm:t>
    </dgm:pt>
    <dgm:pt modelId="{7EB302E1-147A-4303-8666-81298920DE8D}" type="pres">
      <dgm:prSet presAssocID="{6A1B6B85-C5CB-49BB-BEFF-317DE3B08996}" presName="linear" presStyleCnt="0">
        <dgm:presLayoutVars>
          <dgm:animLvl val="lvl"/>
          <dgm:resizeHandles val="exact"/>
        </dgm:presLayoutVars>
      </dgm:prSet>
      <dgm:spPr/>
    </dgm:pt>
    <dgm:pt modelId="{4111671B-6290-49E3-AEDE-BD0704C64997}" type="pres">
      <dgm:prSet presAssocID="{2B57A0BE-C815-43B9-AC84-6F53438BCA22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71022A20-A86D-4E20-9808-2A56D588443E}" type="pres">
      <dgm:prSet presAssocID="{C6DEFFA8-4CB8-4F4C-8979-A55F16A942A2}" presName="spacer" presStyleCnt="0"/>
      <dgm:spPr/>
    </dgm:pt>
    <dgm:pt modelId="{6C2AD8B2-0639-4087-953D-F029AB05A4DE}" type="pres">
      <dgm:prSet presAssocID="{23BB83F5-5192-4A11-BED2-A784A7C5AB75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AA0BD2D5-4252-44A2-AC3D-01D94F8B6005}" type="pres">
      <dgm:prSet presAssocID="{EB954ACE-0C0F-49AF-89CD-9C5697150837}" presName="spacer" presStyleCnt="0"/>
      <dgm:spPr/>
    </dgm:pt>
    <dgm:pt modelId="{5F9745CB-E9EF-4FD5-9CB7-E1E7D35355B4}" type="pres">
      <dgm:prSet presAssocID="{067B19CF-9789-4D62-95CD-8C8D29F809AD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4565A562-5DF9-4DAB-AE00-35EA2E396BAE}" type="pres">
      <dgm:prSet presAssocID="{1A72AC22-A563-4672-B456-FBA5D3529A04}" presName="spacer" presStyleCnt="0"/>
      <dgm:spPr/>
    </dgm:pt>
    <dgm:pt modelId="{74B2E938-CC15-49D7-AE85-8615016D8D6B}" type="pres">
      <dgm:prSet presAssocID="{EC3D2458-F2C6-452C-B603-0F85951C3470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2C2C1C51-0AD7-4337-A8D6-1107BD9025F6}" type="pres">
      <dgm:prSet presAssocID="{FE07CC4A-F87E-42F6-96FA-78943DE2316F}" presName="spacer" presStyleCnt="0"/>
      <dgm:spPr/>
    </dgm:pt>
    <dgm:pt modelId="{D7AD4632-4B5F-4DE1-8D7B-94E28B8EE0E4}" type="pres">
      <dgm:prSet presAssocID="{73E2B1A8-C5E1-4178-A6C8-005359AE3596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CDA024B8-B7BB-4F94-81A8-CAFA249F2B5A}" type="pres">
      <dgm:prSet presAssocID="{78361313-F743-4C04-A711-5F6B7FB55502}" presName="spacer" presStyleCnt="0"/>
      <dgm:spPr/>
    </dgm:pt>
    <dgm:pt modelId="{A53C20F3-C646-4D43-BFE2-46063A03BFF4}" type="pres">
      <dgm:prSet presAssocID="{1F5B994E-5472-4820-BA38-7CBDFD1D9ED8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21E8F3D4-C136-42D0-ACCA-5EE094C62C36}" type="pres">
      <dgm:prSet presAssocID="{4C30FC41-399C-4312-BFA9-E6502D8E993F}" presName="spacer" presStyleCnt="0"/>
      <dgm:spPr/>
    </dgm:pt>
    <dgm:pt modelId="{6DACF133-5C37-412E-AF0D-8C110641D78F}" type="pres">
      <dgm:prSet presAssocID="{DF9B655D-42B6-4356-A8BD-646E4B145057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50B8F1D9-25CB-4185-8D7A-F0A3448C1736}" type="pres">
      <dgm:prSet presAssocID="{8C1DBB37-4FB1-4A15-AED3-409E108BA815}" presName="spacer" presStyleCnt="0"/>
      <dgm:spPr/>
    </dgm:pt>
    <dgm:pt modelId="{EF94871F-80BB-4758-BF38-BCB87DDDEFF3}" type="pres">
      <dgm:prSet presAssocID="{A7AB4574-2FA0-4858-BE22-F5B6C23F2273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66F402D9-0681-444B-9E99-B73CC0C10CDB}" type="pres">
      <dgm:prSet presAssocID="{73353274-7200-4590-B9AD-BE280CCB0E6F}" presName="spacer" presStyleCnt="0"/>
      <dgm:spPr/>
    </dgm:pt>
    <dgm:pt modelId="{66C67F9B-B951-4A5B-9A2F-4F5FEADB957E}" type="pres">
      <dgm:prSet presAssocID="{765BC11E-E40D-4A2E-BC80-15BA1160FED2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068EBD5B-92D7-43D2-9CAF-BB442939A560}" type="pres">
      <dgm:prSet presAssocID="{2F1ABA77-96EF-4C8E-A5FC-56CA419CD2B2}" presName="spacer" presStyleCnt="0"/>
      <dgm:spPr/>
    </dgm:pt>
    <dgm:pt modelId="{A070C03A-D4C8-482E-80B3-08C18B7E3311}" type="pres">
      <dgm:prSet presAssocID="{97450582-757C-4674-913B-2242E30F2D66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CEF1AF01-A74A-4B27-959B-7DD12C54981A}" srcId="{6A1B6B85-C5CB-49BB-BEFF-317DE3B08996}" destId="{2B57A0BE-C815-43B9-AC84-6F53438BCA22}" srcOrd="0" destOrd="0" parTransId="{661B700B-4FAB-4E85-81E6-60F313F94B99}" sibTransId="{C6DEFFA8-4CB8-4F4C-8979-A55F16A942A2}"/>
    <dgm:cxn modelId="{8E1F9602-4928-4116-80D6-91FD802F01AB}" type="presOf" srcId="{1F5B994E-5472-4820-BA38-7CBDFD1D9ED8}" destId="{A53C20F3-C646-4D43-BFE2-46063A03BFF4}" srcOrd="0" destOrd="0" presId="urn:microsoft.com/office/officeart/2005/8/layout/vList2"/>
    <dgm:cxn modelId="{F77D482B-3E19-4FB8-8742-85D26CEBE400}" srcId="{6A1B6B85-C5CB-49BB-BEFF-317DE3B08996}" destId="{EC3D2458-F2C6-452C-B603-0F85951C3470}" srcOrd="3" destOrd="0" parTransId="{0AB131CC-3976-4D20-92E8-124B66AF5BE9}" sibTransId="{FE07CC4A-F87E-42F6-96FA-78943DE2316F}"/>
    <dgm:cxn modelId="{9B7E3B2D-E169-4B45-B1EC-2394A29192F9}" srcId="{6A1B6B85-C5CB-49BB-BEFF-317DE3B08996}" destId="{067B19CF-9789-4D62-95CD-8C8D29F809AD}" srcOrd="2" destOrd="0" parTransId="{FDC89A0B-F869-498F-AA20-FE6BACA3A078}" sibTransId="{1A72AC22-A563-4672-B456-FBA5D3529A04}"/>
    <dgm:cxn modelId="{690DE139-C419-451A-A6A4-02F7509977B5}" type="presOf" srcId="{EC3D2458-F2C6-452C-B603-0F85951C3470}" destId="{74B2E938-CC15-49D7-AE85-8615016D8D6B}" srcOrd="0" destOrd="0" presId="urn:microsoft.com/office/officeart/2005/8/layout/vList2"/>
    <dgm:cxn modelId="{806EBE5B-0888-4E3A-99DD-28AB1D6D5125}" srcId="{6A1B6B85-C5CB-49BB-BEFF-317DE3B08996}" destId="{765BC11E-E40D-4A2E-BC80-15BA1160FED2}" srcOrd="8" destOrd="0" parTransId="{95B179B1-D885-42DD-AB26-9CB64C42E555}" sibTransId="{2F1ABA77-96EF-4C8E-A5FC-56CA419CD2B2}"/>
    <dgm:cxn modelId="{5E0C1D65-DABA-4561-86E2-E791C9016FC3}" srcId="{6A1B6B85-C5CB-49BB-BEFF-317DE3B08996}" destId="{A7AB4574-2FA0-4858-BE22-F5B6C23F2273}" srcOrd="7" destOrd="0" parTransId="{1B2B8783-B2B4-4FCB-A802-8415131548CC}" sibTransId="{73353274-7200-4590-B9AD-BE280CCB0E6F}"/>
    <dgm:cxn modelId="{67FB866B-1CEE-4A0A-A53B-C3544B1AEE70}" type="presOf" srcId="{6A1B6B85-C5CB-49BB-BEFF-317DE3B08996}" destId="{7EB302E1-147A-4303-8666-81298920DE8D}" srcOrd="0" destOrd="0" presId="urn:microsoft.com/office/officeart/2005/8/layout/vList2"/>
    <dgm:cxn modelId="{D927E26B-40E0-408B-B4F8-7FDBEBB3EC6D}" type="presOf" srcId="{A7AB4574-2FA0-4858-BE22-F5B6C23F2273}" destId="{EF94871F-80BB-4758-BF38-BCB87DDDEFF3}" srcOrd="0" destOrd="0" presId="urn:microsoft.com/office/officeart/2005/8/layout/vList2"/>
    <dgm:cxn modelId="{124C0C7D-6CF9-41F5-B885-A3C84FCF4041}" type="presOf" srcId="{067B19CF-9789-4D62-95CD-8C8D29F809AD}" destId="{5F9745CB-E9EF-4FD5-9CB7-E1E7D35355B4}" srcOrd="0" destOrd="0" presId="urn:microsoft.com/office/officeart/2005/8/layout/vList2"/>
    <dgm:cxn modelId="{B466538F-5370-45B7-81D5-3C69639F5192}" srcId="{6A1B6B85-C5CB-49BB-BEFF-317DE3B08996}" destId="{73E2B1A8-C5E1-4178-A6C8-005359AE3596}" srcOrd="4" destOrd="0" parTransId="{58423E85-7A2D-4D61-94E6-79BB2B7E11E0}" sibTransId="{78361313-F743-4C04-A711-5F6B7FB55502}"/>
    <dgm:cxn modelId="{C53A4D90-8748-4903-A484-C9F0965CDB83}" type="presOf" srcId="{765BC11E-E40D-4A2E-BC80-15BA1160FED2}" destId="{66C67F9B-B951-4A5B-9A2F-4F5FEADB957E}" srcOrd="0" destOrd="0" presId="urn:microsoft.com/office/officeart/2005/8/layout/vList2"/>
    <dgm:cxn modelId="{33F24B9C-A21D-40D8-9A15-CA620B9FF6F1}" type="presOf" srcId="{23BB83F5-5192-4A11-BED2-A784A7C5AB75}" destId="{6C2AD8B2-0639-4087-953D-F029AB05A4DE}" srcOrd="0" destOrd="0" presId="urn:microsoft.com/office/officeart/2005/8/layout/vList2"/>
    <dgm:cxn modelId="{F5C008BE-F554-4E49-96BB-D2EEBDB400D5}" type="presOf" srcId="{97450582-757C-4674-913B-2242E30F2D66}" destId="{A070C03A-D4C8-482E-80B3-08C18B7E3311}" srcOrd="0" destOrd="0" presId="urn:microsoft.com/office/officeart/2005/8/layout/vList2"/>
    <dgm:cxn modelId="{B5889EC7-F50B-4C88-B5A3-66DD55025BF0}" srcId="{6A1B6B85-C5CB-49BB-BEFF-317DE3B08996}" destId="{23BB83F5-5192-4A11-BED2-A784A7C5AB75}" srcOrd="1" destOrd="0" parTransId="{C48D576A-4399-4FF2-9ADF-FE8590A3BAC3}" sibTransId="{EB954ACE-0C0F-49AF-89CD-9C5697150837}"/>
    <dgm:cxn modelId="{5EA735CF-5E0D-4490-A343-92522999BF37}" type="presOf" srcId="{73E2B1A8-C5E1-4178-A6C8-005359AE3596}" destId="{D7AD4632-4B5F-4DE1-8D7B-94E28B8EE0E4}" srcOrd="0" destOrd="0" presId="urn:microsoft.com/office/officeart/2005/8/layout/vList2"/>
    <dgm:cxn modelId="{4600B3E2-CD70-4EB8-9F4A-B4AD2F72AF19}" srcId="{6A1B6B85-C5CB-49BB-BEFF-317DE3B08996}" destId="{1F5B994E-5472-4820-BA38-7CBDFD1D9ED8}" srcOrd="5" destOrd="0" parTransId="{F4970FF8-FFD4-4C5C-9C81-121959C6C209}" sibTransId="{4C30FC41-399C-4312-BFA9-E6502D8E993F}"/>
    <dgm:cxn modelId="{15EEF2E5-7D52-488B-B27B-CCA2B1FC97B1}" srcId="{6A1B6B85-C5CB-49BB-BEFF-317DE3B08996}" destId="{97450582-757C-4674-913B-2242E30F2D66}" srcOrd="9" destOrd="0" parTransId="{5B02475F-946C-4A26-B8A5-C325258E1D53}" sibTransId="{4FD1702B-A903-4D93-8003-C96CF2A922EB}"/>
    <dgm:cxn modelId="{3A852DF7-2509-4B5B-81B4-E83F6E51CB08}" type="presOf" srcId="{DF9B655D-42B6-4356-A8BD-646E4B145057}" destId="{6DACF133-5C37-412E-AF0D-8C110641D78F}" srcOrd="0" destOrd="0" presId="urn:microsoft.com/office/officeart/2005/8/layout/vList2"/>
    <dgm:cxn modelId="{AC4ABDF7-0832-49C4-B78C-F7791BCFF494}" srcId="{6A1B6B85-C5CB-49BB-BEFF-317DE3B08996}" destId="{DF9B655D-42B6-4356-A8BD-646E4B145057}" srcOrd="6" destOrd="0" parTransId="{18A67CD6-6414-4EC4-96B1-92399237A2CC}" sibTransId="{8C1DBB37-4FB1-4A15-AED3-409E108BA815}"/>
    <dgm:cxn modelId="{C71276FF-4508-4FFD-9594-8B994D4B91D1}" type="presOf" srcId="{2B57A0BE-C815-43B9-AC84-6F53438BCA22}" destId="{4111671B-6290-49E3-AEDE-BD0704C64997}" srcOrd="0" destOrd="0" presId="urn:microsoft.com/office/officeart/2005/8/layout/vList2"/>
    <dgm:cxn modelId="{F34979D0-C052-449D-B029-45A56EDB4D78}" type="presParOf" srcId="{7EB302E1-147A-4303-8666-81298920DE8D}" destId="{4111671B-6290-49E3-AEDE-BD0704C64997}" srcOrd="0" destOrd="0" presId="urn:microsoft.com/office/officeart/2005/8/layout/vList2"/>
    <dgm:cxn modelId="{684B225C-F7C7-478C-8760-7F00DFA24C17}" type="presParOf" srcId="{7EB302E1-147A-4303-8666-81298920DE8D}" destId="{71022A20-A86D-4E20-9808-2A56D588443E}" srcOrd="1" destOrd="0" presId="urn:microsoft.com/office/officeart/2005/8/layout/vList2"/>
    <dgm:cxn modelId="{57FD87BB-F6A1-439F-859B-0A74E70ECF07}" type="presParOf" srcId="{7EB302E1-147A-4303-8666-81298920DE8D}" destId="{6C2AD8B2-0639-4087-953D-F029AB05A4DE}" srcOrd="2" destOrd="0" presId="urn:microsoft.com/office/officeart/2005/8/layout/vList2"/>
    <dgm:cxn modelId="{04B86B23-FBA3-4FCB-9DDE-C14E337CA79D}" type="presParOf" srcId="{7EB302E1-147A-4303-8666-81298920DE8D}" destId="{AA0BD2D5-4252-44A2-AC3D-01D94F8B6005}" srcOrd="3" destOrd="0" presId="urn:microsoft.com/office/officeart/2005/8/layout/vList2"/>
    <dgm:cxn modelId="{93F23808-DA75-4890-A980-37526EAF2640}" type="presParOf" srcId="{7EB302E1-147A-4303-8666-81298920DE8D}" destId="{5F9745CB-E9EF-4FD5-9CB7-E1E7D35355B4}" srcOrd="4" destOrd="0" presId="urn:microsoft.com/office/officeart/2005/8/layout/vList2"/>
    <dgm:cxn modelId="{0EFA7F4F-C468-46DE-A793-C41675C113CA}" type="presParOf" srcId="{7EB302E1-147A-4303-8666-81298920DE8D}" destId="{4565A562-5DF9-4DAB-AE00-35EA2E396BAE}" srcOrd="5" destOrd="0" presId="urn:microsoft.com/office/officeart/2005/8/layout/vList2"/>
    <dgm:cxn modelId="{710D5B49-39D6-4429-A5DD-E6B7012E56A2}" type="presParOf" srcId="{7EB302E1-147A-4303-8666-81298920DE8D}" destId="{74B2E938-CC15-49D7-AE85-8615016D8D6B}" srcOrd="6" destOrd="0" presId="urn:microsoft.com/office/officeart/2005/8/layout/vList2"/>
    <dgm:cxn modelId="{986E7CF8-C594-4353-BF38-27122687302B}" type="presParOf" srcId="{7EB302E1-147A-4303-8666-81298920DE8D}" destId="{2C2C1C51-0AD7-4337-A8D6-1107BD9025F6}" srcOrd="7" destOrd="0" presId="urn:microsoft.com/office/officeart/2005/8/layout/vList2"/>
    <dgm:cxn modelId="{45B61407-1A3C-42D5-9251-244DDA0D5908}" type="presParOf" srcId="{7EB302E1-147A-4303-8666-81298920DE8D}" destId="{D7AD4632-4B5F-4DE1-8D7B-94E28B8EE0E4}" srcOrd="8" destOrd="0" presId="urn:microsoft.com/office/officeart/2005/8/layout/vList2"/>
    <dgm:cxn modelId="{1474AF49-56FD-4594-80D6-30887F864113}" type="presParOf" srcId="{7EB302E1-147A-4303-8666-81298920DE8D}" destId="{CDA024B8-B7BB-4F94-81A8-CAFA249F2B5A}" srcOrd="9" destOrd="0" presId="urn:microsoft.com/office/officeart/2005/8/layout/vList2"/>
    <dgm:cxn modelId="{8A140645-0F64-41C2-9826-893BD87E84D2}" type="presParOf" srcId="{7EB302E1-147A-4303-8666-81298920DE8D}" destId="{A53C20F3-C646-4D43-BFE2-46063A03BFF4}" srcOrd="10" destOrd="0" presId="urn:microsoft.com/office/officeart/2005/8/layout/vList2"/>
    <dgm:cxn modelId="{8E30EA78-8EDE-4341-BE39-7AEFE996C885}" type="presParOf" srcId="{7EB302E1-147A-4303-8666-81298920DE8D}" destId="{21E8F3D4-C136-42D0-ACCA-5EE094C62C36}" srcOrd="11" destOrd="0" presId="urn:microsoft.com/office/officeart/2005/8/layout/vList2"/>
    <dgm:cxn modelId="{FDFFB645-5000-4340-88D6-4B97231AC138}" type="presParOf" srcId="{7EB302E1-147A-4303-8666-81298920DE8D}" destId="{6DACF133-5C37-412E-AF0D-8C110641D78F}" srcOrd="12" destOrd="0" presId="urn:microsoft.com/office/officeart/2005/8/layout/vList2"/>
    <dgm:cxn modelId="{38FA786D-5E38-41DE-9284-E3D5E7F94962}" type="presParOf" srcId="{7EB302E1-147A-4303-8666-81298920DE8D}" destId="{50B8F1D9-25CB-4185-8D7A-F0A3448C1736}" srcOrd="13" destOrd="0" presId="urn:microsoft.com/office/officeart/2005/8/layout/vList2"/>
    <dgm:cxn modelId="{950B6C24-3337-462B-8871-72FD7BB85F35}" type="presParOf" srcId="{7EB302E1-147A-4303-8666-81298920DE8D}" destId="{EF94871F-80BB-4758-BF38-BCB87DDDEFF3}" srcOrd="14" destOrd="0" presId="urn:microsoft.com/office/officeart/2005/8/layout/vList2"/>
    <dgm:cxn modelId="{E1AA4E37-F5FE-44E4-BD67-CD842739EE5E}" type="presParOf" srcId="{7EB302E1-147A-4303-8666-81298920DE8D}" destId="{66F402D9-0681-444B-9E99-B73CC0C10CDB}" srcOrd="15" destOrd="0" presId="urn:microsoft.com/office/officeart/2005/8/layout/vList2"/>
    <dgm:cxn modelId="{86B6960D-5F2A-473E-BEE3-214797AB5A76}" type="presParOf" srcId="{7EB302E1-147A-4303-8666-81298920DE8D}" destId="{66C67F9B-B951-4A5B-9A2F-4F5FEADB957E}" srcOrd="16" destOrd="0" presId="urn:microsoft.com/office/officeart/2005/8/layout/vList2"/>
    <dgm:cxn modelId="{591A3370-1D52-4722-A979-8184626A66C2}" type="presParOf" srcId="{7EB302E1-147A-4303-8666-81298920DE8D}" destId="{068EBD5B-92D7-43D2-9CAF-BB442939A560}" srcOrd="17" destOrd="0" presId="urn:microsoft.com/office/officeart/2005/8/layout/vList2"/>
    <dgm:cxn modelId="{FDCBFD9B-A6F1-43BE-AC40-B62DB3F6271F}" type="presParOf" srcId="{7EB302E1-147A-4303-8666-81298920DE8D}" destId="{A070C03A-D4C8-482E-80B3-08C18B7E3311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B58CC5-8DA4-4A7C-9FA4-0F26FC1E5080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CBCFD50-BB66-4529-81FB-B52407244BE2}">
      <dgm:prSet/>
      <dgm:spPr/>
      <dgm:t>
        <a:bodyPr/>
        <a:lstStyle/>
        <a:p>
          <a:r>
            <a:rPr lang="en-US" dirty="0"/>
            <a:t>Add two Full time Asst. Principals at K-5 Level</a:t>
          </a:r>
        </a:p>
      </dgm:t>
    </dgm:pt>
    <dgm:pt modelId="{58E2D3AC-4B41-4C4D-B143-5801BDCB5430}" type="parTrans" cxnId="{42C6C576-731D-40AC-88CF-56ED3276E0E3}">
      <dgm:prSet/>
      <dgm:spPr/>
      <dgm:t>
        <a:bodyPr/>
        <a:lstStyle/>
        <a:p>
          <a:endParaRPr lang="en-US"/>
        </a:p>
      </dgm:t>
    </dgm:pt>
    <dgm:pt modelId="{3FD3BFFA-E3A9-43E0-8739-5DAA70427E67}" type="sibTrans" cxnId="{42C6C576-731D-40AC-88CF-56ED3276E0E3}">
      <dgm:prSet/>
      <dgm:spPr/>
      <dgm:t>
        <a:bodyPr/>
        <a:lstStyle/>
        <a:p>
          <a:endParaRPr lang="en-US"/>
        </a:p>
      </dgm:t>
    </dgm:pt>
    <dgm:pt modelId="{334393A6-074A-4530-97EA-970B3E4C8666}">
      <dgm:prSet/>
      <dgm:spPr/>
      <dgm:t>
        <a:bodyPr/>
        <a:lstStyle/>
        <a:p>
          <a:r>
            <a:rPr lang="en-US" dirty="0"/>
            <a:t>Assigned to Freeman, Prairie, Nelson, Rex</a:t>
          </a:r>
        </a:p>
      </dgm:t>
    </dgm:pt>
    <dgm:pt modelId="{706CBD47-4C93-4BA4-99F5-9C1F5BD964BA}" type="parTrans" cxnId="{238B56E0-7ECB-4786-A503-D1241258F63E}">
      <dgm:prSet/>
      <dgm:spPr/>
      <dgm:t>
        <a:bodyPr/>
        <a:lstStyle/>
        <a:p>
          <a:endParaRPr lang="en-US"/>
        </a:p>
      </dgm:t>
    </dgm:pt>
    <dgm:pt modelId="{FE65F1BF-25D7-4206-8FA2-2DB2D76CFE82}" type="sibTrans" cxnId="{238B56E0-7ECB-4786-A503-D1241258F63E}">
      <dgm:prSet/>
      <dgm:spPr/>
      <dgm:t>
        <a:bodyPr/>
        <a:lstStyle/>
        <a:p>
          <a:endParaRPr lang="en-US"/>
        </a:p>
      </dgm:t>
    </dgm:pt>
    <dgm:pt modelId="{44C6D1C4-C5AC-4A80-AB9C-9DB2D7D56E49}">
      <dgm:prSet/>
      <dgm:spPr/>
      <dgm:t>
        <a:bodyPr/>
        <a:lstStyle/>
        <a:p>
          <a:r>
            <a:rPr lang="en-US" dirty="0"/>
            <a:t>Add one full time Asst. Principal at CHS</a:t>
          </a:r>
        </a:p>
      </dgm:t>
    </dgm:pt>
    <dgm:pt modelId="{9A07AE66-90D1-413E-A386-A9D371545F3A}" type="parTrans" cxnId="{C0D56019-2AC0-4D63-A36A-B127D6CC4EB4}">
      <dgm:prSet/>
      <dgm:spPr/>
      <dgm:t>
        <a:bodyPr/>
        <a:lstStyle/>
        <a:p>
          <a:endParaRPr lang="en-US"/>
        </a:p>
      </dgm:t>
    </dgm:pt>
    <dgm:pt modelId="{E78C2B34-C321-4AEE-8B41-89A2049A2C17}" type="sibTrans" cxnId="{C0D56019-2AC0-4D63-A36A-B127D6CC4EB4}">
      <dgm:prSet/>
      <dgm:spPr/>
      <dgm:t>
        <a:bodyPr/>
        <a:lstStyle/>
        <a:p>
          <a:endParaRPr lang="en-US"/>
        </a:p>
      </dgm:t>
    </dgm:pt>
    <dgm:pt modelId="{93AD3B92-B48A-4256-BCB5-A28D74EA77D7}">
      <dgm:prSet/>
      <dgm:spPr/>
      <dgm:t>
        <a:bodyPr/>
        <a:lstStyle/>
        <a:p>
          <a:r>
            <a:rPr lang="en-US" dirty="0"/>
            <a:t>CHS AD</a:t>
          </a:r>
        </a:p>
      </dgm:t>
    </dgm:pt>
    <dgm:pt modelId="{F4BC60DE-7F1F-44D0-8ABD-50159714FCE1}" type="parTrans" cxnId="{522C767D-B337-46E4-BFE7-4FAB2A3B6F22}">
      <dgm:prSet/>
      <dgm:spPr/>
      <dgm:t>
        <a:bodyPr/>
        <a:lstStyle/>
        <a:p>
          <a:endParaRPr lang="en-US"/>
        </a:p>
      </dgm:t>
    </dgm:pt>
    <dgm:pt modelId="{9D940589-99B6-41EF-9B07-F4C40C1BD7FC}" type="sibTrans" cxnId="{522C767D-B337-46E4-BFE7-4FAB2A3B6F22}">
      <dgm:prSet/>
      <dgm:spPr/>
      <dgm:t>
        <a:bodyPr/>
        <a:lstStyle/>
        <a:p>
          <a:endParaRPr lang="en-US"/>
        </a:p>
      </dgm:t>
    </dgm:pt>
    <dgm:pt modelId="{E7E6B060-46DE-4CC5-99ED-39986C9F88F7}">
      <dgm:prSet/>
      <dgm:spPr/>
      <dgm:t>
        <a:bodyPr/>
        <a:lstStyle/>
        <a:p>
          <a:r>
            <a:rPr lang="en-US" dirty="0"/>
            <a:t>Expand AD duties to support Middle School </a:t>
          </a:r>
        </a:p>
      </dgm:t>
    </dgm:pt>
    <dgm:pt modelId="{38826936-1D5F-4684-A9C9-722110C1B8F5}" type="parTrans" cxnId="{60ACC586-A037-44DA-9E75-51575161458D}">
      <dgm:prSet/>
      <dgm:spPr/>
      <dgm:t>
        <a:bodyPr/>
        <a:lstStyle/>
        <a:p>
          <a:endParaRPr lang="en-US"/>
        </a:p>
      </dgm:t>
    </dgm:pt>
    <dgm:pt modelId="{E7FDBE78-6763-4005-8AE5-290F0B1DFEFB}" type="sibTrans" cxnId="{60ACC586-A037-44DA-9E75-51575161458D}">
      <dgm:prSet/>
      <dgm:spPr/>
      <dgm:t>
        <a:bodyPr/>
        <a:lstStyle/>
        <a:p>
          <a:endParaRPr lang="en-US"/>
        </a:p>
      </dgm:t>
    </dgm:pt>
    <dgm:pt modelId="{6CDDEB92-B07A-4313-8CE7-984BE7091B41}" type="pres">
      <dgm:prSet presAssocID="{CAB58CC5-8DA4-4A7C-9FA4-0F26FC1E5080}" presName="Name0" presStyleCnt="0">
        <dgm:presLayoutVars>
          <dgm:dir/>
          <dgm:animLvl val="lvl"/>
          <dgm:resizeHandles val="exact"/>
        </dgm:presLayoutVars>
      </dgm:prSet>
      <dgm:spPr/>
    </dgm:pt>
    <dgm:pt modelId="{F372B2D2-5E7A-483F-917E-896D87D8254B}" type="pres">
      <dgm:prSet presAssocID="{DCBCFD50-BB66-4529-81FB-B52407244BE2}" presName="linNode" presStyleCnt="0"/>
      <dgm:spPr/>
    </dgm:pt>
    <dgm:pt modelId="{5E04178F-3E46-4953-BCDB-811F77DA54FD}" type="pres">
      <dgm:prSet presAssocID="{DCBCFD50-BB66-4529-81FB-B52407244BE2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5919E771-0276-45C8-A78D-1C344D8D3BF8}" type="pres">
      <dgm:prSet presAssocID="{DCBCFD50-BB66-4529-81FB-B52407244BE2}" presName="descendantText" presStyleLbl="alignAccFollowNode1" presStyleIdx="0" presStyleCnt="2">
        <dgm:presLayoutVars>
          <dgm:bulletEnabled val="1"/>
        </dgm:presLayoutVars>
      </dgm:prSet>
      <dgm:spPr/>
    </dgm:pt>
    <dgm:pt modelId="{3D885F80-41CA-4ACE-99DB-3883ED2897EE}" type="pres">
      <dgm:prSet presAssocID="{3FD3BFFA-E3A9-43E0-8739-5DAA70427E67}" presName="sp" presStyleCnt="0"/>
      <dgm:spPr/>
    </dgm:pt>
    <dgm:pt modelId="{B7C09FEA-9E02-4DA2-B4D4-F9BE9EA2D958}" type="pres">
      <dgm:prSet presAssocID="{44C6D1C4-C5AC-4A80-AB9C-9DB2D7D56E49}" presName="linNode" presStyleCnt="0"/>
      <dgm:spPr/>
    </dgm:pt>
    <dgm:pt modelId="{959B49A8-14D1-40F5-86F7-1A8D1F75F513}" type="pres">
      <dgm:prSet presAssocID="{44C6D1C4-C5AC-4A80-AB9C-9DB2D7D56E49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50B62FE1-98F9-4965-9E74-3999D6BD3AA6}" type="pres">
      <dgm:prSet presAssocID="{E78C2B34-C321-4AEE-8B41-89A2049A2C17}" presName="sp" presStyleCnt="0"/>
      <dgm:spPr/>
    </dgm:pt>
    <dgm:pt modelId="{EC634BAC-E9D8-4134-BDBF-EA2B67E8BB1D}" type="pres">
      <dgm:prSet presAssocID="{93AD3B92-B48A-4256-BCB5-A28D74EA77D7}" presName="linNode" presStyleCnt="0"/>
      <dgm:spPr/>
    </dgm:pt>
    <dgm:pt modelId="{9B818B27-9B82-4285-85E2-3C0212F07AB9}" type="pres">
      <dgm:prSet presAssocID="{93AD3B92-B48A-4256-BCB5-A28D74EA77D7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A37A066D-01F8-4470-834B-DCD4A5CFB4E4}" type="pres">
      <dgm:prSet presAssocID="{93AD3B92-B48A-4256-BCB5-A28D74EA77D7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C0D56019-2AC0-4D63-A36A-B127D6CC4EB4}" srcId="{CAB58CC5-8DA4-4A7C-9FA4-0F26FC1E5080}" destId="{44C6D1C4-C5AC-4A80-AB9C-9DB2D7D56E49}" srcOrd="1" destOrd="0" parTransId="{9A07AE66-90D1-413E-A386-A9D371545F3A}" sibTransId="{E78C2B34-C321-4AEE-8B41-89A2049A2C17}"/>
    <dgm:cxn modelId="{3230CB3A-EC84-4B1C-9474-599CB94A3D01}" type="presOf" srcId="{93AD3B92-B48A-4256-BCB5-A28D74EA77D7}" destId="{9B818B27-9B82-4285-85E2-3C0212F07AB9}" srcOrd="0" destOrd="0" presId="urn:microsoft.com/office/officeart/2005/8/layout/vList5"/>
    <dgm:cxn modelId="{E5BEF963-5624-4FB8-AE6C-D0092EF15738}" type="presOf" srcId="{CAB58CC5-8DA4-4A7C-9FA4-0F26FC1E5080}" destId="{6CDDEB92-B07A-4313-8CE7-984BE7091B41}" srcOrd="0" destOrd="0" presId="urn:microsoft.com/office/officeart/2005/8/layout/vList5"/>
    <dgm:cxn modelId="{42C6C576-731D-40AC-88CF-56ED3276E0E3}" srcId="{CAB58CC5-8DA4-4A7C-9FA4-0F26FC1E5080}" destId="{DCBCFD50-BB66-4529-81FB-B52407244BE2}" srcOrd="0" destOrd="0" parTransId="{58E2D3AC-4B41-4C4D-B143-5801BDCB5430}" sibTransId="{3FD3BFFA-E3A9-43E0-8739-5DAA70427E67}"/>
    <dgm:cxn modelId="{A54A2B59-AF1B-445B-A2FF-DB38CDF65439}" type="presOf" srcId="{44C6D1C4-C5AC-4A80-AB9C-9DB2D7D56E49}" destId="{959B49A8-14D1-40F5-86F7-1A8D1F75F513}" srcOrd="0" destOrd="0" presId="urn:microsoft.com/office/officeart/2005/8/layout/vList5"/>
    <dgm:cxn modelId="{522C767D-B337-46E4-BFE7-4FAB2A3B6F22}" srcId="{CAB58CC5-8DA4-4A7C-9FA4-0F26FC1E5080}" destId="{93AD3B92-B48A-4256-BCB5-A28D74EA77D7}" srcOrd="2" destOrd="0" parTransId="{F4BC60DE-7F1F-44D0-8ABD-50159714FCE1}" sibTransId="{9D940589-99B6-41EF-9B07-F4C40C1BD7FC}"/>
    <dgm:cxn modelId="{532F3682-0FAA-4BB1-A7FA-79440A2DB7CF}" type="presOf" srcId="{DCBCFD50-BB66-4529-81FB-B52407244BE2}" destId="{5E04178F-3E46-4953-BCDB-811F77DA54FD}" srcOrd="0" destOrd="0" presId="urn:microsoft.com/office/officeart/2005/8/layout/vList5"/>
    <dgm:cxn modelId="{60ACC586-A037-44DA-9E75-51575161458D}" srcId="{93AD3B92-B48A-4256-BCB5-A28D74EA77D7}" destId="{E7E6B060-46DE-4CC5-99ED-39986C9F88F7}" srcOrd="0" destOrd="0" parTransId="{38826936-1D5F-4684-A9C9-722110C1B8F5}" sibTransId="{E7FDBE78-6763-4005-8AE5-290F0B1DFEFB}"/>
    <dgm:cxn modelId="{905E4AD3-6FBC-464C-BB73-CE50A1A7606E}" type="presOf" srcId="{E7E6B060-46DE-4CC5-99ED-39986C9F88F7}" destId="{A37A066D-01F8-4470-834B-DCD4A5CFB4E4}" srcOrd="0" destOrd="0" presId="urn:microsoft.com/office/officeart/2005/8/layout/vList5"/>
    <dgm:cxn modelId="{238B56E0-7ECB-4786-A503-D1241258F63E}" srcId="{DCBCFD50-BB66-4529-81FB-B52407244BE2}" destId="{334393A6-074A-4530-97EA-970B3E4C8666}" srcOrd="0" destOrd="0" parTransId="{706CBD47-4C93-4BA4-99F5-9C1F5BD964BA}" sibTransId="{FE65F1BF-25D7-4206-8FA2-2DB2D76CFE82}"/>
    <dgm:cxn modelId="{A8B3D2F3-449D-408D-87BD-239A2612D42A}" type="presOf" srcId="{334393A6-074A-4530-97EA-970B3E4C8666}" destId="{5919E771-0276-45C8-A78D-1C344D8D3BF8}" srcOrd="0" destOrd="0" presId="urn:microsoft.com/office/officeart/2005/8/layout/vList5"/>
    <dgm:cxn modelId="{7AC0627F-677B-48DC-A441-1A4FBFDDED2C}" type="presParOf" srcId="{6CDDEB92-B07A-4313-8CE7-984BE7091B41}" destId="{F372B2D2-5E7A-483F-917E-896D87D8254B}" srcOrd="0" destOrd="0" presId="urn:microsoft.com/office/officeart/2005/8/layout/vList5"/>
    <dgm:cxn modelId="{7F9BDACC-DDA6-4644-864D-C0955A0C1B03}" type="presParOf" srcId="{F372B2D2-5E7A-483F-917E-896D87D8254B}" destId="{5E04178F-3E46-4953-BCDB-811F77DA54FD}" srcOrd="0" destOrd="0" presId="urn:microsoft.com/office/officeart/2005/8/layout/vList5"/>
    <dgm:cxn modelId="{2F2294DC-47D8-4085-A671-46A2F695A253}" type="presParOf" srcId="{F372B2D2-5E7A-483F-917E-896D87D8254B}" destId="{5919E771-0276-45C8-A78D-1C344D8D3BF8}" srcOrd="1" destOrd="0" presId="urn:microsoft.com/office/officeart/2005/8/layout/vList5"/>
    <dgm:cxn modelId="{010489A2-334C-4193-A920-F0B12415D0AD}" type="presParOf" srcId="{6CDDEB92-B07A-4313-8CE7-984BE7091B41}" destId="{3D885F80-41CA-4ACE-99DB-3883ED2897EE}" srcOrd="1" destOrd="0" presId="urn:microsoft.com/office/officeart/2005/8/layout/vList5"/>
    <dgm:cxn modelId="{49343B57-C8C0-41C0-AF73-75C309BD0481}" type="presParOf" srcId="{6CDDEB92-B07A-4313-8CE7-984BE7091B41}" destId="{B7C09FEA-9E02-4DA2-B4D4-F9BE9EA2D958}" srcOrd="2" destOrd="0" presId="urn:microsoft.com/office/officeart/2005/8/layout/vList5"/>
    <dgm:cxn modelId="{B3DF8B02-FDF9-4263-A64E-015B1803EA84}" type="presParOf" srcId="{B7C09FEA-9E02-4DA2-B4D4-F9BE9EA2D958}" destId="{959B49A8-14D1-40F5-86F7-1A8D1F75F513}" srcOrd="0" destOrd="0" presId="urn:microsoft.com/office/officeart/2005/8/layout/vList5"/>
    <dgm:cxn modelId="{D8E93BCD-7013-44BD-8129-B8C0B98CB856}" type="presParOf" srcId="{6CDDEB92-B07A-4313-8CE7-984BE7091B41}" destId="{50B62FE1-98F9-4965-9E74-3999D6BD3AA6}" srcOrd="3" destOrd="0" presId="urn:microsoft.com/office/officeart/2005/8/layout/vList5"/>
    <dgm:cxn modelId="{5CA14D2E-8ACB-493F-A569-BBBDC9C48E4E}" type="presParOf" srcId="{6CDDEB92-B07A-4313-8CE7-984BE7091B41}" destId="{EC634BAC-E9D8-4134-BDBF-EA2B67E8BB1D}" srcOrd="4" destOrd="0" presId="urn:microsoft.com/office/officeart/2005/8/layout/vList5"/>
    <dgm:cxn modelId="{90965C68-0B44-4BEC-999E-753BE6064186}" type="presParOf" srcId="{EC634BAC-E9D8-4134-BDBF-EA2B67E8BB1D}" destId="{9B818B27-9B82-4285-85E2-3C0212F07AB9}" srcOrd="0" destOrd="0" presId="urn:microsoft.com/office/officeart/2005/8/layout/vList5"/>
    <dgm:cxn modelId="{E7863D6A-6D41-4155-ADAE-9B6598A2FCC1}" type="presParOf" srcId="{EC634BAC-E9D8-4134-BDBF-EA2B67E8BB1D}" destId="{A37A066D-01F8-4470-834B-DCD4A5CFB4E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7EC1C2-E49B-45EF-800E-FE72A7FADD7C}">
      <dsp:nvSpPr>
        <dsp:cNvPr id="0" name=""/>
        <dsp:cNvSpPr/>
      </dsp:nvSpPr>
      <dsp:spPr>
        <a:xfrm>
          <a:off x="0" y="185205"/>
          <a:ext cx="1667857" cy="10007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Freeman-440</a:t>
          </a:r>
        </a:p>
      </dsp:txBody>
      <dsp:txXfrm>
        <a:off x="0" y="185205"/>
        <a:ext cx="1667857" cy="1000714"/>
      </dsp:txXfrm>
    </dsp:sp>
    <dsp:sp modelId="{41F801E8-5D06-4F8B-B52C-2F8EECB64EA7}">
      <dsp:nvSpPr>
        <dsp:cNvPr id="0" name=""/>
        <dsp:cNvSpPr/>
      </dsp:nvSpPr>
      <dsp:spPr>
        <a:xfrm>
          <a:off x="1834642" y="185205"/>
          <a:ext cx="1667857" cy="10007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Nelson-479</a:t>
          </a:r>
        </a:p>
      </dsp:txBody>
      <dsp:txXfrm>
        <a:off x="1834642" y="185205"/>
        <a:ext cx="1667857" cy="1000714"/>
      </dsp:txXfrm>
    </dsp:sp>
    <dsp:sp modelId="{752AC8A5-E4A7-48C8-A6D6-D031AD7B59D8}">
      <dsp:nvSpPr>
        <dsp:cNvPr id="0" name=""/>
        <dsp:cNvSpPr/>
      </dsp:nvSpPr>
      <dsp:spPr>
        <a:xfrm>
          <a:off x="3669285" y="185205"/>
          <a:ext cx="1667857" cy="10007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Oatville-393</a:t>
          </a:r>
        </a:p>
      </dsp:txBody>
      <dsp:txXfrm>
        <a:off x="3669285" y="185205"/>
        <a:ext cx="1667857" cy="1000714"/>
      </dsp:txXfrm>
    </dsp:sp>
    <dsp:sp modelId="{5C2AB614-AC96-4335-9E11-5F3B035FE0E6}">
      <dsp:nvSpPr>
        <dsp:cNvPr id="0" name=""/>
        <dsp:cNvSpPr/>
      </dsp:nvSpPr>
      <dsp:spPr>
        <a:xfrm>
          <a:off x="0" y="1352705"/>
          <a:ext cx="1667857" cy="10007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Prairie-464</a:t>
          </a:r>
        </a:p>
      </dsp:txBody>
      <dsp:txXfrm>
        <a:off x="0" y="1352705"/>
        <a:ext cx="1667857" cy="1000714"/>
      </dsp:txXfrm>
    </dsp:sp>
    <dsp:sp modelId="{931CCF00-79BC-4575-9EA7-BD74175E8C6C}">
      <dsp:nvSpPr>
        <dsp:cNvPr id="0" name=""/>
        <dsp:cNvSpPr/>
      </dsp:nvSpPr>
      <dsp:spPr>
        <a:xfrm>
          <a:off x="1834642" y="1352705"/>
          <a:ext cx="1667857" cy="10007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Rex-476</a:t>
          </a:r>
        </a:p>
      </dsp:txBody>
      <dsp:txXfrm>
        <a:off x="1834642" y="1352705"/>
        <a:ext cx="1667857" cy="1000714"/>
      </dsp:txXfrm>
    </dsp:sp>
    <dsp:sp modelId="{356A1B85-7D90-46E1-9BBA-A388FCF2A0AC}">
      <dsp:nvSpPr>
        <dsp:cNvPr id="0" name=""/>
        <dsp:cNvSpPr/>
      </dsp:nvSpPr>
      <dsp:spPr>
        <a:xfrm>
          <a:off x="3669285" y="1352705"/>
          <a:ext cx="1667857" cy="10007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Ruth Clark-352</a:t>
          </a:r>
        </a:p>
      </dsp:txBody>
      <dsp:txXfrm>
        <a:off x="3669285" y="1352705"/>
        <a:ext cx="1667857" cy="1000714"/>
      </dsp:txXfrm>
    </dsp:sp>
    <dsp:sp modelId="{AA8966FD-1288-4097-B15B-19F7C47D64BE}">
      <dsp:nvSpPr>
        <dsp:cNvPr id="0" name=""/>
        <dsp:cNvSpPr/>
      </dsp:nvSpPr>
      <dsp:spPr>
        <a:xfrm>
          <a:off x="0" y="2520205"/>
          <a:ext cx="1667857" cy="10007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HMS-768</a:t>
          </a:r>
        </a:p>
      </dsp:txBody>
      <dsp:txXfrm>
        <a:off x="0" y="2520205"/>
        <a:ext cx="1667857" cy="1000714"/>
      </dsp:txXfrm>
    </dsp:sp>
    <dsp:sp modelId="{EBB21E1F-6C9D-40C0-B1BE-C6192A29CE70}">
      <dsp:nvSpPr>
        <dsp:cNvPr id="0" name=""/>
        <dsp:cNvSpPr/>
      </dsp:nvSpPr>
      <dsp:spPr>
        <a:xfrm>
          <a:off x="1834642" y="2520205"/>
          <a:ext cx="1667857" cy="10007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HWMS-521</a:t>
          </a:r>
        </a:p>
      </dsp:txBody>
      <dsp:txXfrm>
        <a:off x="1834642" y="2520205"/>
        <a:ext cx="1667857" cy="1000714"/>
      </dsp:txXfrm>
    </dsp:sp>
    <dsp:sp modelId="{6E81904D-5658-4CE0-977D-8C743078A54D}">
      <dsp:nvSpPr>
        <dsp:cNvPr id="0" name=""/>
        <dsp:cNvSpPr/>
      </dsp:nvSpPr>
      <dsp:spPr>
        <a:xfrm>
          <a:off x="3669285" y="2520205"/>
          <a:ext cx="1667857" cy="10007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HHS-122</a:t>
          </a:r>
        </a:p>
      </dsp:txBody>
      <dsp:txXfrm>
        <a:off x="3669285" y="2520205"/>
        <a:ext cx="1667857" cy="1000714"/>
      </dsp:txXfrm>
    </dsp:sp>
    <dsp:sp modelId="{B001B3C9-031A-43AE-BD17-FA82BB0026E4}">
      <dsp:nvSpPr>
        <dsp:cNvPr id="0" name=""/>
        <dsp:cNvSpPr/>
      </dsp:nvSpPr>
      <dsp:spPr>
        <a:xfrm>
          <a:off x="1834642" y="3687705"/>
          <a:ext cx="1667857" cy="10007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CHS-1553</a:t>
          </a:r>
        </a:p>
      </dsp:txBody>
      <dsp:txXfrm>
        <a:off x="1834642" y="3687705"/>
        <a:ext cx="1667857" cy="10007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11671B-6290-49E3-AEDE-BD0704C64997}">
      <dsp:nvSpPr>
        <dsp:cNvPr id="0" name=""/>
        <dsp:cNvSpPr/>
      </dsp:nvSpPr>
      <dsp:spPr>
        <a:xfrm>
          <a:off x="0" y="69259"/>
          <a:ext cx="6666833" cy="4797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Freeman-Principal</a:t>
          </a:r>
        </a:p>
      </dsp:txBody>
      <dsp:txXfrm>
        <a:off x="23417" y="92676"/>
        <a:ext cx="6619999" cy="432866"/>
      </dsp:txXfrm>
    </dsp:sp>
    <dsp:sp modelId="{6C2AD8B2-0639-4087-953D-F029AB05A4DE}">
      <dsp:nvSpPr>
        <dsp:cNvPr id="0" name=""/>
        <dsp:cNvSpPr/>
      </dsp:nvSpPr>
      <dsp:spPr>
        <a:xfrm>
          <a:off x="0" y="606559"/>
          <a:ext cx="6666833" cy="479700"/>
        </a:xfrm>
        <a:prstGeom prst="roundRect">
          <a:avLst/>
        </a:prstGeom>
        <a:gradFill rotWithShape="0">
          <a:gsLst>
            <a:gs pos="0">
              <a:schemeClr val="accent5">
                <a:hueOff val="-750949"/>
                <a:satOff val="-1935"/>
                <a:lumOff val="-1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50949"/>
                <a:satOff val="-1935"/>
                <a:lumOff val="-1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50949"/>
                <a:satOff val="-1935"/>
                <a:lumOff val="-1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Nelson-Principal</a:t>
          </a:r>
        </a:p>
      </dsp:txBody>
      <dsp:txXfrm>
        <a:off x="23417" y="629976"/>
        <a:ext cx="6619999" cy="432866"/>
      </dsp:txXfrm>
    </dsp:sp>
    <dsp:sp modelId="{5F9745CB-E9EF-4FD5-9CB7-E1E7D35355B4}">
      <dsp:nvSpPr>
        <dsp:cNvPr id="0" name=""/>
        <dsp:cNvSpPr/>
      </dsp:nvSpPr>
      <dsp:spPr>
        <a:xfrm>
          <a:off x="0" y="1143859"/>
          <a:ext cx="6666833" cy="479700"/>
        </a:xfrm>
        <a:prstGeom prst="roundRect">
          <a:avLst/>
        </a:prstGeom>
        <a:gradFill rotWithShape="0">
          <a:gsLst>
            <a:gs pos="0">
              <a:schemeClr val="accent5">
                <a:hueOff val="-1501898"/>
                <a:satOff val="-3871"/>
                <a:lumOff val="-26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501898"/>
                <a:satOff val="-3871"/>
                <a:lumOff val="-26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501898"/>
                <a:satOff val="-3871"/>
                <a:lumOff val="-26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Oatville-Principal</a:t>
          </a:r>
        </a:p>
      </dsp:txBody>
      <dsp:txXfrm>
        <a:off x="23417" y="1167276"/>
        <a:ext cx="6619999" cy="432866"/>
      </dsp:txXfrm>
    </dsp:sp>
    <dsp:sp modelId="{74B2E938-CC15-49D7-AE85-8615016D8D6B}">
      <dsp:nvSpPr>
        <dsp:cNvPr id="0" name=""/>
        <dsp:cNvSpPr/>
      </dsp:nvSpPr>
      <dsp:spPr>
        <a:xfrm>
          <a:off x="0" y="1681159"/>
          <a:ext cx="6666833" cy="479700"/>
        </a:xfrm>
        <a:prstGeom prst="roundRect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Prairie-Principal</a:t>
          </a:r>
        </a:p>
      </dsp:txBody>
      <dsp:txXfrm>
        <a:off x="23417" y="1704576"/>
        <a:ext cx="6619999" cy="432866"/>
      </dsp:txXfrm>
    </dsp:sp>
    <dsp:sp modelId="{D7AD4632-4B5F-4DE1-8D7B-94E28B8EE0E4}">
      <dsp:nvSpPr>
        <dsp:cNvPr id="0" name=""/>
        <dsp:cNvSpPr/>
      </dsp:nvSpPr>
      <dsp:spPr>
        <a:xfrm>
          <a:off x="0" y="2218460"/>
          <a:ext cx="6666833" cy="479700"/>
        </a:xfrm>
        <a:prstGeom prst="roundRect">
          <a:avLst/>
        </a:prstGeom>
        <a:gradFill rotWithShape="0">
          <a:gsLst>
            <a:gs pos="0">
              <a:schemeClr val="accent5">
                <a:hueOff val="-3003797"/>
                <a:satOff val="-7742"/>
                <a:lumOff val="-522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003797"/>
                <a:satOff val="-7742"/>
                <a:lumOff val="-522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003797"/>
                <a:satOff val="-7742"/>
                <a:lumOff val="-522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Rex-Principal</a:t>
          </a:r>
        </a:p>
      </dsp:txBody>
      <dsp:txXfrm>
        <a:off x="23417" y="2241877"/>
        <a:ext cx="6619999" cy="432866"/>
      </dsp:txXfrm>
    </dsp:sp>
    <dsp:sp modelId="{A53C20F3-C646-4D43-BFE2-46063A03BFF4}">
      <dsp:nvSpPr>
        <dsp:cNvPr id="0" name=""/>
        <dsp:cNvSpPr/>
      </dsp:nvSpPr>
      <dsp:spPr>
        <a:xfrm>
          <a:off x="0" y="2755759"/>
          <a:ext cx="6666833" cy="479700"/>
        </a:xfrm>
        <a:prstGeom prst="roundRect">
          <a:avLst/>
        </a:prstGeom>
        <a:gradFill rotWithShape="0">
          <a:gsLst>
            <a:gs pos="0">
              <a:schemeClr val="accent5">
                <a:hueOff val="-3754746"/>
                <a:satOff val="-9677"/>
                <a:lumOff val="-653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754746"/>
                <a:satOff val="-9677"/>
                <a:lumOff val="-653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754746"/>
                <a:satOff val="-9677"/>
                <a:lumOff val="-653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Ruth Clark-Principal</a:t>
          </a:r>
        </a:p>
      </dsp:txBody>
      <dsp:txXfrm>
        <a:off x="23417" y="2779176"/>
        <a:ext cx="6619999" cy="432866"/>
      </dsp:txXfrm>
    </dsp:sp>
    <dsp:sp modelId="{6DACF133-5C37-412E-AF0D-8C110641D78F}">
      <dsp:nvSpPr>
        <dsp:cNvPr id="0" name=""/>
        <dsp:cNvSpPr/>
      </dsp:nvSpPr>
      <dsp:spPr>
        <a:xfrm>
          <a:off x="0" y="3293059"/>
          <a:ext cx="6666833" cy="479700"/>
        </a:xfrm>
        <a:prstGeom prst="roundRect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HMS-3 Building Administrators</a:t>
          </a:r>
        </a:p>
      </dsp:txBody>
      <dsp:txXfrm>
        <a:off x="23417" y="3316476"/>
        <a:ext cx="6619999" cy="432866"/>
      </dsp:txXfrm>
    </dsp:sp>
    <dsp:sp modelId="{EF94871F-80BB-4758-BF38-BCB87DDDEFF3}">
      <dsp:nvSpPr>
        <dsp:cNvPr id="0" name=""/>
        <dsp:cNvSpPr/>
      </dsp:nvSpPr>
      <dsp:spPr>
        <a:xfrm>
          <a:off x="0" y="3830359"/>
          <a:ext cx="6666833" cy="479700"/>
        </a:xfrm>
        <a:prstGeom prst="roundRect">
          <a:avLst/>
        </a:prstGeom>
        <a:gradFill rotWithShape="0">
          <a:gsLst>
            <a:gs pos="0">
              <a:schemeClr val="accent5">
                <a:hueOff val="-5256644"/>
                <a:satOff val="-13548"/>
                <a:lumOff val="-91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256644"/>
                <a:satOff val="-13548"/>
                <a:lumOff val="-91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256644"/>
                <a:satOff val="-13548"/>
                <a:lumOff val="-91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HWMS-3 Building Administrators</a:t>
          </a:r>
        </a:p>
      </dsp:txBody>
      <dsp:txXfrm>
        <a:off x="23417" y="3853776"/>
        <a:ext cx="6619999" cy="432866"/>
      </dsp:txXfrm>
    </dsp:sp>
    <dsp:sp modelId="{66C67F9B-B951-4A5B-9A2F-4F5FEADB957E}">
      <dsp:nvSpPr>
        <dsp:cNvPr id="0" name=""/>
        <dsp:cNvSpPr/>
      </dsp:nvSpPr>
      <dsp:spPr>
        <a:xfrm>
          <a:off x="0" y="4367659"/>
          <a:ext cx="6666833" cy="479700"/>
        </a:xfrm>
        <a:prstGeom prst="roundRect">
          <a:avLst/>
        </a:prstGeom>
        <a:gradFill rotWithShape="0">
          <a:gsLst>
            <a:gs pos="0">
              <a:schemeClr val="accent5">
                <a:hueOff val="-6007594"/>
                <a:satOff val="-15484"/>
                <a:lumOff val="-1045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07594"/>
                <a:satOff val="-15484"/>
                <a:lumOff val="-1045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07594"/>
                <a:satOff val="-15484"/>
                <a:lumOff val="-1045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HHS-Principal, Teacher (paid plan)</a:t>
          </a:r>
        </a:p>
      </dsp:txBody>
      <dsp:txXfrm>
        <a:off x="23417" y="4391076"/>
        <a:ext cx="6619999" cy="432866"/>
      </dsp:txXfrm>
    </dsp:sp>
    <dsp:sp modelId="{A070C03A-D4C8-482E-80B3-08C18B7E3311}">
      <dsp:nvSpPr>
        <dsp:cNvPr id="0" name=""/>
        <dsp:cNvSpPr/>
      </dsp:nvSpPr>
      <dsp:spPr>
        <a:xfrm>
          <a:off x="0" y="4904959"/>
          <a:ext cx="6666833" cy="479700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CHS-Principal, 3 A.P.’s, A.D.</a:t>
          </a:r>
        </a:p>
      </dsp:txBody>
      <dsp:txXfrm>
        <a:off x="23417" y="4928376"/>
        <a:ext cx="6619999" cy="4328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19E771-0276-45C8-A78D-1C344D8D3BF8}">
      <dsp:nvSpPr>
        <dsp:cNvPr id="0" name=""/>
        <dsp:cNvSpPr/>
      </dsp:nvSpPr>
      <dsp:spPr>
        <a:xfrm rot="5400000">
          <a:off x="6955336" y="-2900619"/>
          <a:ext cx="951174" cy="6993810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Assigned to Freeman, Prairie, Nelson, Rex</a:t>
          </a:r>
        </a:p>
      </dsp:txBody>
      <dsp:txXfrm rot="-5400000">
        <a:off x="3934018" y="167131"/>
        <a:ext cx="6947378" cy="858310"/>
      </dsp:txXfrm>
    </dsp:sp>
    <dsp:sp modelId="{5E04178F-3E46-4953-BCDB-811F77DA54FD}">
      <dsp:nvSpPr>
        <dsp:cNvPr id="0" name=""/>
        <dsp:cNvSpPr/>
      </dsp:nvSpPr>
      <dsp:spPr>
        <a:xfrm>
          <a:off x="0" y="1801"/>
          <a:ext cx="3934018" cy="118896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Add two Full time Asst. Principals at K-5 Level</a:t>
          </a:r>
        </a:p>
      </dsp:txBody>
      <dsp:txXfrm>
        <a:off x="58041" y="59842"/>
        <a:ext cx="3817936" cy="1072886"/>
      </dsp:txXfrm>
    </dsp:sp>
    <dsp:sp modelId="{959B49A8-14D1-40F5-86F7-1A8D1F75F513}">
      <dsp:nvSpPr>
        <dsp:cNvPr id="0" name=""/>
        <dsp:cNvSpPr/>
      </dsp:nvSpPr>
      <dsp:spPr>
        <a:xfrm>
          <a:off x="0" y="1250218"/>
          <a:ext cx="3934018" cy="1188968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Add one full time Asst. Principal at CHS</a:t>
          </a:r>
        </a:p>
      </dsp:txBody>
      <dsp:txXfrm>
        <a:off x="58041" y="1308259"/>
        <a:ext cx="3817936" cy="1072886"/>
      </dsp:txXfrm>
    </dsp:sp>
    <dsp:sp modelId="{A37A066D-01F8-4470-834B-DCD4A5CFB4E4}">
      <dsp:nvSpPr>
        <dsp:cNvPr id="0" name=""/>
        <dsp:cNvSpPr/>
      </dsp:nvSpPr>
      <dsp:spPr>
        <a:xfrm rot="5400000">
          <a:off x="6955336" y="-403785"/>
          <a:ext cx="951174" cy="6993810"/>
        </a:xfrm>
        <a:prstGeom prst="round2Same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Expand AD duties to support Middle School </a:t>
          </a:r>
        </a:p>
      </dsp:txBody>
      <dsp:txXfrm rot="-5400000">
        <a:off x="3934018" y="2663965"/>
        <a:ext cx="6947378" cy="858310"/>
      </dsp:txXfrm>
    </dsp:sp>
    <dsp:sp modelId="{9B818B27-9B82-4285-85E2-3C0212F07AB9}">
      <dsp:nvSpPr>
        <dsp:cNvPr id="0" name=""/>
        <dsp:cNvSpPr/>
      </dsp:nvSpPr>
      <dsp:spPr>
        <a:xfrm>
          <a:off x="0" y="2498635"/>
          <a:ext cx="3934018" cy="1188968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CHS AD</a:t>
          </a:r>
        </a:p>
      </dsp:txBody>
      <dsp:txXfrm>
        <a:off x="58041" y="2556676"/>
        <a:ext cx="3817936" cy="10728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BA4F2-9326-77FF-F6AC-03143E5314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49D304-FCFD-62F4-310E-2CF795BE70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F615D-C6EC-8FB4-8355-8E628C4CC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C9E3-E81B-4A7C-BD0A-961291B6C906}" type="datetimeFigureOut">
              <a:rPr lang="en-US" smtClean="0"/>
              <a:t>5/22/2023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73E4F-F183-F73F-E922-78AADD4BA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8A245-5188-A493-94CD-264020BC2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167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ACCFC-38FA-0625-A329-E7D64D51C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D27EE-764B-A53B-5884-968E642A8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0F4368-EE38-7FE2-F24B-1C857035A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C9E3-E81B-4A7C-BD0A-961291B6C906}" type="datetimeFigureOut">
              <a:rPr lang="en-US" smtClean="0"/>
              <a:t>5/22/2023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5AFD7-3A5B-81EC-0461-602466902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E880-88C0-41C4-1FC1-24CB6A8BF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906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80215-7F8A-3202-160F-01B8EF383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A9B02B-7323-A5C8-929A-34B942666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F5BF3-2CE9-70A3-F8EB-DD50C81F8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C9E3-E81B-4A7C-BD0A-961291B6C906}" type="datetimeFigureOut">
              <a:rPr lang="en-US" smtClean="0"/>
              <a:t>5/22/2023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C08DD-3FE7-8FA5-9068-55C79F238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FC988F-D123-F3D7-C50D-5968B4D34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28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CD665-1709-EB38-2A86-CB1CFFE22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1EB37-44BE-31C2-9689-EBCD96D3C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99798-2E3A-CF12-117A-40BA452C71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3A8973-4499-AA95-5CBF-A26BBEE44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C9E3-E81B-4A7C-BD0A-961291B6C906}" type="datetimeFigureOut">
              <a:rPr lang="en-US" smtClean="0"/>
              <a:t>5/22/2023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98AB72-4816-22A7-9D9C-47899F9C6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3268F8-F5EC-8A72-F141-B22E6A73B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224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E6374-4EFB-3C36-32C1-38D0EACCE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22CADD-C2E3-EB12-674D-B717A489E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78F19F-F5B6-D2E9-7C0D-8B2A257E8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692C0-DA6C-D74F-4FE8-3B0831239E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4A2E81-CB5C-E39B-9DC7-9A76349361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FC36CC-E3BD-760C-A4D0-A2882D7D4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C9E3-E81B-4A7C-BD0A-961291B6C906}" type="datetimeFigureOut">
              <a:rPr lang="en-US" smtClean="0"/>
              <a:t>5/22/2023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A3D237-D6FC-79BE-F2A7-6C4052EAE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2EE7F7-DBBC-56BB-8CA8-BDA1D2430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531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CB3B4-30B7-8E78-3BF2-1224D4CC2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255473-5887-A6C2-5EFE-E6D4E150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C9E3-E81B-4A7C-BD0A-961291B6C906}" type="datetimeFigureOut">
              <a:rPr lang="en-US" smtClean="0"/>
              <a:t>5/22/2023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99B2FD-942A-1BA7-C2E4-17EB8513B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1740CA-56CA-E9C4-FEC4-807CF2185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370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0661D3-53C5-B4AA-56FC-3C12B2A96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C9E3-E81B-4A7C-BD0A-961291B6C906}" type="datetimeFigureOut">
              <a:rPr lang="en-US" smtClean="0"/>
              <a:t>5/22/2023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980A18-3E08-E43B-5BD0-EAFD109F1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69EA07-3C35-7A45-33B7-D603F95A1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056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18B8D-6949-E392-FAD1-23C72732F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474A1-DAB5-6305-066C-376F27D13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C5475-EEB3-17E2-341C-4AF10D1FF6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316C21-3FE1-8005-617B-5252D7685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C9E3-E81B-4A7C-BD0A-961291B6C906}" type="datetimeFigureOut">
              <a:rPr lang="en-US" smtClean="0"/>
              <a:t>5/22/2023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631E87-48BD-FEDB-E5A1-BA060BA8E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B83D6A-1745-705B-69B0-1CD8B9E94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276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79E7D-CC7B-9695-8114-F4ACF0F91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655357-A211-19AD-CF20-A5C9BC47B3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96712-6739-004F-E5B1-D59A689FB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BAEC27-81C4-D734-4241-BBE83C298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C9E3-E81B-4A7C-BD0A-961291B6C906}" type="datetimeFigureOut">
              <a:rPr lang="en-US" smtClean="0"/>
              <a:t>5/22/2023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E31AD3-C626-4930-C35E-9CF4F39B9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D4C941-1E10-5B9A-B539-7302EB68A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294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80D04-6054-8292-C2E8-6C9C9E4E3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95B063-62C0-9FDE-73DF-0CCE4050A5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99605-0C0F-D32B-1AFA-E2B3E2DE0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C9E3-E81B-4A7C-BD0A-961291B6C906}" type="datetimeFigureOut">
              <a:rPr lang="en-US" smtClean="0"/>
              <a:t>5/22/2023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37DAC-5305-08ED-039C-1C6CF41D8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1F9525-C5CB-FBED-2EF8-868E31552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84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6BD7C0-F485-A6EB-FBCE-C76096E315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28DF65-5C5E-36F8-11FE-1C6A9C9517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02086-23B1-DAB2-EDAC-D309595F1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C9E3-E81B-4A7C-BD0A-961291B6C906}" type="datetimeFigureOut">
              <a:rPr lang="en-US" smtClean="0"/>
              <a:t>5/22/2023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10659-E7B9-A9AD-076F-4587BD043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04464-0A09-17B3-9BCE-5ADC6DDAD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23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8392F-43C1-421E-C8AA-6A5274F8F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7F9135-9AA3-1002-C89A-71A8E90C9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1FE71-0E5D-8892-E47A-6200CA135B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BC9E3-E81B-4A7C-BD0A-961291B6C906}" type="datetimeFigureOut">
              <a:rPr lang="en-US" smtClean="0"/>
              <a:t>5/22/2023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6EFFF-A5CC-212B-624A-71F1C78776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5133D-2FB4-A8F7-B2ED-C25B21838C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369CE-E575-451A-9C58-5196E42CB7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797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6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18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54A80E-E569-2411-8D51-8E3E5CD2B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1" y="390525"/>
            <a:ext cx="10909640" cy="1510301"/>
          </a:xfrm>
        </p:spPr>
        <p:txBody>
          <a:bodyPr anchor="ctr">
            <a:normAutofit/>
          </a:bodyPr>
          <a:lstStyle/>
          <a:p>
            <a:r>
              <a:rPr lang="en-US" sz="6600" dirty="0">
                <a:solidFill>
                  <a:srgbClr val="FFFFFF"/>
                </a:solidFill>
              </a:rPr>
              <a:t>Administrative Staffing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72FF3C-C09E-21F8-E7E2-8CF9C7C978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5601" y="1900826"/>
            <a:ext cx="6396204" cy="662542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April 17, 2023</a:t>
            </a:r>
          </a:p>
        </p:txBody>
      </p:sp>
      <p:sp>
        <p:nvSpPr>
          <p:cNvPr id="25" name="sketch line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E4B06545-75B0-B61B-1079-3098F0C55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77" y="3210807"/>
            <a:ext cx="10118598" cy="273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582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47473B-B9B5-DD92-006B-F41D105EB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>
            <a:normAutofit/>
          </a:bodyPr>
          <a:lstStyle/>
          <a:p>
            <a:r>
              <a:rPr lang="en-US" sz="8000" dirty="0"/>
              <a:t>Goal</a:t>
            </a:r>
          </a:p>
        </p:txBody>
      </p:sp>
      <p:pic>
        <p:nvPicPr>
          <p:cNvPr id="5" name="Picture 4" descr="White bulbs with a yellow one standing out">
            <a:extLst>
              <a:ext uri="{FF2B5EF4-FFF2-40B4-BE49-F238E27FC236}">
                <a16:creationId xmlns:a16="http://schemas.microsoft.com/office/drawing/2014/main" id="{C61AEA9E-AFDF-A939-C50C-D036F629F4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12" r="8853" b="-1"/>
          <a:stretch/>
        </p:blipFill>
        <p:spPr>
          <a:xfrm>
            <a:off x="0" y="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73ED0-434A-2DFB-D996-7D5747CAF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88" y="2333297"/>
            <a:ext cx="4840010" cy="3843666"/>
          </a:xfrm>
        </p:spPr>
        <p:txBody>
          <a:bodyPr>
            <a:normAutofit/>
          </a:bodyPr>
          <a:lstStyle/>
          <a:p>
            <a:r>
              <a:rPr lang="en-U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“Investigate and determine feasibility of assistant </a:t>
            </a:r>
            <a:r>
              <a:rPr lang="en-US" sz="3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rincipals at all elementary </a:t>
            </a:r>
            <a:r>
              <a:rPr lang="en-US" sz="3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chools.”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14572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750DF-10A0-8EC5-82F9-47E6BC37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105436" cy="1600200"/>
          </a:xfrm>
        </p:spPr>
        <p:txBody>
          <a:bodyPr/>
          <a:lstStyle/>
          <a:p>
            <a:pPr algn="ctr"/>
            <a:r>
              <a:rPr lang="en-US" sz="3600" b="1" dirty="0"/>
              <a:t>Student Enrollment by Building 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B17CC097-CA6F-25DD-EF0B-B803DD58CF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1214337"/>
              </p:ext>
            </p:extLst>
          </p:nvPr>
        </p:nvGraphicFramePr>
        <p:xfrm>
          <a:off x="6018244" y="987425"/>
          <a:ext cx="5337143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B0207-7B43-34DC-B4F3-66DE438105F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9C38AF6E-533D-D05B-897D-FCA4E1626D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39" y="2995520"/>
            <a:ext cx="4896533" cy="132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599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Freeform: Shape 35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E5006D-4FB6-4B1A-7D1B-03F826C9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700" dirty="0">
                <a:solidFill>
                  <a:srgbClr val="FFFFFF"/>
                </a:solidFill>
              </a:rPr>
              <a:t>Current # of Administrators by Building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F299710-266E-D8D5-636C-254FB3321F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2128129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2608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Flowchart: Document 2054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50A626-3EFA-7DC1-C61E-D1A76F56E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District Total O</a:t>
            </a:r>
            <a:r>
              <a:rPr lang="en-US" sz="3200" dirty="0">
                <a:solidFill>
                  <a:srgbClr val="FFFFFF"/>
                </a:solidFill>
              </a:rPr>
              <a:t>DRs </a:t>
            </a: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by Year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35C36C0-7DE2-41C6-C946-BEA7AB40510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07933" y="1160936"/>
            <a:ext cx="7760318" cy="4791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491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32151C-BF09-7651-9EBC-82EC643FF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USD 261 Total # of IEPs by Year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183E8D3-3875-0E98-0F85-01003A1E6A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3839161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35204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ED900A-2430-232B-60C9-C84DA6AC2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Total # of IEPs by Building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3A3E4F3-80EE-BD29-5CDA-2593AB6C8D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3182086"/>
              </p:ext>
            </p:extLst>
          </p:nvPr>
        </p:nvGraphicFramePr>
        <p:xfrm>
          <a:off x="330926" y="2037807"/>
          <a:ext cx="11453637" cy="4670910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</a:tblPr>
              <a:tblGrid>
                <a:gridCol w="3112442">
                  <a:extLst>
                    <a:ext uri="{9D8B030D-6E8A-4147-A177-3AD203B41FA5}">
                      <a16:colId xmlns:a16="http://schemas.microsoft.com/office/drawing/2014/main" val="1032429454"/>
                    </a:ext>
                  </a:extLst>
                </a:gridCol>
                <a:gridCol w="1836073">
                  <a:extLst>
                    <a:ext uri="{9D8B030D-6E8A-4147-A177-3AD203B41FA5}">
                      <a16:colId xmlns:a16="http://schemas.microsoft.com/office/drawing/2014/main" val="445010668"/>
                    </a:ext>
                  </a:extLst>
                </a:gridCol>
                <a:gridCol w="1457760">
                  <a:extLst>
                    <a:ext uri="{9D8B030D-6E8A-4147-A177-3AD203B41FA5}">
                      <a16:colId xmlns:a16="http://schemas.microsoft.com/office/drawing/2014/main" val="1627244536"/>
                    </a:ext>
                  </a:extLst>
                </a:gridCol>
                <a:gridCol w="1727417">
                  <a:extLst>
                    <a:ext uri="{9D8B030D-6E8A-4147-A177-3AD203B41FA5}">
                      <a16:colId xmlns:a16="http://schemas.microsoft.com/office/drawing/2014/main" val="1647228908"/>
                    </a:ext>
                  </a:extLst>
                </a:gridCol>
                <a:gridCol w="1603818">
                  <a:extLst>
                    <a:ext uri="{9D8B030D-6E8A-4147-A177-3AD203B41FA5}">
                      <a16:colId xmlns:a16="http://schemas.microsoft.com/office/drawing/2014/main" val="416903160"/>
                    </a:ext>
                  </a:extLst>
                </a:gridCol>
                <a:gridCol w="1716127">
                  <a:extLst>
                    <a:ext uri="{9D8B030D-6E8A-4147-A177-3AD203B41FA5}">
                      <a16:colId xmlns:a16="http://schemas.microsoft.com/office/drawing/2014/main" val="1817075570"/>
                    </a:ext>
                  </a:extLst>
                </a:gridCol>
              </a:tblGrid>
              <a:tr h="31139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cap="none" spc="0" dirty="0">
                          <a:solidFill>
                            <a:schemeClr val="bg1"/>
                          </a:solidFill>
                          <a:effectLst/>
                        </a:rPr>
                        <a:t>Building </a:t>
                      </a:r>
                    </a:p>
                  </a:txBody>
                  <a:tcPr marL="76770" marR="18454" marT="59054" marB="59054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cap="none" spc="0">
                          <a:solidFill>
                            <a:schemeClr val="bg1"/>
                          </a:solidFill>
                          <a:effectLst/>
                        </a:rPr>
                        <a:t>2018-2019</a:t>
                      </a:r>
                    </a:p>
                  </a:txBody>
                  <a:tcPr marL="76770" marR="18454" marT="59054" marB="5905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cap="none" spc="0">
                          <a:solidFill>
                            <a:schemeClr val="bg1"/>
                          </a:solidFill>
                          <a:effectLst/>
                        </a:rPr>
                        <a:t>2019-2020</a:t>
                      </a:r>
                    </a:p>
                  </a:txBody>
                  <a:tcPr marL="76770" marR="18454" marT="59054" marB="5905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cap="none" spc="0">
                          <a:solidFill>
                            <a:schemeClr val="bg1"/>
                          </a:solidFill>
                          <a:effectLst/>
                        </a:rPr>
                        <a:t>2020-2021</a:t>
                      </a:r>
                    </a:p>
                  </a:txBody>
                  <a:tcPr marL="76770" marR="18454" marT="59054" marB="5905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cap="none" spc="0">
                          <a:solidFill>
                            <a:schemeClr val="bg1"/>
                          </a:solidFill>
                          <a:effectLst/>
                        </a:rPr>
                        <a:t>2021-2022</a:t>
                      </a:r>
                    </a:p>
                  </a:txBody>
                  <a:tcPr marL="76770" marR="18454" marT="59054" marB="5905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cap="none" spc="0">
                          <a:solidFill>
                            <a:schemeClr val="bg1"/>
                          </a:solidFill>
                          <a:effectLst/>
                        </a:rPr>
                        <a:t>2022-2023</a:t>
                      </a:r>
                    </a:p>
                  </a:txBody>
                  <a:tcPr marL="76770" marR="18454" marT="59054" marB="5905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6379"/>
                  </a:ext>
                </a:extLst>
              </a:tr>
              <a:tr h="31139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Freeman</a:t>
                      </a:r>
                    </a:p>
                  </a:txBody>
                  <a:tcPr marL="76770" marR="18454" marT="59054" marB="59054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64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61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67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71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90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439284"/>
                  </a:ext>
                </a:extLst>
              </a:tr>
              <a:tr h="31139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Nelson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106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116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 dirty="0">
                          <a:solidFill>
                            <a:schemeClr val="tx1"/>
                          </a:solidFill>
                          <a:effectLst/>
                        </a:rPr>
                        <a:t>137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99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95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565265"/>
                  </a:ext>
                </a:extLst>
              </a:tr>
              <a:tr h="31139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 err="1">
                          <a:solidFill>
                            <a:schemeClr val="tx1"/>
                          </a:solidFill>
                          <a:effectLst/>
                        </a:rPr>
                        <a:t>Oatville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6770" marR="18454" marT="59054" marB="59054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73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61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 dirty="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82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4780907"/>
                  </a:ext>
                </a:extLst>
              </a:tr>
              <a:tr h="31139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Prairie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89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94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106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102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94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1976159"/>
                  </a:ext>
                </a:extLst>
              </a:tr>
              <a:tr h="31139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Rex</a:t>
                      </a:r>
                    </a:p>
                  </a:txBody>
                  <a:tcPr marL="76770" marR="18454" marT="59054" marB="59054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75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85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76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85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106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5709928"/>
                  </a:ext>
                </a:extLst>
              </a:tr>
              <a:tr h="31139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Ruth Clark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62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 dirty="0">
                          <a:solidFill>
                            <a:schemeClr val="tx1"/>
                          </a:solidFill>
                          <a:effectLst/>
                        </a:rPr>
                        <a:t>65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54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69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102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856369"/>
                  </a:ext>
                </a:extLst>
              </a:tr>
              <a:tr h="31139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Haysville Middle School</a:t>
                      </a:r>
                    </a:p>
                  </a:txBody>
                  <a:tcPr marL="76770" marR="18454" marT="59054" marB="59054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127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139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120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158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141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8243777"/>
                  </a:ext>
                </a:extLst>
              </a:tr>
              <a:tr h="31139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Haysville West Middle School 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75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78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68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74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90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780177"/>
                  </a:ext>
                </a:extLst>
              </a:tr>
              <a:tr h="31139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Campus High School</a:t>
                      </a:r>
                    </a:p>
                  </a:txBody>
                  <a:tcPr marL="76770" marR="18454" marT="59054" marB="59054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236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232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179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235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258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8697222"/>
                  </a:ext>
                </a:extLst>
              </a:tr>
              <a:tr h="31139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Haysville High School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8729166"/>
                  </a:ext>
                </a:extLst>
              </a:tr>
              <a:tr h="31139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Tri-City Day School</a:t>
                      </a:r>
                    </a:p>
                  </a:txBody>
                  <a:tcPr marL="76770" marR="18454" marT="59054" marB="59054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6696494"/>
                  </a:ext>
                </a:extLst>
              </a:tr>
              <a:tr h="31139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Chisholm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NA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361614"/>
                  </a:ext>
                </a:extLst>
              </a:tr>
              <a:tr h="31139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Out of District (Heartspring)</a:t>
                      </a:r>
                    </a:p>
                  </a:txBody>
                  <a:tcPr marL="76770" marR="18454" marT="59054" marB="59054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143385"/>
                  </a:ext>
                </a:extLst>
              </a:tr>
              <a:tr h="31139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>
                          <a:solidFill>
                            <a:schemeClr val="tx1"/>
                          </a:solidFill>
                          <a:effectLst/>
                        </a:rPr>
                        <a:t>Total Students: 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 dirty="0">
                          <a:solidFill>
                            <a:srgbClr val="FF0000"/>
                          </a:solidFill>
                          <a:effectLst/>
                        </a:rPr>
                        <a:t>930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 dirty="0">
                          <a:solidFill>
                            <a:srgbClr val="FF0000"/>
                          </a:solidFill>
                          <a:effectLst/>
                        </a:rPr>
                        <a:t>971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 dirty="0">
                          <a:solidFill>
                            <a:srgbClr val="FF0000"/>
                          </a:solidFill>
                          <a:effectLst/>
                        </a:rPr>
                        <a:t>876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 dirty="0">
                          <a:solidFill>
                            <a:srgbClr val="FF0000"/>
                          </a:solidFill>
                          <a:effectLst/>
                        </a:rPr>
                        <a:t>981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cap="none" spc="0" dirty="0">
                          <a:solidFill>
                            <a:srgbClr val="FF0000"/>
                          </a:solidFill>
                          <a:effectLst/>
                        </a:rPr>
                        <a:t>1066</a:t>
                      </a:r>
                    </a:p>
                  </a:txBody>
                  <a:tcPr marL="76770" marR="18454" marT="59054" marB="59054" anchor="b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406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594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5E6B3632-31A7-4B9A-9B3B-DAADD1D372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7332454-96B9-632A-CA31-A651B754B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725" y="640081"/>
            <a:ext cx="3206143" cy="548900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Office Discipline Referrals By School Year (ODR)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B928615-64CC-3F52-37DA-77CD20E807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1489882"/>
              </p:ext>
            </p:extLst>
          </p:nvPr>
        </p:nvGraphicFramePr>
        <p:xfrm>
          <a:off x="365760" y="728907"/>
          <a:ext cx="7768048" cy="5306130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</a:tblPr>
              <a:tblGrid>
                <a:gridCol w="1833428">
                  <a:extLst>
                    <a:ext uri="{9D8B030D-6E8A-4147-A177-3AD203B41FA5}">
                      <a16:colId xmlns:a16="http://schemas.microsoft.com/office/drawing/2014/main" val="2253822999"/>
                    </a:ext>
                  </a:extLst>
                </a:gridCol>
                <a:gridCol w="1186924">
                  <a:extLst>
                    <a:ext uri="{9D8B030D-6E8A-4147-A177-3AD203B41FA5}">
                      <a16:colId xmlns:a16="http://schemas.microsoft.com/office/drawing/2014/main" val="2749704355"/>
                    </a:ext>
                  </a:extLst>
                </a:gridCol>
                <a:gridCol w="1186924">
                  <a:extLst>
                    <a:ext uri="{9D8B030D-6E8A-4147-A177-3AD203B41FA5}">
                      <a16:colId xmlns:a16="http://schemas.microsoft.com/office/drawing/2014/main" val="2150697533"/>
                    </a:ext>
                  </a:extLst>
                </a:gridCol>
                <a:gridCol w="1186924">
                  <a:extLst>
                    <a:ext uri="{9D8B030D-6E8A-4147-A177-3AD203B41FA5}">
                      <a16:colId xmlns:a16="http://schemas.microsoft.com/office/drawing/2014/main" val="929070470"/>
                    </a:ext>
                  </a:extLst>
                </a:gridCol>
                <a:gridCol w="1186924">
                  <a:extLst>
                    <a:ext uri="{9D8B030D-6E8A-4147-A177-3AD203B41FA5}">
                      <a16:colId xmlns:a16="http://schemas.microsoft.com/office/drawing/2014/main" val="2074483445"/>
                    </a:ext>
                  </a:extLst>
                </a:gridCol>
                <a:gridCol w="1186924">
                  <a:extLst>
                    <a:ext uri="{9D8B030D-6E8A-4147-A177-3AD203B41FA5}">
                      <a16:colId xmlns:a16="http://schemas.microsoft.com/office/drawing/2014/main" val="2713551977"/>
                    </a:ext>
                  </a:extLst>
                </a:gridCol>
              </a:tblGrid>
              <a:tr h="589570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Building</a:t>
                      </a:r>
                    </a:p>
                  </a:txBody>
                  <a:tcPr marL="168955" marR="52033" marT="129965" marB="129965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Year</a:t>
                      </a:r>
                    </a:p>
                  </a:txBody>
                  <a:tcPr marL="168955" marR="166508" marT="129965" marB="129965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60335"/>
                  </a:ext>
                </a:extLst>
              </a:tr>
              <a:tr h="589570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18-19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19-20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20-21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21-22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22-23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5948887"/>
                  </a:ext>
                </a:extLst>
              </a:tr>
              <a:tr h="589570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Freeman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44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87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114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154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7206784"/>
                  </a:ext>
                </a:extLst>
              </a:tr>
              <a:tr h="589570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Nelson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46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222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290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8733399"/>
                  </a:ext>
                </a:extLst>
              </a:tr>
              <a:tr h="589570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Oatville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73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73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53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76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167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080460"/>
                  </a:ext>
                </a:extLst>
              </a:tr>
              <a:tr h="589570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Prairie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177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133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49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164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8785045"/>
                  </a:ext>
                </a:extLst>
              </a:tr>
              <a:tr h="589570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Rex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225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184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283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280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7084829"/>
                  </a:ext>
                </a:extLst>
              </a:tr>
              <a:tr h="589570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Ruth Clark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6390739"/>
                  </a:ext>
                </a:extLst>
              </a:tr>
              <a:tr h="589570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Elem Total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441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549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378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762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1081</a:t>
                      </a:r>
                    </a:p>
                  </a:txBody>
                  <a:tcPr marL="168955" marR="52033" marT="129965" marB="129965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183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3093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A8FE851-01C1-1F0C-2930-66D99D4B3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Special Education I.E.Ps by Building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D6A2FA3-DED0-49A0-ED47-846B76D243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8473707"/>
              </p:ext>
            </p:extLst>
          </p:nvPr>
        </p:nvGraphicFramePr>
        <p:xfrm>
          <a:off x="644056" y="2524089"/>
          <a:ext cx="10927831" cy="3369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3051">
                  <a:extLst>
                    <a:ext uri="{9D8B030D-6E8A-4147-A177-3AD203B41FA5}">
                      <a16:colId xmlns:a16="http://schemas.microsoft.com/office/drawing/2014/main" val="638637501"/>
                    </a:ext>
                  </a:extLst>
                </a:gridCol>
                <a:gridCol w="1824956">
                  <a:extLst>
                    <a:ext uri="{9D8B030D-6E8A-4147-A177-3AD203B41FA5}">
                      <a16:colId xmlns:a16="http://schemas.microsoft.com/office/drawing/2014/main" val="3967295395"/>
                    </a:ext>
                  </a:extLst>
                </a:gridCol>
                <a:gridCol w="1824956">
                  <a:extLst>
                    <a:ext uri="{9D8B030D-6E8A-4147-A177-3AD203B41FA5}">
                      <a16:colId xmlns:a16="http://schemas.microsoft.com/office/drawing/2014/main" val="1247894136"/>
                    </a:ext>
                  </a:extLst>
                </a:gridCol>
                <a:gridCol w="1824956">
                  <a:extLst>
                    <a:ext uri="{9D8B030D-6E8A-4147-A177-3AD203B41FA5}">
                      <a16:colId xmlns:a16="http://schemas.microsoft.com/office/drawing/2014/main" val="1054192665"/>
                    </a:ext>
                  </a:extLst>
                </a:gridCol>
                <a:gridCol w="1824956">
                  <a:extLst>
                    <a:ext uri="{9D8B030D-6E8A-4147-A177-3AD203B41FA5}">
                      <a16:colId xmlns:a16="http://schemas.microsoft.com/office/drawing/2014/main" val="214174123"/>
                    </a:ext>
                  </a:extLst>
                </a:gridCol>
                <a:gridCol w="1824956">
                  <a:extLst>
                    <a:ext uri="{9D8B030D-6E8A-4147-A177-3AD203B41FA5}">
                      <a16:colId xmlns:a16="http://schemas.microsoft.com/office/drawing/2014/main" val="3131312465"/>
                    </a:ext>
                  </a:extLst>
                </a:gridCol>
              </a:tblGrid>
              <a:tr h="4813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Building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2018-2019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2019-2020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2020-2021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2021-2022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2022-2023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extLst>
                  <a:ext uri="{0D108BD9-81ED-4DB2-BD59-A6C34878D82A}">
                    <a16:rowId xmlns:a16="http://schemas.microsoft.com/office/drawing/2014/main" val="1862604127"/>
                  </a:ext>
                </a:extLst>
              </a:tr>
              <a:tr h="4813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Freeman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64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61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67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71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90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extLst>
                  <a:ext uri="{0D108BD9-81ED-4DB2-BD59-A6C34878D82A}">
                    <a16:rowId xmlns:a16="http://schemas.microsoft.com/office/drawing/2014/main" val="1526035613"/>
                  </a:ext>
                </a:extLst>
              </a:tr>
              <a:tr h="4813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Nelson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106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116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137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99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95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extLst>
                  <a:ext uri="{0D108BD9-81ED-4DB2-BD59-A6C34878D82A}">
                    <a16:rowId xmlns:a16="http://schemas.microsoft.com/office/drawing/2014/main" val="1327233158"/>
                  </a:ext>
                </a:extLst>
              </a:tr>
              <a:tr h="4813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Oatville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70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73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61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80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82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extLst>
                  <a:ext uri="{0D108BD9-81ED-4DB2-BD59-A6C34878D82A}">
                    <a16:rowId xmlns:a16="http://schemas.microsoft.com/office/drawing/2014/main" val="3119874305"/>
                  </a:ext>
                </a:extLst>
              </a:tr>
              <a:tr h="4813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Prairie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89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94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106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102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94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extLst>
                  <a:ext uri="{0D108BD9-81ED-4DB2-BD59-A6C34878D82A}">
                    <a16:rowId xmlns:a16="http://schemas.microsoft.com/office/drawing/2014/main" val="4234148163"/>
                  </a:ext>
                </a:extLst>
              </a:tr>
              <a:tr h="4813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Rex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75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85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76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85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106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extLst>
                  <a:ext uri="{0D108BD9-81ED-4DB2-BD59-A6C34878D82A}">
                    <a16:rowId xmlns:a16="http://schemas.microsoft.com/office/drawing/2014/main" val="2015975405"/>
                  </a:ext>
                </a:extLst>
              </a:tr>
              <a:tr h="4813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Ruth Clark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62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65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54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69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>
                          <a:effectLst/>
                        </a:rPr>
                        <a:t>102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775" marR="18775" marT="18775" marB="0" anchor="ctr"/>
                </a:tc>
                <a:extLst>
                  <a:ext uri="{0D108BD9-81ED-4DB2-BD59-A6C34878D82A}">
                    <a16:rowId xmlns:a16="http://schemas.microsoft.com/office/drawing/2014/main" val="2541218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2831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4" name="Rectangle 4102">
            <a:extLst>
              <a:ext uri="{FF2B5EF4-FFF2-40B4-BE49-F238E27FC236}">
                <a16:creationId xmlns:a16="http://schemas.microsoft.com/office/drawing/2014/main" id="{F8446B12-7391-4711-8B31-112A0B89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7F41D3-424F-8BA7-22E2-CE2C018CA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428000"/>
            <a:ext cx="6143626" cy="1400400"/>
          </a:xfrm>
        </p:spPr>
        <p:txBody>
          <a:bodyPr vert="horz" wrap="square" lIns="91440" tIns="45720" rIns="91440" bIns="45720" rtlCol="0" anchor="b">
            <a:normAutofit/>
          </a:bodyPr>
          <a:lstStyle/>
          <a:p>
            <a:r>
              <a:rPr lang="en-US" sz="5600">
                <a:solidFill>
                  <a:schemeClr val="bg1"/>
                </a:solidFill>
              </a:rPr>
              <a:t>Campus High School</a:t>
            </a:r>
          </a:p>
        </p:txBody>
      </p:sp>
      <p:pic>
        <p:nvPicPr>
          <p:cNvPr id="4098" name="Picture 2" descr="Campus High School">
            <a:extLst>
              <a:ext uri="{FF2B5EF4-FFF2-40B4-BE49-F238E27FC236}">
                <a16:creationId xmlns:a16="http://schemas.microsoft.com/office/drawing/2014/main" id="{7A1F84C8-E43B-F2C7-A576-8351D9C7BFE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64" b="13040"/>
          <a:stretch/>
        </p:blipFill>
        <p:spPr bwMode="auto">
          <a:xfrm>
            <a:off x="20" y="-1"/>
            <a:ext cx="12191980" cy="3984912"/>
          </a:xfrm>
          <a:custGeom>
            <a:avLst/>
            <a:gdLst/>
            <a:ahLst/>
            <a:cxnLst/>
            <a:rect l="l" t="t" r="r" b="b"/>
            <a:pathLst>
              <a:path w="12192000" h="3984912">
                <a:moveTo>
                  <a:pt x="0" y="0"/>
                </a:moveTo>
                <a:lnTo>
                  <a:pt x="12192000" y="0"/>
                </a:lnTo>
                <a:lnTo>
                  <a:pt x="12192000" y="566059"/>
                </a:lnTo>
                <a:lnTo>
                  <a:pt x="12192000" y="794037"/>
                </a:lnTo>
                <a:lnTo>
                  <a:pt x="12192000" y="2336800"/>
                </a:lnTo>
                <a:lnTo>
                  <a:pt x="12192000" y="2631227"/>
                </a:lnTo>
                <a:lnTo>
                  <a:pt x="12192000" y="3908712"/>
                </a:lnTo>
                <a:lnTo>
                  <a:pt x="9439275" y="3984912"/>
                </a:lnTo>
                <a:lnTo>
                  <a:pt x="5572127" y="3737262"/>
                </a:lnTo>
                <a:lnTo>
                  <a:pt x="0" y="3908712"/>
                </a:lnTo>
                <a:lnTo>
                  <a:pt x="0" y="2631227"/>
                </a:lnTo>
                <a:lnTo>
                  <a:pt x="0" y="2336800"/>
                </a:lnTo>
                <a:lnTo>
                  <a:pt x="0" y="794037"/>
                </a:lnTo>
                <a:lnTo>
                  <a:pt x="0" y="56605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15" name="Group 4104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4106" name="Freeform: Shape 4105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16" name="Freeform: Shape 4106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3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88926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7332454-96B9-632A-CA31-A651B754B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pPr algn="ctr"/>
            <a:r>
              <a:rPr lang="en-US" sz="3700" b="1" dirty="0">
                <a:solidFill>
                  <a:srgbClr val="FFFFFF"/>
                </a:solidFill>
              </a:rPr>
              <a:t>CHS Office Discipline Referrals (ODR)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E80FEE8-9206-F3C9-BBCC-7101C5DC92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4063320"/>
              </p:ext>
            </p:extLst>
          </p:nvPr>
        </p:nvGraphicFramePr>
        <p:xfrm>
          <a:off x="644056" y="3231863"/>
          <a:ext cx="10927832" cy="2096172"/>
        </p:xfrm>
        <a:graphic>
          <a:graphicData uri="http://schemas.openxmlformats.org/drawingml/2006/table">
            <a:tbl>
              <a:tblPr/>
              <a:tblGrid>
                <a:gridCol w="1574942">
                  <a:extLst>
                    <a:ext uri="{9D8B030D-6E8A-4147-A177-3AD203B41FA5}">
                      <a16:colId xmlns:a16="http://schemas.microsoft.com/office/drawing/2014/main" val="1988788271"/>
                    </a:ext>
                  </a:extLst>
                </a:gridCol>
                <a:gridCol w="1336765">
                  <a:extLst>
                    <a:ext uri="{9D8B030D-6E8A-4147-A177-3AD203B41FA5}">
                      <a16:colId xmlns:a16="http://schemas.microsoft.com/office/drawing/2014/main" val="1962209235"/>
                    </a:ext>
                  </a:extLst>
                </a:gridCol>
                <a:gridCol w="1336765">
                  <a:extLst>
                    <a:ext uri="{9D8B030D-6E8A-4147-A177-3AD203B41FA5}">
                      <a16:colId xmlns:a16="http://schemas.microsoft.com/office/drawing/2014/main" val="2099260581"/>
                    </a:ext>
                  </a:extLst>
                </a:gridCol>
                <a:gridCol w="1336765">
                  <a:extLst>
                    <a:ext uri="{9D8B030D-6E8A-4147-A177-3AD203B41FA5}">
                      <a16:colId xmlns:a16="http://schemas.microsoft.com/office/drawing/2014/main" val="1406404448"/>
                    </a:ext>
                  </a:extLst>
                </a:gridCol>
                <a:gridCol w="1634486">
                  <a:extLst>
                    <a:ext uri="{9D8B030D-6E8A-4147-A177-3AD203B41FA5}">
                      <a16:colId xmlns:a16="http://schemas.microsoft.com/office/drawing/2014/main" val="2253717799"/>
                    </a:ext>
                  </a:extLst>
                </a:gridCol>
                <a:gridCol w="1634486">
                  <a:extLst>
                    <a:ext uri="{9D8B030D-6E8A-4147-A177-3AD203B41FA5}">
                      <a16:colId xmlns:a16="http://schemas.microsoft.com/office/drawing/2014/main" val="86846609"/>
                    </a:ext>
                  </a:extLst>
                </a:gridCol>
                <a:gridCol w="2073623">
                  <a:extLst>
                    <a:ext uri="{9D8B030D-6E8A-4147-A177-3AD203B41FA5}">
                      <a16:colId xmlns:a16="http://schemas.microsoft.com/office/drawing/2014/main" val="2996752584"/>
                    </a:ext>
                  </a:extLst>
                </a:gridCol>
              </a:tblGrid>
              <a:tr h="56805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dirty="0">
                          <a:effectLst/>
                        </a:rPr>
                        <a:t>Building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 fontAlgn="b"/>
                      <a:r>
                        <a:rPr lang="en-US" sz="3200" dirty="0">
                          <a:effectLst/>
                        </a:rPr>
                        <a:t>Year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2600" dirty="0">
                          <a:effectLst/>
                        </a:rPr>
                        <a:t>Average # Per Year</a:t>
                      </a:r>
                    </a:p>
                    <a:p>
                      <a:pPr algn="ctr" rtl="0" fontAlgn="ctr"/>
                      <a:r>
                        <a:rPr lang="en-US" sz="2600" dirty="0">
                          <a:effectLst/>
                        </a:rPr>
                        <a:t>2018-2023</a:t>
                      </a:r>
                    </a:p>
                  </a:txBody>
                  <a:tcPr marL="66987" marR="66987" marT="44658" marB="44658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1742363"/>
                  </a:ext>
                </a:extLst>
              </a:tr>
              <a:tr h="568051">
                <a:tc>
                  <a:txBody>
                    <a:bodyPr/>
                    <a:lstStyle/>
                    <a:p>
                      <a:pPr algn="ctr" rtl="0" fontAlgn="b"/>
                      <a:endParaRPr lang="en-US" sz="3200" dirty="0">
                        <a:effectLst/>
                      </a:endParaRP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dirty="0">
                          <a:effectLst/>
                        </a:rPr>
                        <a:t>18-19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dirty="0">
                          <a:effectLst/>
                        </a:rPr>
                        <a:t>19-20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dirty="0">
                          <a:effectLst/>
                        </a:rPr>
                        <a:t>20-21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dirty="0">
                          <a:effectLst/>
                        </a:rPr>
                        <a:t>21-22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dirty="0">
                          <a:effectLst/>
                        </a:rPr>
                        <a:t>22-23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804951"/>
                  </a:ext>
                </a:extLst>
              </a:tr>
              <a:tr h="81813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CHS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736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888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682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1490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2061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dirty="0">
                          <a:effectLst/>
                        </a:rPr>
                        <a:t>1171</a:t>
                      </a:r>
                    </a:p>
                  </a:txBody>
                  <a:tcPr marL="66987" marR="66987" marT="44658" marB="44658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283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5134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80C47D-67B8-45A8-3887-60BBF928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Total # of IEPs at Campus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B58B2F2-559E-AD28-0E0E-CF7A38C123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071506"/>
              </p:ext>
            </p:extLst>
          </p:nvPr>
        </p:nvGraphicFramePr>
        <p:xfrm>
          <a:off x="2050889" y="3108298"/>
          <a:ext cx="8641994" cy="3199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7944">
                  <a:extLst>
                    <a:ext uri="{9D8B030D-6E8A-4147-A177-3AD203B41FA5}">
                      <a16:colId xmlns:a16="http://schemas.microsoft.com/office/drawing/2014/main" val="2739740687"/>
                    </a:ext>
                  </a:extLst>
                </a:gridCol>
                <a:gridCol w="1332810">
                  <a:extLst>
                    <a:ext uri="{9D8B030D-6E8A-4147-A177-3AD203B41FA5}">
                      <a16:colId xmlns:a16="http://schemas.microsoft.com/office/drawing/2014/main" val="844575854"/>
                    </a:ext>
                  </a:extLst>
                </a:gridCol>
                <a:gridCol w="1332810">
                  <a:extLst>
                    <a:ext uri="{9D8B030D-6E8A-4147-A177-3AD203B41FA5}">
                      <a16:colId xmlns:a16="http://schemas.microsoft.com/office/drawing/2014/main" val="2273021137"/>
                    </a:ext>
                  </a:extLst>
                </a:gridCol>
                <a:gridCol w="1332810">
                  <a:extLst>
                    <a:ext uri="{9D8B030D-6E8A-4147-A177-3AD203B41FA5}">
                      <a16:colId xmlns:a16="http://schemas.microsoft.com/office/drawing/2014/main" val="4001313610"/>
                    </a:ext>
                  </a:extLst>
                </a:gridCol>
                <a:gridCol w="1332810">
                  <a:extLst>
                    <a:ext uri="{9D8B030D-6E8A-4147-A177-3AD203B41FA5}">
                      <a16:colId xmlns:a16="http://schemas.microsoft.com/office/drawing/2014/main" val="2117694389"/>
                    </a:ext>
                  </a:extLst>
                </a:gridCol>
                <a:gridCol w="1332810">
                  <a:extLst>
                    <a:ext uri="{9D8B030D-6E8A-4147-A177-3AD203B41FA5}">
                      <a16:colId xmlns:a16="http://schemas.microsoft.com/office/drawing/2014/main" val="1690520304"/>
                    </a:ext>
                  </a:extLst>
                </a:gridCol>
              </a:tblGrid>
              <a:tr h="13021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Building</a:t>
                      </a:r>
                      <a:endParaRPr lang="en-US" sz="3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2018-2019</a:t>
                      </a:r>
                      <a:endParaRPr lang="en-US" sz="3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2019-2020</a:t>
                      </a:r>
                      <a:endParaRPr lang="en-US" sz="3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2020-2021</a:t>
                      </a:r>
                      <a:endParaRPr lang="en-US" sz="3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2021-2022</a:t>
                      </a:r>
                      <a:endParaRPr lang="en-US" sz="3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2022-2023</a:t>
                      </a:r>
                      <a:endParaRPr lang="en-US" sz="3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extLst>
                  <a:ext uri="{0D108BD9-81ED-4DB2-BD59-A6C34878D82A}">
                    <a16:rowId xmlns:a16="http://schemas.microsoft.com/office/drawing/2014/main" val="3644049678"/>
                  </a:ext>
                </a:extLst>
              </a:tr>
              <a:tr h="1897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Campus High School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236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232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179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235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u="none" strike="noStrike" dirty="0">
                          <a:effectLst/>
                        </a:rPr>
                        <a:t>258</a:t>
                      </a:r>
                      <a:endParaRPr lang="en-US" sz="3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645" marR="19645" marT="19645" marB="0" anchor="ctr"/>
                </a:tc>
                <a:extLst>
                  <a:ext uri="{0D108BD9-81ED-4DB2-BD59-A6C34878D82A}">
                    <a16:rowId xmlns:a16="http://schemas.microsoft.com/office/drawing/2014/main" val="3790595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4945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3E2D3-3783-2D9F-492D-22E147E77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Athletic Director/Asst. Principal</a:t>
            </a:r>
          </a:p>
        </p:txBody>
      </p:sp>
      <p:graphicFrame>
        <p:nvGraphicFramePr>
          <p:cNvPr id="17" name="Content Placeholder 16">
            <a:extLst>
              <a:ext uri="{FF2B5EF4-FFF2-40B4-BE49-F238E27FC236}">
                <a16:creationId xmlns:a16="http://schemas.microsoft.com/office/drawing/2014/main" id="{796C86AE-6A8A-1CA4-CF41-F36856B82E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6463519"/>
              </p:ext>
            </p:extLst>
          </p:nvPr>
        </p:nvGraphicFramePr>
        <p:xfrm>
          <a:off x="644056" y="2186699"/>
          <a:ext cx="10927831" cy="4044568"/>
        </p:xfrm>
        <a:graphic>
          <a:graphicData uri="http://schemas.openxmlformats.org/drawingml/2006/table">
            <a:tbl>
              <a:tblPr/>
              <a:tblGrid>
                <a:gridCol w="2791006">
                  <a:extLst>
                    <a:ext uri="{9D8B030D-6E8A-4147-A177-3AD203B41FA5}">
                      <a16:colId xmlns:a16="http://schemas.microsoft.com/office/drawing/2014/main" val="4073735725"/>
                    </a:ext>
                  </a:extLst>
                </a:gridCol>
                <a:gridCol w="1243991">
                  <a:extLst>
                    <a:ext uri="{9D8B030D-6E8A-4147-A177-3AD203B41FA5}">
                      <a16:colId xmlns:a16="http://schemas.microsoft.com/office/drawing/2014/main" val="592874488"/>
                    </a:ext>
                  </a:extLst>
                </a:gridCol>
                <a:gridCol w="1139186">
                  <a:extLst>
                    <a:ext uri="{9D8B030D-6E8A-4147-A177-3AD203B41FA5}">
                      <a16:colId xmlns:a16="http://schemas.microsoft.com/office/drawing/2014/main" val="3330267058"/>
                    </a:ext>
                  </a:extLst>
                </a:gridCol>
                <a:gridCol w="1139186">
                  <a:extLst>
                    <a:ext uri="{9D8B030D-6E8A-4147-A177-3AD203B41FA5}">
                      <a16:colId xmlns:a16="http://schemas.microsoft.com/office/drawing/2014/main" val="4035462769"/>
                    </a:ext>
                  </a:extLst>
                </a:gridCol>
                <a:gridCol w="1139186">
                  <a:extLst>
                    <a:ext uri="{9D8B030D-6E8A-4147-A177-3AD203B41FA5}">
                      <a16:colId xmlns:a16="http://schemas.microsoft.com/office/drawing/2014/main" val="2610060881"/>
                    </a:ext>
                  </a:extLst>
                </a:gridCol>
                <a:gridCol w="1365504">
                  <a:extLst>
                    <a:ext uri="{9D8B030D-6E8A-4147-A177-3AD203B41FA5}">
                      <a16:colId xmlns:a16="http://schemas.microsoft.com/office/drawing/2014/main" val="2203023168"/>
                    </a:ext>
                  </a:extLst>
                </a:gridCol>
                <a:gridCol w="2109772">
                  <a:extLst>
                    <a:ext uri="{9D8B030D-6E8A-4147-A177-3AD203B41FA5}">
                      <a16:colId xmlns:a16="http://schemas.microsoft.com/office/drawing/2014/main" val="2650623061"/>
                    </a:ext>
                  </a:extLst>
                </a:gridCol>
              </a:tblGrid>
              <a:tr h="745484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0" u="none" strike="noStrike" dirty="0">
                          <a:effectLst/>
                          <a:latin typeface="Arial" panose="020B0604020202020204" pitchFamily="34" charset="0"/>
                        </a:rPr>
                        <a:t>School Name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0" u="none" strike="noStrike" dirty="0">
                          <a:effectLst/>
                          <a:latin typeface="Arial" panose="020B0604020202020204" pitchFamily="34" charset="0"/>
                        </a:rPr>
                        <a:t>Student Count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0" u="none" strike="noStrike" dirty="0">
                          <a:effectLst/>
                          <a:latin typeface="Arial" panose="020B0604020202020204" pitchFamily="34" charset="0"/>
                        </a:rPr>
                        <a:t>AP Count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0" u="none" strike="noStrike" dirty="0">
                          <a:effectLst/>
                          <a:latin typeface="Arial" panose="020B0604020202020204" pitchFamily="34" charset="0"/>
                        </a:rPr>
                        <a:t>AD Only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0" u="none" strike="noStrike" dirty="0">
                          <a:effectLst/>
                          <a:latin typeface="Arial" panose="020B0604020202020204" pitchFamily="34" charset="0"/>
                        </a:rPr>
                        <a:t>AD/AP Role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0" u="none" strike="noStrike" dirty="0">
                          <a:effectLst/>
                          <a:latin typeface="Arial" panose="020B0604020202020204" pitchFamily="34" charset="0"/>
                        </a:rPr>
                        <a:t>Activities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i="0" u="none" strike="noStrike" dirty="0">
                          <a:effectLst/>
                          <a:latin typeface="Arial" panose="020B0604020202020204" pitchFamily="34" charset="0"/>
                        </a:rPr>
                        <a:t>Student Count : 1 AP Ratio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8527681"/>
                  </a:ext>
                </a:extLst>
              </a:tr>
              <a:tr h="30803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Derby High School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2,185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Yes - AD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546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82871"/>
                  </a:ext>
                </a:extLst>
              </a:tr>
              <a:tr h="30803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Wichita East High School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2,462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Yes - AD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492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647379"/>
                  </a:ext>
                </a:extLst>
              </a:tr>
              <a:tr h="30803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Wichita Heights High School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1,179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Yes - AD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295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770168"/>
                  </a:ext>
                </a:extLst>
              </a:tr>
              <a:tr h="30803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Wichita North High School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2,011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AD/AP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335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92198"/>
                  </a:ext>
                </a:extLst>
              </a:tr>
              <a:tr h="526760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Wichita Northeast High School (Magnet)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692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Yes - AD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692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0015666"/>
                  </a:ext>
                </a:extLst>
              </a:tr>
              <a:tr h="30803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Wichita Northwest High School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1,470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Yes - AD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490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4901434"/>
                  </a:ext>
                </a:extLst>
              </a:tr>
              <a:tr h="30803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Wichita South High School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1,752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Yes - AD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438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524690"/>
                  </a:ext>
                </a:extLst>
              </a:tr>
              <a:tr h="30803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Wichita Southeast High School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1,853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AD/AP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309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628121"/>
                  </a:ext>
                </a:extLst>
              </a:tr>
              <a:tr h="30803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Wichita West High School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1,281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Yes - AD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320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6583039"/>
                  </a:ext>
                </a:extLst>
              </a:tr>
              <a:tr h="30803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Campus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1,553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No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518</a:t>
                      </a:r>
                      <a:endParaRPr lang="en-US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176" marR="34176" marT="22784" marB="2278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6634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042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F2470E-EF4D-7095-FDCD-ECADF1074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</a:rPr>
              <a:t>Recommendation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DB858A4-87BF-E900-9EE3-47DF9DE823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6337445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1663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C89EBC-4E02-EC47-47C8-52AB9724A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356" y="1188637"/>
            <a:ext cx="9984615" cy="1597228"/>
          </a:xfrm>
        </p:spPr>
        <p:txBody>
          <a:bodyPr>
            <a:normAutofit/>
          </a:bodyPr>
          <a:lstStyle/>
          <a:p>
            <a:r>
              <a:rPr lang="en-US" sz="6000" dirty="0"/>
              <a:t>Estimated Cost</a:t>
            </a:r>
          </a:p>
        </p:txBody>
      </p:sp>
      <p:pic>
        <p:nvPicPr>
          <p:cNvPr id="7" name="Graphic 6" descr="Money">
            <a:extLst>
              <a:ext uri="{FF2B5EF4-FFF2-40B4-BE49-F238E27FC236}">
                <a16:creationId xmlns:a16="http://schemas.microsoft.com/office/drawing/2014/main" id="{95330C0D-CFBD-C3A7-C9DB-6E09F09FD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6250" y="3018327"/>
            <a:ext cx="2728198" cy="27281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49CC8-8A7A-0A3E-65B7-BB2947F83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2603241"/>
            <a:ext cx="4719164" cy="3123235"/>
          </a:xfrm>
        </p:spPr>
        <p:txBody>
          <a:bodyPr anchor="t">
            <a:noAutofit/>
          </a:bodyPr>
          <a:lstStyle/>
          <a:p>
            <a:r>
              <a:rPr lang="en-US" sz="3200" dirty="0"/>
              <a:t>Two Elementary A.P.</a:t>
            </a:r>
          </a:p>
          <a:p>
            <a:pPr lvl="1"/>
            <a:r>
              <a:rPr lang="en-US" sz="3200" dirty="0"/>
              <a:t>$125,000.00</a:t>
            </a:r>
          </a:p>
          <a:p>
            <a:r>
              <a:rPr lang="en-US" sz="3200" dirty="0"/>
              <a:t>One A.P. at CHS</a:t>
            </a:r>
          </a:p>
          <a:p>
            <a:pPr lvl="1"/>
            <a:r>
              <a:rPr lang="en-US" sz="3200" dirty="0"/>
              <a:t>$80,000.00</a:t>
            </a:r>
          </a:p>
          <a:p>
            <a:r>
              <a:rPr lang="en-US" sz="3200" dirty="0"/>
              <a:t>Total Estimated Cost</a:t>
            </a:r>
          </a:p>
          <a:p>
            <a:pPr lvl="1"/>
            <a:r>
              <a:rPr lang="en-US" sz="2800" dirty="0"/>
              <a:t>$205,00.00</a:t>
            </a:r>
          </a:p>
        </p:txBody>
      </p:sp>
    </p:spTree>
    <p:extLst>
      <p:ext uri="{BB962C8B-B14F-4D97-AF65-F5344CB8AC3E}">
        <p14:creationId xmlns:p14="http://schemas.microsoft.com/office/powerpoint/2010/main" val="978075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7EB500-AB8C-6BDE-8AB8-83706EAFD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356" y="1188637"/>
            <a:ext cx="9984615" cy="1597228"/>
          </a:xfrm>
        </p:spPr>
        <p:txBody>
          <a:bodyPr>
            <a:normAutofit/>
          </a:bodyPr>
          <a:lstStyle/>
          <a:p>
            <a:r>
              <a:rPr lang="en-US" sz="6000" dirty="0"/>
              <a:t>How Do We Pay for Positions</a:t>
            </a:r>
          </a:p>
        </p:txBody>
      </p:sp>
      <p:pic>
        <p:nvPicPr>
          <p:cNvPr id="7" name="Graphic 6" descr="Money">
            <a:extLst>
              <a:ext uri="{FF2B5EF4-FFF2-40B4-BE49-F238E27FC236}">
                <a16:creationId xmlns:a16="http://schemas.microsoft.com/office/drawing/2014/main" id="{4DCDBE86-7981-4265-116D-A290088A60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6250" y="3018327"/>
            <a:ext cx="2728198" cy="27281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85165-2AA9-E596-BB5B-EADC28BA2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2998278"/>
            <a:ext cx="4709834" cy="2728198"/>
          </a:xfrm>
        </p:spPr>
        <p:txBody>
          <a:bodyPr anchor="t">
            <a:noAutofit/>
          </a:bodyPr>
          <a:lstStyle/>
          <a:p>
            <a:r>
              <a:rPr lang="en-US" dirty="0"/>
              <a:t>Actual savings</a:t>
            </a:r>
          </a:p>
          <a:p>
            <a:pPr lvl="1"/>
            <a:r>
              <a:rPr lang="en-US" sz="2800" dirty="0"/>
              <a:t>$210,840.16</a:t>
            </a:r>
          </a:p>
          <a:p>
            <a:r>
              <a:rPr lang="en-US" dirty="0"/>
              <a:t>Estimate Additional Savings</a:t>
            </a:r>
          </a:p>
          <a:p>
            <a:r>
              <a:rPr lang="en-US" dirty="0"/>
              <a:t>No additional monies added to administrative budget</a:t>
            </a:r>
          </a:p>
        </p:txBody>
      </p:sp>
    </p:spTree>
    <p:extLst>
      <p:ext uri="{BB962C8B-B14F-4D97-AF65-F5344CB8AC3E}">
        <p14:creationId xmlns:p14="http://schemas.microsoft.com/office/powerpoint/2010/main" val="2763557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Yellow and blue symbols">
            <a:extLst>
              <a:ext uri="{FF2B5EF4-FFF2-40B4-BE49-F238E27FC236}">
                <a16:creationId xmlns:a16="http://schemas.microsoft.com/office/drawing/2014/main" id="{5D0A1344-51B4-6487-B35B-149F9DA7E4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2909" b="1356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E8E962-9313-5E91-3FA4-9EF901D2E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Questions, Comments, Concerns?</a:t>
            </a:r>
          </a:p>
        </p:txBody>
      </p:sp>
    </p:spTree>
    <p:extLst>
      <p:ext uri="{BB962C8B-B14F-4D97-AF65-F5344CB8AC3E}">
        <p14:creationId xmlns:p14="http://schemas.microsoft.com/office/powerpoint/2010/main" val="32521908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2848</TotalTime>
  <Words>596</Words>
  <Application>Microsoft Office PowerPoint</Application>
  <PresentationFormat>Widescreen</PresentationFormat>
  <Paragraphs>337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Administrative Staffing </vt:lpstr>
      <vt:lpstr>Goal</vt:lpstr>
      <vt:lpstr>Student Enrollment by Building  </vt:lpstr>
      <vt:lpstr>Current # of Administrators by Building</vt:lpstr>
      <vt:lpstr>District Total ODRs by Year</vt:lpstr>
      <vt:lpstr>USD 261 Total # of IEPs by Year</vt:lpstr>
      <vt:lpstr>Total # of IEPs by Building </vt:lpstr>
      <vt:lpstr>Office Discipline Referrals By School Year (ODR)</vt:lpstr>
      <vt:lpstr>Special Education I.E.Ps by Building</vt:lpstr>
      <vt:lpstr>Campus High School</vt:lpstr>
      <vt:lpstr>CHS Office Discipline Referrals (ODR)</vt:lpstr>
      <vt:lpstr>Total # of IEPs at Campus</vt:lpstr>
      <vt:lpstr>Athletic Director/Asst. Principal</vt:lpstr>
      <vt:lpstr>Recommendation </vt:lpstr>
      <vt:lpstr>Estimated Cost</vt:lpstr>
      <vt:lpstr>How Do We Pay for Positions</vt:lpstr>
      <vt:lpstr>Questions, Comments, Concerns?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Staffing</dc:title>
  <dc:creator>Jeff Hersh</dc:creator>
  <cp:lastModifiedBy>Misty Mockry</cp:lastModifiedBy>
  <cp:revision>1</cp:revision>
  <dcterms:created xsi:type="dcterms:W3CDTF">2023-04-12T15:04:35Z</dcterms:created>
  <dcterms:modified xsi:type="dcterms:W3CDTF">2023-05-22T15:38:38Z</dcterms:modified>
</cp:coreProperties>
</file>