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0" r:id="rId4"/>
    <p:sldId id="271" r:id="rId5"/>
    <p:sldId id="272" r:id="rId6"/>
    <p:sldId id="273" r:id="rId7"/>
    <p:sldId id="274" r:id="rId8"/>
    <p:sldId id="275" r:id="rId9"/>
    <p:sldId id="276" r:id="rId10"/>
    <p:sldId id="258" r:id="rId11"/>
    <p:sldId id="266" r:id="rId12"/>
    <p:sldId id="268" r:id="rId13"/>
    <p:sldId id="267" r:id="rId14"/>
    <p:sldId id="260" r:id="rId15"/>
    <p:sldId id="269" r:id="rId16"/>
    <p:sldId id="277" r:id="rId17"/>
    <p:sldId id="27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3" autoAdjust="0"/>
    <p:restoredTop sz="94660"/>
  </p:normalViewPr>
  <p:slideViewPr>
    <p:cSldViewPr snapToGrid="0">
      <p:cViewPr>
        <p:scale>
          <a:sx n="88" d="100"/>
          <a:sy n="88" d="100"/>
        </p:scale>
        <p:origin x="492" y="6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svg"/><Relationship Id="rId1" Type="http://schemas.openxmlformats.org/officeDocument/2006/relationships/image" Target="../media/image14.png"/><Relationship Id="rId4" Type="http://schemas.openxmlformats.org/officeDocument/2006/relationships/image" Target="../media/image17.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6FA637-0FF3-4AF8-BBB3-B69294B9CA61}"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7BFEE202-76BE-488C-A644-550CCD09598B}">
      <dgm:prSet/>
      <dgm:spPr/>
      <dgm:t>
        <a:bodyPr/>
        <a:lstStyle/>
        <a:p>
          <a:r>
            <a:rPr lang="en-US" dirty="0"/>
            <a:t>Community Retreat</a:t>
          </a:r>
        </a:p>
      </dgm:t>
    </dgm:pt>
    <dgm:pt modelId="{91EFE55A-7836-42E9-81C0-0F3250830074}" type="parTrans" cxnId="{5F694105-2745-49BA-96DA-DFC70F10E30A}">
      <dgm:prSet/>
      <dgm:spPr/>
      <dgm:t>
        <a:bodyPr/>
        <a:lstStyle/>
        <a:p>
          <a:endParaRPr lang="en-US"/>
        </a:p>
      </dgm:t>
    </dgm:pt>
    <dgm:pt modelId="{022B44D8-4BB5-4C46-9405-313AB90CB631}" type="sibTrans" cxnId="{5F694105-2745-49BA-96DA-DFC70F10E30A}">
      <dgm:prSet/>
      <dgm:spPr/>
      <dgm:t>
        <a:bodyPr/>
        <a:lstStyle/>
        <a:p>
          <a:endParaRPr lang="en-US"/>
        </a:p>
      </dgm:t>
    </dgm:pt>
    <dgm:pt modelId="{A60917B0-B4CA-4B1D-A693-2596DFB00A5C}">
      <dgm:prSet/>
      <dgm:spPr/>
      <dgm:t>
        <a:bodyPr/>
        <a:lstStyle/>
        <a:p>
          <a:r>
            <a:rPr lang="en-US" dirty="0"/>
            <a:t>Staff Back to School Convocation</a:t>
          </a:r>
        </a:p>
      </dgm:t>
    </dgm:pt>
    <dgm:pt modelId="{99CB03BE-08A5-429A-847D-0FB3B2408932}" type="parTrans" cxnId="{77B90F7D-3D49-494F-ADBA-6A0F251E0D48}">
      <dgm:prSet/>
      <dgm:spPr/>
      <dgm:t>
        <a:bodyPr/>
        <a:lstStyle/>
        <a:p>
          <a:endParaRPr lang="en-US"/>
        </a:p>
      </dgm:t>
    </dgm:pt>
    <dgm:pt modelId="{870F1D23-A7B9-4385-9B4D-A1E469EF7492}" type="sibTrans" cxnId="{77B90F7D-3D49-494F-ADBA-6A0F251E0D48}">
      <dgm:prSet/>
      <dgm:spPr/>
      <dgm:t>
        <a:bodyPr/>
        <a:lstStyle/>
        <a:p>
          <a:endParaRPr lang="en-US"/>
        </a:p>
      </dgm:t>
    </dgm:pt>
    <dgm:pt modelId="{15BE3B5B-08EF-4104-932E-890A41277CAD}">
      <dgm:prSet/>
      <dgm:spPr/>
      <dgm:t>
        <a:bodyPr/>
        <a:lstStyle/>
        <a:p>
          <a:r>
            <a:rPr lang="en-US" dirty="0"/>
            <a:t>Ministerial Alliance</a:t>
          </a:r>
        </a:p>
      </dgm:t>
    </dgm:pt>
    <dgm:pt modelId="{31918B9E-81B8-4FC7-AA07-C473F8E6BE23}" type="parTrans" cxnId="{F6CC5F62-D8BB-425E-AE91-47EA8557781C}">
      <dgm:prSet/>
      <dgm:spPr/>
      <dgm:t>
        <a:bodyPr/>
        <a:lstStyle/>
        <a:p>
          <a:endParaRPr lang="en-US"/>
        </a:p>
      </dgm:t>
    </dgm:pt>
    <dgm:pt modelId="{06C93472-9650-496E-AE43-CA3451B94F1F}" type="sibTrans" cxnId="{F6CC5F62-D8BB-425E-AE91-47EA8557781C}">
      <dgm:prSet/>
      <dgm:spPr/>
      <dgm:t>
        <a:bodyPr/>
        <a:lstStyle/>
        <a:p>
          <a:endParaRPr lang="en-US"/>
        </a:p>
      </dgm:t>
    </dgm:pt>
    <dgm:pt modelId="{E7695D92-BACA-4BBD-A014-2CB72DD5EDF5}">
      <dgm:prSet/>
      <dgm:spPr/>
      <dgm:t>
        <a:bodyPr/>
        <a:lstStyle/>
        <a:p>
          <a:r>
            <a:rPr lang="en-US" dirty="0"/>
            <a:t>Chamber of Commerce</a:t>
          </a:r>
        </a:p>
      </dgm:t>
    </dgm:pt>
    <dgm:pt modelId="{B9FA8EE9-E915-4CAA-8684-C40392D403C5}" type="parTrans" cxnId="{1FF517C5-E7BC-41C0-ACAE-856F81001387}">
      <dgm:prSet/>
      <dgm:spPr/>
      <dgm:t>
        <a:bodyPr/>
        <a:lstStyle/>
        <a:p>
          <a:endParaRPr lang="en-US"/>
        </a:p>
      </dgm:t>
    </dgm:pt>
    <dgm:pt modelId="{50D82B9C-71CA-4D5C-94DC-76695EC33FA0}" type="sibTrans" cxnId="{1FF517C5-E7BC-41C0-ACAE-856F81001387}">
      <dgm:prSet/>
      <dgm:spPr/>
      <dgm:t>
        <a:bodyPr/>
        <a:lstStyle/>
        <a:p>
          <a:endParaRPr lang="en-US"/>
        </a:p>
      </dgm:t>
    </dgm:pt>
    <dgm:pt modelId="{B0390925-3F6E-40A8-9053-9BF49E5A52BD}">
      <dgm:prSet/>
      <dgm:spPr/>
      <dgm:t>
        <a:bodyPr/>
        <a:lstStyle/>
        <a:p>
          <a:r>
            <a:rPr lang="en-US" dirty="0"/>
            <a:t>Haysville Senior Center</a:t>
          </a:r>
        </a:p>
      </dgm:t>
    </dgm:pt>
    <dgm:pt modelId="{F04B665B-5683-4D9F-9FF7-B0A7F2335669}" type="parTrans" cxnId="{268839DB-2E06-4226-9D74-8C150BF9E2EA}">
      <dgm:prSet/>
      <dgm:spPr/>
      <dgm:t>
        <a:bodyPr/>
        <a:lstStyle/>
        <a:p>
          <a:endParaRPr lang="en-US"/>
        </a:p>
      </dgm:t>
    </dgm:pt>
    <dgm:pt modelId="{E344C23E-74B3-4DBE-840A-194F6EE8B2E6}" type="sibTrans" cxnId="{268839DB-2E06-4226-9D74-8C150BF9E2EA}">
      <dgm:prSet/>
      <dgm:spPr/>
      <dgm:t>
        <a:bodyPr/>
        <a:lstStyle/>
        <a:p>
          <a:endParaRPr lang="en-US"/>
        </a:p>
      </dgm:t>
    </dgm:pt>
    <dgm:pt modelId="{2D918DE2-F3A0-44F3-9A1A-D00AE4D97421}">
      <dgm:prSet/>
      <dgm:spPr/>
      <dgm:t>
        <a:bodyPr/>
        <a:lstStyle/>
        <a:p>
          <a:r>
            <a:rPr lang="en-US" dirty="0"/>
            <a:t>USD 261 Joint Site Council Meeting </a:t>
          </a:r>
        </a:p>
      </dgm:t>
    </dgm:pt>
    <dgm:pt modelId="{D5975DDF-0D0D-4663-9761-B55E35A36266}" type="parTrans" cxnId="{5671CFDC-F235-4F05-BBEB-EC03DE51CF2A}">
      <dgm:prSet/>
      <dgm:spPr/>
      <dgm:t>
        <a:bodyPr/>
        <a:lstStyle/>
        <a:p>
          <a:endParaRPr lang="en-US"/>
        </a:p>
      </dgm:t>
    </dgm:pt>
    <dgm:pt modelId="{5AE6917E-36BA-4070-8E1C-BDB81734EE22}" type="sibTrans" cxnId="{5671CFDC-F235-4F05-BBEB-EC03DE51CF2A}">
      <dgm:prSet/>
      <dgm:spPr/>
      <dgm:t>
        <a:bodyPr/>
        <a:lstStyle/>
        <a:p>
          <a:endParaRPr lang="en-US"/>
        </a:p>
      </dgm:t>
    </dgm:pt>
    <dgm:pt modelId="{FD71ACCF-7DAA-4B5C-8E4D-1E3AF7A82902}">
      <dgm:prSet/>
      <dgm:spPr/>
      <dgm:t>
        <a:bodyPr/>
        <a:lstStyle/>
        <a:p>
          <a:r>
            <a:rPr lang="en-US" dirty="0"/>
            <a:t>Campus High School</a:t>
          </a:r>
        </a:p>
      </dgm:t>
    </dgm:pt>
    <dgm:pt modelId="{E1E9C57C-1B7F-4752-AF04-84481188DB4E}" type="parTrans" cxnId="{8E15CAB6-E67D-4980-81F8-CCC804023065}">
      <dgm:prSet/>
      <dgm:spPr/>
      <dgm:t>
        <a:bodyPr/>
        <a:lstStyle/>
        <a:p>
          <a:endParaRPr lang="en-US"/>
        </a:p>
      </dgm:t>
    </dgm:pt>
    <dgm:pt modelId="{3B5355B5-72F0-4FD3-8B18-A232A600DE65}" type="sibTrans" cxnId="{8E15CAB6-E67D-4980-81F8-CCC804023065}">
      <dgm:prSet/>
      <dgm:spPr/>
      <dgm:t>
        <a:bodyPr/>
        <a:lstStyle/>
        <a:p>
          <a:endParaRPr lang="en-US"/>
        </a:p>
      </dgm:t>
    </dgm:pt>
    <dgm:pt modelId="{721C9EC4-D2EF-4641-B48E-9C7755A1B798}">
      <dgm:prSet/>
      <dgm:spPr/>
      <dgm:t>
        <a:bodyPr/>
        <a:lstStyle/>
        <a:p>
          <a:r>
            <a:rPr lang="en-US" dirty="0"/>
            <a:t>Nelson </a:t>
          </a:r>
        </a:p>
      </dgm:t>
    </dgm:pt>
    <dgm:pt modelId="{587991C0-70EC-48EF-BBFC-C6DDDFE07B74}" type="parTrans" cxnId="{8BFAAEF7-FD4A-44F6-A62A-753E034876D3}">
      <dgm:prSet/>
      <dgm:spPr/>
      <dgm:t>
        <a:bodyPr/>
        <a:lstStyle/>
        <a:p>
          <a:endParaRPr lang="en-US"/>
        </a:p>
      </dgm:t>
    </dgm:pt>
    <dgm:pt modelId="{7FA64C9A-E88C-4342-9206-063878657D3A}" type="sibTrans" cxnId="{8BFAAEF7-FD4A-44F6-A62A-753E034876D3}">
      <dgm:prSet/>
      <dgm:spPr/>
      <dgm:t>
        <a:bodyPr/>
        <a:lstStyle/>
        <a:p>
          <a:endParaRPr lang="en-US"/>
        </a:p>
      </dgm:t>
    </dgm:pt>
    <dgm:pt modelId="{70C98165-6B46-4007-8D8A-9B2EBBC362E0}">
      <dgm:prSet/>
      <dgm:spPr/>
      <dgm:t>
        <a:bodyPr/>
        <a:lstStyle/>
        <a:p>
          <a:r>
            <a:rPr lang="en-US" dirty="0"/>
            <a:t>Rex</a:t>
          </a:r>
        </a:p>
      </dgm:t>
    </dgm:pt>
    <dgm:pt modelId="{105BB849-BA74-47C7-84ED-9CED08DD664D}" type="parTrans" cxnId="{E9B6E335-937E-4CE6-BBD3-79D7EB3DA999}">
      <dgm:prSet/>
      <dgm:spPr/>
      <dgm:t>
        <a:bodyPr/>
        <a:lstStyle/>
        <a:p>
          <a:endParaRPr lang="en-US"/>
        </a:p>
      </dgm:t>
    </dgm:pt>
    <dgm:pt modelId="{38227277-839D-44A3-980D-B6601D858126}" type="sibTrans" cxnId="{E9B6E335-937E-4CE6-BBD3-79D7EB3DA999}">
      <dgm:prSet/>
      <dgm:spPr/>
      <dgm:t>
        <a:bodyPr/>
        <a:lstStyle/>
        <a:p>
          <a:endParaRPr lang="en-US"/>
        </a:p>
      </dgm:t>
    </dgm:pt>
    <dgm:pt modelId="{8017BEFA-8CB7-4617-94BB-48FC8D66CCB1}">
      <dgm:prSet/>
      <dgm:spPr/>
      <dgm:t>
        <a:bodyPr/>
        <a:lstStyle/>
        <a:p>
          <a:r>
            <a:rPr lang="en-US" dirty="0"/>
            <a:t>Freeman </a:t>
          </a:r>
        </a:p>
      </dgm:t>
    </dgm:pt>
    <dgm:pt modelId="{425E6CEF-7A9F-4376-8AC1-4740648F8406}" type="parTrans" cxnId="{C3AAD390-A9F2-410E-8D47-0159C070B246}">
      <dgm:prSet/>
      <dgm:spPr/>
      <dgm:t>
        <a:bodyPr/>
        <a:lstStyle/>
        <a:p>
          <a:endParaRPr lang="en-US"/>
        </a:p>
      </dgm:t>
    </dgm:pt>
    <dgm:pt modelId="{4528CEEE-EA3E-4112-AD7D-5F2DFCF2FE69}" type="sibTrans" cxnId="{C3AAD390-A9F2-410E-8D47-0159C070B246}">
      <dgm:prSet/>
      <dgm:spPr/>
      <dgm:t>
        <a:bodyPr/>
        <a:lstStyle/>
        <a:p>
          <a:endParaRPr lang="en-US"/>
        </a:p>
      </dgm:t>
    </dgm:pt>
    <dgm:pt modelId="{96E62D24-87A0-495C-A87F-A91993FE9E09}" type="pres">
      <dgm:prSet presAssocID="{076FA637-0FF3-4AF8-BBB3-B69294B9CA61}" presName="linear" presStyleCnt="0">
        <dgm:presLayoutVars>
          <dgm:animLvl val="lvl"/>
          <dgm:resizeHandles val="exact"/>
        </dgm:presLayoutVars>
      </dgm:prSet>
      <dgm:spPr/>
    </dgm:pt>
    <dgm:pt modelId="{EAC40FF9-26CB-4719-96CD-93BFDFD09CD2}" type="pres">
      <dgm:prSet presAssocID="{7BFEE202-76BE-488C-A644-550CCD09598B}" presName="parentText" presStyleLbl="node1" presStyleIdx="0" presStyleCnt="10">
        <dgm:presLayoutVars>
          <dgm:chMax val="0"/>
          <dgm:bulletEnabled val="1"/>
        </dgm:presLayoutVars>
      </dgm:prSet>
      <dgm:spPr/>
    </dgm:pt>
    <dgm:pt modelId="{F29529D5-4E7F-4C49-93FF-C8973BEE3630}" type="pres">
      <dgm:prSet presAssocID="{022B44D8-4BB5-4C46-9405-313AB90CB631}" presName="spacer" presStyleCnt="0"/>
      <dgm:spPr/>
    </dgm:pt>
    <dgm:pt modelId="{0994C8AF-C47D-412D-A653-048F1FD579B0}" type="pres">
      <dgm:prSet presAssocID="{A60917B0-B4CA-4B1D-A693-2596DFB00A5C}" presName="parentText" presStyleLbl="node1" presStyleIdx="1" presStyleCnt="10">
        <dgm:presLayoutVars>
          <dgm:chMax val="0"/>
          <dgm:bulletEnabled val="1"/>
        </dgm:presLayoutVars>
      </dgm:prSet>
      <dgm:spPr/>
    </dgm:pt>
    <dgm:pt modelId="{9A250301-D8DD-4A47-A219-D65F244957BB}" type="pres">
      <dgm:prSet presAssocID="{870F1D23-A7B9-4385-9B4D-A1E469EF7492}" presName="spacer" presStyleCnt="0"/>
      <dgm:spPr/>
    </dgm:pt>
    <dgm:pt modelId="{675924F6-DFAF-4B09-ABF0-6488DC5A3CE3}" type="pres">
      <dgm:prSet presAssocID="{15BE3B5B-08EF-4104-932E-890A41277CAD}" presName="parentText" presStyleLbl="node1" presStyleIdx="2" presStyleCnt="10">
        <dgm:presLayoutVars>
          <dgm:chMax val="0"/>
          <dgm:bulletEnabled val="1"/>
        </dgm:presLayoutVars>
      </dgm:prSet>
      <dgm:spPr/>
    </dgm:pt>
    <dgm:pt modelId="{9BA5801B-7135-414E-B60C-927E2E4BCF98}" type="pres">
      <dgm:prSet presAssocID="{06C93472-9650-496E-AE43-CA3451B94F1F}" presName="spacer" presStyleCnt="0"/>
      <dgm:spPr/>
    </dgm:pt>
    <dgm:pt modelId="{3A34A5F7-4081-4210-A2FE-AE70BEBF9BBC}" type="pres">
      <dgm:prSet presAssocID="{E7695D92-BACA-4BBD-A014-2CB72DD5EDF5}" presName="parentText" presStyleLbl="node1" presStyleIdx="3" presStyleCnt="10">
        <dgm:presLayoutVars>
          <dgm:chMax val="0"/>
          <dgm:bulletEnabled val="1"/>
        </dgm:presLayoutVars>
      </dgm:prSet>
      <dgm:spPr/>
    </dgm:pt>
    <dgm:pt modelId="{29FFFA20-3BF8-4EF9-8E7D-6C1C5492E6EC}" type="pres">
      <dgm:prSet presAssocID="{50D82B9C-71CA-4D5C-94DC-76695EC33FA0}" presName="spacer" presStyleCnt="0"/>
      <dgm:spPr/>
    </dgm:pt>
    <dgm:pt modelId="{74F1DEBA-22B3-468B-9911-F699FFE63BC4}" type="pres">
      <dgm:prSet presAssocID="{B0390925-3F6E-40A8-9053-9BF49E5A52BD}" presName="parentText" presStyleLbl="node1" presStyleIdx="4" presStyleCnt="10">
        <dgm:presLayoutVars>
          <dgm:chMax val="0"/>
          <dgm:bulletEnabled val="1"/>
        </dgm:presLayoutVars>
      </dgm:prSet>
      <dgm:spPr/>
    </dgm:pt>
    <dgm:pt modelId="{81C700F8-7129-4A91-8BE6-2B9CA8B67A4C}" type="pres">
      <dgm:prSet presAssocID="{E344C23E-74B3-4DBE-840A-194F6EE8B2E6}" presName="spacer" presStyleCnt="0"/>
      <dgm:spPr/>
    </dgm:pt>
    <dgm:pt modelId="{39CCDEFB-B7BC-4D74-9889-D8563635B628}" type="pres">
      <dgm:prSet presAssocID="{2D918DE2-F3A0-44F3-9A1A-D00AE4D97421}" presName="parentText" presStyleLbl="node1" presStyleIdx="5" presStyleCnt="10">
        <dgm:presLayoutVars>
          <dgm:chMax val="0"/>
          <dgm:bulletEnabled val="1"/>
        </dgm:presLayoutVars>
      </dgm:prSet>
      <dgm:spPr/>
    </dgm:pt>
    <dgm:pt modelId="{88467AF3-998A-47CC-899D-EF903E9846B8}" type="pres">
      <dgm:prSet presAssocID="{5AE6917E-36BA-4070-8E1C-BDB81734EE22}" presName="spacer" presStyleCnt="0"/>
      <dgm:spPr/>
    </dgm:pt>
    <dgm:pt modelId="{BBF2D3E2-4238-4EE1-A3F8-D35E0CD8BD80}" type="pres">
      <dgm:prSet presAssocID="{FD71ACCF-7DAA-4B5C-8E4D-1E3AF7A82902}" presName="parentText" presStyleLbl="node1" presStyleIdx="6" presStyleCnt="10">
        <dgm:presLayoutVars>
          <dgm:chMax val="0"/>
          <dgm:bulletEnabled val="1"/>
        </dgm:presLayoutVars>
      </dgm:prSet>
      <dgm:spPr/>
    </dgm:pt>
    <dgm:pt modelId="{42A17D90-15E4-483A-8094-2DC3882AB170}" type="pres">
      <dgm:prSet presAssocID="{3B5355B5-72F0-4FD3-8B18-A232A600DE65}" presName="spacer" presStyleCnt="0"/>
      <dgm:spPr/>
    </dgm:pt>
    <dgm:pt modelId="{B22F83F0-0E7A-48A9-BE90-9F061025EAAD}" type="pres">
      <dgm:prSet presAssocID="{721C9EC4-D2EF-4641-B48E-9C7755A1B798}" presName="parentText" presStyleLbl="node1" presStyleIdx="7" presStyleCnt="10">
        <dgm:presLayoutVars>
          <dgm:chMax val="0"/>
          <dgm:bulletEnabled val="1"/>
        </dgm:presLayoutVars>
      </dgm:prSet>
      <dgm:spPr/>
    </dgm:pt>
    <dgm:pt modelId="{8D0AA12F-47D0-4B2E-9A33-3D63B05D9933}" type="pres">
      <dgm:prSet presAssocID="{7FA64C9A-E88C-4342-9206-063878657D3A}" presName="spacer" presStyleCnt="0"/>
      <dgm:spPr/>
    </dgm:pt>
    <dgm:pt modelId="{B4338D7B-996B-4B90-BBC0-6002039694B5}" type="pres">
      <dgm:prSet presAssocID="{70C98165-6B46-4007-8D8A-9B2EBBC362E0}" presName="parentText" presStyleLbl="node1" presStyleIdx="8" presStyleCnt="10">
        <dgm:presLayoutVars>
          <dgm:chMax val="0"/>
          <dgm:bulletEnabled val="1"/>
        </dgm:presLayoutVars>
      </dgm:prSet>
      <dgm:spPr/>
    </dgm:pt>
    <dgm:pt modelId="{2CA32482-386E-4D85-A926-C7089F650D09}" type="pres">
      <dgm:prSet presAssocID="{38227277-839D-44A3-980D-B6601D858126}" presName="spacer" presStyleCnt="0"/>
      <dgm:spPr/>
    </dgm:pt>
    <dgm:pt modelId="{02B9D0FF-DD57-48F1-9BA2-476C91062A60}" type="pres">
      <dgm:prSet presAssocID="{8017BEFA-8CB7-4617-94BB-48FC8D66CCB1}" presName="parentText" presStyleLbl="node1" presStyleIdx="9" presStyleCnt="10">
        <dgm:presLayoutVars>
          <dgm:chMax val="0"/>
          <dgm:bulletEnabled val="1"/>
        </dgm:presLayoutVars>
      </dgm:prSet>
      <dgm:spPr/>
    </dgm:pt>
  </dgm:ptLst>
  <dgm:cxnLst>
    <dgm:cxn modelId="{5F694105-2745-49BA-96DA-DFC70F10E30A}" srcId="{076FA637-0FF3-4AF8-BBB3-B69294B9CA61}" destId="{7BFEE202-76BE-488C-A644-550CCD09598B}" srcOrd="0" destOrd="0" parTransId="{91EFE55A-7836-42E9-81C0-0F3250830074}" sibTransId="{022B44D8-4BB5-4C46-9405-313AB90CB631}"/>
    <dgm:cxn modelId="{96C0CA28-30B1-49BB-A521-2661D363C47B}" type="presOf" srcId="{B0390925-3F6E-40A8-9053-9BF49E5A52BD}" destId="{74F1DEBA-22B3-468B-9911-F699FFE63BC4}" srcOrd="0" destOrd="0" presId="urn:microsoft.com/office/officeart/2005/8/layout/vList2"/>
    <dgm:cxn modelId="{7EFDAB31-A160-4EA8-B6C5-D25F0E632FA3}" type="presOf" srcId="{076FA637-0FF3-4AF8-BBB3-B69294B9CA61}" destId="{96E62D24-87A0-495C-A87F-A91993FE9E09}" srcOrd="0" destOrd="0" presId="urn:microsoft.com/office/officeart/2005/8/layout/vList2"/>
    <dgm:cxn modelId="{E9B6E335-937E-4CE6-BBD3-79D7EB3DA999}" srcId="{076FA637-0FF3-4AF8-BBB3-B69294B9CA61}" destId="{70C98165-6B46-4007-8D8A-9B2EBBC362E0}" srcOrd="8" destOrd="0" parTransId="{105BB849-BA74-47C7-84ED-9CED08DD664D}" sibTransId="{38227277-839D-44A3-980D-B6601D858126}"/>
    <dgm:cxn modelId="{480B7537-E2BC-4856-9C61-EEC849B6252A}" type="presOf" srcId="{FD71ACCF-7DAA-4B5C-8E4D-1E3AF7A82902}" destId="{BBF2D3E2-4238-4EE1-A3F8-D35E0CD8BD80}" srcOrd="0" destOrd="0" presId="urn:microsoft.com/office/officeart/2005/8/layout/vList2"/>
    <dgm:cxn modelId="{F6CC5F62-D8BB-425E-AE91-47EA8557781C}" srcId="{076FA637-0FF3-4AF8-BBB3-B69294B9CA61}" destId="{15BE3B5B-08EF-4104-932E-890A41277CAD}" srcOrd="2" destOrd="0" parTransId="{31918B9E-81B8-4FC7-AA07-C473F8E6BE23}" sibTransId="{06C93472-9650-496E-AE43-CA3451B94F1F}"/>
    <dgm:cxn modelId="{06650865-6FB8-4BCF-9E7D-FCD0E4BB420F}" type="presOf" srcId="{A60917B0-B4CA-4B1D-A693-2596DFB00A5C}" destId="{0994C8AF-C47D-412D-A653-048F1FD579B0}" srcOrd="0" destOrd="0" presId="urn:microsoft.com/office/officeart/2005/8/layout/vList2"/>
    <dgm:cxn modelId="{40BD2E4C-8566-4D66-8B3A-F5D4CD40A3CD}" type="presOf" srcId="{70C98165-6B46-4007-8D8A-9B2EBBC362E0}" destId="{B4338D7B-996B-4B90-BBC0-6002039694B5}" srcOrd="0" destOrd="0" presId="urn:microsoft.com/office/officeart/2005/8/layout/vList2"/>
    <dgm:cxn modelId="{50C7584E-15E2-4EC5-B2F5-8162CE6B11DC}" type="presOf" srcId="{E7695D92-BACA-4BBD-A014-2CB72DD5EDF5}" destId="{3A34A5F7-4081-4210-A2FE-AE70BEBF9BBC}" srcOrd="0" destOrd="0" presId="urn:microsoft.com/office/officeart/2005/8/layout/vList2"/>
    <dgm:cxn modelId="{77B90F7D-3D49-494F-ADBA-6A0F251E0D48}" srcId="{076FA637-0FF3-4AF8-BBB3-B69294B9CA61}" destId="{A60917B0-B4CA-4B1D-A693-2596DFB00A5C}" srcOrd="1" destOrd="0" parTransId="{99CB03BE-08A5-429A-847D-0FB3B2408932}" sibTransId="{870F1D23-A7B9-4385-9B4D-A1E469EF7492}"/>
    <dgm:cxn modelId="{9077C185-39D1-4881-9AA2-B8C24A9B5BB8}" type="presOf" srcId="{15BE3B5B-08EF-4104-932E-890A41277CAD}" destId="{675924F6-DFAF-4B09-ABF0-6488DC5A3CE3}" srcOrd="0" destOrd="0" presId="urn:microsoft.com/office/officeart/2005/8/layout/vList2"/>
    <dgm:cxn modelId="{C3AAD390-A9F2-410E-8D47-0159C070B246}" srcId="{076FA637-0FF3-4AF8-BBB3-B69294B9CA61}" destId="{8017BEFA-8CB7-4617-94BB-48FC8D66CCB1}" srcOrd="9" destOrd="0" parTransId="{425E6CEF-7A9F-4376-8AC1-4740648F8406}" sibTransId="{4528CEEE-EA3E-4112-AD7D-5F2DFCF2FE69}"/>
    <dgm:cxn modelId="{A1D59B9C-16C4-4BB3-A25F-B6CCAF8554E4}" type="presOf" srcId="{8017BEFA-8CB7-4617-94BB-48FC8D66CCB1}" destId="{02B9D0FF-DD57-48F1-9BA2-476C91062A60}" srcOrd="0" destOrd="0" presId="urn:microsoft.com/office/officeart/2005/8/layout/vList2"/>
    <dgm:cxn modelId="{D39FCFA5-AE94-49CC-9862-8E798231DD5F}" type="presOf" srcId="{721C9EC4-D2EF-4641-B48E-9C7755A1B798}" destId="{B22F83F0-0E7A-48A9-BE90-9F061025EAAD}" srcOrd="0" destOrd="0" presId="urn:microsoft.com/office/officeart/2005/8/layout/vList2"/>
    <dgm:cxn modelId="{8E15CAB6-E67D-4980-81F8-CCC804023065}" srcId="{076FA637-0FF3-4AF8-BBB3-B69294B9CA61}" destId="{FD71ACCF-7DAA-4B5C-8E4D-1E3AF7A82902}" srcOrd="6" destOrd="0" parTransId="{E1E9C57C-1B7F-4752-AF04-84481188DB4E}" sibTransId="{3B5355B5-72F0-4FD3-8B18-A232A600DE65}"/>
    <dgm:cxn modelId="{32F2D1BC-2377-4703-AE06-5F0C21C46BA1}" type="presOf" srcId="{2D918DE2-F3A0-44F3-9A1A-D00AE4D97421}" destId="{39CCDEFB-B7BC-4D74-9889-D8563635B628}" srcOrd="0" destOrd="0" presId="urn:microsoft.com/office/officeart/2005/8/layout/vList2"/>
    <dgm:cxn modelId="{1FF517C5-E7BC-41C0-ACAE-856F81001387}" srcId="{076FA637-0FF3-4AF8-BBB3-B69294B9CA61}" destId="{E7695D92-BACA-4BBD-A014-2CB72DD5EDF5}" srcOrd="3" destOrd="0" parTransId="{B9FA8EE9-E915-4CAA-8684-C40392D403C5}" sibTransId="{50D82B9C-71CA-4D5C-94DC-76695EC33FA0}"/>
    <dgm:cxn modelId="{268839DB-2E06-4226-9D74-8C150BF9E2EA}" srcId="{076FA637-0FF3-4AF8-BBB3-B69294B9CA61}" destId="{B0390925-3F6E-40A8-9053-9BF49E5A52BD}" srcOrd="4" destOrd="0" parTransId="{F04B665B-5683-4D9F-9FF7-B0A7F2335669}" sibTransId="{E344C23E-74B3-4DBE-840A-194F6EE8B2E6}"/>
    <dgm:cxn modelId="{5671CFDC-F235-4F05-BBEB-EC03DE51CF2A}" srcId="{076FA637-0FF3-4AF8-BBB3-B69294B9CA61}" destId="{2D918DE2-F3A0-44F3-9A1A-D00AE4D97421}" srcOrd="5" destOrd="0" parTransId="{D5975DDF-0D0D-4663-9761-B55E35A36266}" sibTransId="{5AE6917E-36BA-4070-8E1C-BDB81734EE22}"/>
    <dgm:cxn modelId="{8BFAAEF7-FD4A-44F6-A62A-753E034876D3}" srcId="{076FA637-0FF3-4AF8-BBB3-B69294B9CA61}" destId="{721C9EC4-D2EF-4641-B48E-9C7755A1B798}" srcOrd="7" destOrd="0" parTransId="{587991C0-70EC-48EF-BBFC-C6DDDFE07B74}" sibTransId="{7FA64C9A-E88C-4342-9206-063878657D3A}"/>
    <dgm:cxn modelId="{37F9BAFF-5C26-46CB-89D2-52B8CEBBDD04}" type="presOf" srcId="{7BFEE202-76BE-488C-A644-550CCD09598B}" destId="{EAC40FF9-26CB-4719-96CD-93BFDFD09CD2}" srcOrd="0" destOrd="0" presId="urn:microsoft.com/office/officeart/2005/8/layout/vList2"/>
    <dgm:cxn modelId="{40819655-BD01-46A6-965D-060C8FE887C0}" type="presParOf" srcId="{96E62D24-87A0-495C-A87F-A91993FE9E09}" destId="{EAC40FF9-26CB-4719-96CD-93BFDFD09CD2}" srcOrd="0" destOrd="0" presId="urn:microsoft.com/office/officeart/2005/8/layout/vList2"/>
    <dgm:cxn modelId="{CD610EED-6E42-42F9-9840-7EC4C9A3224B}" type="presParOf" srcId="{96E62D24-87A0-495C-A87F-A91993FE9E09}" destId="{F29529D5-4E7F-4C49-93FF-C8973BEE3630}" srcOrd="1" destOrd="0" presId="urn:microsoft.com/office/officeart/2005/8/layout/vList2"/>
    <dgm:cxn modelId="{D0EDD0BA-0FA7-43D5-BC1C-A2843E60697A}" type="presParOf" srcId="{96E62D24-87A0-495C-A87F-A91993FE9E09}" destId="{0994C8AF-C47D-412D-A653-048F1FD579B0}" srcOrd="2" destOrd="0" presId="urn:microsoft.com/office/officeart/2005/8/layout/vList2"/>
    <dgm:cxn modelId="{1AB0B0B9-E4DE-4EE6-9D82-B3216D32C015}" type="presParOf" srcId="{96E62D24-87A0-495C-A87F-A91993FE9E09}" destId="{9A250301-D8DD-4A47-A219-D65F244957BB}" srcOrd="3" destOrd="0" presId="urn:microsoft.com/office/officeart/2005/8/layout/vList2"/>
    <dgm:cxn modelId="{0275B653-7EC8-4731-BABE-2089B124AA37}" type="presParOf" srcId="{96E62D24-87A0-495C-A87F-A91993FE9E09}" destId="{675924F6-DFAF-4B09-ABF0-6488DC5A3CE3}" srcOrd="4" destOrd="0" presId="urn:microsoft.com/office/officeart/2005/8/layout/vList2"/>
    <dgm:cxn modelId="{548A92E2-EB84-4EE0-A72E-61DE1720B8AA}" type="presParOf" srcId="{96E62D24-87A0-495C-A87F-A91993FE9E09}" destId="{9BA5801B-7135-414E-B60C-927E2E4BCF98}" srcOrd="5" destOrd="0" presId="urn:microsoft.com/office/officeart/2005/8/layout/vList2"/>
    <dgm:cxn modelId="{30C8E2D6-64F1-4670-8D70-376A12B0CDC5}" type="presParOf" srcId="{96E62D24-87A0-495C-A87F-A91993FE9E09}" destId="{3A34A5F7-4081-4210-A2FE-AE70BEBF9BBC}" srcOrd="6" destOrd="0" presId="urn:microsoft.com/office/officeart/2005/8/layout/vList2"/>
    <dgm:cxn modelId="{002F61CE-3A65-4F56-BCCC-8A4B4244B8EB}" type="presParOf" srcId="{96E62D24-87A0-495C-A87F-A91993FE9E09}" destId="{29FFFA20-3BF8-4EF9-8E7D-6C1C5492E6EC}" srcOrd="7" destOrd="0" presId="urn:microsoft.com/office/officeart/2005/8/layout/vList2"/>
    <dgm:cxn modelId="{547EBF5F-7035-424F-BCCB-3288B464917B}" type="presParOf" srcId="{96E62D24-87A0-495C-A87F-A91993FE9E09}" destId="{74F1DEBA-22B3-468B-9911-F699FFE63BC4}" srcOrd="8" destOrd="0" presId="urn:microsoft.com/office/officeart/2005/8/layout/vList2"/>
    <dgm:cxn modelId="{6DA87AC9-2F15-4808-ADFD-4252C4466892}" type="presParOf" srcId="{96E62D24-87A0-495C-A87F-A91993FE9E09}" destId="{81C700F8-7129-4A91-8BE6-2B9CA8B67A4C}" srcOrd="9" destOrd="0" presId="urn:microsoft.com/office/officeart/2005/8/layout/vList2"/>
    <dgm:cxn modelId="{5C9FC610-9608-4762-8D04-49F2F68BDE60}" type="presParOf" srcId="{96E62D24-87A0-495C-A87F-A91993FE9E09}" destId="{39CCDEFB-B7BC-4D74-9889-D8563635B628}" srcOrd="10" destOrd="0" presId="urn:microsoft.com/office/officeart/2005/8/layout/vList2"/>
    <dgm:cxn modelId="{3210699C-30B6-4E36-B6EE-7072B0B8350A}" type="presParOf" srcId="{96E62D24-87A0-495C-A87F-A91993FE9E09}" destId="{88467AF3-998A-47CC-899D-EF903E9846B8}" srcOrd="11" destOrd="0" presId="urn:microsoft.com/office/officeart/2005/8/layout/vList2"/>
    <dgm:cxn modelId="{86ED899A-4C3B-4ADB-9052-DF44769BC831}" type="presParOf" srcId="{96E62D24-87A0-495C-A87F-A91993FE9E09}" destId="{BBF2D3E2-4238-4EE1-A3F8-D35E0CD8BD80}" srcOrd="12" destOrd="0" presId="urn:microsoft.com/office/officeart/2005/8/layout/vList2"/>
    <dgm:cxn modelId="{03526D4A-F88D-4ADC-B3FB-BA7947A2CD94}" type="presParOf" srcId="{96E62D24-87A0-495C-A87F-A91993FE9E09}" destId="{42A17D90-15E4-483A-8094-2DC3882AB170}" srcOrd="13" destOrd="0" presId="urn:microsoft.com/office/officeart/2005/8/layout/vList2"/>
    <dgm:cxn modelId="{B9A27584-E447-4E82-9807-A7A391E5B2FC}" type="presParOf" srcId="{96E62D24-87A0-495C-A87F-A91993FE9E09}" destId="{B22F83F0-0E7A-48A9-BE90-9F061025EAAD}" srcOrd="14" destOrd="0" presId="urn:microsoft.com/office/officeart/2005/8/layout/vList2"/>
    <dgm:cxn modelId="{69387615-4EB9-48E2-A806-EF9BC962B8AE}" type="presParOf" srcId="{96E62D24-87A0-495C-A87F-A91993FE9E09}" destId="{8D0AA12F-47D0-4B2E-9A33-3D63B05D9933}" srcOrd="15" destOrd="0" presId="urn:microsoft.com/office/officeart/2005/8/layout/vList2"/>
    <dgm:cxn modelId="{258417C6-E110-4AD4-8C7C-65DCCF029E0A}" type="presParOf" srcId="{96E62D24-87A0-495C-A87F-A91993FE9E09}" destId="{B4338D7B-996B-4B90-BBC0-6002039694B5}" srcOrd="16" destOrd="0" presId="urn:microsoft.com/office/officeart/2005/8/layout/vList2"/>
    <dgm:cxn modelId="{791BCA58-CBB7-40F6-B0BD-71F38B65E4B8}" type="presParOf" srcId="{96E62D24-87A0-495C-A87F-A91993FE9E09}" destId="{2CA32482-386E-4D85-A926-C7089F650D09}" srcOrd="17" destOrd="0" presId="urn:microsoft.com/office/officeart/2005/8/layout/vList2"/>
    <dgm:cxn modelId="{A1966AC0-6181-46DF-8DFD-B9E767DDA281}" type="presParOf" srcId="{96E62D24-87A0-495C-A87F-A91993FE9E09}" destId="{02B9D0FF-DD57-48F1-9BA2-476C91062A60}" srcOrd="1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759CEE-B226-43B7-B894-C531BEA6C99B}"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ED7392F4-1C6E-4624-AAA1-DBCED3C52282}">
      <dgm:prSet/>
      <dgm:spPr/>
      <dgm:t>
        <a:bodyPr/>
        <a:lstStyle/>
        <a:p>
          <a:r>
            <a:rPr lang="en-US" dirty="0"/>
            <a:t>Capital Improvements are needed</a:t>
          </a:r>
        </a:p>
      </dgm:t>
    </dgm:pt>
    <dgm:pt modelId="{A87FB263-DBC5-4059-B732-6708432EEDDD}" type="parTrans" cxnId="{7F2A39B1-7406-4E90-9C66-6C60243A3227}">
      <dgm:prSet/>
      <dgm:spPr/>
      <dgm:t>
        <a:bodyPr/>
        <a:lstStyle/>
        <a:p>
          <a:endParaRPr lang="en-US"/>
        </a:p>
      </dgm:t>
    </dgm:pt>
    <dgm:pt modelId="{5E383DAE-94A8-41F2-B637-320F6AB67E34}" type="sibTrans" cxnId="{7F2A39B1-7406-4E90-9C66-6C60243A3227}">
      <dgm:prSet/>
      <dgm:spPr/>
      <dgm:t>
        <a:bodyPr/>
        <a:lstStyle/>
        <a:p>
          <a:endParaRPr lang="en-US"/>
        </a:p>
      </dgm:t>
    </dgm:pt>
    <dgm:pt modelId="{7AB8E398-3BD6-49B8-8F95-7F9765059177}">
      <dgm:prSet/>
      <dgm:spPr/>
      <dgm:t>
        <a:bodyPr/>
        <a:lstStyle/>
        <a:p>
          <a:r>
            <a:rPr lang="en-US" dirty="0"/>
            <a:t>Current funding will not cover the cost of needs</a:t>
          </a:r>
        </a:p>
      </dgm:t>
    </dgm:pt>
    <dgm:pt modelId="{2DD35E33-05C6-4EA3-B3F8-5828ACF8E250}" type="parTrans" cxnId="{BC6EFFCD-2081-4782-8105-8674FB1F5781}">
      <dgm:prSet/>
      <dgm:spPr/>
      <dgm:t>
        <a:bodyPr/>
        <a:lstStyle/>
        <a:p>
          <a:endParaRPr lang="en-US"/>
        </a:p>
      </dgm:t>
    </dgm:pt>
    <dgm:pt modelId="{9E0A1A4F-CC13-4FC3-B00A-1CF5EF58DFAF}" type="sibTrans" cxnId="{BC6EFFCD-2081-4782-8105-8674FB1F5781}">
      <dgm:prSet/>
      <dgm:spPr/>
      <dgm:t>
        <a:bodyPr/>
        <a:lstStyle/>
        <a:p>
          <a:endParaRPr lang="en-US"/>
        </a:p>
      </dgm:t>
    </dgm:pt>
    <dgm:pt modelId="{7884D65F-F6CA-43E9-8D77-020AE5DE58A7}">
      <dgm:prSet/>
      <dgm:spPr/>
      <dgm:t>
        <a:bodyPr/>
        <a:lstStyle/>
        <a:p>
          <a:r>
            <a:rPr lang="en-US" dirty="0"/>
            <a:t>Two Options</a:t>
          </a:r>
        </a:p>
      </dgm:t>
    </dgm:pt>
    <dgm:pt modelId="{DE636046-7343-4A36-88EA-5D3C0EDFB4FC}" type="parTrans" cxnId="{60DCB26C-AB7E-46E2-9F5C-38777BB19BE7}">
      <dgm:prSet/>
      <dgm:spPr/>
      <dgm:t>
        <a:bodyPr/>
        <a:lstStyle/>
        <a:p>
          <a:endParaRPr lang="en-US"/>
        </a:p>
      </dgm:t>
    </dgm:pt>
    <dgm:pt modelId="{4A7E25B0-0C5F-42DD-95E7-35D2B80E6E25}" type="sibTrans" cxnId="{60DCB26C-AB7E-46E2-9F5C-38777BB19BE7}">
      <dgm:prSet/>
      <dgm:spPr/>
      <dgm:t>
        <a:bodyPr/>
        <a:lstStyle/>
        <a:p>
          <a:endParaRPr lang="en-US"/>
        </a:p>
      </dgm:t>
    </dgm:pt>
    <dgm:pt modelId="{14691DF9-FDFF-4299-8947-C7B8320F91B3}">
      <dgm:prSet/>
      <dgm:spPr/>
      <dgm:t>
        <a:bodyPr/>
        <a:lstStyle/>
        <a:p>
          <a:r>
            <a:rPr lang="en-US" dirty="0"/>
            <a:t>Hire an Architect</a:t>
          </a:r>
        </a:p>
      </dgm:t>
    </dgm:pt>
    <dgm:pt modelId="{A531D7AD-F005-4069-9AE9-B91A1E1B4075}" type="parTrans" cxnId="{B42C35A5-CE91-487B-9AD3-886CEAC9799C}">
      <dgm:prSet/>
      <dgm:spPr/>
      <dgm:t>
        <a:bodyPr/>
        <a:lstStyle/>
        <a:p>
          <a:endParaRPr lang="en-US"/>
        </a:p>
      </dgm:t>
    </dgm:pt>
    <dgm:pt modelId="{A76A50ED-E694-4F20-A80D-3F372144013B}" type="sibTrans" cxnId="{B42C35A5-CE91-487B-9AD3-886CEAC9799C}">
      <dgm:prSet/>
      <dgm:spPr/>
      <dgm:t>
        <a:bodyPr/>
        <a:lstStyle/>
        <a:p>
          <a:endParaRPr lang="en-US"/>
        </a:p>
      </dgm:t>
    </dgm:pt>
    <dgm:pt modelId="{CD4FD844-A440-4CCD-A503-BA6B5D04BA57}">
      <dgm:prSet/>
      <dgm:spPr/>
      <dgm:t>
        <a:bodyPr/>
        <a:lstStyle/>
        <a:p>
          <a:r>
            <a:rPr lang="en-US" dirty="0"/>
            <a:t>Meet with bond manager</a:t>
          </a:r>
        </a:p>
      </dgm:t>
    </dgm:pt>
    <dgm:pt modelId="{465343DA-FE40-42FC-87AB-7B157AF4411D}" type="parTrans" cxnId="{62D9E4B0-53E4-4430-A6DE-E2BFBC5AEE4D}">
      <dgm:prSet/>
      <dgm:spPr/>
      <dgm:t>
        <a:bodyPr/>
        <a:lstStyle/>
        <a:p>
          <a:endParaRPr lang="en-US"/>
        </a:p>
      </dgm:t>
    </dgm:pt>
    <dgm:pt modelId="{565B768C-2E1B-423F-B0DF-B070D60EDA43}" type="sibTrans" cxnId="{62D9E4B0-53E4-4430-A6DE-E2BFBC5AEE4D}">
      <dgm:prSet/>
      <dgm:spPr/>
      <dgm:t>
        <a:bodyPr/>
        <a:lstStyle/>
        <a:p>
          <a:endParaRPr lang="en-US"/>
        </a:p>
      </dgm:t>
    </dgm:pt>
    <dgm:pt modelId="{0BD88947-675B-4818-A60F-70F9F83C25CF}">
      <dgm:prSet/>
      <dgm:spPr/>
      <dgm:t>
        <a:bodyPr/>
        <a:lstStyle/>
        <a:p>
          <a:r>
            <a:rPr lang="en-US" dirty="0"/>
            <a:t>Determine scope of work</a:t>
          </a:r>
        </a:p>
      </dgm:t>
    </dgm:pt>
    <dgm:pt modelId="{1F9CDAF0-D336-4359-861D-4C9384C602D7}" type="parTrans" cxnId="{CFFBA8CB-B26E-418F-B5C3-D87392227F47}">
      <dgm:prSet/>
      <dgm:spPr/>
      <dgm:t>
        <a:bodyPr/>
        <a:lstStyle/>
        <a:p>
          <a:endParaRPr lang="en-US"/>
        </a:p>
      </dgm:t>
    </dgm:pt>
    <dgm:pt modelId="{455309DA-7AB1-4661-B083-72ADC22BDA48}" type="sibTrans" cxnId="{CFFBA8CB-B26E-418F-B5C3-D87392227F47}">
      <dgm:prSet/>
      <dgm:spPr/>
      <dgm:t>
        <a:bodyPr/>
        <a:lstStyle/>
        <a:p>
          <a:endParaRPr lang="en-US"/>
        </a:p>
      </dgm:t>
    </dgm:pt>
    <dgm:pt modelId="{0E1250A9-9278-4ED7-A853-3467BF4EE97F}">
      <dgm:prSet/>
      <dgm:spPr/>
      <dgm:t>
        <a:bodyPr/>
        <a:lstStyle/>
        <a:p>
          <a:r>
            <a:rPr lang="en-US" dirty="0"/>
            <a:t>Select Bond Chairpersons: A minimum of two</a:t>
          </a:r>
        </a:p>
      </dgm:t>
    </dgm:pt>
    <dgm:pt modelId="{9620C610-C537-40B3-B5A2-2391561E98EA}" type="parTrans" cxnId="{75709998-675C-4D02-9C8F-FBDD26D3C4AF}">
      <dgm:prSet/>
      <dgm:spPr/>
      <dgm:t>
        <a:bodyPr/>
        <a:lstStyle/>
        <a:p>
          <a:endParaRPr lang="en-US"/>
        </a:p>
      </dgm:t>
    </dgm:pt>
    <dgm:pt modelId="{87E783F4-9FE2-4EE6-BC0E-598EE169427C}" type="sibTrans" cxnId="{75709998-675C-4D02-9C8F-FBDD26D3C4AF}">
      <dgm:prSet/>
      <dgm:spPr/>
      <dgm:t>
        <a:bodyPr/>
        <a:lstStyle/>
        <a:p>
          <a:endParaRPr lang="en-US"/>
        </a:p>
      </dgm:t>
    </dgm:pt>
    <dgm:pt modelId="{83683B12-57F0-4A2B-AE8C-7490D1F837B2}">
      <dgm:prSet/>
      <dgm:spPr/>
      <dgm:t>
        <a:bodyPr/>
        <a:lstStyle/>
        <a:p>
          <a:r>
            <a:rPr lang="en-US" dirty="0"/>
            <a:t>Create committees</a:t>
          </a:r>
        </a:p>
      </dgm:t>
    </dgm:pt>
    <dgm:pt modelId="{33034A1F-F59E-4477-B87A-FB0A4D114F8F}" type="parTrans" cxnId="{1C206B18-126E-46E6-9306-33B66697FCAB}">
      <dgm:prSet/>
      <dgm:spPr/>
      <dgm:t>
        <a:bodyPr/>
        <a:lstStyle/>
        <a:p>
          <a:endParaRPr lang="en-US"/>
        </a:p>
      </dgm:t>
    </dgm:pt>
    <dgm:pt modelId="{0CF24F33-3DB2-422C-8712-71296E555A83}" type="sibTrans" cxnId="{1C206B18-126E-46E6-9306-33B66697FCAB}">
      <dgm:prSet/>
      <dgm:spPr/>
      <dgm:t>
        <a:bodyPr/>
        <a:lstStyle/>
        <a:p>
          <a:endParaRPr lang="en-US"/>
        </a:p>
      </dgm:t>
    </dgm:pt>
    <dgm:pt modelId="{B2E1B5D8-B6E7-4989-9A67-B500A3537097}">
      <dgm:prSet/>
      <dgm:spPr/>
      <dgm:t>
        <a:bodyPr/>
        <a:lstStyle/>
        <a:p>
          <a:r>
            <a:rPr lang="en-US" dirty="0"/>
            <a:t>April 2025 election</a:t>
          </a:r>
        </a:p>
      </dgm:t>
    </dgm:pt>
    <dgm:pt modelId="{3B19DB78-6D70-49CA-BBB5-730675DD948C}" type="parTrans" cxnId="{594B3CE4-B4EC-4ECA-87DE-15339D613E22}">
      <dgm:prSet/>
      <dgm:spPr/>
      <dgm:t>
        <a:bodyPr/>
        <a:lstStyle/>
        <a:p>
          <a:endParaRPr lang="en-US"/>
        </a:p>
      </dgm:t>
    </dgm:pt>
    <dgm:pt modelId="{7D7C35A2-F3C9-4732-8C8F-8EF4E4611A24}" type="sibTrans" cxnId="{594B3CE4-B4EC-4ECA-87DE-15339D613E22}">
      <dgm:prSet/>
      <dgm:spPr/>
      <dgm:t>
        <a:bodyPr/>
        <a:lstStyle/>
        <a:p>
          <a:endParaRPr lang="en-US"/>
        </a:p>
      </dgm:t>
    </dgm:pt>
    <dgm:pt modelId="{72862396-FEE5-490F-A840-6052772BBFC0}" type="pres">
      <dgm:prSet presAssocID="{AA759CEE-B226-43B7-B894-C531BEA6C99B}" presName="vert0" presStyleCnt="0">
        <dgm:presLayoutVars>
          <dgm:dir/>
          <dgm:animOne val="branch"/>
          <dgm:animLvl val="lvl"/>
        </dgm:presLayoutVars>
      </dgm:prSet>
      <dgm:spPr/>
    </dgm:pt>
    <dgm:pt modelId="{588058D8-0844-449B-BA4F-A6C759E43E85}" type="pres">
      <dgm:prSet presAssocID="{ED7392F4-1C6E-4624-AAA1-DBCED3C52282}" presName="thickLine" presStyleLbl="alignNode1" presStyleIdx="0" presStyleCnt="9"/>
      <dgm:spPr/>
    </dgm:pt>
    <dgm:pt modelId="{695168F7-26DB-4B34-AAED-E192D27593B1}" type="pres">
      <dgm:prSet presAssocID="{ED7392F4-1C6E-4624-AAA1-DBCED3C52282}" presName="horz1" presStyleCnt="0"/>
      <dgm:spPr/>
    </dgm:pt>
    <dgm:pt modelId="{F67F00E6-BE85-4DA8-9014-E258FB788767}" type="pres">
      <dgm:prSet presAssocID="{ED7392F4-1C6E-4624-AAA1-DBCED3C52282}" presName="tx1" presStyleLbl="revTx" presStyleIdx="0" presStyleCnt="9"/>
      <dgm:spPr/>
    </dgm:pt>
    <dgm:pt modelId="{28DEC569-58B7-4AF9-A02F-264BBAA1017F}" type="pres">
      <dgm:prSet presAssocID="{ED7392F4-1C6E-4624-AAA1-DBCED3C52282}" presName="vert1" presStyleCnt="0"/>
      <dgm:spPr/>
    </dgm:pt>
    <dgm:pt modelId="{ABC8B7FE-889B-4966-96FF-5E5B22026694}" type="pres">
      <dgm:prSet presAssocID="{7AB8E398-3BD6-49B8-8F95-7F9765059177}" presName="thickLine" presStyleLbl="alignNode1" presStyleIdx="1" presStyleCnt="9"/>
      <dgm:spPr/>
    </dgm:pt>
    <dgm:pt modelId="{AD69A0FC-CA87-4ADD-B00A-3DF1E39C8DA6}" type="pres">
      <dgm:prSet presAssocID="{7AB8E398-3BD6-49B8-8F95-7F9765059177}" presName="horz1" presStyleCnt="0"/>
      <dgm:spPr/>
    </dgm:pt>
    <dgm:pt modelId="{7B1E4467-D000-48B3-BBB7-42C805639579}" type="pres">
      <dgm:prSet presAssocID="{7AB8E398-3BD6-49B8-8F95-7F9765059177}" presName="tx1" presStyleLbl="revTx" presStyleIdx="1" presStyleCnt="9"/>
      <dgm:spPr/>
    </dgm:pt>
    <dgm:pt modelId="{1ADC7173-C554-4BF5-8E2E-73242AA16A24}" type="pres">
      <dgm:prSet presAssocID="{7AB8E398-3BD6-49B8-8F95-7F9765059177}" presName="vert1" presStyleCnt="0"/>
      <dgm:spPr/>
    </dgm:pt>
    <dgm:pt modelId="{8165E6B9-AC68-423A-87EA-37458BC61966}" type="pres">
      <dgm:prSet presAssocID="{7884D65F-F6CA-43E9-8D77-020AE5DE58A7}" presName="thickLine" presStyleLbl="alignNode1" presStyleIdx="2" presStyleCnt="9"/>
      <dgm:spPr/>
    </dgm:pt>
    <dgm:pt modelId="{0F7CE2ED-40BA-4F69-B7B8-CCA3BE03ACE0}" type="pres">
      <dgm:prSet presAssocID="{7884D65F-F6CA-43E9-8D77-020AE5DE58A7}" presName="horz1" presStyleCnt="0"/>
      <dgm:spPr/>
    </dgm:pt>
    <dgm:pt modelId="{9D53677E-4BF1-43D0-815E-E4D1B131A59B}" type="pres">
      <dgm:prSet presAssocID="{7884D65F-F6CA-43E9-8D77-020AE5DE58A7}" presName="tx1" presStyleLbl="revTx" presStyleIdx="2" presStyleCnt="9"/>
      <dgm:spPr/>
    </dgm:pt>
    <dgm:pt modelId="{2B110803-DFD5-4BE4-88B0-3BF9B6E890AB}" type="pres">
      <dgm:prSet presAssocID="{7884D65F-F6CA-43E9-8D77-020AE5DE58A7}" presName="vert1" presStyleCnt="0"/>
      <dgm:spPr/>
    </dgm:pt>
    <dgm:pt modelId="{FAB06A9B-66BE-4AD4-ABB8-67D72642B39A}" type="pres">
      <dgm:prSet presAssocID="{14691DF9-FDFF-4299-8947-C7B8320F91B3}" presName="thickLine" presStyleLbl="alignNode1" presStyleIdx="3" presStyleCnt="9"/>
      <dgm:spPr/>
    </dgm:pt>
    <dgm:pt modelId="{2558F292-F0B9-443A-8E21-0D1157722BA2}" type="pres">
      <dgm:prSet presAssocID="{14691DF9-FDFF-4299-8947-C7B8320F91B3}" presName="horz1" presStyleCnt="0"/>
      <dgm:spPr/>
    </dgm:pt>
    <dgm:pt modelId="{6B61A2FC-8B0A-4F33-BA7F-B82F9043C0E5}" type="pres">
      <dgm:prSet presAssocID="{14691DF9-FDFF-4299-8947-C7B8320F91B3}" presName="tx1" presStyleLbl="revTx" presStyleIdx="3" presStyleCnt="9"/>
      <dgm:spPr/>
    </dgm:pt>
    <dgm:pt modelId="{A9AAC0EB-394C-4FB9-ABA8-932F20DB301F}" type="pres">
      <dgm:prSet presAssocID="{14691DF9-FDFF-4299-8947-C7B8320F91B3}" presName="vert1" presStyleCnt="0"/>
      <dgm:spPr/>
    </dgm:pt>
    <dgm:pt modelId="{8132C024-5692-4E1F-A320-542D6293BE80}" type="pres">
      <dgm:prSet presAssocID="{CD4FD844-A440-4CCD-A503-BA6B5D04BA57}" presName="thickLine" presStyleLbl="alignNode1" presStyleIdx="4" presStyleCnt="9"/>
      <dgm:spPr/>
    </dgm:pt>
    <dgm:pt modelId="{C0E3D447-5CC0-4BA4-B8C1-99FDC3D5F53D}" type="pres">
      <dgm:prSet presAssocID="{CD4FD844-A440-4CCD-A503-BA6B5D04BA57}" presName="horz1" presStyleCnt="0"/>
      <dgm:spPr/>
    </dgm:pt>
    <dgm:pt modelId="{61B67542-B838-4411-84F7-A4EE38C6987B}" type="pres">
      <dgm:prSet presAssocID="{CD4FD844-A440-4CCD-A503-BA6B5D04BA57}" presName="tx1" presStyleLbl="revTx" presStyleIdx="4" presStyleCnt="9"/>
      <dgm:spPr/>
    </dgm:pt>
    <dgm:pt modelId="{BED26B0D-64B1-4425-9B6F-1D09FEB9E32B}" type="pres">
      <dgm:prSet presAssocID="{CD4FD844-A440-4CCD-A503-BA6B5D04BA57}" presName="vert1" presStyleCnt="0"/>
      <dgm:spPr/>
    </dgm:pt>
    <dgm:pt modelId="{7272D745-D15C-4461-8343-9044E8B0F56E}" type="pres">
      <dgm:prSet presAssocID="{0BD88947-675B-4818-A60F-70F9F83C25CF}" presName="thickLine" presStyleLbl="alignNode1" presStyleIdx="5" presStyleCnt="9"/>
      <dgm:spPr/>
    </dgm:pt>
    <dgm:pt modelId="{047744BC-9C9A-4AFD-BEF6-FE8509B1F362}" type="pres">
      <dgm:prSet presAssocID="{0BD88947-675B-4818-A60F-70F9F83C25CF}" presName="horz1" presStyleCnt="0"/>
      <dgm:spPr/>
    </dgm:pt>
    <dgm:pt modelId="{908C1250-1F9B-48C2-948F-E4CA4F5C8E6C}" type="pres">
      <dgm:prSet presAssocID="{0BD88947-675B-4818-A60F-70F9F83C25CF}" presName="tx1" presStyleLbl="revTx" presStyleIdx="5" presStyleCnt="9"/>
      <dgm:spPr/>
    </dgm:pt>
    <dgm:pt modelId="{0B9DE62C-8456-47A9-B894-2E88BF5686E4}" type="pres">
      <dgm:prSet presAssocID="{0BD88947-675B-4818-A60F-70F9F83C25CF}" presName="vert1" presStyleCnt="0"/>
      <dgm:spPr/>
    </dgm:pt>
    <dgm:pt modelId="{776E49CB-5411-4B0B-9762-65BEFAE1F294}" type="pres">
      <dgm:prSet presAssocID="{0E1250A9-9278-4ED7-A853-3467BF4EE97F}" presName="thickLine" presStyleLbl="alignNode1" presStyleIdx="6" presStyleCnt="9"/>
      <dgm:spPr/>
    </dgm:pt>
    <dgm:pt modelId="{A1C83888-743D-451D-B63B-E1B6BB8C52D5}" type="pres">
      <dgm:prSet presAssocID="{0E1250A9-9278-4ED7-A853-3467BF4EE97F}" presName="horz1" presStyleCnt="0"/>
      <dgm:spPr/>
    </dgm:pt>
    <dgm:pt modelId="{B89FA35A-9E67-4BF8-A0F6-71634E3F6E4D}" type="pres">
      <dgm:prSet presAssocID="{0E1250A9-9278-4ED7-A853-3467BF4EE97F}" presName="tx1" presStyleLbl="revTx" presStyleIdx="6" presStyleCnt="9"/>
      <dgm:spPr/>
    </dgm:pt>
    <dgm:pt modelId="{9027F5EC-0DAA-4733-AFF8-64A5364FF289}" type="pres">
      <dgm:prSet presAssocID="{0E1250A9-9278-4ED7-A853-3467BF4EE97F}" presName="vert1" presStyleCnt="0"/>
      <dgm:spPr/>
    </dgm:pt>
    <dgm:pt modelId="{A24088C6-F7E8-461D-A4A0-E8CB62023237}" type="pres">
      <dgm:prSet presAssocID="{83683B12-57F0-4A2B-AE8C-7490D1F837B2}" presName="thickLine" presStyleLbl="alignNode1" presStyleIdx="7" presStyleCnt="9"/>
      <dgm:spPr/>
    </dgm:pt>
    <dgm:pt modelId="{7C41B9BA-9DF8-4879-97D2-DCCC7F59C139}" type="pres">
      <dgm:prSet presAssocID="{83683B12-57F0-4A2B-AE8C-7490D1F837B2}" presName="horz1" presStyleCnt="0"/>
      <dgm:spPr/>
    </dgm:pt>
    <dgm:pt modelId="{C48E79C3-793B-4E99-9906-70ED0AC323CB}" type="pres">
      <dgm:prSet presAssocID="{83683B12-57F0-4A2B-AE8C-7490D1F837B2}" presName="tx1" presStyleLbl="revTx" presStyleIdx="7" presStyleCnt="9"/>
      <dgm:spPr/>
    </dgm:pt>
    <dgm:pt modelId="{40129EBA-CAAB-4B7C-A6DB-6EB7812BEC48}" type="pres">
      <dgm:prSet presAssocID="{83683B12-57F0-4A2B-AE8C-7490D1F837B2}" presName="vert1" presStyleCnt="0"/>
      <dgm:spPr/>
    </dgm:pt>
    <dgm:pt modelId="{5A309933-5032-4DA9-AB41-1770A4616950}" type="pres">
      <dgm:prSet presAssocID="{B2E1B5D8-B6E7-4989-9A67-B500A3537097}" presName="thickLine" presStyleLbl="alignNode1" presStyleIdx="8" presStyleCnt="9"/>
      <dgm:spPr/>
    </dgm:pt>
    <dgm:pt modelId="{0B8A65BC-A571-4B81-92B4-35CBB98E199B}" type="pres">
      <dgm:prSet presAssocID="{B2E1B5D8-B6E7-4989-9A67-B500A3537097}" presName="horz1" presStyleCnt="0"/>
      <dgm:spPr/>
    </dgm:pt>
    <dgm:pt modelId="{C4EAFE8A-8DC8-4AAE-A512-37E55E0319D9}" type="pres">
      <dgm:prSet presAssocID="{B2E1B5D8-B6E7-4989-9A67-B500A3537097}" presName="tx1" presStyleLbl="revTx" presStyleIdx="8" presStyleCnt="9"/>
      <dgm:spPr/>
    </dgm:pt>
    <dgm:pt modelId="{8F242A82-18A1-4F67-ACDE-841549C3B485}" type="pres">
      <dgm:prSet presAssocID="{B2E1B5D8-B6E7-4989-9A67-B500A3537097}" presName="vert1" presStyleCnt="0"/>
      <dgm:spPr/>
    </dgm:pt>
  </dgm:ptLst>
  <dgm:cxnLst>
    <dgm:cxn modelId="{1C206B18-126E-46E6-9306-33B66697FCAB}" srcId="{AA759CEE-B226-43B7-B894-C531BEA6C99B}" destId="{83683B12-57F0-4A2B-AE8C-7490D1F837B2}" srcOrd="7" destOrd="0" parTransId="{33034A1F-F59E-4477-B87A-FB0A4D114F8F}" sibTransId="{0CF24F33-3DB2-422C-8712-71296E555A83}"/>
    <dgm:cxn modelId="{6E6E2A36-DF74-4EBB-9CB6-01D3B28917FE}" type="presOf" srcId="{CD4FD844-A440-4CCD-A503-BA6B5D04BA57}" destId="{61B67542-B838-4411-84F7-A4EE38C6987B}" srcOrd="0" destOrd="0" presId="urn:microsoft.com/office/officeart/2008/layout/LinedList"/>
    <dgm:cxn modelId="{1BAB773D-1638-447A-9D69-63013FF071D4}" type="presOf" srcId="{7884D65F-F6CA-43E9-8D77-020AE5DE58A7}" destId="{9D53677E-4BF1-43D0-815E-E4D1B131A59B}" srcOrd="0" destOrd="0" presId="urn:microsoft.com/office/officeart/2008/layout/LinedList"/>
    <dgm:cxn modelId="{823C8D44-5558-4A24-B1E2-C4A0BEB7E375}" type="presOf" srcId="{0E1250A9-9278-4ED7-A853-3467BF4EE97F}" destId="{B89FA35A-9E67-4BF8-A0F6-71634E3F6E4D}" srcOrd="0" destOrd="0" presId="urn:microsoft.com/office/officeart/2008/layout/LinedList"/>
    <dgm:cxn modelId="{F6C01C4B-9D4C-41DA-B0AF-1A5B884E1BAC}" type="presOf" srcId="{7AB8E398-3BD6-49B8-8F95-7F9765059177}" destId="{7B1E4467-D000-48B3-BBB7-42C805639579}" srcOrd="0" destOrd="0" presId="urn:microsoft.com/office/officeart/2008/layout/LinedList"/>
    <dgm:cxn modelId="{60DCB26C-AB7E-46E2-9F5C-38777BB19BE7}" srcId="{AA759CEE-B226-43B7-B894-C531BEA6C99B}" destId="{7884D65F-F6CA-43E9-8D77-020AE5DE58A7}" srcOrd="2" destOrd="0" parTransId="{DE636046-7343-4A36-88EA-5D3C0EDFB4FC}" sibTransId="{4A7E25B0-0C5F-42DD-95E7-35D2B80E6E25}"/>
    <dgm:cxn modelId="{7C429594-EC68-406A-BD71-6804EC0E4265}" type="presOf" srcId="{14691DF9-FDFF-4299-8947-C7B8320F91B3}" destId="{6B61A2FC-8B0A-4F33-BA7F-B82F9043C0E5}" srcOrd="0" destOrd="0" presId="urn:microsoft.com/office/officeart/2008/layout/LinedList"/>
    <dgm:cxn modelId="{75709998-675C-4D02-9C8F-FBDD26D3C4AF}" srcId="{AA759CEE-B226-43B7-B894-C531BEA6C99B}" destId="{0E1250A9-9278-4ED7-A853-3467BF4EE97F}" srcOrd="6" destOrd="0" parTransId="{9620C610-C537-40B3-B5A2-2391561E98EA}" sibTransId="{87E783F4-9FE2-4EE6-BC0E-598EE169427C}"/>
    <dgm:cxn modelId="{B42C35A5-CE91-487B-9AD3-886CEAC9799C}" srcId="{AA759CEE-B226-43B7-B894-C531BEA6C99B}" destId="{14691DF9-FDFF-4299-8947-C7B8320F91B3}" srcOrd="3" destOrd="0" parTransId="{A531D7AD-F005-4069-9AE9-B91A1E1B4075}" sibTransId="{A76A50ED-E694-4F20-A80D-3F372144013B}"/>
    <dgm:cxn modelId="{62D9E4B0-53E4-4430-A6DE-E2BFBC5AEE4D}" srcId="{AA759CEE-B226-43B7-B894-C531BEA6C99B}" destId="{CD4FD844-A440-4CCD-A503-BA6B5D04BA57}" srcOrd="4" destOrd="0" parTransId="{465343DA-FE40-42FC-87AB-7B157AF4411D}" sibTransId="{565B768C-2E1B-423F-B0DF-B070D60EDA43}"/>
    <dgm:cxn modelId="{7F2A39B1-7406-4E90-9C66-6C60243A3227}" srcId="{AA759CEE-B226-43B7-B894-C531BEA6C99B}" destId="{ED7392F4-1C6E-4624-AAA1-DBCED3C52282}" srcOrd="0" destOrd="0" parTransId="{A87FB263-DBC5-4059-B732-6708432EEDDD}" sibTransId="{5E383DAE-94A8-41F2-B637-320F6AB67E34}"/>
    <dgm:cxn modelId="{651BC4BC-CCFD-425A-BE1F-55C30A883300}" type="presOf" srcId="{ED7392F4-1C6E-4624-AAA1-DBCED3C52282}" destId="{F67F00E6-BE85-4DA8-9014-E258FB788767}" srcOrd="0" destOrd="0" presId="urn:microsoft.com/office/officeart/2008/layout/LinedList"/>
    <dgm:cxn modelId="{D30777BD-3800-4002-B196-04FA54C7AF26}" type="presOf" srcId="{83683B12-57F0-4A2B-AE8C-7490D1F837B2}" destId="{C48E79C3-793B-4E99-9906-70ED0AC323CB}" srcOrd="0" destOrd="0" presId="urn:microsoft.com/office/officeart/2008/layout/LinedList"/>
    <dgm:cxn modelId="{CFFBA8CB-B26E-418F-B5C3-D87392227F47}" srcId="{AA759CEE-B226-43B7-B894-C531BEA6C99B}" destId="{0BD88947-675B-4818-A60F-70F9F83C25CF}" srcOrd="5" destOrd="0" parTransId="{1F9CDAF0-D336-4359-861D-4C9384C602D7}" sibTransId="{455309DA-7AB1-4661-B083-72ADC22BDA48}"/>
    <dgm:cxn modelId="{BC6EFFCD-2081-4782-8105-8674FB1F5781}" srcId="{AA759CEE-B226-43B7-B894-C531BEA6C99B}" destId="{7AB8E398-3BD6-49B8-8F95-7F9765059177}" srcOrd="1" destOrd="0" parTransId="{2DD35E33-05C6-4EA3-B3F8-5828ACF8E250}" sibTransId="{9E0A1A4F-CC13-4FC3-B00A-1CF5EF58DFAF}"/>
    <dgm:cxn modelId="{5ECB11D8-051B-46E2-9ED8-1A7A41E9B09A}" type="presOf" srcId="{0BD88947-675B-4818-A60F-70F9F83C25CF}" destId="{908C1250-1F9B-48C2-948F-E4CA4F5C8E6C}" srcOrd="0" destOrd="0" presId="urn:microsoft.com/office/officeart/2008/layout/LinedList"/>
    <dgm:cxn modelId="{594B3CE4-B4EC-4ECA-87DE-15339D613E22}" srcId="{AA759CEE-B226-43B7-B894-C531BEA6C99B}" destId="{B2E1B5D8-B6E7-4989-9A67-B500A3537097}" srcOrd="8" destOrd="0" parTransId="{3B19DB78-6D70-49CA-BBB5-730675DD948C}" sibTransId="{7D7C35A2-F3C9-4732-8C8F-8EF4E4611A24}"/>
    <dgm:cxn modelId="{BDBF9FF6-8E85-4040-9ADE-E90267622581}" type="presOf" srcId="{AA759CEE-B226-43B7-B894-C531BEA6C99B}" destId="{72862396-FEE5-490F-A840-6052772BBFC0}" srcOrd="0" destOrd="0" presId="urn:microsoft.com/office/officeart/2008/layout/LinedList"/>
    <dgm:cxn modelId="{8F303CFD-A242-4D54-A1CD-929A338CBCE3}" type="presOf" srcId="{B2E1B5D8-B6E7-4989-9A67-B500A3537097}" destId="{C4EAFE8A-8DC8-4AAE-A512-37E55E0319D9}" srcOrd="0" destOrd="0" presId="urn:microsoft.com/office/officeart/2008/layout/LinedList"/>
    <dgm:cxn modelId="{D7FD5EF7-98AC-4B5E-9075-7DC54C673D69}" type="presParOf" srcId="{72862396-FEE5-490F-A840-6052772BBFC0}" destId="{588058D8-0844-449B-BA4F-A6C759E43E85}" srcOrd="0" destOrd="0" presId="urn:microsoft.com/office/officeart/2008/layout/LinedList"/>
    <dgm:cxn modelId="{F5473541-00C6-4910-B5A8-A3E6BF178F7B}" type="presParOf" srcId="{72862396-FEE5-490F-A840-6052772BBFC0}" destId="{695168F7-26DB-4B34-AAED-E192D27593B1}" srcOrd="1" destOrd="0" presId="urn:microsoft.com/office/officeart/2008/layout/LinedList"/>
    <dgm:cxn modelId="{300C0B5C-8FC1-425D-A7F1-E7811ADCA5CF}" type="presParOf" srcId="{695168F7-26DB-4B34-AAED-E192D27593B1}" destId="{F67F00E6-BE85-4DA8-9014-E258FB788767}" srcOrd="0" destOrd="0" presId="urn:microsoft.com/office/officeart/2008/layout/LinedList"/>
    <dgm:cxn modelId="{07D45A1A-ADFE-4965-AD25-DA4B710788DA}" type="presParOf" srcId="{695168F7-26DB-4B34-AAED-E192D27593B1}" destId="{28DEC569-58B7-4AF9-A02F-264BBAA1017F}" srcOrd="1" destOrd="0" presId="urn:microsoft.com/office/officeart/2008/layout/LinedList"/>
    <dgm:cxn modelId="{FE29B47F-26A0-4997-95D3-7D1985CD005E}" type="presParOf" srcId="{72862396-FEE5-490F-A840-6052772BBFC0}" destId="{ABC8B7FE-889B-4966-96FF-5E5B22026694}" srcOrd="2" destOrd="0" presId="urn:microsoft.com/office/officeart/2008/layout/LinedList"/>
    <dgm:cxn modelId="{766747E2-7084-4640-B1E0-CE98E5FEBC5D}" type="presParOf" srcId="{72862396-FEE5-490F-A840-6052772BBFC0}" destId="{AD69A0FC-CA87-4ADD-B00A-3DF1E39C8DA6}" srcOrd="3" destOrd="0" presId="urn:microsoft.com/office/officeart/2008/layout/LinedList"/>
    <dgm:cxn modelId="{B95C187D-FE21-43F4-AE60-86A936AC14BE}" type="presParOf" srcId="{AD69A0FC-CA87-4ADD-B00A-3DF1E39C8DA6}" destId="{7B1E4467-D000-48B3-BBB7-42C805639579}" srcOrd="0" destOrd="0" presId="urn:microsoft.com/office/officeart/2008/layout/LinedList"/>
    <dgm:cxn modelId="{39E9CD72-BD31-4A22-B404-4D393721F2AF}" type="presParOf" srcId="{AD69A0FC-CA87-4ADD-B00A-3DF1E39C8DA6}" destId="{1ADC7173-C554-4BF5-8E2E-73242AA16A24}" srcOrd="1" destOrd="0" presId="urn:microsoft.com/office/officeart/2008/layout/LinedList"/>
    <dgm:cxn modelId="{A3EB8798-51A2-4307-B7FB-4DEB8A3D5EF2}" type="presParOf" srcId="{72862396-FEE5-490F-A840-6052772BBFC0}" destId="{8165E6B9-AC68-423A-87EA-37458BC61966}" srcOrd="4" destOrd="0" presId="urn:microsoft.com/office/officeart/2008/layout/LinedList"/>
    <dgm:cxn modelId="{0469AE10-9AE4-482A-86B0-54C5622A3636}" type="presParOf" srcId="{72862396-FEE5-490F-A840-6052772BBFC0}" destId="{0F7CE2ED-40BA-4F69-B7B8-CCA3BE03ACE0}" srcOrd="5" destOrd="0" presId="urn:microsoft.com/office/officeart/2008/layout/LinedList"/>
    <dgm:cxn modelId="{537F6C7C-6C99-4352-9AB1-24BF120C2C99}" type="presParOf" srcId="{0F7CE2ED-40BA-4F69-B7B8-CCA3BE03ACE0}" destId="{9D53677E-4BF1-43D0-815E-E4D1B131A59B}" srcOrd="0" destOrd="0" presId="urn:microsoft.com/office/officeart/2008/layout/LinedList"/>
    <dgm:cxn modelId="{4CB10C5C-1307-4EE9-96B8-D09A9EA86673}" type="presParOf" srcId="{0F7CE2ED-40BA-4F69-B7B8-CCA3BE03ACE0}" destId="{2B110803-DFD5-4BE4-88B0-3BF9B6E890AB}" srcOrd="1" destOrd="0" presId="urn:microsoft.com/office/officeart/2008/layout/LinedList"/>
    <dgm:cxn modelId="{FA2D6F2F-F54B-4C88-83FD-BD8DB120F025}" type="presParOf" srcId="{72862396-FEE5-490F-A840-6052772BBFC0}" destId="{FAB06A9B-66BE-4AD4-ABB8-67D72642B39A}" srcOrd="6" destOrd="0" presId="urn:microsoft.com/office/officeart/2008/layout/LinedList"/>
    <dgm:cxn modelId="{3C4559DA-7973-41D0-A192-2A2F8480A864}" type="presParOf" srcId="{72862396-FEE5-490F-A840-6052772BBFC0}" destId="{2558F292-F0B9-443A-8E21-0D1157722BA2}" srcOrd="7" destOrd="0" presId="urn:microsoft.com/office/officeart/2008/layout/LinedList"/>
    <dgm:cxn modelId="{2A77D5F7-83DD-4D21-9458-0AE18B14FD6C}" type="presParOf" srcId="{2558F292-F0B9-443A-8E21-0D1157722BA2}" destId="{6B61A2FC-8B0A-4F33-BA7F-B82F9043C0E5}" srcOrd="0" destOrd="0" presId="urn:microsoft.com/office/officeart/2008/layout/LinedList"/>
    <dgm:cxn modelId="{FE63F38F-6183-48FB-8E0F-1601FC4B5004}" type="presParOf" srcId="{2558F292-F0B9-443A-8E21-0D1157722BA2}" destId="{A9AAC0EB-394C-4FB9-ABA8-932F20DB301F}" srcOrd="1" destOrd="0" presId="urn:microsoft.com/office/officeart/2008/layout/LinedList"/>
    <dgm:cxn modelId="{0A614CE1-37B2-4A51-BEF4-2B0F3060635F}" type="presParOf" srcId="{72862396-FEE5-490F-A840-6052772BBFC0}" destId="{8132C024-5692-4E1F-A320-542D6293BE80}" srcOrd="8" destOrd="0" presId="urn:microsoft.com/office/officeart/2008/layout/LinedList"/>
    <dgm:cxn modelId="{89F7791D-5976-4A44-9D8E-29886C3083DE}" type="presParOf" srcId="{72862396-FEE5-490F-A840-6052772BBFC0}" destId="{C0E3D447-5CC0-4BA4-B8C1-99FDC3D5F53D}" srcOrd="9" destOrd="0" presId="urn:microsoft.com/office/officeart/2008/layout/LinedList"/>
    <dgm:cxn modelId="{E18B2CDF-956F-4656-A0A0-DD5235F2C5D1}" type="presParOf" srcId="{C0E3D447-5CC0-4BA4-B8C1-99FDC3D5F53D}" destId="{61B67542-B838-4411-84F7-A4EE38C6987B}" srcOrd="0" destOrd="0" presId="urn:microsoft.com/office/officeart/2008/layout/LinedList"/>
    <dgm:cxn modelId="{E6E98555-97DC-454D-8C72-D3753BE311AE}" type="presParOf" srcId="{C0E3D447-5CC0-4BA4-B8C1-99FDC3D5F53D}" destId="{BED26B0D-64B1-4425-9B6F-1D09FEB9E32B}" srcOrd="1" destOrd="0" presId="urn:microsoft.com/office/officeart/2008/layout/LinedList"/>
    <dgm:cxn modelId="{7AF3E453-1FF6-4789-9265-EE7C0E8EB08C}" type="presParOf" srcId="{72862396-FEE5-490F-A840-6052772BBFC0}" destId="{7272D745-D15C-4461-8343-9044E8B0F56E}" srcOrd="10" destOrd="0" presId="urn:microsoft.com/office/officeart/2008/layout/LinedList"/>
    <dgm:cxn modelId="{4300379B-EFFB-4540-941F-50753758D19A}" type="presParOf" srcId="{72862396-FEE5-490F-A840-6052772BBFC0}" destId="{047744BC-9C9A-4AFD-BEF6-FE8509B1F362}" srcOrd="11" destOrd="0" presId="urn:microsoft.com/office/officeart/2008/layout/LinedList"/>
    <dgm:cxn modelId="{96D4B174-4599-4CEF-BDC8-954E20D7CB76}" type="presParOf" srcId="{047744BC-9C9A-4AFD-BEF6-FE8509B1F362}" destId="{908C1250-1F9B-48C2-948F-E4CA4F5C8E6C}" srcOrd="0" destOrd="0" presId="urn:microsoft.com/office/officeart/2008/layout/LinedList"/>
    <dgm:cxn modelId="{BB87B200-F8FA-41DF-A910-04BFEF4BB7F2}" type="presParOf" srcId="{047744BC-9C9A-4AFD-BEF6-FE8509B1F362}" destId="{0B9DE62C-8456-47A9-B894-2E88BF5686E4}" srcOrd="1" destOrd="0" presId="urn:microsoft.com/office/officeart/2008/layout/LinedList"/>
    <dgm:cxn modelId="{1251DE62-A42C-4C36-9CF1-6DEE55A14B35}" type="presParOf" srcId="{72862396-FEE5-490F-A840-6052772BBFC0}" destId="{776E49CB-5411-4B0B-9762-65BEFAE1F294}" srcOrd="12" destOrd="0" presId="urn:microsoft.com/office/officeart/2008/layout/LinedList"/>
    <dgm:cxn modelId="{4FD65CA6-5AE1-4026-9245-CB2716EF7815}" type="presParOf" srcId="{72862396-FEE5-490F-A840-6052772BBFC0}" destId="{A1C83888-743D-451D-B63B-E1B6BB8C52D5}" srcOrd="13" destOrd="0" presId="urn:microsoft.com/office/officeart/2008/layout/LinedList"/>
    <dgm:cxn modelId="{FA0C3923-C4F4-490D-9DEC-3A5B2865DA16}" type="presParOf" srcId="{A1C83888-743D-451D-B63B-E1B6BB8C52D5}" destId="{B89FA35A-9E67-4BF8-A0F6-71634E3F6E4D}" srcOrd="0" destOrd="0" presId="urn:microsoft.com/office/officeart/2008/layout/LinedList"/>
    <dgm:cxn modelId="{B07F85B0-06FF-47A4-8BAA-53AA218B33BA}" type="presParOf" srcId="{A1C83888-743D-451D-B63B-E1B6BB8C52D5}" destId="{9027F5EC-0DAA-4733-AFF8-64A5364FF289}" srcOrd="1" destOrd="0" presId="urn:microsoft.com/office/officeart/2008/layout/LinedList"/>
    <dgm:cxn modelId="{15853402-E018-4157-8BC9-C8CBED2DD542}" type="presParOf" srcId="{72862396-FEE5-490F-A840-6052772BBFC0}" destId="{A24088C6-F7E8-461D-A4A0-E8CB62023237}" srcOrd="14" destOrd="0" presId="urn:microsoft.com/office/officeart/2008/layout/LinedList"/>
    <dgm:cxn modelId="{EC11487B-44BF-4B34-957A-CD0E93F9A9C0}" type="presParOf" srcId="{72862396-FEE5-490F-A840-6052772BBFC0}" destId="{7C41B9BA-9DF8-4879-97D2-DCCC7F59C139}" srcOrd="15" destOrd="0" presId="urn:microsoft.com/office/officeart/2008/layout/LinedList"/>
    <dgm:cxn modelId="{E2F5C315-936C-4F63-859C-AB285A56F7BB}" type="presParOf" srcId="{7C41B9BA-9DF8-4879-97D2-DCCC7F59C139}" destId="{C48E79C3-793B-4E99-9906-70ED0AC323CB}" srcOrd="0" destOrd="0" presId="urn:microsoft.com/office/officeart/2008/layout/LinedList"/>
    <dgm:cxn modelId="{97090185-BE49-4F87-86D0-847031135F21}" type="presParOf" srcId="{7C41B9BA-9DF8-4879-97D2-DCCC7F59C139}" destId="{40129EBA-CAAB-4B7C-A6DB-6EB7812BEC48}" srcOrd="1" destOrd="0" presId="urn:microsoft.com/office/officeart/2008/layout/LinedList"/>
    <dgm:cxn modelId="{0D7837FB-FE35-4DA7-BC68-3B5423585712}" type="presParOf" srcId="{72862396-FEE5-490F-A840-6052772BBFC0}" destId="{5A309933-5032-4DA9-AB41-1770A4616950}" srcOrd="16" destOrd="0" presId="urn:microsoft.com/office/officeart/2008/layout/LinedList"/>
    <dgm:cxn modelId="{99AE73D1-FEC2-4578-B780-DA14EF5C196E}" type="presParOf" srcId="{72862396-FEE5-490F-A840-6052772BBFC0}" destId="{0B8A65BC-A571-4B81-92B4-35CBB98E199B}" srcOrd="17" destOrd="0" presId="urn:microsoft.com/office/officeart/2008/layout/LinedList"/>
    <dgm:cxn modelId="{557FC79E-2C0E-404E-AD19-951C08302DDD}" type="presParOf" srcId="{0B8A65BC-A571-4B81-92B4-35CBB98E199B}" destId="{C4EAFE8A-8DC8-4AAE-A512-37E55E0319D9}" srcOrd="0" destOrd="0" presId="urn:microsoft.com/office/officeart/2008/layout/LinedList"/>
    <dgm:cxn modelId="{B65B78F2-F0C4-4A61-B9D0-35C0C80A9F31}" type="presParOf" srcId="{0B8A65BC-A571-4B81-92B4-35CBB98E199B}" destId="{8F242A82-18A1-4F67-ACDE-841549C3B48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5B7A204-1BF7-4AD3-8974-3C519FBD091E}"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8E93A9F-0C96-4E42-A848-7401ED99F85E}">
      <dgm:prSet/>
      <dgm:spPr/>
      <dgm:t>
        <a:bodyPr/>
        <a:lstStyle/>
        <a:p>
          <a:r>
            <a:rPr lang="en-US" dirty="0"/>
            <a:t>Grant authority to move forward</a:t>
          </a:r>
        </a:p>
      </dgm:t>
    </dgm:pt>
    <dgm:pt modelId="{2ED0520D-3FD8-4A70-AE83-38DF64BB5D80}" type="parTrans" cxnId="{7765A88F-2281-42B8-8E12-8425AD921B36}">
      <dgm:prSet/>
      <dgm:spPr/>
      <dgm:t>
        <a:bodyPr/>
        <a:lstStyle/>
        <a:p>
          <a:endParaRPr lang="en-US"/>
        </a:p>
      </dgm:t>
    </dgm:pt>
    <dgm:pt modelId="{0BE747DB-AB5E-4A08-9E86-0FAB8C7FEA31}" type="sibTrans" cxnId="{7765A88F-2281-42B8-8E12-8425AD921B36}">
      <dgm:prSet/>
      <dgm:spPr/>
      <dgm:t>
        <a:bodyPr/>
        <a:lstStyle/>
        <a:p>
          <a:endParaRPr lang="en-US"/>
        </a:p>
      </dgm:t>
    </dgm:pt>
    <dgm:pt modelId="{D802F003-3854-46CF-B1D9-32B41A060ED8}">
      <dgm:prSet/>
      <dgm:spPr/>
      <dgm:t>
        <a:bodyPr/>
        <a:lstStyle/>
        <a:p>
          <a:r>
            <a:rPr lang="en-US" dirty="0"/>
            <a:t>Questions?</a:t>
          </a:r>
        </a:p>
      </dgm:t>
    </dgm:pt>
    <dgm:pt modelId="{95DF72B4-2EC8-4F62-8295-13FBE9931EE1}" type="parTrans" cxnId="{76C4F988-C6B3-4357-9972-C6A67DC9EDE9}">
      <dgm:prSet/>
      <dgm:spPr/>
      <dgm:t>
        <a:bodyPr/>
        <a:lstStyle/>
        <a:p>
          <a:endParaRPr lang="en-US"/>
        </a:p>
      </dgm:t>
    </dgm:pt>
    <dgm:pt modelId="{9F9AA38D-40AF-42DC-9E75-ECC67A903119}" type="sibTrans" cxnId="{76C4F988-C6B3-4357-9972-C6A67DC9EDE9}">
      <dgm:prSet/>
      <dgm:spPr/>
      <dgm:t>
        <a:bodyPr/>
        <a:lstStyle/>
        <a:p>
          <a:endParaRPr lang="en-US"/>
        </a:p>
      </dgm:t>
    </dgm:pt>
    <dgm:pt modelId="{E2DA27CF-B6E9-4250-8D39-09B46D6AF8BB}" type="pres">
      <dgm:prSet presAssocID="{75B7A204-1BF7-4AD3-8974-3C519FBD091E}" presName="root" presStyleCnt="0">
        <dgm:presLayoutVars>
          <dgm:dir/>
          <dgm:resizeHandles val="exact"/>
        </dgm:presLayoutVars>
      </dgm:prSet>
      <dgm:spPr/>
    </dgm:pt>
    <dgm:pt modelId="{C38A9213-4E27-4A03-9DF5-0A35134D7D02}" type="pres">
      <dgm:prSet presAssocID="{D8E93A9F-0C96-4E42-A848-7401ED99F85E}" presName="compNode" presStyleCnt="0"/>
      <dgm:spPr/>
    </dgm:pt>
    <dgm:pt modelId="{81B45F7A-7F58-408F-800C-33AE4E42FB81}" type="pres">
      <dgm:prSet presAssocID="{D8E93A9F-0C96-4E42-A848-7401ED99F85E}"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CC8C9E91-B33C-4CE1-9D56-A92B75B32A05}" type="pres">
      <dgm:prSet presAssocID="{D8E93A9F-0C96-4E42-A848-7401ED99F85E}" presName="spaceRect" presStyleCnt="0"/>
      <dgm:spPr/>
    </dgm:pt>
    <dgm:pt modelId="{793BE628-7B39-439D-86F0-C3685D21F7C3}" type="pres">
      <dgm:prSet presAssocID="{D8E93A9F-0C96-4E42-A848-7401ED99F85E}" presName="textRect" presStyleLbl="revTx" presStyleIdx="0" presStyleCnt="2">
        <dgm:presLayoutVars>
          <dgm:chMax val="1"/>
          <dgm:chPref val="1"/>
        </dgm:presLayoutVars>
      </dgm:prSet>
      <dgm:spPr/>
    </dgm:pt>
    <dgm:pt modelId="{3F762F9E-DBEF-45CA-A9FF-47DC184AE4DC}" type="pres">
      <dgm:prSet presAssocID="{0BE747DB-AB5E-4A08-9E86-0FAB8C7FEA31}" presName="sibTrans" presStyleCnt="0"/>
      <dgm:spPr/>
    </dgm:pt>
    <dgm:pt modelId="{7D0C91A4-CA85-46D6-AB97-2373D71FEC72}" type="pres">
      <dgm:prSet presAssocID="{D802F003-3854-46CF-B1D9-32B41A060ED8}" presName="compNode" presStyleCnt="0"/>
      <dgm:spPr/>
    </dgm:pt>
    <dgm:pt modelId="{1C37E5B2-E3DB-4231-AAF5-EE06E7873AD8}" type="pres">
      <dgm:prSet presAssocID="{D802F003-3854-46CF-B1D9-32B41A060ED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 mark"/>
        </a:ext>
      </dgm:extLst>
    </dgm:pt>
    <dgm:pt modelId="{0A251576-2D73-49E8-8380-5BA444731A65}" type="pres">
      <dgm:prSet presAssocID="{D802F003-3854-46CF-B1D9-32B41A060ED8}" presName="spaceRect" presStyleCnt="0"/>
      <dgm:spPr/>
    </dgm:pt>
    <dgm:pt modelId="{67459D19-A69F-4635-8DD2-808C0CD892EB}" type="pres">
      <dgm:prSet presAssocID="{D802F003-3854-46CF-B1D9-32B41A060ED8}" presName="textRect" presStyleLbl="revTx" presStyleIdx="1" presStyleCnt="2">
        <dgm:presLayoutVars>
          <dgm:chMax val="1"/>
          <dgm:chPref val="1"/>
        </dgm:presLayoutVars>
      </dgm:prSet>
      <dgm:spPr/>
    </dgm:pt>
  </dgm:ptLst>
  <dgm:cxnLst>
    <dgm:cxn modelId="{883A8533-8690-4B62-88CC-435B89E3D9CC}" type="presOf" srcId="{D8E93A9F-0C96-4E42-A848-7401ED99F85E}" destId="{793BE628-7B39-439D-86F0-C3685D21F7C3}" srcOrd="0" destOrd="0" presId="urn:microsoft.com/office/officeart/2018/2/layout/IconLabelList"/>
    <dgm:cxn modelId="{76C4F988-C6B3-4357-9972-C6A67DC9EDE9}" srcId="{75B7A204-1BF7-4AD3-8974-3C519FBD091E}" destId="{D802F003-3854-46CF-B1D9-32B41A060ED8}" srcOrd="1" destOrd="0" parTransId="{95DF72B4-2EC8-4F62-8295-13FBE9931EE1}" sibTransId="{9F9AA38D-40AF-42DC-9E75-ECC67A903119}"/>
    <dgm:cxn modelId="{7765A88F-2281-42B8-8E12-8425AD921B36}" srcId="{75B7A204-1BF7-4AD3-8974-3C519FBD091E}" destId="{D8E93A9F-0C96-4E42-A848-7401ED99F85E}" srcOrd="0" destOrd="0" parTransId="{2ED0520D-3FD8-4A70-AE83-38DF64BB5D80}" sibTransId="{0BE747DB-AB5E-4A08-9E86-0FAB8C7FEA31}"/>
    <dgm:cxn modelId="{2DEDFFB7-A9B6-4846-B65F-540E47B4D4B3}" type="presOf" srcId="{D802F003-3854-46CF-B1D9-32B41A060ED8}" destId="{67459D19-A69F-4635-8DD2-808C0CD892EB}" srcOrd="0" destOrd="0" presId="urn:microsoft.com/office/officeart/2018/2/layout/IconLabelList"/>
    <dgm:cxn modelId="{C15907C6-189C-49C4-B8BC-959550355420}" type="presOf" srcId="{75B7A204-1BF7-4AD3-8974-3C519FBD091E}" destId="{E2DA27CF-B6E9-4250-8D39-09B46D6AF8BB}" srcOrd="0" destOrd="0" presId="urn:microsoft.com/office/officeart/2018/2/layout/IconLabelList"/>
    <dgm:cxn modelId="{234AB208-F335-4009-90B4-D094743A4936}" type="presParOf" srcId="{E2DA27CF-B6E9-4250-8D39-09B46D6AF8BB}" destId="{C38A9213-4E27-4A03-9DF5-0A35134D7D02}" srcOrd="0" destOrd="0" presId="urn:microsoft.com/office/officeart/2018/2/layout/IconLabelList"/>
    <dgm:cxn modelId="{D089BCCE-1E5E-406F-AEC9-02877C0205DB}" type="presParOf" srcId="{C38A9213-4E27-4A03-9DF5-0A35134D7D02}" destId="{81B45F7A-7F58-408F-800C-33AE4E42FB81}" srcOrd="0" destOrd="0" presId="urn:microsoft.com/office/officeart/2018/2/layout/IconLabelList"/>
    <dgm:cxn modelId="{39356C09-127B-4F20-8F49-2E52358D918F}" type="presParOf" srcId="{C38A9213-4E27-4A03-9DF5-0A35134D7D02}" destId="{CC8C9E91-B33C-4CE1-9D56-A92B75B32A05}" srcOrd="1" destOrd="0" presId="urn:microsoft.com/office/officeart/2018/2/layout/IconLabelList"/>
    <dgm:cxn modelId="{67AF7629-1DCB-4E3C-A9EF-EAF5FD767523}" type="presParOf" srcId="{C38A9213-4E27-4A03-9DF5-0A35134D7D02}" destId="{793BE628-7B39-439D-86F0-C3685D21F7C3}" srcOrd="2" destOrd="0" presId="urn:microsoft.com/office/officeart/2018/2/layout/IconLabelList"/>
    <dgm:cxn modelId="{2E25E696-B480-4247-B27B-363FE9263EC3}" type="presParOf" srcId="{E2DA27CF-B6E9-4250-8D39-09B46D6AF8BB}" destId="{3F762F9E-DBEF-45CA-A9FF-47DC184AE4DC}" srcOrd="1" destOrd="0" presId="urn:microsoft.com/office/officeart/2018/2/layout/IconLabelList"/>
    <dgm:cxn modelId="{A2E69CD5-C439-4874-A665-B196158CEF2F}" type="presParOf" srcId="{E2DA27CF-B6E9-4250-8D39-09B46D6AF8BB}" destId="{7D0C91A4-CA85-46D6-AB97-2373D71FEC72}" srcOrd="2" destOrd="0" presId="urn:microsoft.com/office/officeart/2018/2/layout/IconLabelList"/>
    <dgm:cxn modelId="{2C7B86BD-B023-4692-B7FC-9662A168E446}" type="presParOf" srcId="{7D0C91A4-CA85-46D6-AB97-2373D71FEC72}" destId="{1C37E5B2-E3DB-4231-AAF5-EE06E7873AD8}" srcOrd="0" destOrd="0" presId="urn:microsoft.com/office/officeart/2018/2/layout/IconLabelList"/>
    <dgm:cxn modelId="{149315C4-EDC5-4FC0-9F80-39631C9BC86F}" type="presParOf" srcId="{7D0C91A4-CA85-46D6-AB97-2373D71FEC72}" destId="{0A251576-2D73-49E8-8380-5BA444731A65}" srcOrd="1" destOrd="0" presId="urn:microsoft.com/office/officeart/2018/2/layout/IconLabelList"/>
    <dgm:cxn modelId="{36AAAAF7-DAF7-4632-A7C6-C5D4BF859558}" type="presParOf" srcId="{7D0C91A4-CA85-46D6-AB97-2373D71FEC72}" destId="{67459D19-A69F-4635-8DD2-808C0CD892EB}"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C40FF9-26CB-4719-96CD-93BFDFD09CD2}">
      <dsp:nvSpPr>
        <dsp:cNvPr id="0" name=""/>
        <dsp:cNvSpPr/>
      </dsp:nvSpPr>
      <dsp:spPr>
        <a:xfrm>
          <a:off x="0" y="69259"/>
          <a:ext cx="6666833" cy="4797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Community Retreat</a:t>
          </a:r>
        </a:p>
      </dsp:txBody>
      <dsp:txXfrm>
        <a:off x="23417" y="92676"/>
        <a:ext cx="6619999" cy="432866"/>
      </dsp:txXfrm>
    </dsp:sp>
    <dsp:sp modelId="{0994C8AF-C47D-412D-A653-048F1FD579B0}">
      <dsp:nvSpPr>
        <dsp:cNvPr id="0" name=""/>
        <dsp:cNvSpPr/>
      </dsp:nvSpPr>
      <dsp:spPr>
        <a:xfrm>
          <a:off x="0" y="606559"/>
          <a:ext cx="6666833" cy="479700"/>
        </a:xfrm>
        <a:prstGeom prst="roundRect">
          <a:avLst/>
        </a:prstGeom>
        <a:gradFill rotWithShape="0">
          <a:gsLst>
            <a:gs pos="0">
              <a:schemeClr val="accent5">
                <a:hueOff val="-750949"/>
                <a:satOff val="-1935"/>
                <a:lumOff val="-1307"/>
                <a:alphaOff val="0"/>
                <a:satMod val="103000"/>
                <a:lumMod val="102000"/>
                <a:tint val="94000"/>
              </a:schemeClr>
            </a:gs>
            <a:gs pos="50000">
              <a:schemeClr val="accent5">
                <a:hueOff val="-750949"/>
                <a:satOff val="-1935"/>
                <a:lumOff val="-1307"/>
                <a:alphaOff val="0"/>
                <a:satMod val="110000"/>
                <a:lumMod val="100000"/>
                <a:shade val="100000"/>
              </a:schemeClr>
            </a:gs>
            <a:gs pos="100000">
              <a:schemeClr val="accent5">
                <a:hueOff val="-750949"/>
                <a:satOff val="-1935"/>
                <a:lumOff val="-130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Staff Back to School Convocation</a:t>
          </a:r>
        </a:p>
      </dsp:txBody>
      <dsp:txXfrm>
        <a:off x="23417" y="629976"/>
        <a:ext cx="6619999" cy="432866"/>
      </dsp:txXfrm>
    </dsp:sp>
    <dsp:sp modelId="{675924F6-DFAF-4B09-ABF0-6488DC5A3CE3}">
      <dsp:nvSpPr>
        <dsp:cNvPr id="0" name=""/>
        <dsp:cNvSpPr/>
      </dsp:nvSpPr>
      <dsp:spPr>
        <a:xfrm>
          <a:off x="0" y="1143859"/>
          <a:ext cx="6666833" cy="479700"/>
        </a:xfrm>
        <a:prstGeom prst="roundRect">
          <a:avLst/>
        </a:prstGeom>
        <a:gradFill rotWithShape="0">
          <a:gsLst>
            <a:gs pos="0">
              <a:schemeClr val="accent5">
                <a:hueOff val="-1501898"/>
                <a:satOff val="-3871"/>
                <a:lumOff val="-2614"/>
                <a:alphaOff val="0"/>
                <a:satMod val="103000"/>
                <a:lumMod val="102000"/>
                <a:tint val="94000"/>
              </a:schemeClr>
            </a:gs>
            <a:gs pos="50000">
              <a:schemeClr val="accent5">
                <a:hueOff val="-1501898"/>
                <a:satOff val="-3871"/>
                <a:lumOff val="-2614"/>
                <a:alphaOff val="0"/>
                <a:satMod val="110000"/>
                <a:lumMod val="100000"/>
                <a:shade val="100000"/>
              </a:schemeClr>
            </a:gs>
            <a:gs pos="100000">
              <a:schemeClr val="accent5">
                <a:hueOff val="-1501898"/>
                <a:satOff val="-3871"/>
                <a:lumOff val="-261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Ministerial Alliance</a:t>
          </a:r>
        </a:p>
      </dsp:txBody>
      <dsp:txXfrm>
        <a:off x="23417" y="1167276"/>
        <a:ext cx="6619999" cy="432866"/>
      </dsp:txXfrm>
    </dsp:sp>
    <dsp:sp modelId="{3A34A5F7-4081-4210-A2FE-AE70BEBF9BBC}">
      <dsp:nvSpPr>
        <dsp:cNvPr id="0" name=""/>
        <dsp:cNvSpPr/>
      </dsp:nvSpPr>
      <dsp:spPr>
        <a:xfrm>
          <a:off x="0" y="1681159"/>
          <a:ext cx="6666833" cy="479700"/>
        </a:xfrm>
        <a:prstGeom prst="roundRect">
          <a:avLst/>
        </a:prstGeom>
        <a:gradFill rotWithShape="0">
          <a:gsLst>
            <a:gs pos="0">
              <a:schemeClr val="accent5">
                <a:hueOff val="-2252848"/>
                <a:satOff val="-5806"/>
                <a:lumOff val="-3922"/>
                <a:alphaOff val="0"/>
                <a:satMod val="103000"/>
                <a:lumMod val="102000"/>
                <a:tint val="94000"/>
              </a:schemeClr>
            </a:gs>
            <a:gs pos="50000">
              <a:schemeClr val="accent5">
                <a:hueOff val="-2252848"/>
                <a:satOff val="-5806"/>
                <a:lumOff val="-3922"/>
                <a:alphaOff val="0"/>
                <a:satMod val="110000"/>
                <a:lumMod val="100000"/>
                <a:shade val="100000"/>
              </a:schemeClr>
            </a:gs>
            <a:gs pos="100000">
              <a:schemeClr val="accent5">
                <a:hueOff val="-2252848"/>
                <a:satOff val="-5806"/>
                <a:lumOff val="-392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Chamber of Commerce</a:t>
          </a:r>
        </a:p>
      </dsp:txBody>
      <dsp:txXfrm>
        <a:off x="23417" y="1704576"/>
        <a:ext cx="6619999" cy="432866"/>
      </dsp:txXfrm>
    </dsp:sp>
    <dsp:sp modelId="{74F1DEBA-22B3-468B-9911-F699FFE63BC4}">
      <dsp:nvSpPr>
        <dsp:cNvPr id="0" name=""/>
        <dsp:cNvSpPr/>
      </dsp:nvSpPr>
      <dsp:spPr>
        <a:xfrm>
          <a:off x="0" y="2218460"/>
          <a:ext cx="6666833" cy="479700"/>
        </a:xfrm>
        <a:prstGeom prst="roundRect">
          <a:avLst/>
        </a:prstGeom>
        <a:gradFill rotWithShape="0">
          <a:gsLst>
            <a:gs pos="0">
              <a:schemeClr val="accent5">
                <a:hueOff val="-3003797"/>
                <a:satOff val="-7742"/>
                <a:lumOff val="-5229"/>
                <a:alphaOff val="0"/>
                <a:satMod val="103000"/>
                <a:lumMod val="102000"/>
                <a:tint val="94000"/>
              </a:schemeClr>
            </a:gs>
            <a:gs pos="50000">
              <a:schemeClr val="accent5">
                <a:hueOff val="-3003797"/>
                <a:satOff val="-7742"/>
                <a:lumOff val="-5229"/>
                <a:alphaOff val="0"/>
                <a:satMod val="110000"/>
                <a:lumMod val="100000"/>
                <a:shade val="100000"/>
              </a:schemeClr>
            </a:gs>
            <a:gs pos="100000">
              <a:schemeClr val="accent5">
                <a:hueOff val="-3003797"/>
                <a:satOff val="-7742"/>
                <a:lumOff val="-522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Haysville Senior Center</a:t>
          </a:r>
        </a:p>
      </dsp:txBody>
      <dsp:txXfrm>
        <a:off x="23417" y="2241877"/>
        <a:ext cx="6619999" cy="432866"/>
      </dsp:txXfrm>
    </dsp:sp>
    <dsp:sp modelId="{39CCDEFB-B7BC-4D74-9889-D8563635B628}">
      <dsp:nvSpPr>
        <dsp:cNvPr id="0" name=""/>
        <dsp:cNvSpPr/>
      </dsp:nvSpPr>
      <dsp:spPr>
        <a:xfrm>
          <a:off x="0" y="2755759"/>
          <a:ext cx="6666833" cy="479700"/>
        </a:xfrm>
        <a:prstGeom prst="roundRect">
          <a:avLst/>
        </a:prstGeom>
        <a:gradFill rotWithShape="0">
          <a:gsLst>
            <a:gs pos="0">
              <a:schemeClr val="accent5">
                <a:hueOff val="-3754746"/>
                <a:satOff val="-9677"/>
                <a:lumOff val="-6536"/>
                <a:alphaOff val="0"/>
                <a:satMod val="103000"/>
                <a:lumMod val="102000"/>
                <a:tint val="94000"/>
              </a:schemeClr>
            </a:gs>
            <a:gs pos="50000">
              <a:schemeClr val="accent5">
                <a:hueOff val="-3754746"/>
                <a:satOff val="-9677"/>
                <a:lumOff val="-6536"/>
                <a:alphaOff val="0"/>
                <a:satMod val="110000"/>
                <a:lumMod val="100000"/>
                <a:shade val="100000"/>
              </a:schemeClr>
            </a:gs>
            <a:gs pos="100000">
              <a:schemeClr val="accent5">
                <a:hueOff val="-3754746"/>
                <a:satOff val="-9677"/>
                <a:lumOff val="-6536"/>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USD 261 Joint Site Council Meeting </a:t>
          </a:r>
        </a:p>
      </dsp:txBody>
      <dsp:txXfrm>
        <a:off x="23417" y="2779176"/>
        <a:ext cx="6619999" cy="432866"/>
      </dsp:txXfrm>
    </dsp:sp>
    <dsp:sp modelId="{BBF2D3E2-4238-4EE1-A3F8-D35E0CD8BD80}">
      <dsp:nvSpPr>
        <dsp:cNvPr id="0" name=""/>
        <dsp:cNvSpPr/>
      </dsp:nvSpPr>
      <dsp:spPr>
        <a:xfrm>
          <a:off x="0" y="3293059"/>
          <a:ext cx="6666833" cy="479700"/>
        </a:xfrm>
        <a:prstGeom prst="roundRect">
          <a:avLst/>
        </a:prstGeom>
        <a:gradFill rotWithShape="0">
          <a:gsLst>
            <a:gs pos="0">
              <a:schemeClr val="accent5">
                <a:hueOff val="-4505695"/>
                <a:satOff val="-11613"/>
                <a:lumOff val="-7843"/>
                <a:alphaOff val="0"/>
                <a:satMod val="103000"/>
                <a:lumMod val="102000"/>
                <a:tint val="94000"/>
              </a:schemeClr>
            </a:gs>
            <a:gs pos="50000">
              <a:schemeClr val="accent5">
                <a:hueOff val="-4505695"/>
                <a:satOff val="-11613"/>
                <a:lumOff val="-7843"/>
                <a:alphaOff val="0"/>
                <a:satMod val="110000"/>
                <a:lumMod val="100000"/>
                <a:shade val="100000"/>
              </a:schemeClr>
            </a:gs>
            <a:gs pos="100000">
              <a:schemeClr val="accent5">
                <a:hueOff val="-4505695"/>
                <a:satOff val="-11613"/>
                <a:lumOff val="-784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Campus High School</a:t>
          </a:r>
        </a:p>
      </dsp:txBody>
      <dsp:txXfrm>
        <a:off x="23417" y="3316476"/>
        <a:ext cx="6619999" cy="432866"/>
      </dsp:txXfrm>
    </dsp:sp>
    <dsp:sp modelId="{B22F83F0-0E7A-48A9-BE90-9F061025EAAD}">
      <dsp:nvSpPr>
        <dsp:cNvPr id="0" name=""/>
        <dsp:cNvSpPr/>
      </dsp:nvSpPr>
      <dsp:spPr>
        <a:xfrm>
          <a:off x="0" y="3830359"/>
          <a:ext cx="6666833" cy="479700"/>
        </a:xfrm>
        <a:prstGeom prst="roundRect">
          <a:avLst/>
        </a:prstGeom>
        <a:gradFill rotWithShape="0">
          <a:gsLst>
            <a:gs pos="0">
              <a:schemeClr val="accent5">
                <a:hueOff val="-5256644"/>
                <a:satOff val="-13548"/>
                <a:lumOff val="-9151"/>
                <a:alphaOff val="0"/>
                <a:satMod val="103000"/>
                <a:lumMod val="102000"/>
                <a:tint val="94000"/>
              </a:schemeClr>
            </a:gs>
            <a:gs pos="50000">
              <a:schemeClr val="accent5">
                <a:hueOff val="-5256644"/>
                <a:satOff val="-13548"/>
                <a:lumOff val="-9151"/>
                <a:alphaOff val="0"/>
                <a:satMod val="110000"/>
                <a:lumMod val="100000"/>
                <a:shade val="100000"/>
              </a:schemeClr>
            </a:gs>
            <a:gs pos="100000">
              <a:schemeClr val="accent5">
                <a:hueOff val="-5256644"/>
                <a:satOff val="-13548"/>
                <a:lumOff val="-915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Nelson </a:t>
          </a:r>
        </a:p>
      </dsp:txBody>
      <dsp:txXfrm>
        <a:off x="23417" y="3853776"/>
        <a:ext cx="6619999" cy="432866"/>
      </dsp:txXfrm>
    </dsp:sp>
    <dsp:sp modelId="{B4338D7B-996B-4B90-BBC0-6002039694B5}">
      <dsp:nvSpPr>
        <dsp:cNvPr id="0" name=""/>
        <dsp:cNvSpPr/>
      </dsp:nvSpPr>
      <dsp:spPr>
        <a:xfrm>
          <a:off x="0" y="4367659"/>
          <a:ext cx="6666833" cy="479700"/>
        </a:xfrm>
        <a:prstGeom prst="roundRect">
          <a:avLst/>
        </a:prstGeom>
        <a:gradFill rotWithShape="0">
          <a:gsLst>
            <a:gs pos="0">
              <a:schemeClr val="accent5">
                <a:hueOff val="-6007594"/>
                <a:satOff val="-15484"/>
                <a:lumOff val="-10458"/>
                <a:alphaOff val="0"/>
                <a:satMod val="103000"/>
                <a:lumMod val="102000"/>
                <a:tint val="94000"/>
              </a:schemeClr>
            </a:gs>
            <a:gs pos="50000">
              <a:schemeClr val="accent5">
                <a:hueOff val="-6007594"/>
                <a:satOff val="-15484"/>
                <a:lumOff val="-10458"/>
                <a:alphaOff val="0"/>
                <a:satMod val="110000"/>
                <a:lumMod val="100000"/>
                <a:shade val="100000"/>
              </a:schemeClr>
            </a:gs>
            <a:gs pos="100000">
              <a:schemeClr val="accent5">
                <a:hueOff val="-6007594"/>
                <a:satOff val="-15484"/>
                <a:lumOff val="-10458"/>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Rex</a:t>
          </a:r>
        </a:p>
      </dsp:txBody>
      <dsp:txXfrm>
        <a:off x="23417" y="4391076"/>
        <a:ext cx="6619999" cy="432866"/>
      </dsp:txXfrm>
    </dsp:sp>
    <dsp:sp modelId="{02B9D0FF-DD57-48F1-9BA2-476C91062A60}">
      <dsp:nvSpPr>
        <dsp:cNvPr id="0" name=""/>
        <dsp:cNvSpPr/>
      </dsp:nvSpPr>
      <dsp:spPr>
        <a:xfrm>
          <a:off x="0" y="4904959"/>
          <a:ext cx="6666833" cy="479700"/>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Freeman </a:t>
          </a:r>
        </a:p>
      </dsp:txBody>
      <dsp:txXfrm>
        <a:off x="23417" y="4928376"/>
        <a:ext cx="6619999" cy="4328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88058D8-0844-449B-BA4F-A6C759E43E85}">
      <dsp:nvSpPr>
        <dsp:cNvPr id="0" name=""/>
        <dsp:cNvSpPr/>
      </dsp:nvSpPr>
      <dsp:spPr>
        <a:xfrm>
          <a:off x="0" y="665"/>
          <a:ext cx="6666833" cy="0"/>
        </a:xfrm>
        <a:prstGeom prst="lin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F67F00E6-BE85-4DA8-9014-E258FB788767}">
      <dsp:nvSpPr>
        <dsp:cNvPr id="0" name=""/>
        <dsp:cNvSpPr/>
      </dsp:nvSpPr>
      <dsp:spPr>
        <a:xfrm>
          <a:off x="0" y="665"/>
          <a:ext cx="6666833" cy="605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Capital Improvements are needed</a:t>
          </a:r>
        </a:p>
      </dsp:txBody>
      <dsp:txXfrm>
        <a:off x="0" y="665"/>
        <a:ext cx="6666833" cy="605843"/>
      </dsp:txXfrm>
    </dsp:sp>
    <dsp:sp modelId="{ABC8B7FE-889B-4966-96FF-5E5B22026694}">
      <dsp:nvSpPr>
        <dsp:cNvPr id="0" name=""/>
        <dsp:cNvSpPr/>
      </dsp:nvSpPr>
      <dsp:spPr>
        <a:xfrm>
          <a:off x="0" y="606508"/>
          <a:ext cx="6666833" cy="0"/>
        </a:xfrm>
        <a:prstGeom prst="line">
          <a:avLst/>
        </a:prstGeom>
        <a:gradFill rotWithShape="0">
          <a:gsLst>
            <a:gs pos="0">
              <a:schemeClr val="accent2">
                <a:hueOff val="-181920"/>
                <a:satOff val="-10491"/>
                <a:lumOff val="1078"/>
                <a:alphaOff val="0"/>
                <a:satMod val="103000"/>
                <a:lumMod val="102000"/>
                <a:tint val="94000"/>
              </a:schemeClr>
            </a:gs>
            <a:gs pos="50000">
              <a:schemeClr val="accent2">
                <a:hueOff val="-181920"/>
                <a:satOff val="-10491"/>
                <a:lumOff val="1078"/>
                <a:alphaOff val="0"/>
                <a:satMod val="110000"/>
                <a:lumMod val="100000"/>
                <a:shade val="100000"/>
              </a:schemeClr>
            </a:gs>
            <a:gs pos="100000">
              <a:schemeClr val="accent2">
                <a:hueOff val="-181920"/>
                <a:satOff val="-10491"/>
                <a:lumOff val="1078"/>
                <a:alphaOff val="0"/>
                <a:lumMod val="99000"/>
                <a:satMod val="120000"/>
                <a:shade val="78000"/>
              </a:schemeClr>
            </a:gs>
          </a:gsLst>
          <a:lin ang="5400000" scaled="0"/>
        </a:gradFill>
        <a:ln w="6350" cap="flat" cmpd="sng" algn="ctr">
          <a:solidFill>
            <a:schemeClr val="accent2">
              <a:hueOff val="-181920"/>
              <a:satOff val="-10491"/>
              <a:lumOff val="107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7B1E4467-D000-48B3-BBB7-42C805639579}">
      <dsp:nvSpPr>
        <dsp:cNvPr id="0" name=""/>
        <dsp:cNvSpPr/>
      </dsp:nvSpPr>
      <dsp:spPr>
        <a:xfrm>
          <a:off x="0" y="606508"/>
          <a:ext cx="6666833" cy="605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Current funding will not cover the cost of needs</a:t>
          </a:r>
        </a:p>
      </dsp:txBody>
      <dsp:txXfrm>
        <a:off x="0" y="606508"/>
        <a:ext cx="6666833" cy="605843"/>
      </dsp:txXfrm>
    </dsp:sp>
    <dsp:sp modelId="{8165E6B9-AC68-423A-87EA-37458BC61966}">
      <dsp:nvSpPr>
        <dsp:cNvPr id="0" name=""/>
        <dsp:cNvSpPr/>
      </dsp:nvSpPr>
      <dsp:spPr>
        <a:xfrm>
          <a:off x="0" y="1212352"/>
          <a:ext cx="6666833" cy="0"/>
        </a:xfrm>
        <a:prstGeom prst="line">
          <a:avLst/>
        </a:prstGeom>
        <a:gradFill rotWithShape="0">
          <a:gsLst>
            <a:gs pos="0">
              <a:schemeClr val="accent2">
                <a:hueOff val="-363841"/>
                <a:satOff val="-20982"/>
                <a:lumOff val="2157"/>
                <a:alphaOff val="0"/>
                <a:satMod val="103000"/>
                <a:lumMod val="102000"/>
                <a:tint val="94000"/>
              </a:schemeClr>
            </a:gs>
            <a:gs pos="50000">
              <a:schemeClr val="accent2">
                <a:hueOff val="-363841"/>
                <a:satOff val="-20982"/>
                <a:lumOff val="2157"/>
                <a:alphaOff val="0"/>
                <a:satMod val="110000"/>
                <a:lumMod val="100000"/>
                <a:shade val="100000"/>
              </a:schemeClr>
            </a:gs>
            <a:gs pos="100000">
              <a:schemeClr val="accent2">
                <a:hueOff val="-363841"/>
                <a:satOff val="-20982"/>
                <a:lumOff val="2157"/>
                <a:alphaOff val="0"/>
                <a:lumMod val="99000"/>
                <a:satMod val="120000"/>
                <a:shade val="78000"/>
              </a:schemeClr>
            </a:gs>
          </a:gsLst>
          <a:lin ang="5400000" scaled="0"/>
        </a:gradFill>
        <a:ln w="6350" cap="flat" cmpd="sng" algn="ctr">
          <a:solidFill>
            <a:schemeClr val="accent2">
              <a:hueOff val="-363841"/>
              <a:satOff val="-20982"/>
              <a:lumOff val="2157"/>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D53677E-4BF1-43D0-815E-E4D1B131A59B}">
      <dsp:nvSpPr>
        <dsp:cNvPr id="0" name=""/>
        <dsp:cNvSpPr/>
      </dsp:nvSpPr>
      <dsp:spPr>
        <a:xfrm>
          <a:off x="0" y="1212352"/>
          <a:ext cx="6666833" cy="605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Two Options</a:t>
          </a:r>
        </a:p>
      </dsp:txBody>
      <dsp:txXfrm>
        <a:off x="0" y="1212352"/>
        <a:ext cx="6666833" cy="605843"/>
      </dsp:txXfrm>
    </dsp:sp>
    <dsp:sp modelId="{FAB06A9B-66BE-4AD4-ABB8-67D72642B39A}">
      <dsp:nvSpPr>
        <dsp:cNvPr id="0" name=""/>
        <dsp:cNvSpPr/>
      </dsp:nvSpPr>
      <dsp:spPr>
        <a:xfrm>
          <a:off x="0" y="1818195"/>
          <a:ext cx="6666833" cy="0"/>
        </a:xfrm>
        <a:prstGeom prst="line">
          <a:avLst/>
        </a:prstGeom>
        <a:gradFill rotWithShape="0">
          <a:gsLst>
            <a:gs pos="0">
              <a:schemeClr val="accent2">
                <a:hueOff val="-545761"/>
                <a:satOff val="-31473"/>
                <a:lumOff val="3235"/>
                <a:alphaOff val="0"/>
                <a:satMod val="103000"/>
                <a:lumMod val="102000"/>
                <a:tint val="94000"/>
              </a:schemeClr>
            </a:gs>
            <a:gs pos="50000">
              <a:schemeClr val="accent2">
                <a:hueOff val="-545761"/>
                <a:satOff val="-31473"/>
                <a:lumOff val="3235"/>
                <a:alphaOff val="0"/>
                <a:satMod val="110000"/>
                <a:lumMod val="100000"/>
                <a:shade val="100000"/>
              </a:schemeClr>
            </a:gs>
            <a:gs pos="100000">
              <a:schemeClr val="accent2">
                <a:hueOff val="-545761"/>
                <a:satOff val="-31473"/>
                <a:lumOff val="3235"/>
                <a:alphaOff val="0"/>
                <a:lumMod val="99000"/>
                <a:satMod val="120000"/>
                <a:shade val="78000"/>
              </a:schemeClr>
            </a:gs>
          </a:gsLst>
          <a:lin ang="5400000" scaled="0"/>
        </a:gradFill>
        <a:ln w="6350" cap="flat" cmpd="sng" algn="ctr">
          <a:solidFill>
            <a:schemeClr val="accent2">
              <a:hueOff val="-545761"/>
              <a:satOff val="-31473"/>
              <a:lumOff val="3235"/>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B61A2FC-8B0A-4F33-BA7F-B82F9043C0E5}">
      <dsp:nvSpPr>
        <dsp:cNvPr id="0" name=""/>
        <dsp:cNvSpPr/>
      </dsp:nvSpPr>
      <dsp:spPr>
        <a:xfrm>
          <a:off x="0" y="1818195"/>
          <a:ext cx="6666833" cy="605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Hire an Architect</a:t>
          </a:r>
        </a:p>
      </dsp:txBody>
      <dsp:txXfrm>
        <a:off x="0" y="1818195"/>
        <a:ext cx="6666833" cy="605843"/>
      </dsp:txXfrm>
    </dsp:sp>
    <dsp:sp modelId="{8132C024-5692-4E1F-A320-542D6293BE80}">
      <dsp:nvSpPr>
        <dsp:cNvPr id="0" name=""/>
        <dsp:cNvSpPr/>
      </dsp:nvSpPr>
      <dsp:spPr>
        <a:xfrm>
          <a:off x="0" y="2424038"/>
          <a:ext cx="6666833" cy="0"/>
        </a:xfrm>
        <a:prstGeom prst="line">
          <a:avLst/>
        </a:prstGeom>
        <a:gradFill rotWithShape="0">
          <a:gsLst>
            <a:gs pos="0">
              <a:schemeClr val="accent2">
                <a:hueOff val="-727682"/>
                <a:satOff val="-41964"/>
                <a:lumOff val="4314"/>
                <a:alphaOff val="0"/>
                <a:satMod val="103000"/>
                <a:lumMod val="102000"/>
                <a:tint val="94000"/>
              </a:schemeClr>
            </a:gs>
            <a:gs pos="50000">
              <a:schemeClr val="accent2">
                <a:hueOff val="-727682"/>
                <a:satOff val="-41964"/>
                <a:lumOff val="4314"/>
                <a:alphaOff val="0"/>
                <a:satMod val="110000"/>
                <a:lumMod val="100000"/>
                <a:shade val="100000"/>
              </a:schemeClr>
            </a:gs>
            <a:gs pos="100000">
              <a:schemeClr val="accent2">
                <a:hueOff val="-727682"/>
                <a:satOff val="-41964"/>
                <a:lumOff val="4314"/>
                <a:alphaOff val="0"/>
                <a:lumMod val="99000"/>
                <a:satMod val="120000"/>
                <a:shade val="78000"/>
              </a:schemeClr>
            </a:gs>
          </a:gsLst>
          <a:lin ang="5400000" scaled="0"/>
        </a:gradFill>
        <a:ln w="6350" cap="flat" cmpd="sng" algn="ctr">
          <a:solidFill>
            <a:schemeClr val="accent2">
              <a:hueOff val="-727682"/>
              <a:satOff val="-41964"/>
              <a:lumOff val="4314"/>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61B67542-B838-4411-84F7-A4EE38C6987B}">
      <dsp:nvSpPr>
        <dsp:cNvPr id="0" name=""/>
        <dsp:cNvSpPr/>
      </dsp:nvSpPr>
      <dsp:spPr>
        <a:xfrm>
          <a:off x="0" y="2424038"/>
          <a:ext cx="6666833" cy="605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Meet with bond manager</a:t>
          </a:r>
        </a:p>
      </dsp:txBody>
      <dsp:txXfrm>
        <a:off x="0" y="2424038"/>
        <a:ext cx="6666833" cy="605843"/>
      </dsp:txXfrm>
    </dsp:sp>
    <dsp:sp modelId="{7272D745-D15C-4461-8343-9044E8B0F56E}">
      <dsp:nvSpPr>
        <dsp:cNvPr id="0" name=""/>
        <dsp:cNvSpPr/>
      </dsp:nvSpPr>
      <dsp:spPr>
        <a:xfrm>
          <a:off x="0" y="3029881"/>
          <a:ext cx="6666833" cy="0"/>
        </a:xfrm>
        <a:prstGeom prst="line">
          <a:avLst/>
        </a:prstGeom>
        <a:gradFill rotWithShape="0">
          <a:gsLst>
            <a:gs pos="0">
              <a:schemeClr val="accent2">
                <a:hueOff val="-909602"/>
                <a:satOff val="-52455"/>
                <a:lumOff val="5392"/>
                <a:alphaOff val="0"/>
                <a:satMod val="103000"/>
                <a:lumMod val="102000"/>
                <a:tint val="94000"/>
              </a:schemeClr>
            </a:gs>
            <a:gs pos="50000">
              <a:schemeClr val="accent2">
                <a:hueOff val="-909602"/>
                <a:satOff val="-52455"/>
                <a:lumOff val="5392"/>
                <a:alphaOff val="0"/>
                <a:satMod val="110000"/>
                <a:lumMod val="100000"/>
                <a:shade val="100000"/>
              </a:schemeClr>
            </a:gs>
            <a:gs pos="100000">
              <a:schemeClr val="accent2">
                <a:hueOff val="-909602"/>
                <a:satOff val="-52455"/>
                <a:lumOff val="5392"/>
                <a:alphaOff val="0"/>
                <a:lumMod val="99000"/>
                <a:satMod val="120000"/>
                <a:shade val="78000"/>
              </a:schemeClr>
            </a:gs>
          </a:gsLst>
          <a:lin ang="5400000" scaled="0"/>
        </a:gradFill>
        <a:ln w="6350" cap="flat" cmpd="sng" algn="ctr">
          <a:solidFill>
            <a:schemeClr val="accent2">
              <a:hueOff val="-909602"/>
              <a:satOff val="-52455"/>
              <a:lumOff val="5392"/>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908C1250-1F9B-48C2-948F-E4CA4F5C8E6C}">
      <dsp:nvSpPr>
        <dsp:cNvPr id="0" name=""/>
        <dsp:cNvSpPr/>
      </dsp:nvSpPr>
      <dsp:spPr>
        <a:xfrm>
          <a:off x="0" y="3029881"/>
          <a:ext cx="6666833" cy="605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Determine scope of work</a:t>
          </a:r>
        </a:p>
      </dsp:txBody>
      <dsp:txXfrm>
        <a:off x="0" y="3029881"/>
        <a:ext cx="6666833" cy="605843"/>
      </dsp:txXfrm>
    </dsp:sp>
    <dsp:sp modelId="{776E49CB-5411-4B0B-9762-65BEFAE1F294}">
      <dsp:nvSpPr>
        <dsp:cNvPr id="0" name=""/>
        <dsp:cNvSpPr/>
      </dsp:nvSpPr>
      <dsp:spPr>
        <a:xfrm>
          <a:off x="0" y="3635724"/>
          <a:ext cx="6666833" cy="0"/>
        </a:xfrm>
        <a:prstGeom prst="line">
          <a:avLst/>
        </a:prstGeom>
        <a:gradFill rotWithShape="0">
          <a:gsLst>
            <a:gs pos="0">
              <a:schemeClr val="accent2">
                <a:hueOff val="-1091522"/>
                <a:satOff val="-62946"/>
                <a:lumOff val="6471"/>
                <a:alphaOff val="0"/>
                <a:satMod val="103000"/>
                <a:lumMod val="102000"/>
                <a:tint val="94000"/>
              </a:schemeClr>
            </a:gs>
            <a:gs pos="50000">
              <a:schemeClr val="accent2">
                <a:hueOff val="-1091522"/>
                <a:satOff val="-62946"/>
                <a:lumOff val="6471"/>
                <a:alphaOff val="0"/>
                <a:satMod val="110000"/>
                <a:lumMod val="100000"/>
                <a:shade val="100000"/>
              </a:schemeClr>
            </a:gs>
            <a:gs pos="100000">
              <a:schemeClr val="accent2">
                <a:hueOff val="-1091522"/>
                <a:satOff val="-62946"/>
                <a:lumOff val="6471"/>
                <a:alphaOff val="0"/>
                <a:lumMod val="99000"/>
                <a:satMod val="120000"/>
                <a:shade val="78000"/>
              </a:schemeClr>
            </a:gs>
          </a:gsLst>
          <a:lin ang="5400000" scaled="0"/>
        </a:gradFill>
        <a:ln w="6350" cap="flat" cmpd="sng" algn="ctr">
          <a:solidFill>
            <a:schemeClr val="accent2">
              <a:hueOff val="-1091522"/>
              <a:satOff val="-62946"/>
              <a:lumOff val="6471"/>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B89FA35A-9E67-4BF8-A0F6-71634E3F6E4D}">
      <dsp:nvSpPr>
        <dsp:cNvPr id="0" name=""/>
        <dsp:cNvSpPr/>
      </dsp:nvSpPr>
      <dsp:spPr>
        <a:xfrm>
          <a:off x="0" y="3635724"/>
          <a:ext cx="6666833" cy="605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Select Bond Chairpersons: A minimum of two</a:t>
          </a:r>
        </a:p>
      </dsp:txBody>
      <dsp:txXfrm>
        <a:off x="0" y="3635724"/>
        <a:ext cx="6666833" cy="605843"/>
      </dsp:txXfrm>
    </dsp:sp>
    <dsp:sp modelId="{A24088C6-F7E8-461D-A4A0-E8CB62023237}">
      <dsp:nvSpPr>
        <dsp:cNvPr id="0" name=""/>
        <dsp:cNvSpPr/>
      </dsp:nvSpPr>
      <dsp:spPr>
        <a:xfrm>
          <a:off x="0" y="4241567"/>
          <a:ext cx="6666833" cy="0"/>
        </a:xfrm>
        <a:prstGeom prst="line">
          <a:avLst/>
        </a:prstGeom>
        <a:gradFill rotWithShape="0">
          <a:gsLst>
            <a:gs pos="0">
              <a:schemeClr val="accent2">
                <a:hueOff val="-1273443"/>
                <a:satOff val="-73437"/>
                <a:lumOff val="7549"/>
                <a:alphaOff val="0"/>
                <a:satMod val="103000"/>
                <a:lumMod val="102000"/>
                <a:tint val="94000"/>
              </a:schemeClr>
            </a:gs>
            <a:gs pos="50000">
              <a:schemeClr val="accent2">
                <a:hueOff val="-1273443"/>
                <a:satOff val="-73437"/>
                <a:lumOff val="7549"/>
                <a:alphaOff val="0"/>
                <a:satMod val="110000"/>
                <a:lumMod val="100000"/>
                <a:shade val="100000"/>
              </a:schemeClr>
            </a:gs>
            <a:gs pos="100000">
              <a:schemeClr val="accent2">
                <a:hueOff val="-1273443"/>
                <a:satOff val="-73437"/>
                <a:lumOff val="7549"/>
                <a:alphaOff val="0"/>
                <a:lumMod val="99000"/>
                <a:satMod val="120000"/>
                <a:shade val="78000"/>
              </a:schemeClr>
            </a:gs>
          </a:gsLst>
          <a:lin ang="5400000" scaled="0"/>
        </a:gradFill>
        <a:ln w="6350" cap="flat" cmpd="sng" algn="ctr">
          <a:solidFill>
            <a:schemeClr val="accent2">
              <a:hueOff val="-1273443"/>
              <a:satOff val="-73437"/>
              <a:lumOff val="7549"/>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48E79C3-793B-4E99-9906-70ED0AC323CB}">
      <dsp:nvSpPr>
        <dsp:cNvPr id="0" name=""/>
        <dsp:cNvSpPr/>
      </dsp:nvSpPr>
      <dsp:spPr>
        <a:xfrm>
          <a:off x="0" y="4241567"/>
          <a:ext cx="6666833" cy="605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Create committees</a:t>
          </a:r>
        </a:p>
      </dsp:txBody>
      <dsp:txXfrm>
        <a:off x="0" y="4241567"/>
        <a:ext cx="6666833" cy="605843"/>
      </dsp:txXfrm>
    </dsp:sp>
    <dsp:sp modelId="{5A309933-5032-4DA9-AB41-1770A4616950}">
      <dsp:nvSpPr>
        <dsp:cNvPr id="0" name=""/>
        <dsp:cNvSpPr/>
      </dsp:nvSpPr>
      <dsp:spPr>
        <a:xfrm>
          <a:off x="0" y="4847411"/>
          <a:ext cx="6666833" cy="0"/>
        </a:xfrm>
        <a:prstGeom prst="line">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w="6350" cap="flat" cmpd="sng" algn="ctr">
          <a:solidFill>
            <a:schemeClr val="accent2">
              <a:hueOff val="-1455363"/>
              <a:satOff val="-83928"/>
              <a:lumOff val="8628"/>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sp>
    <dsp:sp modelId="{C4EAFE8A-8DC8-4AAE-A512-37E55E0319D9}">
      <dsp:nvSpPr>
        <dsp:cNvPr id="0" name=""/>
        <dsp:cNvSpPr/>
      </dsp:nvSpPr>
      <dsp:spPr>
        <a:xfrm>
          <a:off x="0" y="4847411"/>
          <a:ext cx="6666833" cy="605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t>April 2025 election</a:t>
          </a:r>
        </a:p>
      </dsp:txBody>
      <dsp:txXfrm>
        <a:off x="0" y="4847411"/>
        <a:ext cx="6666833" cy="6058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B45F7A-7F58-408F-800C-33AE4E42FB81}">
      <dsp:nvSpPr>
        <dsp:cNvPr id="0" name=""/>
        <dsp:cNvSpPr/>
      </dsp:nvSpPr>
      <dsp:spPr>
        <a:xfrm>
          <a:off x="1953914" y="52929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93BE628-7B39-439D-86F0-C3685D21F7C3}">
      <dsp:nvSpPr>
        <dsp:cNvPr id="0" name=""/>
        <dsp:cNvSpPr/>
      </dsp:nvSpPr>
      <dsp:spPr>
        <a:xfrm>
          <a:off x="765914" y="2943510"/>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dirty="0"/>
            <a:t>Grant authority to move forward</a:t>
          </a:r>
        </a:p>
      </dsp:txBody>
      <dsp:txXfrm>
        <a:off x="765914" y="2943510"/>
        <a:ext cx="4320000" cy="720000"/>
      </dsp:txXfrm>
    </dsp:sp>
    <dsp:sp modelId="{1C37E5B2-E3DB-4231-AAF5-EE06E7873AD8}">
      <dsp:nvSpPr>
        <dsp:cNvPr id="0" name=""/>
        <dsp:cNvSpPr/>
      </dsp:nvSpPr>
      <dsp:spPr>
        <a:xfrm>
          <a:off x="7029914" y="52929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7459D19-A69F-4635-8DD2-808C0CD892EB}">
      <dsp:nvSpPr>
        <dsp:cNvPr id="0" name=""/>
        <dsp:cNvSpPr/>
      </dsp:nvSpPr>
      <dsp:spPr>
        <a:xfrm>
          <a:off x="5841914" y="2943510"/>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pPr>
          <a:r>
            <a:rPr lang="en-US" sz="2500" kern="1200" dirty="0"/>
            <a:t>Questions?</a:t>
          </a:r>
        </a:p>
      </dsp:txBody>
      <dsp:txXfrm>
        <a:off x="5841914" y="2943510"/>
        <a:ext cx="4320000"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13562-100F-281C-7EC2-7BFDD7C123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F8F8DD-FAEA-8A3A-C6D0-090C4824AA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B5DDDE0-A2E9-B248-F868-8B0F79558135}"/>
              </a:ext>
            </a:extLst>
          </p:cNvPr>
          <p:cNvSpPr>
            <a:spLocks noGrp="1"/>
          </p:cNvSpPr>
          <p:nvPr>
            <p:ph type="dt" sz="half" idx="10"/>
          </p:nvPr>
        </p:nvSpPr>
        <p:spPr/>
        <p:txBody>
          <a:bodyPr/>
          <a:lstStyle/>
          <a:p>
            <a:fld id="{B73799E1-DD55-462B-BEC3-B807ABA7D9C7}" type="datetimeFigureOut">
              <a:rPr lang="en-US" smtClean="0"/>
              <a:t>10/16/2024</a:t>
            </a:fld>
            <a:endParaRPr lang="en-US" dirty="0"/>
          </a:p>
        </p:txBody>
      </p:sp>
      <p:sp>
        <p:nvSpPr>
          <p:cNvPr id="5" name="Footer Placeholder 4">
            <a:extLst>
              <a:ext uri="{FF2B5EF4-FFF2-40B4-BE49-F238E27FC236}">
                <a16:creationId xmlns:a16="http://schemas.microsoft.com/office/drawing/2014/main" id="{D3CCD83F-5CB4-3C56-CDB6-A09F8B4DDBA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ED6EBC2-9C6A-130F-038B-B4DBD8217F8A}"/>
              </a:ext>
            </a:extLst>
          </p:cNvPr>
          <p:cNvSpPr>
            <a:spLocks noGrp="1"/>
          </p:cNvSpPr>
          <p:nvPr>
            <p:ph type="sldNum" sz="quarter" idx="12"/>
          </p:nvPr>
        </p:nvSpPr>
        <p:spPr/>
        <p:txBody>
          <a:bodyPr/>
          <a:lstStyle/>
          <a:p>
            <a:fld id="{A917FC52-3C77-45C1-8A0C-FF0B1FC30899}" type="slidenum">
              <a:rPr lang="en-US" smtClean="0"/>
              <a:t>‹#›</a:t>
            </a:fld>
            <a:endParaRPr lang="en-US" dirty="0"/>
          </a:p>
        </p:txBody>
      </p:sp>
    </p:spTree>
    <p:extLst>
      <p:ext uri="{BB962C8B-B14F-4D97-AF65-F5344CB8AC3E}">
        <p14:creationId xmlns:p14="http://schemas.microsoft.com/office/powerpoint/2010/main" val="38053262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6C10C-E0B2-EA4F-7A67-688FFD0665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7E20672-889B-250F-7E8F-9EC97E66A2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7F51C8-4599-551D-2CBA-9DA7CACC8696}"/>
              </a:ext>
            </a:extLst>
          </p:cNvPr>
          <p:cNvSpPr>
            <a:spLocks noGrp="1"/>
          </p:cNvSpPr>
          <p:nvPr>
            <p:ph type="dt" sz="half" idx="10"/>
          </p:nvPr>
        </p:nvSpPr>
        <p:spPr/>
        <p:txBody>
          <a:bodyPr/>
          <a:lstStyle/>
          <a:p>
            <a:fld id="{B73799E1-DD55-462B-BEC3-B807ABA7D9C7}" type="datetimeFigureOut">
              <a:rPr lang="en-US" smtClean="0"/>
              <a:t>10/16/2024</a:t>
            </a:fld>
            <a:endParaRPr lang="en-US" dirty="0"/>
          </a:p>
        </p:txBody>
      </p:sp>
      <p:sp>
        <p:nvSpPr>
          <p:cNvPr id="5" name="Footer Placeholder 4">
            <a:extLst>
              <a:ext uri="{FF2B5EF4-FFF2-40B4-BE49-F238E27FC236}">
                <a16:creationId xmlns:a16="http://schemas.microsoft.com/office/drawing/2014/main" id="{551CB7F0-6478-61CA-44D3-B29577FAE63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2E7134-762D-0214-D033-F3AB56A4ECC5}"/>
              </a:ext>
            </a:extLst>
          </p:cNvPr>
          <p:cNvSpPr>
            <a:spLocks noGrp="1"/>
          </p:cNvSpPr>
          <p:nvPr>
            <p:ph type="sldNum" sz="quarter" idx="12"/>
          </p:nvPr>
        </p:nvSpPr>
        <p:spPr/>
        <p:txBody>
          <a:bodyPr/>
          <a:lstStyle/>
          <a:p>
            <a:fld id="{A917FC52-3C77-45C1-8A0C-FF0B1FC30899}" type="slidenum">
              <a:rPr lang="en-US" smtClean="0"/>
              <a:t>‹#›</a:t>
            </a:fld>
            <a:endParaRPr lang="en-US" dirty="0"/>
          </a:p>
        </p:txBody>
      </p:sp>
    </p:spTree>
    <p:extLst>
      <p:ext uri="{BB962C8B-B14F-4D97-AF65-F5344CB8AC3E}">
        <p14:creationId xmlns:p14="http://schemas.microsoft.com/office/powerpoint/2010/main" val="2417657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4C440-65EA-7B18-F2D1-13481DDC07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DD9EEE2-AA38-2253-3A6D-22F404E849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D55466-0356-0560-7285-4A50C45D001B}"/>
              </a:ext>
            </a:extLst>
          </p:cNvPr>
          <p:cNvSpPr>
            <a:spLocks noGrp="1"/>
          </p:cNvSpPr>
          <p:nvPr>
            <p:ph type="dt" sz="half" idx="10"/>
          </p:nvPr>
        </p:nvSpPr>
        <p:spPr/>
        <p:txBody>
          <a:bodyPr/>
          <a:lstStyle/>
          <a:p>
            <a:fld id="{B73799E1-DD55-462B-BEC3-B807ABA7D9C7}" type="datetimeFigureOut">
              <a:rPr lang="en-US" smtClean="0"/>
              <a:t>10/16/2024</a:t>
            </a:fld>
            <a:endParaRPr lang="en-US" dirty="0"/>
          </a:p>
        </p:txBody>
      </p:sp>
      <p:sp>
        <p:nvSpPr>
          <p:cNvPr id="5" name="Footer Placeholder 4">
            <a:extLst>
              <a:ext uri="{FF2B5EF4-FFF2-40B4-BE49-F238E27FC236}">
                <a16:creationId xmlns:a16="http://schemas.microsoft.com/office/drawing/2014/main" id="{A25C98CE-FD4A-485F-0606-E7C454E83EF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06ABDAF-EB35-5CBB-EEA6-FDB9E25D1532}"/>
              </a:ext>
            </a:extLst>
          </p:cNvPr>
          <p:cNvSpPr>
            <a:spLocks noGrp="1"/>
          </p:cNvSpPr>
          <p:nvPr>
            <p:ph type="sldNum" sz="quarter" idx="12"/>
          </p:nvPr>
        </p:nvSpPr>
        <p:spPr/>
        <p:txBody>
          <a:bodyPr/>
          <a:lstStyle/>
          <a:p>
            <a:fld id="{A917FC52-3C77-45C1-8A0C-FF0B1FC30899}" type="slidenum">
              <a:rPr lang="en-US" smtClean="0"/>
              <a:t>‹#›</a:t>
            </a:fld>
            <a:endParaRPr lang="en-US" dirty="0"/>
          </a:p>
        </p:txBody>
      </p:sp>
    </p:spTree>
    <p:extLst>
      <p:ext uri="{BB962C8B-B14F-4D97-AF65-F5344CB8AC3E}">
        <p14:creationId xmlns:p14="http://schemas.microsoft.com/office/powerpoint/2010/main" val="1267907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61A7E-AC6D-B352-D70A-ADEFA49F72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80BD4A-F798-22E2-6A89-585FA2AC97B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D0D6C58-CCE7-1E90-5FB7-19A06528E4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F9EF59-8151-9676-9063-00DE47F15CCD}"/>
              </a:ext>
            </a:extLst>
          </p:cNvPr>
          <p:cNvSpPr>
            <a:spLocks noGrp="1"/>
          </p:cNvSpPr>
          <p:nvPr>
            <p:ph type="dt" sz="half" idx="10"/>
          </p:nvPr>
        </p:nvSpPr>
        <p:spPr/>
        <p:txBody>
          <a:bodyPr/>
          <a:lstStyle/>
          <a:p>
            <a:fld id="{B73799E1-DD55-462B-BEC3-B807ABA7D9C7}" type="datetimeFigureOut">
              <a:rPr lang="en-US" smtClean="0"/>
              <a:t>10/16/2024</a:t>
            </a:fld>
            <a:endParaRPr lang="en-US" dirty="0"/>
          </a:p>
        </p:txBody>
      </p:sp>
      <p:sp>
        <p:nvSpPr>
          <p:cNvPr id="6" name="Footer Placeholder 5">
            <a:extLst>
              <a:ext uri="{FF2B5EF4-FFF2-40B4-BE49-F238E27FC236}">
                <a16:creationId xmlns:a16="http://schemas.microsoft.com/office/drawing/2014/main" id="{13A78CDB-743A-4FF5-79B4-566CB9C33F7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490A8AA-815B-24BA-F429-2C19D6D79468}"/>
              </a:ext>
            </a:extLst>
          </p:cNvPr>
          <p:cNvSpPr>
            <a:spLocks noGrp="1"/>
          </p:cNvSpPr>
          <p:nvPr>
            <p:ph type="sldNum" sz="quarter" idx="12"/>
          </p:nvPr>
        </p:nvSpPr>
        <p:spPr/>
        <p:txBody>
          <a:bodyPr/>
          <a:lstStyle/>
          <a:p>
            <a:fld id="{A917FC52-3C77-45C1-8A0C-FF0B1FC30899}" type="slidenum">
              <a:rPr lang="en-US" smtClean="0"/>
              <a:t>‹#›</a:t>
            </a:fld>
            <a:endParaRPr lang="en-US" dirty="0"/>
          </a:p>
        </p:txBody>
      </p:sp>
    </p:spTree>
    <p:extLst>
      <p:ext uri="{BB962C8B-B14F-4D97-AF65-F5344CB8AC3E}">
        <p14:creationId xmlns:p14="http://schemas.microsoft.com/office/powerpoint/2010/main" val="2897567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38C24-C796-B1ED-C5F9-7B18EE18D7B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EEEA438-E6F4-67AA-7D87-A019028659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3FF4924-4744-DAE1-F059-3116742A4FC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DA4054-81CB-E067-AB58-32896E241C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35B750-65EF-95F8-54F2-E3C0E6986D2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062893D-8D65-FA33-C01D-BEBFACCB2C78}"/>
              </a:ext>
            </a:extLst>
          </p:cNvPr>
          <p:cNvSpPr>
            <a:spLocks noGrp="1"/>
          </p:cNvSpPr>
          <p:nvPr>
            <p:ph type="dt" sz="half" idx="10"/>
          </p:nvPr>
        </p:nvSpPr>
        <p:spPr/>
        <p:txBody>
          <a:bodyPr/>
          <a:lstStyle/>
          <a:p>
            <a:fld id="{B73799E1-DD55-462B-BEC3-B807ABA7D9C7}" type="datetimeFigureOut">
              <a:rPr lang="en-US" smtClean="0"/>
              <a:t>10/16/2024</a:t>
            </a:fld>
            <a:endParaRPr lang="en-US" dirty="0"/>
          </a:p>
        </p:txBody>
      </p:sp>
      <p:sp>
        <p:nvSpPr>
          <p:cNvPr id="8" name="Footer Placeholder 7">
            <a:extLst>
              <a:ext uri="{FF2B5EF4-FFF2-40B4-BE49-F238E27FC236}">
                <a16:creationId xmlns:a16="http://schemas.microsoft.com/office/drawing/2014/main" id="{B7185FE2-3D1F-25E6-C06E-C56B03CC53E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78F9375-4C36-1471-FC16-AADBE54052D7}"/>
              </a:ext>
            </a:extLst>
          </p:cNvPr>
          <p:cNvSpPr>
            <a:spLocks noGrp="1"/>
          </p:cNvSpPr>
          <p:nvPr>
            <p:ph type="sldNum" sz="quarter" idx="12"/>
          </p:nvPr>
        </p:nvSpPr>
        <p:spPr/>
        <p:txBody>
          <a:bodyPr/>
          <a:lstStyle/>
          <a:p>
            <a:fld id="{A917FC52-3C77-45C1-8A0C-FF0B1FC30899}" type="slidenum">
              <a:rPr lang="en-US" smtClean="0"/>
              <a:t>‹#›</a:t>
            </a:fld>
            <a:endParaRPr lang="en-US" dirty="0"/>
          </a:p>
        </p:txBody>
      </p:sp>
    </p:spTree>
    <p:extLst>
      <p:ext uri="{BB962C8B-B14F-4D97-AF65-F5344CB8AC3E}">
        <p14:creationId xmlns:p14="http://schemas.microsoft.com/office/powerpoint/2010/main" val="2026245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77144-943D-26B1-34D8-BBD6E28AAD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0C78C4A-C6B8-0A01-2FC8-CABAC65534D2}"/>
              </a:ext>
            </a:extLst>
          </p:cNvPr>
          <p:cNvSpPr>
            <a:spLocks noGrp="1"/>
          </p:cNvSpPr>
          <p:nvPr>
            <p:ph type="dt" sz="half" idx="10"/>
          </p:nvPr>
        </p:nvSpPr>
        <p:spPr/>
        <p:txBody>
          <a:bodyPr/>
          <a:lstStyle/>
          <a:p>
            <a:fld id="{B73799E1-DD55-462B-BEC3-B807ABA7D9C7}" type="datetimeFigureOut">
              <a:rPr lang="en-US" smtClean="0"/>
              <a:t>10/16/2024</a:t>
            </a:fld>
            <a:endParaRPr lang="en-US" dirty="0"/>
          </a:p>
        </p:txBody>
      </p:sp>
      <p:sp>
        <p:nvSpPr>
          <p:cNvPr id="4" name="Footer Placeholder 3">
            <a:extLst>
              <a:ext uri="{FF2B5EF4-FFF2-40B4-BE49-F238E27FC236}">
                <a16:creationId xmlns:a16="http://schemas.microsoft.com/office/drawing/2014/main" id="{B7B4C586-8745-48B3-6F7A-DEB32E27C3B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45DE1B6-EB9F-AD3B-F029-E666BE744DE1}"/>
              </a:ext>
            </a:extLst>
          </p:cNvPr>
          <p:cNvSpPr>
            <a:spLocks noGrp="1"/>
          </p:cNvSpPr>
          <p:nvPr>
            <p:ph type="sldNum" sz="quarter" idx="12"/>
          </p:nvPr>
        </p:nvSpPr>
        <p:spPr/>
        <p:txBody>
          <a:bodyPr/>
          <a:lstStyle/>
          <a:p>
            <a:fld id="{A917FC52-3C77-45C1-8A0C-FF0B1FC30899}" type="slidenum">
              <a:rPr lang="en-US" smtClean="0"/>
              <a:t>‹#›</a:t>
            </a:fld>
            <a:endParaRPr lang="en-US" dirty="0"/>
          </a:p>
        </p:txBody>
      </p:sp>
    </p:spTree>
    <p:extLst>
      <p:ext uri="{BB962C8B-B14F-4D97-AF65-F5344CB8AC3E}">
        <p14:creationId xmlns:p14="http://schemas.microsoft.com/office/powerpoint/2010/main" val="3048451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8C5A43-651C-3BA2-0CAA-5766E99D48BA}"/>
              </a:ext>
            </a:extLst>
          </p:cNvPr>
          <p:cNvSpPr>
            <a:spLocks noGrp="1"/>
          </p:cNvSpPr>
          <p:nvPr>
            <p:ph type="dt" sz="half" idx="10"/>
          </p:nvPr>
        </p:nvSpPr>
        <p:spPr/>
        <p:txBody>
          <a:bodyPr/>
          <a:lstStyle/>
          <a:p>
            <a:fld id="{B73799E1-DD55-462B-BEC3-B807ABA7D9C7}" type="datetimeFigureOut">
              <a:rPr lang="en-US" smtClean="0"/>
              <a:t>10/16/2024</a:t>
            </a:fld>
            <a:endParaRPr lang="en-US" dirty="0"/>
          </a:p>
        </p:txBody>
      </p:sp>
      <p:sp>
        <p:nvSpPr>
          <p:cNvPr id="3" name="Footer Placeholder 2">
            <a:extLst>
              <a:ext uri="{FF2B5EF4-FFF2-40B4-BE49-F238E27FC236}">
                <a16:creationId xmlns:a16="http://schemas.microsoft.com/office/drawing/2014/main" id="{5A041439-27D1-615A-3DAE-3DC92E714EA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57C950B-288B-B97A-8258-9899C29A7BBE}"/>
              </a:ext>
            </a:extLst>
          </p:cNvPr>
          <p:cNvSpPr>
            <a:spLocks noGrp="1"/>
          </p:cNvSpPr>
          <p:nvPr>
            <p:ph type="sldNum" sz="quarter" idx="12"/>
          </p:nvPr>
        </p:nvSpPr>
        <p:spPr/>
        <p:txBody>
          <a:bodyPr/>
          <a:lstStyle/>
          <a:p>
            <a:fld id="{A917FC52-3C77-45C1-8A0C-FF0B1FC30899}" type="slidenum">
              <a:rPr lang="en-US" smtClean="0"/>
              <a:t>‹#›</a:t>
            </a:fld>
            <a:endParaRPr lang="en-US" dirty="0"/>
          </a:p>
        </p:txBody>
      </p:sp>
    </p:spTree>
    <p:extLst>
      <p:ext uri="{BB962C8B-B14F-4D97-AF65-F5344CB8AC3E}">
        <p14:creationId xmlns:p14="http://schemas.microsoft.com/office/powerpoint/2010/main" val="2061416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22084-81B5-AD2C-991E-14B434B44E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9E48B56-D4A8-1A40-E606-AC7F5CB30B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746FCD-BEAD-4E4B-D97A-2D41C7C85C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ED8840-39E6-8B16-2C52-945F4DD5007E}"/>
              </a:ext>
            </a:extLst>
          </p:cNvPr>
          <p:cNvSpPr>
            <a:spLocks noGrp="1"/>
          </p:cNvSpPr>
          <p:nvPr>
            <p:ph type="dt" sz="half" idx="10"/>
          </p:nvPr>
        </p:nvSpPr>
        <p:spPr/>
        <p:txBody>
          <a:bodyPr/>
          <a:lstStyle/>
          <a:p>
            <a:fld id="{B73799E1-DD55-462B-BEC3-B807ABA7D9C7}" type="datetimeFigureOut">
              <a:rPr lang="en-US" smtClean="0"/>
              <a:t>10/16/2024</a:t>
            </a:fld>
            <a:endParaRPr lang="en-US" dirty="0"/>
          </a:p>
        </p:txBody>
      </p:sp>
      <p:sp>
        <p:nvSpPr>
          <p:cNvPr id="6" name="Footer Placeholder 5">
            <a:extLst>
              <a:ext uri="{FF2B5EF4-FFF2-40B4-BE49-F238E27FC236}">
                <a16:creationId xmlns:a16="http://schemas.microsoft.com/office/drawing/2014/main" id="{4C69E900-569D-83D6-3554-2B001550923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BC58D44-729E-23A5-3549-90EB1293BC70}"/>
              </a:ext>
            </a:extLst>
          </p:cNvPr>
          <p:cNvSpPr>
            <a:spLocks noGrp="1"/>
          </p:cNvSpPr>
          <p:nvPr>
            <p:ph type="sldNum" sz="quarter" idx="12"/>
          </p:nvPr>
        </p:nvSpPr>
        <p:spPr/>
        <p:txBody>
          <a:bodyPr/>
          <a:lstStyle/>
          <a:p>
            <a:fld id="{A917FC52-3C77-45C1-8A0C-FF0B1FC30899}" type="slidenum">
              <a:rPr lang="en-US" smtClean="0"/>
              <a:t>‹#›</a:t>
            </a:fld>
            <a:endParaRPr lang="en-US" dirty="0"/>
          </a:p>
        </p:txBody>
      </p:sp>
    </p:spTree>
    <p:extLst>
      <p:ext uri="{BB962C8B-B14F-4D97-AF65-F5344CB8AC3E}">
        <p14:creationId xmlns:p14="http://schemas.microsoft.com/office/powerpoint/2010/main" val="1406345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B070E-8E31-EBDA-59A7-19FB9E7BEB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A691F0F-A309-5293-4A14-26C2F5B6B1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8BBFD78-C4F4-DAD6-27D7-A87CA15288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ADB025-297D-812B-C56C-E9A503A55A46}"/>
              </a:ext>
            </a:extLst>
          </p:cNvPr>
          <p:cNvSpPr>
            <a:spLocks noGrp="1"/>
          </p:cNvSpPr>
          <p:nvPr>
            <p:ph type="dt" sz="half" idx="10"/>
          </p:nvPr>
        </p:nvSpPr>
        <p:spPr/>
        <p:txBody>
          <a:bodyPr/>
          <a:lstStyle/>
          <a:p>
            <a:fld id="{B73799E1-DD55-462B-BEC3-B807ABA7D9C7}" type="datetimeFigureOut">
              <a:rPr lang="en-US" smtClean="0"/>
              <a:t>10/16/2024</a:t>
            </a:fld>
            <a:endParaRPr lang="en-US" dirty="0"/>
          </a:p>
        </p:txBody>
      </p:sp>
      <p:sp>
        <p:nvSpPr>
          <p:cNvPr id="6" name="Footer Placeholder 5">
            <a:extLst>
              <a:ext uri="{FF2B5EF4-FFF2-40B4-BE49-F238E27FC236}">
                <a16:creationId xmlns:a16="http://schemas.microsoft.com/office/drawing/2014/main" id="{9A9E8555-B2E3-FD5C-0E6B-595995C229A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5AF6B79-222C-EE6C-F2D3-7E60B138DA34}"/>
              </a:ext>
            </a:extLst>
          </p:cNvPr>
          <p:cNvSpPr>
            <a:spLocks noGrp="1"/>
          </p:cNvSpPr>
          <p:nvPr>
            <p:ph type="sldNum" sz="quarter" idx="12"/>
          </p:nvPr>
        </p:nvSpPr>
        <p:spPr/>
        <p:txBody>
          <a:bodyPr/>
          <a:lstStyle/>
          <a:p>
            <a:fld id="{A917FC52-3C77-45C1-8A0C-FF0B1FC30899}" type="slidenum">
              <a:rPr lang="en-US" smtClean="0"/>
              <a:t>‹#›</a:t>
            </a:fld>
            <a:endParaRPr lang="en-US" dirty="0"/>
          </a:p>
        </p:txBody>
      </p:sp>
    </p:spTree>
    <p:extLst>
      <p:ext uri="{BB962C8B-B14F-4D97-AF65-F5344CB8AC3E}">
        <p14:creationId xmlns:p14="http://schemas.microsoft.com/office/powerpoint/2010/main" val="1048170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FD4A-185B-8331-7C11-4DB7C8D66A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FC24AF8-D8B2-F3A5-7751-73307B5D13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26DD14-AB93-06D7-2CBD-8C88649A9CED}"/>
              </a:ext>
            </a:extLst>
          </p:cNvPr>
          <p:cNvSpPr>
            <a:spLocks noGrp="1"/>
          </p:cNvSpPr>
          <p:nvPr>
            <p:ph type="dt" sz="half" idx="10"/>
          </p:nvPr>
        </p:nvSpPr>
        <p:spPr/>
        <p:txBody>
          <a:bodyPr/>
          <a:lstStyle/>
          <a:p>
            <a:fld id="{B73799E1-DD55-462B-BEC3-B807ABA7D9C7}" type="datetimeFigureOut">
              <a:rPr lang="en-US" smtClean="0"/>
              <a:t>10/16/2024</a:t>
            </a:fld>
            <a:endParaRPr lang="en-US" dirty="0"/>
          </a:p>
        </p:txBody>
      </p:sp>
      <p:sp>
        <p:nvSpPr>
          <p:cNvPr id="5" name="Footer Placeholder 4">
            <a:extLst>
              <a:ext uri="{FF2B5EF4-FFF2-40B4-BE49-F238E27FC236}">
                <a16:creationId xmlns:a16="http://schemas.microsoft.com/office/drawing/2014/main" id="{789D5B0A-E65A-DC94-6583-6B902C4C5B8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5E7BA05-3BE8-311F-A800-5F21CCF9641F}"/>
              </a:ext>
            </a:extLst>
          </p:cNvPr>
          <p:cNvSpPr>
            <a:spLocks noGrp="1"/>
          </p:cNvSpPr>
          <p:nvPr>
            <p:ph type="sldNum" sz="quarter" idx="12"/>
          </p:nvPr>
        </p:nvSpPr>
        <p:spPr/>
        <p:txBody>
          <a:bodyPr/>
          <a:lstStyle/>
          <a:p>
            <a:fld id="{A917FC52-3C77-45C1-8A0C-FF0B1FC30899}" type="slidenum">
              <a:rPr lang="en-US" smtClean="0"/>
              <a:t>‹#›</a:t>
            </a:fld>
            <a:endParaRPr lang="en-US" dirty="0"/>
          </a:p>
        </p:txBody>
      </p:sp>
    </p:spTree>
    <p:extLst>
      <p:ext uri="{BB962C8B-B14F-4D97-AF65-F5344CB8AC3E}">
        <p14:creationId xmlns:p14="http://schemas.microsoft.com/office/powerpoint/2010/main" val="2954982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B39805-3653-121E-1EE1-8223A5B1415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056914-A7C3-0E0F-A3DE-45D517555D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C08E8B-7495-94B9-7213-9CF7216CC026}"/>
              </a:ext>
            </a:extLst>
          </p:cNvPr>
          <p:cNvSpPr>
            <a:spLocks noGrp="1"/>
          </p:cNvSpPr>
          <p:nvPr>
            <p:ph type="dt" sz="half" idx="10"/>
          </p:nvPr>
        </p:nvSpPr>
        <p:spPr/>
        <p:txBody>
          <a:bodyPr/>
          <a:lstStyle/>
          <a:p>
            <a:fld id="{B73799E1-DD55-462B-BEC3-B807ABA7D9C7}" type="datetimeFigureOut">
              <a:rPr lang="en-US" smtClean="0"/>
              <a:t>10/16/2024</a:t>
            </a:fld>
            <a:endParaRPr lang="en-US" dirty="0"/>
          </a:p>
        </p:txBody>
      </p:sp>
      <p:sp>
        <p:nvSpPr>
          <p:cNvPr id="5" name="Footer Placeholder 4">
            <a:extLst>
              <a:ext uri="{FF2B5EF4-FFF2-40B4-BE49-F238E27FC236}">
                <a16:creationId xmlns:a16="http://schemas.microsoft.com/office/drawing/2014/main" id="{4416261D-429E-B102-1C6D-A0058B5B493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FC58223-E504-E732-804F-04C52C300E0A}"/>
              </a:ext>
            </a:extLst>
          </p:cNvPr>
          <p:cNvSpPr>
            <a:spLocks noGrp="1"/>
          </p:cNvSpPr>
          <p:nvPr>
            <p:ph type="sldNum" sz="quarter" idx="12"/>
          </p:nvPr>
        </p:nvSpPr>
        <p:spPr/>
        <p:txBody>
          <a:bodyPr/>
          <a:lstStyle/>
          <a:p>
            <a:fld id="{A917FC52-3C77-45C1-8A0C-FF0B1FC30899}" type="slidenum">
              <a:rPr lang="en-US" smtClean="0"/>
              <a:t>‹#›</a:t>
            </a:fld>
            <a:endParaRPr lang="en-US" dirty="0"/>
          </a:p>
        </p:txBody>
      </p:sp>
    </p:spTree>
    <p:extLst>
      <p:ext uri="{BB962C8B-B14F-4D97-AF65-F5344CB8AC3E}">
        <p14:creationId xmlns:p14="http://schemas.microsoft.com/office/powerpoint/2010/main" val="2976389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E68D07-1BD4-6DA7-9CF5-7A42019E24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696F04-EA53-7A0A-71D6-5AED60C2DB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332B47-ACE3-45EB-9AA4-60AB9C41D5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3799E1-DD55-462B-BEC3-B807ABA7D9C7}" type="datetimeFigureOut">
              <a:rPr lang="en-US" smtClean="0"/>
              <a:t>10/16/2024</a:t>
            </a:fld>
            <a:endParaRPr lang="en-US" dirty="0"/>
          </a:p>
        </p:txBody>
      </p:sp>
      <p:sp>
        <p:nvSpPr>
          <p:cNvPr id="5" name="Footer Placeholder 4">
            <a:extLst>
              <a:ext uri="{FF2B5EF4-FFF2-40B4-BE49-F238E27FC236}">
                <a16:creationId xmlns:a16="http://schemas.microsoft.com/office/drawing/2014/main" id="{B0229490-A448-BC89-5262-6ADF6FD243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BB2DA9C-7945-4998-F86B-E863C4C1D7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17FC52-3C77-45C1-8A0C-FF0B1FC30899}" type="slidenum">
              <a:rPr lang="en-US" smtClean="0"/>
              <a:t>‹#›</a:t>
            </a:fld>
            <a:endParaRPr lang="en-US" dirty="0"/>
          </a:p>
        </p:txBody>
      </p:sp>
    </p:spTree>
    <p:extLst>
      <p:ext uri="{BB962C8B-B14F-4D97-AF65-F5344CB8AC3E}">
        <p14:creationId xmlns:p14="http://schemas.microsoft.com/office/powerpoint/2010/main" val="22896942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4E0DAC0-A110-E766-E41A-2B4A24F4E9A5}"/>
              </a:ext>
            </a:extLst>
          </p:cNvPr>
          <p:cNvSpPr>
            <a:spLocks noGrp="1"/>
          </p:cNvSpPr>
          <p:nvPr>
            <p:ph type="ctrTitle"/>
          </p:nvPr>
        </p:nvSpPr>
        <p:spPr>
          <a:xfrm>
            <a:off x="1386865" y="818984"/>
            <a:ext cx="6596245" cy="3268520"/>
          </a:xfrm>
        </p:spPr>
        <p:txBody>
          <a:bodyPr>
            <a:normAutofit/>
          </a:bodyPr>
          <a:lstStyle/>
          <a:p>
            <a:pPr algn="r"/>
            <a:r>
              <a:rPr lang="en-US" sz="4800">
                <a:solidFill>
                  <a:srgbClr val="FFFFFF"/>
                </a:solidFill>
              </a:rPr>
              <a:t>Capital Improvement Update</a:t>
            </a:r>
          </a:p>
        </p:txBody>
      </p:sp>
      <p:sp>
        <p:nvSpPr>
          <p:cNvPr id="49" name="Rectangle 48">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70D5E3D3-4AC0-79F2-EF55-3894D95D9CB9}"/>
              </a:ext>
            </a:extLst>
          </p:cNvPr>
          <p:cNvSpPr>
            <a:spLocks noGrp="1"/>
          </p:cNvSpPr>
          <p:nvPr>
            <p:ph type="subTitle" idx="1"/>
          </p:nvPr>
        </p:nvSpPr>
        <p:spPr>
          <a:xfrm>
            <a:off x="1931874" y="4797188"/>
            <a:ext cx="6051236" cy="1241828"/>
          </a:xfrm>
        </p:spPr>
        <p:txBody>
          <a:bodyPr>
            <a:normAutofit/>
          </a:bodyPr>
          <a:lstStyle/>
          <a:p>
            <a:pPr algn="r"/>
            <a:r>
              <a:rPr lang="en-US">
                <a:solidFill>
                  <a:srgbClr val="FFFFFF"/>
                </a:solidFill>
              </a:rPr>
              <a:t>October 21, 2024</a:t>
            </a:r>
          </a:p>
          <a:p>
            <a:pPr algn="r"/>
            <a:endParaRPr lang="en-US">
              <a:solidFill>
                <a:srgbClr val="FFFFFF"/>
              </a:solidFill>
            </a:endParaRPr>
          </a:p>
        </p:txBody>
      </p:sp>
      <p:sp>
        <p:nvSpPr>
          <p:cNvPr id="51" name="Rectangle 50">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3864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0E59BF2-30A2-7A2A-C5B0-C5C29882AE5B}"/>
              </a:ext>
            </a:extLst>
          </p:cNvPr>
          <p:cNvSpPr>
            <a:spLocks noGrp="1"/>
          </p:cNvSpPr>
          <p:nvPr>
            <p:ph type="title"/>
          </p:nvPr>
        </p:nvSpPr>
        <p:spPr>
          <a:xfrm>
            <a:off x="315686" y="1683756"/>
            <a:ext cx="3386057" cy="2396359"/>
          </a:xfrm>
        </p:spPr>
        <p:txBody>
          <a:bodyPr anchor="b">
            <a:normAutofit/>
          </a:bodyPr>
          <a:lstStyle/>
          <a:p>
            <a:pPr algn="ctr"/>
            <a:r>
              <a:rPr lang="en-US" dirty="0">
                <a:solidFill>
                  <a:srgbClr val="FFFFFF"/>
                </a:solidFill>
              </a:rPr>
              <a:t>Community Engagement</a:t>
            </a:r>
          </a:p>
        </p:txBody>
      </p:sp>
      <p:graphicFrame>
        <p:nvGraphicFramePr>
          <p:cNvPr id="5" name="Content Placeholder 2">
            <a:extLst>
              <a:ext uri="{FF2B5EF4-FFF2-40B4-BE49-F238E27FC236}">
                <a16:creationId xmlns:a16="http://schemas.microsoft.com/office/drawing/2014/main" id="{01525552-532A-233C-1918-8F64163B015E}"/>
              </a:ext>
            </a:extLst>
          </p:cNvPr>
          <p:cNvGraphicFramePr>
            <a:graphicFrameLocks noGrp="1"/>
          </p:cNvGraphicFramePr>
          <p:nvPr>
            <p:ph idx="1"/>
            <p:extLst>
              <p:ext uri="{D42A27DB-BD31-4B8C-83A1-F6EECF244321}">
                <p14:modId xmlns:p14="http://schemas.microsoft.com/office/powerpoint/2010/main" val="706765664"/>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05816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5" name="Rectangle 717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77" name="Rectangle 717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79" name="Rectangle 7178">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81" name="Rectangle 718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83" name="Freeform: Shape 7182">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4EC5FA3C-C238-FA61-33AF-1B6E3D576B9A}"/>
              </a:ext>
            </a:extLst>
          </p:cNvPr>
          <p:cNvSpPr>
            <a:spLocks noGrp="1"/>
          </p:cNvSpPr>
          <p:nvPr>
            <p:ph type="title"/>
          </p:nvPr>
        </p:nvSpPr>
        <p:spPr>
          <a:xfrm>
            <a:off x="660041" y="2767106"/>
            <a:ext cx="2880828" cy="3071906"/>
          </a:xfrm>
        </p:spPr>
        <p:txBody>
          <a:bodyPr vert="horz" lIns="91440" tIns="45720" rIns="91440" bIns="45720" rtlCol="0" anchor="t">
            <a:normAutofit/>
          </a:bodyPr>
          <a:lstStyle/>
          <a:p>
            <a:pPr algn="ctr"/>
            <a:r>
              <a:rPr lang="en-US" sz="4000" kern="1200" dirty="0">
                <a:solidFill>
                  <a:srgbClr val="FFFFFF"/>
                </a:solidFill>
                <a:latin typeface="+mj-lt"/>
                <a:ea typeface="+mj-ea"/>
                <a:cs typeface="+mj-cs"/>
              </a:rPr>
              <a:t>What did we learn-Community Retreat</a:t>
            </a:r>
          </a:p>
        </p:txBody>
      </p:sp>
      <p:pic>
        <p:nvPicPr>
          <p:cNvPr id="7170" name="Picture 2" descr="Forms response chart. Question title: Affiliation to the USD 261 school district. Number of responses: 62 responses.">
            <a:extLst>
              <a:ext uri="{FF2B5EF4-FFF2-40B4-BE49-F238E27FC236}">
                <a16:creationId xmlns:a16="http://schemas.microsoft.com/office/drawing/2014/main" id="{426E5B45-BBD7-C429-F00F-4A0C68B6EB9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502428" y="1911593"/>
            <a:ext cx="7225748" cy="3034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5491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1" name="Rectangle 820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3" name="Rectangle 820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5" name="Rectangle 820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7" name="Freeform: Shape 820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EE0BC8FD-78AF-FCCE-A904-D2F604365336}"/>
              </a:ext>
            </a:extLst>
          </p:cNvPr>
          <p:cNvSpPr>
            <a:spLocks noGrp="1"/>
          </p:cNvSpPr>
          <p:nvPr>
            <p:ph type="title"/>
          </p:nvPr>
        </p:nvSpPr>
        <p:spPr>
          <a:xfrm>
            <a:off x="660041" y="2767106"/>
            <a:ext cx="2880828" cy="3071906"/>
          </a:xfrm>
        </p:spPr>
        <p:txBody>
          <a:bodyPr vert="horz" lIns="91440" tIns="45720" rIns="91440" bIns="45720" rtlCol="0" anchor="t">
            <a:normAutofit/>
          </a:bodyPr>
          <a:lstStyle/>
          <a:p>
            <a:pPr algn="ctr"/>
            <a:r>
              <a:rPr lang="en-US" sz="4000" kern="1200" dirty="0">
                <a:solidFill>
                  <a:srgbClr val="FFFFFF"/>
                </a:solidFill>
                <a:latin typeface="+mj-lt"/>
                <a:ea typeface="+mj-ea"/>
                <a:cs typeface="+mj-cs"/>
              </a:rPr>
              <a:t>Community Retreat </a:t>
            </a:r>
          </a:p>
        </p:txBody>
      </p:sp>
      <p:pic>
        <p:nvPicPr>
          <p:cNvPr id="8194" name="Picture 2" descr="Forms response chart. Question title: Do you feel you have been given sufficient information to understand the district&amp;apos;s current capital needs?. Number of responses: 62 responses.">
            <a:extLst>
              <a:ext uri="{FF2B5EF4-FFF2-40B4-BE49-F238E27FC236}">
                <a16:creationId xmlns:a16="http://schemas.microsoft.com/office/drawing/2014/main" id="{D1667A9E-3BCB-3D4B-BBE2-4CB0661EADB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502428" y="1794174"/>
            <a:ext cx="7225748" cy="3269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775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1" name="Rectangle 820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3" name="Rectangle 820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5" name="Rectangle 820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7" name="Freeform: Shape 820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EE0BC8FD-78AF-FCCE-A904-D2F604365336}"/>
              </a:ext>
            </a:extLst>
          </p:cNvPr>
          <p:cNvSpPr>
            <a:spLocks noGrp="1"/>
          </p:cNvSpPr>
          <p:nvPr>
            <p:ph type="title"/>
          </p:nvPr>
        </p:nvSpPr>
        <p:spPr>
          <a:xfrm>
            <a:off x="660041" y="2767106"/>
            <a:ext cx="2880828" cy="3071906"/>
          </a:xfrm>
        </p:spPr>
        <p:txBody>
          <a:bodyPr vert="horz" lIns="91440" tIns="45720" rIns="91440" bIns="45720" rtlCol="0" anchor="t">
            <a:normAutofit/>
          </a:bodyPr>
          <a:lstStyle/>
          <a:p>
            <a:pPr algn="ctr"/>
            <a:r>
              <a:rPr lang="en-US" sz="4000" kern="1200" dirty="0">
                <a:solidFill>
                  <a:srgbClr val="FFFFFF"/>
                </a:solidFill>
                <a:latin typeface="+mj-lt"/>
                <a:ea typeface="+mj-ea"/>
                <a:cs typeface="+mj-cs"/>
              </a:rPr>
              <a:t>Community Retreat </a:t>
            </a:r>
          </a:p>
        </p:txBody>
      </p:sp>
      <p:pic>
        <p:nvPicPr>
          <p:cNvPr id="9220" name="Picture 4" descr="Forms response chart. Question title:   Do you feel you have been given sufficient options for funding the capital needs identified in the facility study?&#10;. Number of responses: 62 responses.">
            <a:extLst>
              <a:ext uri="{FF2B5EF4-FFF2-40B4-BE49-F238E27FC236}">
                <a16:creationId xmlns:a16="http://schemas.microsoft.com/office/drawing/2014/main" id="{5DD5EFF4-C8A0-3769-09A4-D1A32882D1A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27575" y="2498625"/>
            <a:ext cx="6626225" cy="3005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98418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1" name="Rectangle 820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3" name="Rectangle 820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5" name="Rectangle 820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7" name="Freeform: Shape 820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EE0BC8FD-78AF-FCCE-A904-D2F604365336}"/>
              </a:ext>
            </a:extLst>
          </p:cNvPr>
          <p:cNvSpPr>
            <a:spLocks noGrp="1"/>
          </p:cNvSpPr>
          <p:nvPr>
            <p:ph type="title"/>
          </p:nvPr>
        </p:nvSpPr>
        <p:spPr>
          <a:xfrm>
            <a:off x="660041" y="2767106"/>
            <a:ext cx="2880828" cy="3071906"/>
          </a:xfrm>
        </p:spPr>
        <p:txBody>
          <a:bodyPr vert="horz" lIns="91440" tIns="45720" rIns="91440" bIns="45720" rtlCol="0" anchor="t">
            <a:normAutofit/>
          </a:bodyPr>
          <a:lstStyle/>
          <a:p>
            <a:pPr algn="ctr"/>
            <a:r>
              <a:rPr lang="en-US" sz="4000" kern="1200" dirty="0">
                <a:solidFill>
                  <a:srgbClr val="FFFFFF"/>
                </a:solidFill>
                <a:latin typeface="+mj-lt"/>
                <a:ea typeface="+mj-ea"/>
                <a:cs typeface="+mj-cs"/>
              </a:rPr>
              <a:t>Community Retreat </a:t>
            </a:r>
          </a:p>
        </p:txBody>
      </p:sp>
      <p:pic>
        <p:nvPicPr>
          <p:cNvPr id="10242" name="Picture 2" descr="Forms response chart. Question title:  Should the district pursue a bond campaign to address the capital needs identified in the facility study, (excluding playground equipment, the career-tech center, and improvements to the district stadium and baseball/softball complex). . Number of responses: 62 responses.">
            <a:extLst>
              <a:ext uri="{FF2B5EF4-FFF2-40B4-BE49-F238E27FC236}">
                <a16:creationId xmlns:a16="http://schemas.microsoft.com/office/drawing/2014/main" id="{1EB449F0-8372-5E8C-8B6A-CAC2C90988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5420" y="2406198"/>
            <a:ext cx="6899377" cy="302162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F9F14AE-54C9-C999-E377-2833BD017411}"/>
              </a:ext>
            </a:extLst>
          </p:cNvPr>
          <p:cNvSpPr>
            <a:spLocks noGrp="1"/>
          </p:cNvSpPr>
          <p:nvPr>
            <p:ph idx="1"/>
          </p:nvPr>
        </p:nvSpPr>
        <p:spPr>
          <a:xfrm>
            <a:off x="4601042" y="1825625"/>
            <a:ext cx="6752757" cy="4351338"/>
          </a:xfrm>
        </p:spPr>
        <p:txBody>
          <a:bodyPr/>
          <a:lstStyle/>
          <a:p>
            <a:endParaRPr lang="en-US" dirty="0"/>
          </a:p>
        </p:txBody>
      </p:sp>
    </p:spTree>
    <p:extLst>
      <p:ext uri="{BB962C8B-B14F-4D97-AF65-F5344CB8AC3E}">
        <p14:creationId xmlns:p14="http://schemas.microsoft.com/office/powerpoint/2010/main" val="3000668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1" name="Rectangle 820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3" name="Rectangle 820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5" name="Rectangle 820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7" name="Freeform: Shape 820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EE0BC8FD-78AF-FCCE-A904-D2F604365336}"/>
              </a:ext>
            </a:extLst>
          </p:cNvPr>
          <p:cNvSpPr>
            <a:spLocks noGrp="1"/>
          </p:cNvSpPr>
          <p:nvPr>
            <p:ph type="title"/>
          </p:nvPr>
        </p:nvSpPr>
        <p:spPr>
          <a:xfrm>
            <a:off x="660041" y="2767106"/>
            <a:ext cx="2880828" cy="3071906"/>
          </a:xfrm>
        </p:spPr>
        <p:txBody>
          <a:bodyPr vert="horz" lIns="91440" tIns="45720" rIns="91440" bIns="45720" rtlCol="0" anchor="t">
            <a:normAutofit/>
          </a:bodyPr>
          <a:lstStyle/>
          <a:p>
            <a:pPr algn="ctr"/>
            <a:r>
              <a:rPr lang="en-US" sz="4000" kern="1200" dirty="0">
                <a:solidFill>
                  <a:srgbClr val="FFFFFF"/>
                </a:solidFill>
                <a:latin typeface="+mj-lt"/>
                <a:ea typeface="+mj-ea"/>
                <a:cs typeface="+mj-cs"/>
              </a:rPr>
              <a:t>Community Retreat </a:t>
            </a:r>
          </a:p>
        </p:txBody>
      </p:sp>
      <p:pic>
        <p:nvPicPr>
          <p:cNvPr id="11266" name="Picture 2" descr="Forms response chart. Question title:  The following items were not included in the individual facility study for each building. Please indicate any project listed below that you would support in addition to those listed for each facility:. Number of responses: 62 responses.">
            <a:extLst>
              <a:ext uri="{FF2B5EF4-FFF2-40B4-BE49-F238E27FC236}">
                <a16:creationId xmlns:a16="http://schemas.microsoft.com/office/drawing/2014/main" id="{CC458477-DC30-EFE6-F910-29FE8555412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708525" y="2312741"/>
            <a:ext cx="6645275" cy="3377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7825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1" name="Rectangle 820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3" name="Rectangle 820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5" name="Rectangle 820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7" name="Freeform: Shape 820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EE0BC8FD-78AF-FCCE-A904-D2F604365336}"/>
              </a:ext>
            </a:extLst>
          </p:cNvPr>
          <p:cNvSpPr>
            <a:spLocks noGrp="1"/>
          </p:cNvSpPr>
          <p:nvPr>
            <p:ph type="title"/>
          </p:nvPr>
        </p:nvSpPr>
        <p:spPr>
          <a:xfrm>
            <a:off x="354106" y="305146"/>
            <a:ext cx="3404162" cy="5533866"/>
          </a:xfrm>
        </p:spPr>
        <p:txBody>
          <a:bodyPr vert="horz" lIns="91440" tIns="45720" rIns="91440" bIns="45720" rtlCol="0" anchor="t">
            <a:noAutofit/>
          </a:bodyPr>
          <a:lstStyle/>
          <a:p>
            <a:r>
              <a:rPr lang="en-US" sz="2400" b="0" i="0" dirty="0">
                <a:solidFill>
                  <a:schemeClr val="bg1"/>
                </a:solidFill>
                <a:effectLst/>
                <a:latin typeface="Roboto" panose="02000000000000000000" pitchFamily="2" charset="0"/>
              </a:rPr>
              <a:t>Based on the information you received today, what would be your vote on a USD 261 bond issue that included only those items identified within the facility study for each building (excluding playground equipment, a career-tech center, and improvements to the district stadium, a baseball/softball complex).  Estimated cost of $67,000,000.00</a:t>
            </a:r>
            <a:endParaRPr lang="en-US" sz="2400" kern="1200" dirty="0">
              <a:solidFill>
                <a:schemeClr val="bg1"/>
              </a:solidFill>
              <a:latin typeface="+mj-lt"/>
              <a:ea typeface="+mj-ea"/>
              <a:cs typeface="+mj-cs"/>
            </a:endParaRPr>
          </a:p>
        </p:txBody>
      </p:sp>
      <p:pic>
        <p:nvPicPr>
          <p:cNvPr id="12290" name="Picture 2" descr="Forms response chart. Question title: Based on the information you received today, what would be your vote on a USD 261 bond issue that included only those items identified within the facility study for each building (excluding playground equipment, a career-tech center, and improvements to the district stadium, a baseball/softball complex).  Estimated cost of $67,000,000.00. Number of responses: 62 responses.">
            <a:extLst>
              <a:ext uri="{FF2B5EF4-FFF2-40B4-BE49-F238E27FC236}">
                <a16:creationId xmlns:a16="http://schemas.microsoft.com/office/drawing/2014/main" id="{EF762C7A-2D6E-310A-B0E4-89E133F15A7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01043" y="1959430"/>
            <a:ext cx="7035786" cy="3690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3553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199" name="Rectangle 819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1" name="Rectangle 820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3" name="Rectangle 820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5" name="Rectangle 820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07" name="Freeform: Shape 820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EE0BC8FD-78AF-FCCE-A904-D2F604365336}"/>
              </a:ext>
            </a:extLst>
          </p:cNvPr>
          <p:cNvSpPr>
            <a:spLocks noGrp="1"/>
          </p:cNvSpPr>
          <p:nvPr>
            <p:ph type="title"/>
          </p:nvPr>
        </p:nvSpPr>
        <p:spPr>
          <a:xfrm>
            <a:off x="354106" y="305146"/>
            <a:ext cx="3404162" cy="5533866"/>
          </a:xfrm>
        </p:spPr>
        <p:txBody>
          <a:bodyPr vert="horz" lIns="91440" tIns="45720" rIns="91440" bIns="45720" rtlCol="0" anchor="t">
            <a:noAutofit/>
          </a:bodyPr>
          <a:lstStyle/>
          <a:p>
            <a:r>
              <a:rPr lang="en-US" sz="2400" b="0" i="0" dirty="0">
                <a:solidFill>
                  <a:schemeClr val="bg1"/>
                </a:solidFill>
                <a:effectLst/>
                <a:latin typeface="Roboto" panose="02000000000000000000" pitchFamily="2" charset="0"/>
              </a:rPr>
              <a:t>Based on the information you received today, what would be your vote on a USD 261 bond issue that included those items identified within the facility study for each building and the items not included with each building (including playground equipment, a career-tech center, and improvements to the district stadium, a baseball/softball complex).  Estimated cost of $88,000,000.00</a:t>
            </a:r>
            <a:endParaRPr lang="en-US" sz="2400" kern="1200" dirty="0">
              <a:solidFill>
                <a:schemeClr val="bg1"/>
              </a:solidFill>
              <a:latin typeface="+mj-lt"/>
              <a:ea typeface="+mj-ea"/>
              <a:cs typeface="+mj-cs"/>
            </a:endParaRPr>
          </a:p>
        </p:txBody>
      </p:sp>
      <p:pic>
        <p:nvPicPr>
          <p:cNvPr id="13314" name="Picture 2" descr="Forms response chart. Question title: Based on the information you received today, what would be your vote on a USD 261 bond issue that included those items identified within the facility study for each building and the items not included with each building (including playground equipment, a career-tech center, and improvements to the district stadium, a baseball/softball complex).  Estimated cost of $88,000,000.00&#10;. Number of responses: 62 responses.">
            <a:extLst>
              <a:ext uri="{FF2B5EF4-FFF2-40B4-BE49-F238E27FC236}">
                <a16:creationId xmlns:a16="http://schemas.microsoft.com/office/drawing/2014/main" id="{6B319461-1449-3770-B55E-C8B3DC98DD5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00575" y="1926771"/>
            <a:ext cx="7237319" cy="3605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3592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FBFAE9B-52A7-1BAF-43FD-750029EBD46D}"/>
              </a:ext>
            </a:extLst>
          </p:cNvPr>
          <p:cNvSpPr>
            <a:spLocks noGrp="1"/>
          </p:cNvSpPr>
          <p:nvPr>
            <p:ph type="title"/>
          </p:nvPr>
        </p:nvSpPr>
        <p:spPr>
          <a:xfrm>
            <a:off x="272374" y="1138136"/>
            <a:ext cx="3581402" cy="4700876"/>
          </a:xfrm>
        </p:spPr>
        <p:txBody>
          <a:bodyPr vert="horz" lIns="91440" tIns="45720" rIns="91440" bIns="45720" rtlCol="0" anchor="t">
            <a:normAutofit/>
          </a:bodyPr>
          <a:lstStyle/>
          <a:p>
            <a:pPr algn="ctr"/>
            <a:r>
              <a:rPr lang="en-US" sz="4000" kern="1200" dirty="0">
                <a:solidFill>
                  <a:srgbClr val="FFFFFF"/>
                </a:solidFill>
                <a:latin typeface="+mj-lt"/>
                <a:ea typeface="+mj-ea"/>
                <a:cs typeface="+mj-cs"/>
              </a:rPr>
              <a:t>What did we learn-Community Engagement Meetings?</a:t>
            </a:r>
          </a:p>
        </p:txBody>
      </p:sp>
      <p:pic>
        <p:nvPicPr>
          <p:cNvPr id="7" name="Picture 2" descr="Forms response chart. Question title: Affiliation to the USD 261 school district. Number of responses: 58 responses.">
            <a:extLst>
              <a:ext uri="{FF2B5EF4-FFF2-40B4-BE49-F238E27FC236}">
                <a16:creationId xmlns:a16="http://schemas.microsoft.com/office/drawing/2014/main" id="{30E7B45C-0741-35C0-32F0-4A028D2C565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416214" y="1643743"/>
            <a:ext cx="7311962" cy="3788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38777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7" name="Rectangle 2056">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59" name="Rectangle 2058">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1" name="Rectangle 2060">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3" name="Freeform: Shape 2062">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FBFAE9B-52A7-1BAF-43FD-750029EBD46D}"/>
              </a:ext>
            </a:extLst>
          </p:cNvPr>
          <p:cNvSpPr>
            <a:spLocks noGrp="1"/>
          </p:cNvSpPr>
          <p:nvPr>
            <p:ph type="title"/>
          </p:nvPr>
        </p:nvSpPr>
        <p:spPr>
          <a:xfrm>
            <a:off x="239322" y="1937657"/>
            <a:ext cx="3581401" cy="3901355"/>
          </a:xfrm>
        </p:spPr>
        <p:txBody>
          <a:bodyPr vert="horz" lIns="91440" tIns="45720" rIns="91440" bIns="45720" rtlCol="0" anchor="t">
            <a:normAutofit/>
          </a:bodyPr>
          <a:lstStyle/>
          <a:p>
            <a:pPr algn="ctr"/>
            <a:r>
              <a:rPr lang="en-US" sz="4000" kern="1200" dirty="0">
                <a:solidFill>
                  <a:srgbClr val="FFFFFF"/>
                </a:solidFill>
                <a:latin typeface="+mj-lt"/>
                <a:ea typeface="+mj-ea"/>
                <a:cs typeface="+mj-cs"/>
              </a:rPr>
              <a:t>Community Engagement Meetings </a:t>
            </a:r>
          </a:p>
        </p:txBody>
      </p:sp>
      <p:sp>
        <p:nvSpPr>
          <p:cNvPr id="4" name="Text Placeholder 3">
            <a:extLst>
              <a:ext uri="{FF2B5EF4-FFF2-40B4-BE49-F238E27FC236}">
                <a16:creationId xmlns:a16="http://schemas.microsoft.com/office/drawing/2014/main" id="{ED41FBED-BFE7-C918-AEE7-9CD6B342458B}"/>
              </a:ext>
            </a:extLst>
          </p:cNvPr>
          <p:cNvSpPr>
            <a:spLocks noGrp="1"/>
          </p:cNvSpPr>
          <p:nvPr>
            <p:ph idx="1"/>
          </p:nvPr>
        </p:nvSpPr>
        <p:spPr>
          <a:xfrm>
            <a:off x="660042" y="806824"/>
            <a:ext cx="2618441" cy="1544973"/>
          </a:xfrm>
        </p:spPr>
        <p:txBody>
          <a:bodyPr vert="horz" lIns="91440" tIns="45720" rIns="91440" bIns="45720" rtlCol="0" anchor="b">
            <a:normAutofit/>
          </a:bodyPr>
          <a:lstStyle/>
          <a:p>
            <a:pPr marL="0" indent="0">
              <a:buNone/>
            </a:pPr>
            <a:r>
              <a:rPr lang="en-US" sz="2000" kern="1200" dirty="0">
                <a:solidFill>
                  <a:srgbClr val="FFFFFF"/>
                </a:solidFill>
                <a:latin typeface="+mn-lt"/>
                <a:ea typeface="+mn-ea"/>
                <a:cs typeface="+mn-cs"/>
              </a:rPr>
              <a:t> </a:t>
            </a:r>
          </a:p>
        </p:txBody>
      </p:sp>
      <p:pic>
        <p:nvPicPr>
          <p:cNvPr id="2050" name="Picture 2" descr="Forms response chart. Question title: Do you feel you have been given sufficient information to understand the district&amp;apos;s current capital needs?. Number of responses: 58 responses.">
            <a:extLst>
              <a:ext uri="{FF2B5EF4-FFF2-40B4-BE49-F238E27FC236}">
                <a16:creationId xmlns:a16="http://schemas.microsoft.com/office/drawing/2014/main" id="{52A50E86-47B5-1442-2C2E-52D3512DF55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601043" y="1937657"/>
            <a:ext cx="7471693" cy="3380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94598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1" name="Rectangle 3080">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3" name="Rectangle 3082">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5" name="Rectangle 3084">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7" name="Freeform: Shape 3086">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FBFAE9B-52A7-1BAF-43FD-750029EBD46D}"/>
              </a:ext>
            </a:extLst>
          </p:cNvPr>
          <p:cNvSpPr>
            <a:spLocks noGrp="1"/>
          </p:cNvSpPr>
          <p:nvPr>
            <p:ph type="title"/>
          </p:nvPr>
        </p:nvSpPr>
        <p:spPr>
          <a:xfrm>
            <a:off x="455066" y="1595466"/>
            <a:ext cx="3333163" cy="4243546"/>
          </a:xfrm>
        </p:spPr>
        <p:txBody>
          <a:bodyPr vert="horz" lIns="91440" tIns="45720" rIns="91440" bIns="45720" rtlCol="0" anchor="t">
            <a:normAutofit/>
          </a:bodyPr>
          <a:lstStyle/>
          <a:p>
            <a:pPr algn="ctr"/>
            <a:r>
              <a:rPr lang="en-US" sz="4000" kern="1200" dirty="0">
                <a:solidFill>
                  <a:srgbClr val="FFFFFF"/>
                </a:solidFill>
                <a:latin typeface="+mj-lt"/>
                <a:ea typeface="+mj-ea"/>
                <a:cs typeface="+mj-cs"/>
              </a:rPr>
              <a:t>Community Engagement Meetings </a:t>
            </a:r>
          </a:p>
        </p:txBody>
      </p:sp>
      <p:pic>
        <p:nvPicPr>
          <p:cNvPr id="3074" name="Picture 2" descr="Forms response chart. Question title:  The following items were not included in the individual facility study for each building. Please indicate any project listed below that you would support in addition to those listed for each facility:. Number of responses: 58 responses.">
            <a:extLst>
              <a:ext uri="{FF2B5EF4-FFF2-40B4-BE49-F238E27FC236}">
                <a16:creationId xmlns:a16="http://schemas.microsoft.com/office/drawing/2014/main" id="{BA39CC83-9669-31AE-E3B3-78753D3280B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502428" y="1595466"/>
            <a:ext cx="7225748" cy="3667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4336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03" name="Rectangle 4102">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05" name="Rectangle 4104">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07" name="Rectangle 4106">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09" name="Rectangle 4108">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11" name="Freeform: Shape 4110">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3FBFAE9B-52A7-1BAF-43FD-750029EBD46D}"/>
              </a:ext>
            </a:extLst>
          </p:cNvPr>
          <p:cNvSpPr>
            <a:spLocks noGrp="1"/>
          </p:cNvSpPr>
          <p:nvPr>
            <p:ph type="title"/>
          </p:nvPr>
        </p:nvSpPr>
        <p:spPr>
          <a:xfrm>
            <a:off x="463824" y="1861457"/>
            <a:ext cx="3172005" cy="3977555"/>
          </a:xfrm>
        </p:spPr>
        <p:txBody>
          <a:bodyPr vert="horz" lIns="91440" tIns="45720" rIns="91440" bIns="45720" rtlCol="0" anchor="t">
            <a:normAutofit/>
          </a:bodyPr>
          <a:lstStyle/>
          <a:p>
            <a:pPr algn="ctr"/>
            <a:r>
              <a:rPr lang="en-US" sz="4000" kern="1200" dirty="0">
                <a:solidFill>
                  <a:srgbClr val="FFFFFF"/>
                </a:solidFill>
                <a:latin typeface="+mj-lt"/>
                <a:ea typeface="+mj-ea"/>
                <a:cs typeface="+mj-cs"/>
              </a:rPr>
              <a:t>Community Engagement Meetings </a:t>
            </a:r>
          </a:p>
        </p:txBody>
      </p:sp>
      <p:pic>
        <p:nvPicPr>
          <p:cNvPr id="4098" name="Picture 2" descr="Forms response chart. Question title: Should the district move forward with a bond election, and need to reduce the total expenditures,  please rank your priorities from the list below.. Number of responses: .">
            <a:extLst>
              <a:ext uri="{FF2B5EF4-FFF2-40B4-BE49-F238E27FC236}">
                <a16:creationId xmlns:a16="http://schemas.microsoft.com/office/drawing/2014/main" id="{A6ABCE1D-7CB1-AD54-67FD-C4BFEB12B62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502428" y="1541273"/>
            <a:ext cx="7225748" cy="3775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3266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7" name="Rectangle 512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29" name="Rectangle 5128">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31" name="Rectangle 5130">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33" name="Rectangle 5132">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35" name="Freeform: Shape 5134">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Title 4">
            <a:extLst>
              <a:ext uri="{FF2B5EF4-FFF2-40B4-BE49-F238E27FC236}">
                <a16:creationId xmlns:a16="http://schemas.microsoft.com/office/drawing/2014/main" id="{13291B3C-2CBA-3B77-9A84-F09011AD5020}"/>
              </a:ext>
            </a:extLst>
          </p:cNvPr>
          <p:cNvSpPr>
            <a:spLocks noGrp="1"/>
          </p:cNvSpPr>
          <p:nvPr>
            <p:ph type="title"/>
          </p:nvPr>
        </p:nvSpPr>
        <p:spPr>
          <a:xfrm>
            <a:off x="354105" y="460893"/>
            <a:ext cx="3186764" cy="5378119"/>
          </a:xfrm>
        </p:spPr>
        <p:txBody>
          <a:bodyPr vert="horz" lIns="91440" tIns="45720" rIns="91440" bIns="45720" rtlCol="0" anchor="t">
            <a:noAutofit/>
          </a:bodyPr>
          <a:lstStyle/>
          <a:p>
            <a:r>
              <a:rPr lang="en-US" sz="2400" b="0" i="0" kern="1200" dirty="0">
                <a:solidFill>
                  <a:srgbClr val="FFFFFF"/>
                </a:solidFill>
                <a:effectLst/>
                <a:latin typeface="+mj-lt"/>
                <a:ea typeface="+mj-ea"/>
                <a:cs typeface="+mj-cs"/>
              </a:rPr>
              <a:t>Based on the information you received today, how would you vote on a USD 261 bond issue that included only those items identified within the facility study for each building (excluding playground equipment, a career-tech center, improvements to the district stadium, improvements to existing baseball/softball complex).  </a:t>
            </a:r>
            <a:endParaRPr lang="en-US" sz="2400" kern="1200" dirty="0">
              <a:solidFill>
                <a:srgbClr val="FFFFFF"/>
              </a:solidFill>
              <a:latin typeface="+mj-lt"/>
              <a:ea typeface="+mj-ea"/>
              <a:cs typeface="+mj-cs"/>
            </a:endParaRPr>
          </a:p>
        </p:txBody>
      </p:sp>
      <p:pic>
        <p:nvPicPr>
          <p:cNvPr id="5122" name="Picture 2" descr="Forms response chart. Question title: Based on the information you received today, how would you vote on a USD 261 bond issue that included only those items identified within the facility study for each building (excluding playground equipment, a career-tech center, improvements to the district stadium, improvements to existing baseball/softball complex).  . Number of responses: 58 responses.">
            <a:extLst>
              <a:ext uri="{FF2B5EF4-FFF2-40B4-BE49-F238E27FC236}">
                <a16:creationId xmlns:a16="http://schemas.microsoft.com/office/drawing/2014/main" id="{0666FB72-D2AF-360D-43C1-BF22B36DBE2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502428" y="1794174"/>
            <a:ext cx="7225748" cy="3269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1123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53" name="Rectangle 6152">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55" name="Rectangle 6154">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57" name="Rectangle 6156">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59" name="Freeform: Shape 6158">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Title 4">
            <a:extLst>
              <a:ext uri="{FF2B5EF4-FFF2-40B4-BE49-F238E27FC236}">
                <a16:creationId xmlns:a16="http://schemas.microsoft.com/office/drawing/2014/main" id="{13291B3C-2CBA-3B77-9A84-F09011AD5020}"/>
              </a:ext>
            </a:extLst>
          </p:cNvPr>
          <p:cNvSpPr>
            <a:spLocks noGrp="1"/>
          </p:cNvSpPr>
          <p:nvPr>
            <p:ph type="title"/>
          </p:nvPr>
        </p:nvSpPr>
        <p:spPr>
          <a:xfrm>
            <a:off x="354104" y="478285"/>
            <a:ext cx="3361861" cy="5360728"/>
          </a:xfrm>
        </p:spPr>
        <p:txBody>
          <a:bodyPr vert="horz" lIns="91440" tIns="45720" rIns="91440" bIns="45720" rtlCol="0" anchor="t">
            <a:noAutofit/>
          </a:bodyPr>
          <a:lstStyle/>
          <a:p>
            <a:r>
              <a:rPr lang="en-US" sz="2400" b="0" i="0" kern="1200" dirty="0">
                <a:solidFill>
                  <a:srgbClr val="FFFFFF"/>
                </a:solidFill>
                <a:effectLst/>
                <a:latin typeface="+mj-lt"/>
                <a:ea typeface="+mj-ea"/>
                <a:cs typeface="+mj-cs"/>
              </a:rPr>
              <a:t>Based on the information you received today, how would you vote on a USD 261 bond issue that included those items identified within the facility study for each building and the items not included with each building (includes playground equipment, a career-tech center, improvements to the district stadium, Improvements to existing baseball/softball complex).  </a:t>
            </a:r>
            <a:endParaRPr lang="en-US" sz="2400" kern="1200" dirty="0">
              <a:solidFill>
                <a:srgbClr val="FFFFFF"/>
              </a:solidFill>
              <a:latin typeface="+mj-lt"/>
              <a:ea typeface="+mj-ea"/>
              <a:cs typeface="+mj-cs"/>
            </a:endParaRPr>
          </a:p>
        </p:txBody>
      </p:sp>
      <p:pic>
        <p:nvPicPr>
          <p:cNvPr id="6146" name="Picture 2" descr="Forms response chart. Question title: Based on the information you received today, how would you vote on a USD 261 bond issue that included those items identified within the facility study for each building and the items not included with each building (includes playground equipment, a career-tech center, improvements to the district stadium, Improvements to existing baseball/softball complex).  &#10;. Number of responses: 58 responses.">
            <a:extLst>
              <a:ext uri="{FF2B5EF4-FFF2-40B4-BE49-F238E27FC236}">
                <a16:creationId xmlns:a16="http://schemas.microsoft.com/office/drawing/2014/main" id="{CA9D6B53-2BCC-ECC6-03CF-FA0D5EACD17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502428" y="1794174"/>
            <a:ext cx="7225748" cy="3269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2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D032F72-5766-6E1F-80BF-789763931B25}"/>
              </a:ext>
            </a:extLst>
          </p:cNvPr>
          <p:cNvSpPr>
            <a:spLocks noGrp="1"/>
          </p:cNvSpPr>
          <p:nvPr>
            <p:ph type="title"/>
          </p:nvPr>
        </p:nvSpPr>
        <p:spPr>
          <a:xfrm>
            <a:off x="119744" y="1683756"/>
            <a:ext cx="3690256" cy="2396359"/>
          </a:xfrm>
        </p:spPr>
        <p:txBody>
          <a:bodyPr anchor="b">
            <a:noAutofit/>
          </a:bodyPr>
          <a:lstStyle/>
          <a:p>
            <a:pPr algn="ctr"/>
            <a:r>
              <a:rPr lang="en-US" sz="3600" dirty="0">
                <a:solidFill>
                  <a:srgbClr val="FFFFFF"/>
                </a:solidFill>
              </a:rPr>
              <a:t>Recommendations for Moving Forward</a:t>
            </a:r>
          </a:p>
        </p:txBody>
      </p:sp>
      <p:graphicFrame>
        <p:nvGraphicFramePr>
          <p:cNvPr id="5" name="Content Placeholder 2">
            <a:extLst>
              <a:ext uri="{FF2B5EF4-FFF2-40B4-BE49-F238E27FC236}">
                <a16:creationId xmlns:a16="http://schemas.microsoft.com/office/drawing/2014/main" id="{A0F9CDEC-7DCF-4F0F-C80F-E2E07843E393}"/>
              </a:ext>
            </a:extLst>
          </p:cNvPr>
          <p:cNvGraphicFramePr>
            <a:graphicFrameLocks noGrp="1"/>
          </p:cNvGraphicFramePr>
          <p:nvPr>
            <p:ph idx="1"/>
            <p:extLst>
              <p:ext uri="{D42A27DB-BD31-4B8C-83A1-F6EECF244321}">
                <p14:modId xmlns:p14="http://schemas.microsoft.com/office/powerpoint/2010/main" val="3853681813"/>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88404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5CB90D6-FA8E-5490-5D76-BE0FBAD7853F}"/>
              </a:ext>
            </a:extLst>
          </p:cNvPr>
          <p:cNvSpPr>
            <a:spLocks noGrp="1"/>
          </p:cNvSpPr>
          <p:nvPr>
            <p:ph type="title"/>
          </p:nvPr>
        </p:nvSpPr>
        <p:spPr>
          <a:xfrm>
            <a:off x="1371597" y="348865"/>
            <a:ext cx="10044023" cy="877729"/>
          </a:xfrm>
        </p:spPr>
        <p:txBody>
          <a:bodyPr anchor="ctr">
            <a:normAutofit/>
          </a:bodyPr>
          <a:lstStyle/>
          <a:p>
            <a:r>
              <a:rPr lang="en-US" sz="4000" dirty="0">
                <a:solidFill>
                  <a:srgbClr val="FFFFFF"/>
                </a:solidFill>
              </a:rPr>
              <a:t>Tonight</a:t>
            </a:r>
          </a:p>
        </p:txBody>
      </p:sp>
      <p:graphicFrame>
        <p:nvGraphicFramePr>
          <p:cNvPr id="5" name="Content Placeholder 2">
            <a:extLst>
              <a:ext uri="{FF2B5EF4-FFF2-40B4-BE49-F238E27FC236}">
                <a16:creationId xmlns:a16="http://schemas.microsoft.com/office/drawing/2014/main" id="{7D2ECD20-EF43-3151-EAA3-B9150309BDB0}"/>
              </a:ext>
            </a:extLst>
          </p:cNvPr>
          <p:cNvGraphicFramePr>
            <a:graphicFrameLocks noGrp="1"/>
          </p:cNvGraphicFramePr>
          <p:nvPr>
            <p:ph idx="1"/>
            <p:extLst>
              <p:ext uri="{D42A27DB-BD31-4B8C-83A1-F6EECF244321}">
                <p14:modId xmlns:p14="http://schemas.microsoft.com/office/powerpoint/2010/main" val="3547291740"/>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832174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357</Words>
  <Application>Microsoft Office PowerPoint</Application>
  <PresentationFormat>Widescreen</PresentationFormat>
  <Paragraphs>40</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Calibri Light</vt:lpstr>
      <vt:lpstr>Roboto</vt:lpstr>
      <vt:lpstr>Office Theme</vt:lpstr>
      <vt:lpstr>Capital Improvement Update</vt:lpstr>
      <vt:lpstr>Community Engagement</vt:lpstr>
      <vt:lpstr>What did we learn-Community Retreat</vt:lpstr>
      <vt:lpstr>Community Retreat </vt:lpstr>
      <vt:lpstr>Community Retreat </vt:lpstr>
      <vt:lpstr>Community Retreat </vt:lpstr>
      <vt:lpstr>Community Retreat </vt:lpstr>
      <vt:lpstr>Based on the information you received today, what would be your vote on a USD 261 bond issue that included only those items identified within the facility study for each building (excluding playground equipment, a career-tech center, and improvements to the district stadium, a baseball/softball complex).  Estimated cost of $67,000,000.00</vt:lpstr>
      <vt:lpstr>Based on the information you received today, what would be your vote on a USD 261 bond issue that included those items identified within the facility study for each building and the items not included with each building (including playground equipment, a career-tech center, and improvements to the district stadium, a baseball/softball complex).  Estimated cost of $88,000,000.00</vt:lpstr>
      <vt:lpstr>What did we learn-Community Engagement Meetings?</vt:lpstr>
      <vt:lpstr>Community Engagement Meetings </vt:lpstr>
      <vt:lpstr>Community Engagement Meetings </vt:lpstr>
      <vt:lpstr>Community Engagement Meetings </vt:lpstr>
      <vt:lpstr>Based on the information you received today, how would you vote on a USD 261 bond issue that included only those items identified within the facility study for each building (excluding playground equipment, a career-tech center, improvements to the district stadium, improvements to existing baseball/softball complex).  </vt:lpstr>
      <vt:lpstr>Based on the information you received today, how would you vote on a USD 261 bond issue that included those items identified within the facility study for each building and the items not included with each building (includes playground equipment, a career-tech center, improvements to the district stadium, Improvements to existing baseball/softball complex).  </vt:lpstr>
      <vt:lpstr>Recommendations for Moving Forward</vt:lpstr>
      <vt:lpstr>Tonight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Capital Improvement Update</dc:title>
  <dc:creator>Jeffrey Hersh</dc:creator>
  <cp:lastModifiedBy>Jeffrey Hersh</cp:lastModifiedBy>
  <cp:revision>4</cp:revision>
  <dcterms:created xsi:type="dcterms:W3CDTF">2024-10-15T21:27:05Z</dcterms:created>
  <dcterms:modified xsi:type="dcterms:W3CDTF">2024-10-16T15:58:34Z</dcterms:modified>
</cp:coreProperties>
</file>