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1A1121-4578-44F3-8431-15BAAA66A14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6D4D5554-7E76-4EC4-82E0-DCD1B215EC6F}">
      <dgm:prSet/>
      <dgm:spPr/>
      <dgm:t>
        <a:bodyPr/>
        <a:lstStyle/>
        <a:p>
          <a:pPr>
            <a:defRPr cap="all"/>
          </a:pPr>
          <a:r>
            <a:rPr lang="en-US"/>
            <a:t>Reduction in Licensed Staff</a:t>
          </a:r>
        </a:p>
      </dgm:t>
    </dgm:pt>
    <dgm:pt modelId="{23708F42-0C56-4EC8-A40F-E1C0AC1533AB}" type="parTrans" cxnId="{0FE09EBD-30EE-4EEB-9FBF-07B837231EC9}">
      <dgm:prSet/>
      <dgm:spPr/>
      <dgm:t>
        <a:bodyPr/>
        <a:lstStyle/>
        <a:p>
          <a:endParaRPr lang="en-US"/>
        </a:p>
      </dgm:t>
    </dgm:pt>
    <dgm:pt modelId="{0A98F46A-F429-4661-B128-C96B3E0B81D8}" type="sibTrans" cxnId="{0FE09EBD-30EE-4EEB-9FBF-07B837231EC9}">
      <dgm:prSet/>
      <dgm:spPr/>
      <dgm:t>
        <a:bodyPr/>
        <a:lstStyle/>
        <a:p>
          <a:endParaRPr lang="en-US"/>
        </a:p>
      </dgm:t>
    </dgm:pt>
    <dgm:pt modelId="{3A5DE391-1ED2-4387-8265-C7EE9FE043A0}">
      <dgm:prSet/>
      <dgm:spPr/>
      <dgm:t>
        <a:bodyPr/>
        <a:lstStyle/>
        <a:p>
          <a:pPr>
            <a:defRPr cap="all"/>
          </a:pPr>
          <a:r>
            <a:rPr lang="en-US" dirty="0"/>
            <a:t>Increase in the BASE</a:t>
          </a:r>
        </a:p>
      </dgm:t>
    </dgm:pt>
    <dgm:pt modelId="{C259A597-BC57-4CAD-84D7-9330F3C610D6}" type="parTrans" cxnId="{FCB8AD8E-F037-423D-B27C-370945E26610}">
      <dgm:prSet/>
      <dgm:spPr/>
      <dgm:t>
        <a:bodyPr/>
        <a:lstStyle/>
        <a:p>
          <a:endParaRPr lang="en-US"/>
        </a:p>
      </dgm:t>
    </dgm:pt>
    <dgm:pt modelId="{78DD99B6-BF50-4073-A3ED-765A9EAAA7C0}" type="sibTrans" cxnId="{FCB8AD8E-F037-423D-B27C-370945E26610}">
      <dgm:prSet/>
      <dgm:spPr/>
      <dgm:t>
        <a:bodyPr/>
        <a:lstStyle/>
        <a:p>
          <a:endParaRPr lang="en-US"/>
        </a:p>
      </dgm:t>
    </dgm:pt>
    <dgm:pt modelId="{C53848EF-E0B3-4FBA-A15C-B7E985DAF335}">
      <dgm:prSet/>
      <dgm:spPr/>
      <dgm:t>
        <a:bodyPr/>
        <a:lstStyle/>
        <a:p>
          <a:pPr>
            <a:defRPr cap="all"/>
          </a:pPr>
          <a:r>
            <a:rPr lang="en-US"/>
            <a:t>Open Enrollment </a:t>
          </a:r>
        </a:p>
      </dgm:t>
    </dgm:pt>
    <dgm:pt modelId="{24B4C6A5-E4C3-422E-887A-82333C9299A1}" type="parTrans" cxnId="{FCD585C1-68F9-42C6-8B3B-A660EA2EDCBB}">
      <dgm:prSet/>
      <dgm:spPr/>
      <dgm:t>
        <a:bodyPr/>
        <a:lstStyle/>
        <a:p>
          <a:endParaRPr lang="en-US"/>
        </a:p>
      </dgm:t>
    </dgm:pt>
    <dgm:pt modelId="{DA59D12A-78CB-408C-9DE2-8471F8E1E3C8}" type="sibTrans" cxnId="{FCD585C1-68F9-42C6-8B3B-A660EA2EDCBB}">
      <dgm:prSet/>
      <dgm:spPr/>
      <dgm:t>
        <a:bodyPr/>
        <a:lstStyle/>
        <a:p>
          <a:endParaRPr lang="en-US"/>
        </a:p>
      </dgm:t>
    </dgm:pt>
    <dgm:pt modelId="{33096D0F-BBC9-45D5-8015-0B814ABA8486}">
      <dgm:prSet/>
      <dgm:spPr/>
      <dgm:t>
        <a:bodyPr/>
        <a:lstStyle/>
        <a:p>
          <a:pPr>
            <a:defRPr cap="all"/>
          </a:pPr>
          <a:r>
            <a:rPr lang="en-US"/>
            <a:t>Housing </a:t>
          </a:r>
        </a:p>
      </dgm:t>
    </dgm:pt>
    <dgm:pt modelId="{E4F61985-2100-4AD9-B656-D8A0B0947E78}" type="parTrans" cxnId="{AAD30D77-FA0C-482E-B9DD-69238F74DAF8}">
      <dgm:prSet/>
      <dgm:spPr/>
      <dgm:t>
        <a:bodyPr/>
        <a:lstStyle/>
        <a:p>
          <a:endParaRPr lang="en-US"/>
        </a:p>
      </dgm:t>
    </dgm:pt>
    <dgm:pt modelId="{F3E9397D-AE09-4040-B774-EEDC63B70FD1}" type="sibTrans" cxnId="{AAD30D77-FA0C-482E-B9DD-69238F74DAF8}">
      <dgm:prSet/>
      <dgm:spPr/>
      <dgm:t>
        <a:bodyPr/>
        <a:lstStyle/>
        <a:p>
          <a:endParaRPr lang="en-US"/>
        </a:p>
      </dgm:t>
    </dgm:pt>
    <dgm:pt modelId="{0A50505E-7E85-4427-BC61-8D9FA010CCB7}" type="pres">
      <dgm:prSet presAssocID="{C51A1121-4578-44F3-8431-15BAAA66A140}" presName="root" presStyleCnt="0">
        <dgm:presLayoutVars>
          <dgm:dir/>
          <dgm:resizeHandles val="exact"/>
        </dgm:presLayoutVars>
      </dgm:prSet>
      <dgm:spPr/>
    </dgm:pt>
    <dgm:pt modelId="{C202D09B-CBA3-43E1-B44E-9600285D5C0A}" type="pres">
      <dgm:prSet presAssocID="{6D4D5554-7E76-4EC4-82E0-DCD1B215EC6F}" presName="compNode" presStyleCnt="0"/>
      <dgm:spPr/>
    </dgm:pt>
    <dgm:pt modelId="{91E34313-D260-43A2-B98D-AD95D0FF65C0}" type="pres">
      <dgm:prSet presAssocID="{6D4D5554-7E76-4EC4-82E0-DCD1B215EC6F}" presName="iconBgRect" presStyleLbl="bgShp" presStyleIdx="0" presStyleCnt="4"/>
      <dgm:spPr/>
    </dgm:pt>
    <dgm:pt modelId="{F9A52C34-A583-4F39-A3DC-F52567A837C5}" type="pres">
      <dgm:prSet presAssocID="{6D4D5554-7E76-4EC4-82E0-DCD1B215EC6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7A1FFC7F-7773-406D-8040-CA9D77AB70F2}" type="pres">
      <dgm:prSet presAssocID="{6D4D5554-7E76-4EC4-82E0-DCD1B215EC6F}" presName="spaceRect" presStyleCnt="0"/>
      <dgm:spPr/>
    </dgm:pt>
    <dgm:pt modelId="{B6F18BDC-3A10-42FC-947B-A03183A526BC}" type="pres">
      <dgm:prSet presAssocID="{6D4D5554-7E76-4EC4-82E0-DCD1B215EC6F}" presName="textRect" presStyleLbl="revTx" presStyleIdx="0" presStyleCnt="4">
        <dgm:presLayoutVars>
          <dgm:chMax val="1"/>
          <dgm:chPref val="1"/>
        </dgm:presLayoutVars>
      </dgm:prSet>
      <dgm:spPr/>
    </dgm:pt>
    <dgm:pt modelId="{98CE3249-2F47-497B-95D3-91EF93D60225}" type="pres">
      <dgm:prSet presAssocID="{0A98F46A-F429-4661-B128-C96B3E0B81D8}" presName="sibTrans" presStyleCnt="0"/>
      <dgm:spPr/>
    </dgm:pt>
    <dgm:pt modelId="{388C26DD-F0D3-4B6B-82C3-8BD2F0EDE84C}" type="pres">
      <dgm:prSet presAssocID="{3A5DE391-1ED2-4387-8265-C7EE9FE043A0}" presName="compNode" presStyleCnt="0"/>
      <dgm:spPr/>
    </dgm:pt>
    <dgm:pt modelId="{524DBE85-5218-4629-B478-74286644EC28}" type="pres">
      <dgm:prSet presAssocID="{3A5DE391-1ED2-4387-8265-C7EE9FE043A0}" presName="iconBgRect" presStyleLbl="bgShp" presStyleIdx="1" presStyleCnt="4"/>
      <dgm:spPr/>
    </dgm:pt>
    <dgm:pt modelId="{4CCFD19B-E8D3-4329-8A41-CA637119E26F}" type="pres">
      <dgm:prSet presAssocID="{3A5DE391-1ED2-4387-8265-C7EE9FE043A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33023ED3-16A8-40CA-8574-EB4D899CA8BD}" type="pres">
      <dgm:prSet presAssocID="{3A5DE391-1ED2-4387-8265-C7EE9FE043A0}" presName="spaceRect" presStyleCnt="0"/>
      <dgm:spPr/>
    </dgm:pt>
    <dgm:pt modelId="{F908F712-E8C4-4051-AD0D-8F955C7252EA}" type="pres">
      <dgm:prSet presAssocID="{3A5DE391-1ED2-4387-8265-C7EE9FE043A0}" presName="textRect" presStyleLbl="revTx" presStyleIdx="1" presStyleCnt="4">
        <dgm:presLayoutVars>
          <dgm:chMax val="1"/>
          <dgm:chPref val="1"/>
        </dgm:presLayoutVars>
      </dgm:prSet>
      <dgm:spPr/>
    </dgm:pt>
    <dgm:pt modelId="{964C1F58-1C30-4767-8338-E0330D2496A1}" type="pres">
      <dgm:prSet presAssocID="{78DD99B6-BF50-4073-A3ED-765A9EAAA7C0}" presName="sibTrans" presStyleCnt="0"/>
      <dgm:spPr/>
    </dgm:pt>
    <dgm:pt modelId="{67B6EB7F-897A-4469-9E7C-0212FE8960E4}" type="pres">
      <dgm:prSet presAssocID="{C53848EF-E0B3-4FBA-A15C-B7E985DAF335}" presName="compNode" presStyleCnt="0"/>
      <dgm:spPr/>
    </dgm:pt>
    <dgm:pt modelId="{6AA740B6-0551-4BDB-82A6-D6E93CB0DBA9}" type="pres">
      <dgm:prSet presAssocID="{C53848EF-E0B3-4FBA-A15C-B7E985DAF335}" presName="iconBgRect" presStyleLbl="bgShp" presStyleIdx="2" presStyleCnt="4"/>
      <dgm:spPr/>
    </dgm:pt>
    <dgm:pt modelId="{7FF857B8-2E6F-433B-AB0B-4F5798739EEC}" type="pres">
      <dgm:prSet presAssocID="{C53848EF-E0B3-4FBA-A15C-B7E985DAF33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4807A81B-DD6E-469D-A8BA-9AB3516D885F}" type="pres">
      <dgm:prSet presAssocID="{C53848EF-E0B3-4FBA-A15C-B7E985DAF335}" presName="spaceRect" presStyleCnt="0"/>
      <dgm:spPr/>
    </dgm:pt>
    <dgm:pt modelId="{8EC142EE-EBF6-49ED-895B-7543E8BC3252}" type="pres">
      <dgm:prSet presAssocID="{C53848EF-E0B3-4FBA-A15C-B7E985DAF335}" presName="textRect" presStyleLbl="revTx" presStyleIdx="2" presStyleCnt="4">
        <dgm:presLayoutVars>
          <dgm:chMax val="1"/>
          <dgm:chPref val="1"/>
        </dgm:presLayoutVars>
      </dgm:prSet>
      <dgm:spPr/>
    </dgm:pt>
    <dgm:pt modelId="{354CD5EB-1518-4CE4-8921-C34B728F83F3}" type="pres">
      <dgm:prSet presAssocID="{DA59D12A-78CB-408C-9DE2-8471F8E1E3C8}" presName="sibTrans" presStyleCnt="0"/>
      <dgm:spPr/>
    </dgm:pt>
    <dgm:pt modelId="{11A18E50-92BE-42E8-877A-59A6A5244C61}" type="pres">
      <dgm:prSet presAssocID="{33096D0F-BBC9-45D5-8015-0B814ABA8486}" presName="compNode" presStyleCnt="0"/>
      <dgm:spPr/>
    </dgm:pt>
    <dgm:pt modelId="{F43D2765-2882-48B5-A621-57B76C5E9ED1}" type="pres">
      <dgm:prSet presAssocID="{33096D0F-BBC9-45D5-8015-0B814ABA8486}" presName="iconBgRect" presStyleLbl="bgShp" presStyleIdx="3" presStyleCnt="4"/>
      <dgm:spPr/>
    </dgm:pt>
    <dgm:pt modelId="{3B7EF79F-CB87-4289-AD44-9B0C205CD56F}" type="pres">
      <dgm:prSet presAssocID="{33096D0F-BBC9-45D5-8015-0B814ABA848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B3BC4FDC-30BF-460C-99E3-1747A3DED4EA}" type="pres">
      <dgm:prSet presAssocID="{33096D0F-BBC9-45D5-8015-0B814ABA8486}" presName="spaceRect" presStyleCnt="0"/>
      <dgm:spPr/>
    </dgm:pt>
    <dgm:pt modelId="{34521C16-2EFD-4AA6-8081-8C2428B7F284}" type="pres">
      <dgm:prSet presAssocID="{33096D0F-BBC9-45D5-8015-0B814ABA848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872B20F-A882-4C71-B277-F0B69F2F716B}" type="presOf" srcId="{C53848EF-E0B3-4FBA-A15C-B7E985DAF335}" destId="{8EC142EE-EBF6-49ED-895B-7543E8BC3252}" srcOrd="0" destOrd="0" presId="urn:microsoft.com/office/officeart/2018/5/layout/IconCircleLabelList"/>
    <dgm:cxn modelId="{51B4E038-CB3E-47C4-889B-D5277C1FEDC1}" type="presOf" srcId="{6D4D5554-7E76-4EC4-82E0-DCD1B215EC6F}" destId="{B6F18BDC-3A10-42FC-947B-A03183A526BC}" srcOrd="0" destOrd="0" presId="urn:microsoft.com/office/officeart/2018/5/layout/IconCircleLabelList"/>
    <dgm:cxn modelId="{AAD30D77-FA0C-482E-B9DD-69238F74DAF8}" srcId="{C51A1121-4578-44F3-8431-15BAAA66A140}" destId="{33096D0F-BBC9-45D5-8015-0B814ABA8486}" srcOrd="3" destOrd="0" parTransId="{E4F61985-2100-4AD9-B656-D8A0B0947E78}" sibTransId="{F3E9397D-AE09-4040-B774-EEDC63B70FD1}"/>
    <dgm:cxn modelId="{FCB8AD8E-F037-423D-B27C-370945E26610}" srcId="{C51A1121-4578-44F3-8431-15BAAA66A140}" destId="{3A5DE391-1ED2-4387-8265-C7EE9FE043A0}" srcOrd="1" destOrd="0" parTransId="{C259A597-BC57-4CAD-84D7-9330F3C610D6}" sibTransId="{78DD99B6-BF50-4073-A3ED-765A9EAAA7C0}"/>
    <dgm:cxn modelId="{2F7CBF93-2ED2-40C3-927B-604C2949B0F7}" type="presOf" srcId="{33096D0F-BBC9-45D5-8015-0B814ABA8486}" destId="{34521C16-2EFD-4AA6-8081-8C2428B7F284}" srcOrd="0" destOrd="0" presId="urn:microsoft.com/office/officeart/2018/5/layout/IconCircleLabelList"/>
    <dgm:cxn modelId="{8DC2BFA6-3418-4146-96D3-A49A58F8838D}" type="presOf" srcId="{3A5DE391-1ED2-4387-8265-C7EE9FE043A0}" destId="{F908F712-E8C4-4051-AD0D-8F955C7252EA}" srcOrd="0" destOrd="0" presId="urn:microsoft.com/office/officeart/2018/5/layout/IconCircleLabelList"/>
    <dgm:cxn modelId="{F3FD6FB2-C717-4BE1-A892-264001F87DEF}" type="presOf" srcId="{C51A1121-4578-44F3-8431-15BAAA66A140}" destId="{0A50505E-7E85-4427-BC61-8D9FA010CCB7}" srcOrd="0" destOrd="0" presId="urn:microsoft.com/office/officeart/2018/5/layout/IconCircleLabelList"/>
    <dgm:cxn modelId="{0FE09EBD-30EE-4EEB-9FBF-07B837231EC9}" srcId="{C51A1121-4578-44F3-8431-15BAAA66A140}" destId="{6D4D5554-7E76-4EC4-82E0-DCD1B215EC6F}" srcOrd="0" destOrd="0" parTransId="{23708F42-0C56-4EC8-A40F-E1C0AC1533AB}" sibTransId="{0A98F46A-F429-4661-B128-C96B3E0B81D8}"/>
    <dgm:cxn modelId="{FCD585C1-68F9-42C6-8B3B-A660EA2EDCBB}" srcId="{C51A1121-4578-44F3-8431-15BAAA66A140}" destId="{C53848EF-E0B3-4FBA-A15C-B7E985DAF335}" srcOrd="2" destOrd="0" parTransId="{24B4C6A5-E4C3-422E-887A-82333C9299A1}" sibTransId="{DA59D12A-78CB-408C-9DE2-8471F8E1E3C8}"/>
    <dgm:cxn modelId="{0C81304B-FB04-482C-B3BD-D0B989C686F9}" type="presParOf" srcId="{0A50505E-7E85-4427-BC61-8D9FA010CCB7}" destId="{C202D09B-CBA3-43E1-B44E-9600285D5C0A}" srcOrd="0" destOrd="0" presId="urn:microsoft.com/office/officeart/2018/5/layout/IconCircleLabelList"/>
    <dgm:cxn modelId="{04F3221B-FF1F-4EA7-906C-7EC9A320E77E}" type="presParOf" srcId="{C202D09B-CBA3-43E1-B44E-9600285D5C0A}" destId="{91E34313-D260-43A2-B98D-AD95D0FF65C0}" srcOrd="0" destOrd="0" presId="urn:microsoft.com/office/officeart/2018/5/layout/IconCircleLabelList"/>
    <dgm:cxn modelId="{691C126E-FF78-4003-BF64-3D86D68151B1}" type="presParOf" srcId="{C202D09B-CBA3-43E1-B44E-9600285D5C0A}" destId="{F9A52C34-A583-4F39-A3DC-F52567A837C5}" srcOrd="1" destOrd="0" presId="urn:microsoft.com/office/officeart/2018/5/layout/IconCircleLabelList"/>
    <dgm:cxn modelId="{32410F4B-10F9-4207-970D-C88D3097B06B}" type="presParOf" srcId="{C202D09B-CBA3-43E1-B44E-9600285D5C0A}" destId="{7A1FFC7F-7773-406D-8040-CA9D77AB70F2}" srcOrd="2" destOrd="0" presId="urn:microsoft.com/office/officeart/2018/5/layout/IconCircleLabelList"/>
    <dgm:cxn modelId="{88E71CDC-7FE3-4445-9618-5CA003DBE8AC}" type="presParOf" srcId="{C202D09B-CBA3-43E1-B44E-9600285D5C0A}" destId="{B6F18BDC-3A10-42FC-947B-A03183A526BC}" srcOrd="3" destOrd="0" presId="urn:microsoft.com/office/officeart/2018/5/layout/IconCircleLabelList"/>
    <dgm:cxn modelId="{1410DD2A-F8AC-4387-8F10-FA9FB1301C6A}" type="presParOf" srcId="{0A50505E-7E85-4427-BC61-8D9FA010CCB7}" destId="{98CE3249-2F47-497B-95D3-91EF93D60225}" srcOrd="1" destOrd="0" presId="urn:microsoft.com/office/officeart/2018/5/layout/IconCircleLabelList"/>
    <dgm:cxn modelId="{3C37DACC-7096-4EC8-9562-CB498565F567}" type="presParOf" srcId="{0A50505E-7E85-4427-BC61-8D9FA010CCB7}" destId="{388C26DD-F0D3-4B6B-82C3-8BD2F0EDE84C}" srcOrd="2" destOrd="0" presId="urn:microsoft.com/office/officeart/2018/5/layout/IconCircleLabelList"/>
    <dgm:cxn modelId="{A3C6627C-6C61-43D2-BB9C-1790F0F16D6E}" type="presParOf" srcId="{388C26DD-F0D3-4B6B-82C3-8BD2F0EDE84C}" destId="{524DBE85-5218-4629-B478-74286644EC28}" srcOrd="0" destOrd="0" presId="urn:microsoft.com/office/officeart/2018/5/layout/IconCircleLabelList"/>
    <dgm:cxn modelId="{4E709764-B21D-4E19-A4AB-C709FFDB0E03}" type="presParOf" srcId="{388C26DD-F0D3-4B6B-82C3-8BD2F0EDE84C}" destId="{4CCFD19B-E8D3-4329-8A41-CA637119E26F}" srcOrd="1" destOrd="0" presId="urn:microsoft.com/office/officeart/2018/5/layout/IconCircleLabelList"/>
    <dgm:cxn modelId="{5A8D8437-4028-400E-A6B5-948B9DEA4499}" type="presParOf" srcId="{388C26DD-F0D3-4B6B-82C3-8BD2F0EDE84C}" destId="{33023ED3-16A8-40CA-8574-EB4D899CA8BD}" srcOrd="2" destOrd="0" presId="urn:microsoft.com/office/officeart/2018/5/layout/IconCircleLabelList"/>
    <dgm:cxn modelId="{728D2FF5-B89C-43A7-A644-9E4DB16207B0}" type="presParOf" srcId="{388C26DD-F0D3-4B6B-82C3-8BD2F0EDE84C}" destId="{F908F712-E8C4-4051-AD0D-8F955C7252EA}" srcOrd="3" destOrd="0" presId="urn:microsoft.com/office/officeart/2018/5/layout/IconCircleLabelList"/>
    <dgm:cxn modelId="{DB3020D8-EFCD-412A-8A23-13EFAF7FC86F}" type="presParOf" srcId="{0A50505E-7E85-4427-BC61-8D9FA010CCB7}" destId="{964C1F58-1C30-4767-8338-E0330D2496A1}" srcOrd="3" destOrd="0" presId="urn:microsoft.com/office/officeart/2018/5/layout/IconCircleLabelList"/>
    <dgm:cxn modelId="{344621EE-BEA9-49B6-B56B-5C09D1432076}" type="presParOf" srcId="{0A50505E-7E85-4427-BC61-8D9FA010CCB7}" destId="{67B6EB7F-897A-4469-9E7C-0212FE8960E4}" srcOrd="4" destOrd="0" presId="urn:microsoft.com/office/officeart/2018/5/layout/IconCircleLabelList"/>
    <dgm:cxn modelId="{4AE5DA1D-B2F7-4301-8F15-BA9C6F545A48}" type="presParOf" srcId="{67B6EB7F-897A-4469-9E7C-0212FE8960E4}" destId="{6AA740B6-0551-4BDB-82A6-D6E93CB0DBA9}" srcOrd="0" destOrd="0" presId="urn:microsoft.com/office/officeart/2018/5/layout/IconCircleLabelList"/>
    <dgm:cxn modelId="{46C65B8E-6186-4E47-903F-4246C3EFD508}" type="presParOf" srcId="{67B6EB7F-897A-4469-9E7C-0212FE8960E4}" destId="{7FF857B8-2E6F-433B-AB0B-4F5798739EEC}" srcOrd="1" destOrd="0" presId="urn:microsoft.com/office/officeart/2018/5/layout/IconCircleLabelList"/>
    <dgm:cxn modelId="{F75B95F9-5613-40CD-BBBA-DCAF57783AFD}" type="presParOf" srcId="{67B6EB7F-897A-4469-9E7C-0212FE8960E4}" destId="{4807A81B-DD6E-469D-A8BA-9AB3516D885F}" srcOrd="2" destOrd="0" presId="urn:microsoft.com/office/officeart/2018/5/layout/IconCircleLabelList"/>
    <dgm:cxn modelId="{F05F2AF2-FD9D-416B-8662-B0C58CF80354}" type="presParOf" srcId="{67B6EB7F-897A-4469-9E7C-0212FE8960E4}" destId="{8EC142EE-EBF6-49ED-895B-7543E8BC3252}" srcOrd="3" destOrd="0" presId="urn:microsoft.com/office/officeart/2018/5/layout/IconCircleLabelList"/>
    <dgm:cxn modelId="{52469826-CC67-41EC-93E2-36E5968D7B95}" type="presParOf" srcId="{0A50505E-7E85-4427-BC61-8D9FA010CCB7}" destId="{354CD5EB-1518-4CE4-8921-C34B728F83F3}" srcOrd="5" destOrd="0" presId="urn:microsoft.com/office/officeart/2018/5/layout/IconCircleLabelList"/>
    <dgm:cxn modelId="{B94024D1-1145-46CB-95ED-31FF475E3F8D}" type="presParOf" srcId="{0A50505E-7E85-4427-BC61-8D9FA010CCB7}" destId="{11A18E50-92BE-42E8-877A-59A6A5244C61}" srcOrd="6" destOrd="0" presId="urn:microsoft.com/office/officeart/2018/5/layout/IconCircleLabelList"/>
    <dgm:cxn modelId="{1C5A8FDF-B1EA-4DF8-BCC4-18402A61ABCE}" type="presParOf" srcId="{11A18E50-92BE-42E8-877A-59A6A5244C61}" destId="{F43D2765-2882-48B5-A621-57B76C5E9ED1}" srcOrd="0" destOrd="0" presId="urn:microsoft.com/office/officeart/2018/5/layout/IconCircleLabelList"/>
    <dgm:cxn modelId="{FD888712-90AF-4379-BB9A-DE978ABF86D2}" type="presParOf" srcId="{11A18E50-92BE-42E8-877A-59A6A5244C61}" destId="{3B7EF79F-CB87-4289-AD44-9B0C205CD56F}" srcOrd="1" destOrd="0" presId="urn:microsoft.com/office/officeart/2018/5/layout/IconCircleLabelList"/>
    <dgm:cxn modelId="{A96E12FE-D5CC-44DB-A6C0-A8F3CCAD5CE5}" type="presParOf" srcId="{11A18E50-92BE-42E8-877A-59A6A5244C61}" destId="{B3BC4FDC-30BF-460C-99E3-1747A3DED4EA}" srcOrd="2" destOrd="0" presId="urn:microsoft.com/office/officeart/2018/5/layout/IconCircleLabelList"/>
    <dgm:cxn modelId="{5CF98776-A07C-498C-BD0A-0580FE9A99D9}" type="presParOf" srcId="{11A18E50-92BE-42E8-877A-59A6A5244C61}" destId="{34521C16-2EFD-4AA6-8081-8C2428B7F28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34313-D260-43A2-B98D-AD95D0FF65C0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52C34-A583-4F39-A3DC-F52567A837C5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18BDC-3A10-42FC-947B-A03183A526BC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Reduction in Licensed Staff</a:t>
          </a:r>
        </a:p>
      </dsp:txBody>
      <dsp:txXfrm>
        <a:off x="100682" y="2684598"/>
        <a:ext cx="2370489" cy="720000"/>
      </dsp:txXfrm>
    </dsp:sp>
    <dsp:sp modelId="{524DBE85-5218-4629-B478-74286644EC28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CFD19B-E8D3-4329-8A41-CA637119E26F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08F712-E8C4-4051-AD0D-8F955C7252EA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 dirty="0"/>
            <a:t>Increase in the BASE</a:t>
          </a:r>
        </a:p>
      </dsp:txBody>
      <dsp:txXfrm>
        <a:off x="2886007" y="2684598"/>
        <a:ext cx="2370489" cy="720000"/>
      </dsp:txXfrm>
    </dsp:sp>
    <dsp:sp modelId="{6AA740B6-0551-4BDB-82A6-D6E93CB0DBA9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857B8-2E6F-433B-AB0B-4F5798739EEC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C142EE-EBF6-49ED-895B-7543E8BC3252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Open Enrollment </a:t>
          </a:r>
        </a:p>
      </dsp:txBody>
      <dsp:txXfrm>
        <a:off x="5671332" y="2684598"/>
        <a:ext cx="2370489" cy="720000"/>
      </dsp:txXfrm>
    </dsp:sp>
    <dsp:sp modelId="{F43D2765-2882-48B5-A621-57B76C5E9ED1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7EF79F-CB87-4289-AD44-9B0C205CD56F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21C16-2EFD-4AA6-8081-8C2428B7F284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Housing </a:t>
          </a:r>
        </a:p>
      </dsp:txBody>
      <dsp:txXfrm>
        <a:off x="8456657" y="2684598"/>
        <a:ext cx="237048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A4788-FF70-7116-538D-EE3CDC900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33BD0-FC12-EFF7-6367-7ECC430B0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26E39-A6F5-89E4-7B12-8C9ED029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41668-2BA3-5115-C2BD-93F3EC94B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8444E-81CD-2BD4-A629-9CB65D222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83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09AD0-1C83-812D-2944-1AD6CF534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79392-18BE-C3DC-EE65-85D817CF3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EEA4D-526C-65B9-14F9-F45F2B5B3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142F0-F799-50D4-B2B4-E43046B16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6C9BE-F3DE-5D66-A757-7239551CF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9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5BA0F-C0A3-3F67-716F-386E57D08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E15C5-D5AC-1701-C69E-62B0A28EB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0F5C3-9D4D-8FAF-562F-E2BDA602D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E7D12-19A1-8BE2-5D4F-63336F15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D6835-3481-3DFD-58AC-90536188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5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39968-2B67-407A-9341-BA63FF756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96DD8-38D2-457F-CE68-398817613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2E83D2-71E9-89BB-2FED-73F6E862B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1D767-81FB-C583-2191-07D07CA6D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EBFAE-DFF2-9FF5-9A4D-D6C31B774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7424C-9FE4-B729-FA5D-AE8DAE159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2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05BDC-5FFD-8AC4-B186-69C6F1BD6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6A088-D4EF-EA78-BCEA-02C08F51C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51646-9F03-6850-DBA8-76FB66D44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DCDBC5-0362-5791-D8D9-1C6D03CA9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B49D31-E6D2-7794-1239-61A7261BA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E4FA11-24ED-F38B-960E-B2C44704A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C49640-EA3F-FE2D-85A5-CE187575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2373A-AF19-4D73-FCB7-D481191FC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6BE27-1BE2-D1D2-6015-755178A5D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36F16-FFE0-2713-D9C7-716946BE6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A0053E-789A-9585-C71E-C4ACEAF6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C6E8A8-432E-00A4-5D40-BE2E7310B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08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05F63A-4781-DC40-6178-6D30A9731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7D60F3-59CE-FECC-5614-1FEE02DB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06C46-898D-EA70-FA75-00A70C078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17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22E9-EE74-5AB1-B9D8-7D7CA6354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2286C-F3F7-609D-43E3-ED983BF53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D6B81-AF44-E12B-8771-76B1C0684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38806-555F-B8A8-C13D-013F41EB8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D1B53-8E4A-1ECE-6743-D5BFE381E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5C705-2174-31FB-7787-D9DD4C46A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5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6A0B8-FDEA-DFD8-2C4B-70206522D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612254-0256-B56E-98FB-C666F4142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905C5-153F-1D10-D68C-E945B103D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7C7CC-A492-091D-F080-E38F2CB2C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468D4-8AAC-5F3B-3900-B9A5CFDF4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CEF22-0DB5-CA72-DAFF-AE908D30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74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2FECB-22D7-4F6D-B5BE-6B277224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2F2BAF-1351-3081-AA89-3E07D4C099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88EDD-BBA6-4AE5-DD99-0C87260EE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01E85-CB66-1878-299B-D389F7203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8746A-4FA9-7DE9-F6EA-D80FC0E31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1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06F516-F7D6-934B-D7DD-4AD3A6F7F0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972CE7-B55D-C30C-634E-18D96EA70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CDAD8-B0EC-DEBC-65A0-0385B492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EE592-C043-AF30-71C8-927AABFE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5A69F-45CD-10BB-EFAA-373427208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9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9D5914-78E7-9A4D-4493-90F339749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A87C4-E237-9EF5-C0F1-AA4F3E524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DC648-E33B-E8C9-0CED-E810458B2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D9974-3E91-435E-AB3F-666F0D13B3F4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A213A-A40D-FDE9-3B88-81D798146C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8FE5D-2B92-CCFF-1E7B-3F4822046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72368-C568-429A-BCA4-72BB001963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9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744B4A-5E0D-0AC5-6A1E-69D5E673B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5031" y="1380754"/>
            <a:ext cx="5561938" cy="2513516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USD 261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159197-D360-6277-B908-3D53EF052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5031" y="4076802"/>
            <a:ext cx="5561938" cy="1534587"/>
          </a:xfrm>
        </p:spPr>
        <p:txBody>
          <a:bodyPr>
            <a:normAutofit/>
          </a:bodyPr>
          <a:lstStyle/>
          <a:p>
            <a:r>
              <a:rPr lang="en-US" dirty="0"/>
              <a:t>Enrollment Update </a:t>
            </a:r>
          </a:p>
          <a:p>
            <a:r>
              <a:rPr lang="en-US" dirty="0"/>
              <a:t>October 21, 2024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3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29F94-3A18-B636-6F5D-1FEFB19A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Open Enrollment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D0CCD01-882E-E132-921C-6BB90A6E6A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755556"/>
              </p:ext>
            </p:extLst>
          </p:nvPr>
        </p:nvGraphicFramePr>
        <p:xfrm>
          <a:off x="3037272" y="1800911"/>
          <a:ext cx="6117456" cy="435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012">
                  <a:extLst>
                    <a:ext uri="{9D8B030D-6E8A-4147-A177-3AD203B41FA5}">
                      <a16:colId xmlns:a16="http://schemas.microsoft.com/office/drawing/2014/main" val="4089730280"/>
                    </a:ext>
                  </a:extLst>
                </a:gridCol>
                <a:gridCol w="2112528">
                  <a:extLst>
                    <a:ext uri="{9D8B030D-6E8A-4147-A177-3AD203B41FA5}">
                      <a16:colId xmlns:a16="http://schemas.microsoft.com/office/drawing/2014/main" val="3526814219"/>
                    </a:ext>
                  </a:extLst>
                </a:gridCol>
                <a:gridCol w="1919916">
                  <a:extLst>
                    <a:ext uri="{9D8B030D-6E8A-4147-A177-3AD203B41FA5}">
                      <a16:colId xmlns:a16="http://schemas.microsoft.com/office/drawing/2014/main" val="658098532"/>
                    </a:ext>
                  </a:extLst>
                </a:gridCol>
              </a:tblGrid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Grade Level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Open Seats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Accepted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1620264926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K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2327708499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2798165105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628246987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3591296920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2845774098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2661626900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900907765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3609402225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490528678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1469841909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3208212129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1349695512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1176641214"/>
                  </a:ext>
                </a:extLst>
              </a:tr>
              <a:tr h="2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Totals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49" marR="10649" marT="10649" marB="0" anchor="ctr"/>
                </a:tc>
                <a:extLst>
                  <a:ext uri="{0D108BD9-81ED-4DB2-BD59-A6C34878D82A}">
                    <a16:rowId xmlns:a16="http://schemas.microsoft.com/office/drawing/2014/main" val="1199432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613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FF97AC-66E5-47A6-536B-593BE1A0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dirty="0"/>
              <a:t>Enrollment History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317DB9A-7E6E-8AAF-BF01-5F2AF9C02B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150392"/>
              </p:ext>
            </p:extLst>
          </p:nvPr>
        </p:nvGraphicFramePr>
        <p:xfrm>
          <a:off x="1273929" y="1737360"/>
          <a:ext cx="9690482" cy="4807984"/>
        </p:xfrm>
        <a:graphic>
          <a:graphicData uri="http://schemas.openxmlformats.org/drawingml/2006/table">
            <a:tbl>
              <a:tblPr/>
              <a:tblGrid>
                <a:gridCol w="1097819">
                  <a:extLst>
                    <a:ext uri="{9D8B030D-6E8A-4147-A177-3AD203B41FA5}">
                      <a16:colId xmlns:a16="http://schemas.microsoft.com/office/drawing/2014/main" val="559667964"/>
                    </a:ext>
                  </a:extLst>
                </a:gridCol>
                <a:gridCol w="1662663">
                  <a:extLst>
                    <a:ext uri="{9D8B030D-6E8A-4147-A177-3AD203B41FA5}">
                      <a16:colId xmlns:a16="http://schemas.microsoft.com/office/drawing/2014/main" val="2599570082"/>
                    </a:ext>
                  </a:extLst>
                </a:gridCol>
                <a:gridCol w="1489497">
                  <a:extLst>
                    <a:ext uri="{9D8B030D-6E8A-4147-A177-3AD203B41FA5}">
                      <a16:colId xmlns:a16="http://schemas.microsoft.com/office/drawing/2014/main" val="554625760"/>
                    </a:ext>
                  </a:extLst>
                </a:gridCol>
                <a:gridCol w="1405779">
                  <a:extLst>
                    <a:ext uri="{9D8B030D-6E8A-4147-A177-3AD203B41FA5}">
                      <a16:colId xmlns:a16="http://schemas.microsoft.com/office/drawing/2014/main" val="2647930660"/>
                    </a:ext>
                  </a:extLst>
                </a:gridCol>
                <a:gridCol w="1928290">
                  <a:extLst>
                    <a:ext uri="{9D8B030D-6E8A-4147-A177-3AD203B41FA5}">
                      <a16:colId xmlns:a16="http://schemas.microsoft.com/office/drawing/2014/main" val="813970474"/>
                    </a:ext>
                  </a:extLst>
                </a:gridCol>
                <a:gridCol w="2106434">
                  <a:extLst>
                    <a:ext uri="{9D8B030D-6E8A-4147-A177-3AD203B41FA5}">
                      <a16:colId xmlns:a16="http://schemas.microsoft.com/office/drawing/2014/main" val="1399113314"/>
                    </a:ext>
                  </a:extLst>
                </a:gridCol>
              </a:tblGrid>
              <a:tr h="412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22-23 School Year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23-24 School Year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24-25 School Year 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Increase/</a:t>
                      </a:r>
                      <a:r>
                        <a:rPr lang="en-US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Decrease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 Total # of FTE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Increase/</a:t>
                      </a:r>
                      <a:r>
                        <a:rPr lang="en-US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Decrease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 Total # of FTE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8119296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FTE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5,617.30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5383.2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5,257.9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-125.30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811919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479414"/>
                  </a:ext>
                </a:extLst>
              </a:tr>
              <a:tr h="29789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FTE by Grade Level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617" marR="75617" marT="37808" marB="37808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510222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-13%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072160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334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328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940959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293299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125295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40235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427.7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399.7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385.3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-14.4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080450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413.1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457.7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426.7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280951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410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455.3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613041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410.5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535532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548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425.4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-122.6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-22%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714094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409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683377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742361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856503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Virtual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-6%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468877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Pre-K At-Risk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105.5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050003"/>
                  </a:ext>
                </a:extLst>
              </a:tr>
              <a:tr h="2264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Pre-K IEP 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77" marR="7877" marT="78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403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159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668642-8AE6-7FF4-69BC-FE9B30F00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Things to Consider 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320517E5-F994-E143-0D1A-C03BB18414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34202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3719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Any Questions&quot; Images – Browse 428 Stock Photos, Vectors ...">
            <a:extLst>
              <a:ext uri="{FF2B5EF4-FFF2-40B4-BE49-F238E27FC236}">
                <a16:creationId xmlns:a16="http://schemas.microsoft.com/office/drawing/2014/main" id="{AC0A1D2B-A1F7-CD68-DBBB-9C3637153A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94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254</Words>
  <Application>Microsoft Office PowerPoint</Application>
  <PresentationFormat>Widescreen</PresentationFormat>
  <Paragraphs>171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USD 261</vt:lpstr>
      <vt:lpstr>Open Enrollment </vt:lpstr>
      <vt:lpstr>Enrollment History </vt:lpstr>
      <vt:lpstr>Things to Consider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USD 261</dc:title>
  <dc:creator>Jeffrey Hersh</dc:creator>
  <cp:lastModifiedBy>Jeffrey Hersh</cp:lastModifiedBy>
  <cp:revision>1</cp:revision>
  <dcterms:created xsi:type="dcterms:W3CDTF">2024-10-15T20:16:10Z</dcterms:created>
  <dcterms:modified xsi:type="dcterms:W3CDTF">2024-10-15T21:14:08Z</dcterms:modified>
</cp:coreProperties>
</file>