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7" r:id="rId4"/>
  </p:sldMasterIdLst>
  <p:notesMasterIdLst>
    <p:notesMasterId r:id="rId13"/>
  </p:notesMasterIdLst>
  <p:sldIdLst>
    <p:sldId id="256" r:id="rId5"/>
    <p:sldId id="257" r:id="rId6"/>
    <p:sldId id="260" r:id="rId7"/>
    <p:sldId id="259" r:id="rId8"/>
    <p:sldId id="261" r:id="rId9"/>
    <p:sldId id="262" r:id="rId10"/>
    <p:sldId id="258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866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A0D5-8F98-4CC1-A28E-021F0B6B475C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3C52C-5E29-41AF-BAA3-8217E886DA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41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89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57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85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443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033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9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3A750590-9F9A-443B-9295-A3931D8194B1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67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4BE-627A-4EC1-99E1-6F1AA97AB802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25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8BFACF8-E63D-4673-A128-83547867BB7A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6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D6AC-4FBA-40BD-BE75-20DB64DA4BAD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20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C87-D201-458A-93C0-8EDD9AC92D93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106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E6829-5A25-485A-91B1-5D6D58BB9F23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F5CD-23D0-4DD1-85B1-71F1825FB3EC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39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A5035-C284-496A-B076-BA73A8FA5D8B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15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EB420-1875-490A-8C4B-7AAB939FBE0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12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805F-452B-497C-9BD6-2CDB6902F369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8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D3F7C6B-C82D-4D42-9929-D6E7E11D9A64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13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0CF4779-62E8-4B21-A5D7-0AFB9DBD435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7868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F9D3375-5CD0-4576-BF96-ADFF24726FF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91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D1F8-971E-4F8C-8737-750C12E93E08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65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D1621-FA30-4D98-85E5-1409E6BEECDC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34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F347-1B2F-4097-AEB5-4A26FB45D67A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09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CC1DEE0-34E5-4E0F-BEC1-4B8835F82CD1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29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59126-4846-4E88-BDD9-5585CC877E47}" type="datetime1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0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anchor="ctr">
            <a:normAutofit/>
          </a:bodyPr>
          <a:lstStyle/>
          <a:p>
            <a:pPr algn="r"/>
            <a:r>
              <a:rPr lang="en-US" sz="5400" dirty="0"/>
              <a:t>College </a:t>
            </a:r>
            <a:br>
              <a:rPr lang="en-US" sz="5400" dirty="0"/>
            </a:br>
            <a:r>
              <a:rPr lang="en-US" sz="5400" dirty="0"/>
              <a:t>applications</a:t>
            </a:r>
            <a:br>
              <a:rPr lang="en-US" sz="5400" dirty="0"/>
            </a:br>
            <a:r>
              <a:rPr lang="en-US" sz="5400" dirty="0"/>
              <a:t>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anchor="ctr">
            <a:normAutofit/>
          </a:bodyPr>
          <a:lstStyle/>
          <a:p>
            <a:r>
              <a:rPr lang="en-US" dirty="0"/>
              <a:t>Class of 2027</a:t>
            </a:r>
          </a:p>
        </p:txBody>
      </p:sp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two-part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Apply for admission online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Direct to Institution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Common Application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Supporting documents sent through Naviance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Make sure you know your log in information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We send transcripts and letters of recommendation from LDHS staff electronically to colleges once you apply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Types of admissions decisions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2400" dirty="0"/>
              <a:t>Rolling Admissions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Regular Decision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Early Action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Early Decision – BINDING!!!!</a:t>
            </a:r>
          </a:p>
        </p:txBody>
      </p:sp>
    </p:spTree>
    <p:extLst>
      <p:ext uri="{BB962C8B-B14F-4D97-AF65-F5344CB8AC3E}">
        <p14:creationId xmlns:p14="http://schemas.microsoft.com/office/powerpoint/2010/main" val="1632885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Common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00000"/>
              </a:lnSpc>
            </a:pPr>
            <a:r>
              <a:rPr lang="en-US" sz="2400" dirty="0"/>
              <a:t>commonapp.org  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Use your personal email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Essays (have your English teacher proof)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Common App matching with Naviance 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Allows them to “talk to each other”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Auto updates in Naviance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FERPA waiver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Not all colleges require the same things on the application (supplements,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Time-consuming </a:t>
            </a:r>
          </a:p>
        </p:txBody>
      </p:sp>
    </p:spTree>
    <p:extLst>
      <p:ext uri="{BB962C8B-B14F-4D97-AF65-F5344CB8AC3E}">
        <p14:creationId xmlns:p14="http://schemas.microsoft.com/office/powerpoint/2010/main" val="1244924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transcripts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00000"/>
              </a:lnSpc>
            </a:pPr>
            <a:r>
              <a:rPr lang="en-US" sz="2400" dirty="0"/>
              <a:t>Parents must sign off to give permission if you’re under 18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Transcript Request Form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Only need one general signed form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Official transcript must come directly from our office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Unofficial transcript access </a:t>
            </a:r>
            <a:r>
              <a:rPr lang="en-US" sz="2400"/>
              <a:t>(handout)</a:t>
            </a:r>
            <a:endParaRPr lang="en-US" sz="2400" dirty="0"/>
          </a:p>
          <a:p>
            <a:pPr lvl="1">
              <a:lnSpc>
                <a:spcPct val="100000"/>
              </a:lnSpc>
            </a:pPr>
            <a:r>
              <a:rPr lang="en-US" sz="2400" dirty="0"/>
              <a:t>STARS (</a:t>
            </a:r>
            <a:r>
              <a:rPr lang="en-US" sz="1700" dirty="0"/>
              <a:t>Self-reported Transcript and Academic Record System)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Penn State, Pitt, other colleges use it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See your counselor for historical grades printout</a:t>
            </a:r>
          </a:p>
          <a:p>
            <a:pPr lvl="2">
              <a:lnSpc>
                <a:spcPct val="100000"/>
              </a:lnSpc>
            </a:pPr>
            <a:r>
              <a:rPr lang="en-US" sz="2200" dirty="0"/>
              <a:t>Use a computer and not your phone</a:t>
            </a:r>
          </a:p>
        </p:txBody>
      </p:sp>
    </p:spTree>
    <p:extLst>
      <p:ext uri="{BB962C8B-B14F-4D97-AF65-F5344CB8AC3E}">
        <p14:creationId xmlns:p14="http://schemas.microsoft.com/office/powerpoint/2010/main" val="842662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Letters of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 fontScale="92500"/>
          </a:bodyPr>
          <a:lstStyle/>
          <a:p>
            <a:pPr lvl="1">
              <a:lnSpc>
                <a:spcPct val="100000"/>
              </a:lnSpc>
            </a:pPr>
            <a:r>
              <a:rPr lang="en-US" sz="2200" dirty="0"/>
              <a:t>Fill out Bio Sheet in </a:t>
            </a:r>
            <a:r>
              <a:rPr lang="en-US" sz="2200" dirty="0" err="1"/>
              <a:t>Naviance</a:t>
            </a:r>
            <a:endParaRPr lang="en-US" sz="2200" dirty="0"/>
          </a:p>
          <a:p>
            <a:pPr lvl="2">
              <a:lnSpc>
                <a:spcPct val="100000"/>
              </a:lnSpc>
            </a:pPr>
            <a:r>
              <a:rPr lang="en-US" sz="2000" dirty="0"/>
              <a:t>May need to update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Ask recommenders first and then request in </a:t>
            </a:r>
            <a:r>
              <a:rPr lang="en-US" sz="2200" dirty="0" err="1"/>
              <a:t>Naviance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2200" dirty="0"/>
              <a:t>Common App recommendations outside of LDHS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Must request through Common App before you submit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Don’t request through </a:t>
            </a:r>
            <a:r>
              <a:rPr lang="en-US" sz="2000" dirty="0" err="1"/>
              <a:t>Naviance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2200" dirty="0"/>
              <a:t>Give at least two weeks notice!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LDHS staff can’t upload until August 1</a:t>
            </a:r>
          </a:p>
        </p:txBody>
      </p:sp>
    </p:spTree>
    <p:extLst>
      <p:ext uri="{BB962C8B-B14F-4D97-AF65-F5344CB8AC3E}">
        <p14:creationId xmlns:p14="http://schemas.microsoft.com/office/powerpoint/2010/main" val="2456156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US" sz="3200" dirty="0"/>
              <a:t>You can’t add any applications into </a:t>
            </a:r>
            <a:r>
              <a:rPr lang="en-US" sz="3200" dirty="0" err="1"/>
              <a:t>Naviance</a:t>
            </a:r>
            <a:r>
              <a:rPr lang="en-US" sz="3200" dirty="0"/>
              <a:t> before August 1!!!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You can’t submit your Common App before August 1.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You can work on your Common App and complete your Bio Sheet in </a:t>
            </a:r>
            <a:r>
              <a:rPr lang="en-US" sz="2400" dirty="0" err="1"/>
              <a:t>Naviance</a:t>
            </a:r>
            <a:r>
              <a:rPr lang="en-US" sz="2400" dirty="0"/>
              <a:t>, but you can’t submit anything before Aug 1.</a:t>
            </a:r>
          </a:p>
        </p:txBody>
      </p:sp>
    </p:spTree>
    <p:extLst>
      <p:ext uri="{BB962C8B-B14F-4D97-AF65-F5344CB8AC3E}">
        <p14:creationId xmlns:p14="http://schemas.microsoft.com/office/powerpoint/2010/main" val="3581848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3F82-4D43-46FD-89DA-F5CC1FC8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Mrs. warble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249B3F-1C11-47F9-9D59-2A5048133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5863" y="1041165"/>
            <a:ext cx="6510337" cy="488203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9EEE4-4995-4F47-9213-A4E0C3E6F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Processes all college applications in Naviance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Best person to talk to about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May message you in Canvas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Make her life easy!!</a:t>
            </a:r>
          </a:p>
        </p:txBody>
      </p:sp>
    </p:spTree>
    <p:extLst>
      <p:ext uri="{BB962C8B-B14F-4D97-AF65-F5344CB8AC3E}">
        <p14:creationId xmlns:p14="http://schemas.microsoft.com/office/powerpoint/2010/main" val="106879008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10EE66-8707-456F-8F2E-091D581CB030}">
  <ds:schemaRefs>
    <ds:schemaRef ds:uri="71af3243-3dd4-4a8d-8c0d-dd76da1f02a5"/>
    <ds:schemaRef ds:uri="http://schemas.microsoft.com/office/infopath/2007/PartnerControls"/>
    <ds:schemaRef ds:uri="16c05727-aa75-4e4a-9b5f-8a80a1165891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0</TotalTime>
  <Words>318</Words>
  <Application>Microsoft Office PowerPoint</Application>
  <PresentationFormat>Widescreen</PresentationFormat>
  <Paragraphs>59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Gothic</vt:lpstr>
      <vt:lpstr>Vapor Trail</vt:lpstr>
      <vt:lpstr>College  applications 101</vt:lpstr>
      <vt:lpstr>The two-part process</vt:lpstr>
      <vt:lpstr>Types of admissions decisions</vt:lpstr>
      <vt:lpstr>The Common app</vt:lpstr>
      <vt:lpstr>transcripts</vt:lpstr>
      <vt:lpstr>Letters of recommendation</vt:lpstr>
      <vt:lpstr>Important dates</vt:lpstr>
      <vt:lpstr>Mrs. warble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2024-05-15T16:20:28Z</dcterms:created>
  <dcterms:modified xsi:type="dcterms:W3CDTF">2026-04-27T15:42:14Z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