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6" r:id="rId9"/>
    <p:sldId id="262" r:id="rId10"/>
    <p:sldId id="267" r:id="rId11"/>
    <p:sldId id="263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06D5357-2CFD-4E15-8831-F2197302E2F3}">
          <p14:sldIdLst>
            <p14:sldId id="256"/>
            <p14:sldId id="257"/>
            <p14:sldId id="258"/>
            <p14:sldId id="265"/>
            <p14:sldId id="259"/>
            <p14:sldId id="260"/>
            <p14:sldId id="261"/>
            <p14:sldId id="266"/>
            <p14:sldId id="262"/>
            <p14:sldId id="267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3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2" Type="http://schemas.openxmlformats.org/officeDocument/2006/relationships/image" Target="../media/image6.svg"/><Relationship Id="rId16" Type="http://schemas.openxmlformats.org/officeDocument/2006/relationships/image" Target="../media/image20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Relationship Id="rId14" Type="http://schemas.openxmlformats.org/officeDocument/2006/relationships/image" Target="../media/image18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2" Type="http://schemas.openxmlformats.org/officeDocument/2006/relationships/image" Target="../media/image6.svg"/><Relationship Id="rId16" Type="http://schemas.openxmlformats.org/officeDocument/2006/relationships/image" Target="../media/image20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Relationship Id="rId14" Type="http://schemas.openxmlformats.org/officeDocument/2006/relationships/image" Target="../media/image18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accent4_2">
  <dgm:title val=""/>
  <dgm:desc val=""/>
  <dgm:catLst>
    <dgm:cat type="accent4" pri="14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7FD608-E8F2-43C9-870E-9C62940ABBB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accent4_2" csCatId="accent4" phldr="1"/>
      <dgm:spPr/>
      <dgm:t>
        <a:bodyPr/>
        <a:lstStyle/>
        <a:p>
          <a:endParaRPr lang="en-US"/>
        </a:p>
      </dgm:t>
    </dgm:pt>
    <dgm:pt modelId="{9BDF1035-38C7-49B2-A390-D0141AA95FF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Multi-Channel Outreach</a:t>
          </a:r>
          <a:r>
            <a:rPr lang="en-US"/>
            <a:t>​</a:t>
          </a:r>
        </a:p>
      </dgm:t>
    </dgm:pt>
    <dgm:pt modelId="{1CDE0A6F-A726-40D1-A691-22D542629EB0}" type="parTrans" cxnId="{D8452498-3A4A-4F4A-813F-EAD52FDA5D64}">
      <dgm:prSet/>
      <dgm:spPr/>
      <dgm:t>
        <a:bodyPr/>
        <a:lstStyle/>
        <a:p>
          <a:endParaRPr lang="en-US"/>
        </a:p>
      </dgm:t>
    </dgm:pt>
    <dgm:pt modelId="{C6036AC4-67F6-4925-B041-278F3E2B8165}" type="sibTrans" cxnId="{D8452498-3A4A-4F4A-813F-EAD52FDA5D64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C3F28F3-93BE-404C-BB69-9549D06CB34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Leveraging multiple channels and promotions maximized outreach and strengthened community ties.​</a:t>
          </a:r>
          <a:endParaRPr lang="en-US" dirty="0"/>
        </a:p>
      </dgm:t>
    </dgm:pt>
    <dgm:pt modelId="{F7DB0299-B473-468A-90AD-FA79A9ABF450}" type="parTrans" cxnId="{B3F195C5-89D9-486B-83EA-315A9F767C0D}">
      <dgm:prSet/>
      <dgm:spPr/>
      <dgm:t>
        <a:bodyPr/>
        <a:lstStyle/>
        <a:p>
          <a:endParaRPr lang="en-US"/>
        </a:p>
      </dgm:t>
    </dgm:pt>
    <dgm:pt modelId="{F4502F37-7F44-4A62-98B3-19925649A925}" type="sibTrans" cxnId="{B3F195C5-89D9-486B-83EA-315A9F767C0D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BB3E26A-0384-4849-AEBF-EB06571C88B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Targeted Email Campaign</a:t>
          </a:r>
          <a:r>
            <a:rPr lang="en-US"/>
            <a:t>​</a:t>
          </a:r>
        </a:p>
      </dgm:t>
    </dgm:pt>
    <dgm:pt modelId="{9B902CF4-78C9-4E86-94C5-9D742D92A739}" type="parTrans" cxnId="{CBAA513D-2CC6-46ED-9A36-E25837C1AE81}">
      <dgm:prSet/>
      <dgm:spPr/>
      <dgm:t>
        <a:bodyPr/>
        <a:lstStyle/>
        <a:p>
          <a:endParaRPr lang="en-US"/>
        </a:p>
      </dgm:t>
    </dgm:pt>
    <dgm:pt modelId="{BE6302B9-EECC-4233-A52C-CB24EB6EE2B2}" type="sibTrans" cxnId="{CBAA513D-2CC6-46ED-9A36-E25837C1AE8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A333764-4BFD-4A73-878F-3ADF90AC4E4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 focused email campaign engaged past attendees, promoting early ticket sales and event importance.​</a:t>
          </a:r>
        </a:p>
      </dgm:t>
    </dgm:pt>
    <dgm:pt modelId="{2D0F42B9-3583-43DD-AD8A-6250EB0CF54B}" type="parTrans" cxnId="{510A1CC5-4BBE-4C5A-BC17-4FEA2505F8D6}">
      <dgm:prSet/>
      <dgm:spPr/>
      <dgm:t>
        <a:bodyPr/>
        <a:lstStyle/>
        <a:p>
          <a:endParaRPr lang="en-US"/>
        </a:p>
      </dgm:t>
    </dgm:pt>
    <dgm:pt modelId="{B78EBEBB-4496-4ED8-A145-7255C09DFBBD}" type="sibTrans" cxnId="{510A1CC5-4BBE-4C5A-BC17-4FEA2505F8D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A1DBE35F-AFA4-4B8B-8069-B2C087CA643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Enhanced Social Media Activity</a:t>
          </a:r>
          <a:r>
            <a:rPr lang="en-US"/>
            <a:t>​</a:t>
          </a:r>
        </a:p>
      </dgm:t>
    </dgm:pt>
    <dgm:pt modelId="{B15A7EE9-F4E2-47D7-9889-8E595878D059}" type="parTrans" cxnId="{8D507A5B-0C1E-4C45-887C-97A85E9B7D7E}">
      <dgm:prSet/>
      <dgm:spPr/>
      <dgm:t>
        <a:bodyPr/>
        <a:lstStyle/>
        <a:p>
          <a:endParaRPr lang="en-US"/>
        </a:p>
      </dgm:t>
    </dgm:pt>
    <dgm:pt modelId="{A03396D0-BEF7-4CEA-87F8-9B6D3A5BE5EB}" type="sibTrans" cxnId="{8D507A5B-0C1E-4C45-887C-97A85E9B7D7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A2951EF-D971-4D5C-9716-0C647E1A7FE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Increased social media presence created buzz and boosted community interaction around the event.​</a:t>
          </a:r>
        </a:p>
      </dgm:t>
    </dgm:pt>
    <dgm:pt modelId="{92FDE6F2-C181-4F5B-A142-CC5CDB0770DE}" type="parTrans" cxnId="{CEC6D498-A909-4EB6-892F-5E0495D58C19}">
      <dgm:prSet/>
      <dgm:spPr/>
      <dgm:t>
        <a:bodyPr/>
        <a:lstStyle/>
        <a:p>
          <a:endParaRPr lang="en-US"/>
        </a:p>
      </dgm:t>
    </dgm:pt>
    <dgm:pt modelId="{C24BCECA-DE4F-4CD5-B92C-0AB111F97784}" type="sibTrans" cxnId="{CEC6D498-A909-4EB6-892F-5E0495D58C1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6E39FD5-143F-4A9B-BE4E-DB0EE40E8CF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Fall Festival Presence</a:t>
          </a:r>
          <a:r>
            <a:rPr lang="en-US"/>
            <a:t>​</a:t>
          </a:r>
        </a:p>
      </dgm:t>
    </dgm:pt>
    <dgm:pt modelId="{A62BA372-0D9D-4155-B53C-5CA1EE49C7B7}" type="parTrans" cxnId="{4D46164E-4E4B-4527-BF7F-E98BAF3F6412}">
      <dgm:prSet/>
      <dgm:spPr/>
      <dgm:t>
        <a:bodyPr/>
        <a:lstStyle/>
        <a:p>
          <a:endParaRPr lang="en-US"/>
        </a:p>
      </dgm:t>
    </dgm:pt>
    <dgm:pt modelId="{3D312E88-141D-4183-9491-20481FFB1B57}" type="sibTrans" cxnId="{4D46164E-4E4B-4527-BF7F-E98BAF3F641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492F7C9-2C10-4146-B9F3-7B4D0FCF7B9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Parade participation and hosted a booth at the Haysville Fall Festival to raise awareness.​</a:t>
          </a:r>
        </a:p>
      </dgm:t>
    </dgm:pt>
    <dgm:pt modelId="{830AD16F-19ED-4DDA-A564-61CEAFD0C844}" type="parTrans" cxnId="{1B4BCD5B-3898-4580-A242-72807ABA4BA4}">
      <dgm:prSet/>
      <dgm:spPr/>
      <dgm:t>
        <a:bodyPr/>
        <a:lstStyle/>
        <a:p>
          <a:endParaRPr lang="en-US"/>
        </a:p>
      </dgm:t>
    </dgm:pt>
    <dgm:pt modelId="{F690B203-FC4A-4A17-B9AC-99224C7923C5}" type="sibTrans" cxnId="{1B4BCD5B-3898-4580-A242-72807ABA4BA4}">
      <dgm:prSet/>
      <dgm:spPr/>
      <dgm:t>
        <a:bodyPr/>
        <a:lstStyle/>
        <a:p>
          <a:endParaRPr lang="en-US"/>
        </a:p>
      </dgm:t>
    </dgm:pt>
    <dgm:pt modelId="{2A6EABB4-4579-4C9D-B46D-46D0AD38A8CB}" type="pres">
      <dgm:prSet presAssocID="{877FD608-E8F2-43C9-870E-9C62940ABBBD}" presName="root" presStyleCnt="0">
        <dgm:presLayoutVars>
          <dgm:dir/>
          <dgm:resizeHandles val="exact"/>
        </dgm:presLayoutVars>
      </dgm:prSet>
      <dgm:spPr/>
    </dgm:pt>
    <dgm:pt modelId="{54706F1B-8A59-48FA-B08D-26CA337183FC}" type="pres">
      <dgm:prSet presAssocID="{9BDF1035-38C7-49B2-A390-D0141AA95FF3}" presName="compNode" presStyleCnt="0"/>
      <dgm:spPr/>
    </dgm:pt>
    <dgm:pt modelId="{5AF5697F-FB1D-4E27-99B4-C398C8E9624B}" type="pres">
      <dgm:prSet presAssocID="{9BDF1035-38C7-49B2-A390-D0141AA95FF3}" presName="bgRect" presStyleLbl="bgShp" presStyleIdx="0" presStyleCnt="8"/>
      <dgm:spPr/>
    </dgm:pt>
    <dgm:pt modelId="{4BB65367-A004-4B2B-B154-3EBBDF532825}" type="pres">
      <dgm:prSet presAssocID="{9BDF1035-38C7-49B2-A390-D0141AA95FF3}" presName="iconRect" presStyleLbl="node1" presStyleIdx="0" presStyleCnt="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mote control"/>
        </a:ext>
      </dgm:extLst>
    </dgm:pt>
    <dgm:pt modelId="{D4C746A7-C118-4C6B-8F0B-C89A5B9863C5}" type="pres">
      <dgm:prSet presAssocID="{9BDF1035-38C7-49B2-A390-D0141AA95FF3}" presName="spaceRect" presStyleCnt="0"/>
      <dgm:spPr/>
    </dgm:pt>
    <dgm:pt modelId="{5BD5D9C4-A16C-487C-B3B1-C3F79DD85A37}" type="pres">
      <dgm:prSet presAssocID="{9BDF1035-38C7-49B2-A390-D0141AA95FF3}" presName="parTx" presStyleLbl="revTx" presStyleIdx="0" presStyleCnt="8">
        <dgm:presLayoutVars>
          <dgm:chMax val="0"/>
          <dgm:chPref val="0"/>
        </dgm:presLayoutVars>
      </dgm:prSet>
      <dgm:spPr/>
    </dgm:pt>
    <dgm:pt modelId="{1E6E2250-F105-482A-8F87-5E9C65DB4783}" type="pres">
      <dgm:prSet presAssocID="{C6036AC4-67F6-4925-B041-278F3E2B8165}" presName="sibTrans" presStyleCnt="0"/>
      <dgm:spPr/>
    </dgm:pt>
    <dgm:pt modelId="{F50170EF-EEF7-421A-831B-00140C0EE335}" type="pres">
      <dgm:prSet presAssocID="{0C3F28F3-93BE-404C-BB69-9549D06CB349}" presName="compNode" presStyleCnt="0"/>
      <dgm:spPr/>
    </dgm:pt>
    <dgm:pt modelId="{C46D2272-0A28-4038-9600-979AD9A4BFCF}" type="pres">
      <dgm:prSet presAssocID="{0C3F28F3-93BE-404C-BB69-9549D06CB349}" presName="bgRect" presStyleLbl="bgShp" presStyleIdx="1" presStyleCnt="8"/>
      <dgm:spPr/>
    </dgm:pt>
    <dgm:pt modelId="{934353E5-B1E8-472E-BEFE-D659CFE1DE45}" type="pres">
      <dgm:prSet presAssocID="{0C3F28F3-93BE-404C-BB69-9549D06CB349}" presName="iconRect" presStyleLbl="node1" presStyleIdx="1" presStyleCnt="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gaphone"/>
        </a:ext>
      </dgm:extLst>
    </dgm:pt>
    <dgm:pt modelId="{2059D670-B755-4299-977B-A04F4A630497}" type="pres">
      <dgm:prSet presAssocID="{0C3F28F3-93BE-404C-BB69-9549D06CB349}" presName="spaceRect" presStyleCnt="0"/>
      <dgm:spPr/>
    </dgm:pt>
    <dgm:pt modelId="{440011B9-B9DF-4782-8B59-AE89C1CCC542}" type="pres">
      <dgm:prSet presAssocID="{0C3F28F3-93BE-404C-BB69-9549D06CB349}" presName="parTx" presStyleLbl="revTx" presStyleIdx="1" presStyleCnt="8">
        <dgm:presLayoutVars>
          <dgm:chMax val="0"/>
          <dgm:chPref val="0"/>
        </dgm:presLayoutVars>
      </dgm:prSet>
      <dgm:spPr/>
    </dgm:pt>
    <dgm:pt modelId="{B4618148-B48B-4039-BD1E-C82104D8AB04}" type="pres">
      <dgm:prSet presAssocID="{F4502F37-7F44-4A62-98B3-19925649A925}" presName="sibTrans" presStyleCnt="0"/>
      <dgm:spPr/>
    </dgm:pt>
    <dgm:pt modelId="{6D6A52AD-AF09-45F7-A138-06AABFB44DC4}" type="pres">
      <dgm:prSet presAssocID="{3BB3E26A-0384-4849-AEBF-EB06571C88BC}" presName="compNode" presStyleCnt="0"/>
      <dgm:spPr/>
    </dgm:pt>
    <dgm:pt modelId="{DB8201ED-CD4A-42D1-8EC1-C3B2E6EAAFF6}" type="pres">
      <dgm:prSet presAssocID="{3BB3E26A-0384-4849-AEBF-EB06571C88BC}" presName="bgRect" presStyleLbl="bgShp" presStyleIdx="2" presStyleCnt="8"/>
      <dgm:spPr/>
    </dgm:pt>
    <dgm:pt modelId="{CBDD1B69-5FB7-4A4F-8674-635D6FAC6110}" type="pres">
      <dgm:prSet presAssocID="{3BB3E26A-0384-4849-AEBF-EB06571C88BC}" presName="iconRect" presStyleLbl="node1" presStyleIdx="2" presStyleCnt="8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ail"/>
        </a:ext>
      </dgm:extLst>
    </dgm:pt>
    <dgm:pt modelId="{499C0EB6-28FE-4EE4-B2A7-8350B6FE6A2A}" type="pres">
      <dgm:prSet presAssocID="{3BB3E26A-0384-4849-AEBF-EB06571C88BC}" presName="spaceRect" presStyleCnt="0"/>
      <dgm:spPr/>
    </dgm:pt>
    <dgm:pt modelId="{C93CDC2A-F78F-45BC-AF37-17E3CDAB9937}" type="pres">
      <dgm:prSet presAssocID="{3BB3E26A-0384-4849-AEBF-EB06571C88BC}" presName="parTx" presStyleLbl="revTx" presStyleIdx="2" presStyleCnt="8">
        <dgm:presLayoutVars>
          <dgm:chMax val="0"/>
          <dgm:chPref val="0"/>
        </dgm:presLayoutVars>
      </dgm:prSet>
      <dgm:spPr/>
    </dgm:pt>
    <dgm:pt modelId="{0881375E-6696-4E25-9671-E9B59C7C1BFB}" type="pres">
      <dgm:prSet presAssocID="{BE6302B9-EECC-4233-A52C-CB24EB6EE2B2}" presName="sibTrans" presStyleCnt="0"/>
      <dgm:spPr/>
    </dgm:pt>
    <dgm:pt modelId="{5850B0FF-5C29-4DA0-B28E-9A3A22841F9F}" type="pres">
      <dgm:prSet presAssocID="{0A333764-4BFD-4A73-878F-3ADF90AC4E4E}" presName="compNode" presStyleCnt="0"/>
      <dgm:spPr/>
    </dgm:pt>
    <dgm:pt modelId="{81138849-FE54-4A9E-98E2-819161AB067D}" type="pres">
      <dgm:prSet presAssocID="{0A333764-4BFD-4A73-878F-3ADF90AC4E4E}" presName="bgRect" presStyleLbl="bgShp" presStyleIdx="3" presStyleCnt="8"/>
      <dgm:spPr/>
    </dgm:pt>
    <dgm:pt modelId="{8453428D-B1A6-4351-88C5-6D8D5AE469A1}" type="pres">
      <dgm:prSet presAssocID="{0A333764-4BFD-4A73-878F-3ADF90AC4E4E}" presName="iconRect" presStyleLbl="node1" presStyleIdx="3" presStyleCnt="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nvelope"/>
        </a:ext>
      </dgm:extLst>
    </dgm:pt>
    <dgm:pt modelId="{2815FF64-0A9C-44FC-ABCC-B3CC1CAE6CCC}" type="pres">
      <dgm:prSet presAssocID="{0A333764-4BFD-4A73-878F-3ADF90AC4E4E}" presName="spaceRect" presStyleCnt="0"/>
      <dgm:spPr/>
    </dgm:pt>
    <dgm:pt modelId="{1FCAC179-E761-45B5-9E7D-83093B3F93B0}" type="pres">
      <dgm:prSet presAssocID="{0A333764-4BFD-4A73-878F-3ADF90AC4E4E}" presName="parTx" presStyleLbl="revTx" presStyleIdx="3" presStyleCnt="8">
        <dgm:presLayoutVars>
          <dgm:chMax val="0"/>
          <dgm:chPref val="0"/>
        </dgm:presLayoutVars>
      </dgm:prSet>
      <dgm:spPr/>
    </dgm:pt>
    <dgm:pt modelId="{61CD114E-BE58-4737-8EB9-4EB312D44752}" type="pres">
      <dgm:prSet presAssocID="{B78EBEBB-4496-4ED8-A145-7255C09DFBBD}" presName="sibTrans" presStyleCnt="0"/>
      <dgm:spPr/>
    </dgm:pt>
    <dgm:pt modelId="{980A2F92-D370-4C19-A34B-7B9A4933FF1B}" type="pres">
      <dgm:prSet presAssocID="{A1DBE35F-AFA4-4B8B-8069-B2C087CA6437}" presName="compNode" presStyleCnt="0"/>
      <dgm:spPr/>
    </dgm:pt>
    <dgm:pt modelId="{53C749C6-6B00-4854-8863-E83EB6A6A009}" type="pres">
      <dgm:prSet presAssocID="{A1DBE35F-AFA4-4B8B-8069-B2C087CA6437}" presName="bgRect" presStyleLbl="bgShp" presStyleIdx="4" presStyleCnt="8"/>
      <dgm:spPr/>
    </dgm:pt>
    <dgm:pt modelId="{B3A8B5E2-B0BB-4A1A-B35C-96977C44ED4E}" type="pres">
      <dgm:prSet presAssocID="{A1DBE35F-AFA4-4B8B-8069-B2C087CA6437}" presName="iconRect" presStyleLbl="node1" presStyleIdx="4" presStyleCnt="8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69C2415E-E07F-4018-8672-A1013FE06EEA}" type="pres">
      <dgm:prSet presAssocID="{A1DBE35F-AFA4-4B8B-8069-B2C087CA6437}" presName="spaceRect" presStyleCnt="0"/>
      <dgm:spPr/>
    </dgm:pt>
    <dgm:pt modelId="{ED6C9B6F-7ECF-4E43-9687-8541722FADF3}" type="pres">
      <dgm:prSet presAssocID="{A1DBE35F-AFA4-4B8B-8069-B2C087CA6437}" presName="parTx" presStyleLbl="revTx" presStyleIdx="4" presStyleCnt="8">
        <dgm:presLayoutVars>
          <dgm:chMax val="0"/>
          <dgm:chPref val="0"/>
        </dgm:presLayoutVars>
      </dgm:prSet>
      <dgm:spPr/>
    </dgm:pt>
    <dgm:pt modelId="{2D1C7868-7935-4CB4-B09D-32D909433A56}" type="pres">
      <dgm:prSet presAssocID="{A03396D0-BEF7-4CEA-87F8-9B6D3A5BE5EB}" presName="sibTrans" presStyleCnt="0"/>
      <dgm:spPr/>
    </dgm:pt>
    <dgm:pt modelId="{882A9B32-AE03-4AEA-9DCC-F6D4A79F4621}" type="pres">
      <dgm:prSet presAssocID="{EA2951EF-D971-4D5C-9716-0C647E1A7FEF}" presName="compNode" presStyleCnt="0"/>
      <dgm:spPr/>
    </dgm:pt>
    <dgm:pt modelId="{4FDFFBAD-5AF3-44EF-A67B-F3C2A9BED1B8}" type="pres">
      <dgm:prSet presAssocID="{EA2951EF-D971-4D5C-9716-0C647E1A7FEF}" presName="bgRect" presStyleLbl="bgShp" presStyleIdx="5" presStyleCnt="8"/>
      <dgm:spPr/>
    </dgm:pt>
    <dgm:pt modelId="{E9F875D1-0F73-4F4C-A668-25B2A12F63F1}" type="pres">
      <dgm:prSet presAssocID="{EA2951EF-D971-4D5C-9716-0C647E1A7FEF}" presName="iconRect" presStyleLbl="node1" presStyleIdx="5" presStyleCnt="8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ting"/>
        </a:ext>
      </dgm:extLst>
    </dgm:pt>
    <dgm:pt modelId="{EED43739-DFE6-4E15-86A7-C8348D83A74D}" type="pres">
      <dgm:prSet presAssocID="{EA2951EF-D971-4D5C-9716-0C647E1A7FEF}" presName="spaceRect" presStyleCnt="0"/>
      <dgm:spPr/>
    </dgm:pt>
    <dgm:pt modelId="{A430D66A-25CA-4F13-BB02-B53B0D20BE4D}" type="pres">
      <dgm:prSet presAssocID="{EA2951EF-D971-4D5C-9716-0C647E1A7FEF}" presName="parTx" presStyleLbl="revTx" presStyleIdx="5" presStyleCnt="8">
        <dgm:presLayoutVars>
          <dgm:chMax val="0"/>
          <dgm:chPref val="0"/>
        </dgm:presLayoutVars>
      </dgm:prSet>
      <dgm:spPr/>
    </dgm:pt>
    <dgm:pt modelId="{42719E56-8D10-434D-B4A4-21EA6D852624}" type="pres">
      <dgm:prSet presAssocID="{C24BCECA-DE4F-4CD5-B92C-0AB111F97784}" presName="sibTrans" presStyleCnt="0"/>
      <dgm:spPr/>
    </dgm:pt>
    <dgm:pt modelId="{BC2DD4F7-45EC-4D8C-933A-3E1EF05AF988}" type="pres">
      <dgm:prSet presAssocID="{D6E39FD5-143F-4A9B-BE4E-DB0EE40E8CF7}" presName="compNode" presStyleCnt="0"/>
      <dgm:spPr/>
    </dgm:pt>
    <dgm:pt modelId="{ED093258-D672-4F34-92A0-50E228277A67}" type="pres">
      <dgm:prSet presAssocID="{D6E39FD5-143F-4A9B-BE4E-DB0EE40E8CF7}" presName="bgRect" presStyleLbl="bgShp" presStyleIdx="6" presStyleCnt="8"/>
      <dgm:spPr/>
    </dgm:pt>
    <dgm:pt modelId="{E2E52BAC-3341-4DB2-81BE-9FF835042D1F}" type="pres">
      <dgm:prSet presAssocID="{D6E39FD5-143F-4A9B-BE4E-DB0EE40E8CF7}" presName="iconRect" presStyleLbl="node1" presStyleIdx="6" presStyleCnt="8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r"/>
        </a:ext>
      </dgm:extLst>
    </dgm:pt>
    <dgm:pt modelId="{FAA353D6-E3D5-4EF6-8BFA-C2DFE7478959}" type="pres">
      <dgm:prSet presAssocID="{D6E39FD5-143F-4A9B-BE4E-DB0EE40E8CF7}" presName="spaceRect" presStyleCnt="0"/>
      <dgm:spPr/>
    </dgm:pt>
    <dgm:pt modelId="{604163BA-07EB-44F2-94AE-DEC1E96546A0}" type="pres">
      <dgm:prSet presAssocID="{D6E39FD5-143F-4A9B-BE4E-DB0EE40E8CF7}" presName="parTx" presStyleLbl="revTx" presStyleIdx="6" presStyleCnt="8">
        <dgm:presLayoutVars>
          <dgm:chMax val="0"/>
          <dgm:chPref val="0"/>
        </dgm:presLayoutVars>
      </dgm:prSet>
      <dgm:spPr/>
    </dgm:pt>
    <dgm:pt modelId="{CDD5B37C-603E-4D14-BB9A-C64056BAA4F7}" type="pres">
      <dgm:prSet presAssocID="{3D312E88-141D-4183-9491-20481FFB1B57}" presName="sibTrans" presStyleCnt="0"/>
      <dgm:spPr/>
    </dgm:pt>
    <dgm:pt modelId="{1E10AE6E-B7BF-47EE-A798-E3607D27C9FE}" type="pres">
      <dgm:prSet presAssocID="{0492F7C9-2C10-4146-B9F3-7B4D0FCF7B9D}" presName="compNode" presStyleCnt="0"/>
      <dgm:spPr/>
    </dgm:pt>
    <dgm:pt modelId="{B02B163D-D2D6-4B6C-8EF9-F1FE5B47C14D}" type="pres">
      <dgm:prSet presAssocID="{0492F7C9-2C10-4146-B9F3-7B4D0FCF7B9D}" presName="bgRect" presStyleLbl="bgShp" presStyleIdx="7" presStyleCnt="8"/>
      <dgm:spPr/>
    </dgm:pt>
    <dgm:pt modelId="{9179B0D8-46F4-4AD1-9090-E2B80E36F5CA}" type="pres">
      <dgm:prSet presAssocID="{0492F7C9-2C10-4146-B9F3-7B4D0FCF7B9D}" presName="iconRect" presStyleLbl="node1" presStyleIdx="7" presStyleCnt="8"/>
      <dgm:spPr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ragon Dance"/>
        </a:ext>
      </dgm:extLst>
    </dgm:pt>
    <dgm:pt modelId="{71D39CF8-F7A5-4C7B-B859-C14147900770}" type="pres">
      <dgm:prSet presAssocID="{0492F7C9-2C10-4146-B9F3-7B4D0FCF7B9D}" presName="spaceRect" presStyleCnt="0"/>
      <dgm:spPr/>
    </dgm:pt>
    <dgm:pt modelId="{F214EC79-BC55-43A4-9CD6-7392D6B007B0}" type="pres">
      <dgm:prSet presAssocID="{0492F7C9-2C10-4146-B9F3-7B4D0FCF7B9D}" presName="parTx" presStyleLbl="revTx" presStyleIdx="7" presStyleCnt="8">
        <dgm:presLayoutVars>
          <dgm:chMax val="0"/>
          <dgm:chPref val="0"/>
        </dgm:presLayoutVars>
      </dgm:prSet>
      <dgm:spPr/>
    </dgm:pt>
  </dgm:ptLst>
  <dgm:cxnLst>
    <dgm:cxn modelId="{51115306-607B-47EB-964A-EC5065071882}" type="presOf" srcId="{0C3F28F3-93BE-404C-BB69-9549D06CB349}" destId="{440011B9-B9DF-4782-8B59-AE89C1CCC542}" srcOrd="0" destOrd="0" presId="urn:microsoft.com/office/officeart/2018/2/layout/IconVerticalSolidList"/>
    <dgm:cxn modelId="{CBAA513D-2CC6-46ED-9A36-E25837C1AE81}" srcId="{877FD608-E8F2-43C9-870E-9C62940ABBBD}" destId="{3BB3E26A-0384-4849-AEBF-EB06571C88BC}" srcOrd="2" destOrd="0" parTransId="{9B902CF4-78C9-4E86-94C5-9D742D92A739}" sibTransId="{BE6302B9-EECC-4233-A52C-CB24EB6EE2B2}"/>
    <dgm:cxn modelId="{8D507A5B-0C1E-4C45-887C-97A85E9B7D7E}" srcId="{877FD608-E8F2-43C9-870E-9C62940ABBBD}" destId="{A1DBE35F-AFA4-4B8B-8069-B2C087CA6437}" srcOrd="4" destOrd="0" parTransId="{B15A7EE9-F4E2-47D7-9889-8E595878D059}" sibTransId="{A03396D0-BEF7-4CEA-87F8-9B6D3A5BE5EB}"/>
    <dgm:cxn modelId="{1B4BCD5B-3898-4580-A242-72807ABA4BA4}" srcId="{877FD608-E8F2-43C9-870E-9C62940ABBBD}" destId="{0492F7C9-2C10-4146-B9F3-7B4D0FCF7B9D}" srcOrd="7" destOrd="0" parTransId="{830AD16F-19ED-4DDA-A564-61CEAFD0C844}" sibTransId="{F690B203-FC4A-4A17-B9AC-99224C7923C5}"/>
    <dgm:cxn modelId="{4D46164E-4E4B-4527-BF7F-E98BAF3F6412}" srcId="{877FD608-E8F2-43C9-870E-9C62940ABBBD}" destId="{D6E39FD5-143F-4A9B-BE4E-DB0EE40E8CF7}" srcOrd="6" destOrd="0" parTransId="{A62BA372-0D9D-4155-B53C-5CA1EE49C7B7}" sibTransId="{3D312E88-141D-4183-9491-20481FFB1B57}"/>
    <dgm:cxn modelId="{6F9B2B6F-A84E-408B-8FCA-A98594985616}" type="presOf" srcId="{D6E39FD5-143F-4A9B-BE4E-DB0EE40E8CF7}" destId="{604163BA-07EB-44F2-94AE-DEC1E96546A0}" srcOrd="0" destOrd="0" presId="urn:microsoft.com/office/officeart/2018/2/layout/IconVerticalSolidList"/>
    <dgm:cxn modelId="{D5A23C90-D265-41F0-9198-0D9FD4F06827}" type="presOf" srcId="{A1DBE35F-AFA4-4B8B-8069-B2C087CA6437}" destId="{ED6C9B6F-7ECF-4E43-9687-8541722FADF3}" srcOrd="0" destOrd="0" presId="urn:microsoft.com/office/officeart/2018/2/layout/IconVerticalSolidList"/>
    <dgm:cxn modelId="{D8452498-3A4A-4F4A-813F-EAD52FDA5D64}" srcId="{877FD608-E8F2-43C9-870E-9C62940ABBBD}" destId="{9BDF1035-38C7-49B2-A390-D0141AA95FF3}" srcOrd="0" destOrd="0" parTransId="{1CDE0A6F-A726-40D1-A691-22D542629EB0}" sibTransId="{C6036AC4-67F6-4925-B041-278F3E2B8165}"/>
    <dgm:cxn modelId="{CEC6D498-A909-4EB6-892F-5E0495D58C19}" srcId="{877FD608-E8F2-43C9-870E-9C62940ABBBD}" destId="{EA2951EF-D971-4D5C-9716-0C647E1A7FEF}" srcOrd="5" destOrd="0" parTransId="{92FDE6F2-C181-4F5B-A142-CC5CDB0770DE}" sibTransId="{C24BCECA-DE4F-4CD5-B92C-0AB111F97784}"/>
    <dgm:cxn modelId="{85348FA9-1EEB-44E0-A5DB-C2CC993F8F14}" type="presOf" srcId="{877FD608-E8F2-43C9-870E-9C62940ABBBD}" destId="{2A6EABB4-4579-4C9D-B46D-46D0AD38A8CB}" srcOrd="0" destOrd="0" presId="urn:microsoft.com/office/officeart/2018/2/layout/IconVerticalSolidList"/>
    <dgm:cxn modelId="{50EF92C0-0EC5-4DD0-8EEF-E5C6448DF4E3}" type="presOf" srcId="{EA2951EF-D971-4D5C-9716-0C647E1A7FEF}" destId="{A430D66A-25CA-4F13-BB02-B53B0D20BE4D}" srcOrd="0" destOrd="0" presId="urn:microsoft.com/office/officeart/2018/2/layout/IconVerticalSolidList"/>
    <dgm:cxn modelId="{510A1CC5-4BBE-4C5A-BC17-4FEA2505F8D6}" srcId="{877FD608-E8F2-43C9-870E-9C62940ABBBD}" destId="{0A333764-4BFD-4A73-878F-3ADF90AC4E4E}" srcOrd="3" destOrd="0" parTransId="{2D0F42B9-3583-43DD-AD8A-6250EB0CF54B}" sibTransId="{B78EBEBB-4496-4ED8-A145-7255C09DFBBD}"/>
    <dgm:cxn modelId="{B3F195C5-89D9-486B-83EA-315A9F767C0D}" srcId="{877FD608-E8F2-43C9-870E-9C62940ABBBD}" destId="{0C3F28F3-93BE-404C-BB69-9549D06CB349}" srcOrd="1" destOrd="0" parTransId="{F7DB0299-B473-468A-90AD-FA79A9ABF450}" sibTransId="{F4502F37-7F44-4A62-98B3-19925649A925}"/>
    <dgm:cxn modelId="{992753C9-B6DA-473F-A566-EB7E702CC800}" type="presOf" srcId="{0492F7C9-2C10-4146-B9F3-7B4D0FCF7B9D}" destId="{F214EC79-BC55-43A4-9CD6-7392D6B007B0}" srcOrd="0" destOrd="0" presId="urn:microsoft.com/office/officeart/2018/2/layout/IconVerticalSolidList"/>
    <dgm:cxn modelId="{189073CB-990E-4C30-8DDA-470D1E217516}" type="presOf" srcId="{3BB3E26A-0384-4849-AEBF-EB06571C88BC}" destId="{C93CDC2A-F78F-45BC-AF37-17E3CDAB9937}" srcOrd="0" destOrd="0" presId="urn:microsoft.com/office/officeart/2018/2/layout/IconVerticalSolidList"/>
    <dgm:cxn modelId="{FA37D9D4-23BB-41A9-ABC0-7811E41060E4}" type="presOf" srcId="{9BDF1035-38C7-49B2-A390-D0141AA95FF3}" destId="{5BD5D9C4-A16C-487C-B3B1-C3F79DD85A37}" srcOrd="0" destOrd="0" presId="urn:microsoft.com/office/officeart/2018/2/layout/IconVerticalSolidList"/>
    <dgm:cxn modelId="{F5AD49EE-7018-4BC1-AB70-46CABFCD2A39}" type="presOf" srcId="{0A333764-4BFD-4A73-878F-3ADF90AC4E4E}" destId="{1FCAC179-E761-45B5-9E7D-83093B3F93B0}" srcOrd="0" destOrd="0" presId="urn:microsoft.com/office/officeart/2018/2/layout/IconVerticalSolidList"/>
    <dgm:cxn modelId="{B70B7D44-299F-4A69-8896-1FBF8318D1D1}" type="presParOf" srcId="{2A6EABB4-4579-4C9D-B46D-46D0AD38A8CB}" destId="{54706F1B-8A59-48FA-B08D-26CA337183FC}" srcOrd="0" destOrd="0" presId="urn:microsoft.com/office/officeart/2018/2/layout/IconVerticalSolidList"/>
    <dgm:cxn modelId="{E18DBB5B-8402-4286-B0F9-FDCE3A9BBEED}" type="presParOf" srcId="{54706F1B-8A59-48FA-B08D-26CA337183FC}" destId="{5AF5697F-FB1D-4E27-99B4-C398C8E9624B}" srcOrd="0" destOrd="0" presId="urn:microsoft.com/office/officeart/2018/2/layout/IconVerticalSolidList"/>
    <dgm:cxn modelId="{046FC8C2-D2F0-4C82-848C-83EE14E820D0}" type="presParOf" srcId="{54706F1B-8A59-48FA-B08D-26CA337183FC}" destId="{4BB65367-A004-4B2B-B154-3EBBDF532825}" srcOrd="1" destOrd="0" presId="urn:microsoft.com/office/officeart/2018/2/layout/IconVerticalSolidList"/>
    <dgm:cxn modelId="{07DBD440-DAE5-4FAD-8E6D-F0B92CBDEBE8}" type="presParOf" srcId="{54706F1B-8A59-48FA-B08D-26CA337183FC}" destId="{D4C746A7-C118-4C6B-8F0B-C89A5B9863C5}" srcOrd="2" destOrd="0" presId="urn:microsoft.com/office/officeart/2018/2/layout/IconVerticalSolidList"/>
    <dgm:cxn modelId="{D356F31A-24DB-4722-83E2-DA5F0CABFE5C}" type="presParOf" srcId="{54706F1B-8A59-48FA-B08D-26CA337183FC}" destId="{5BD5D9C4-A16C-487C-B3B1-C3F79DD85A37}" srcOrd="3" destOrd="0" presId="urn:microsoft.com/office/officeart/2018/2/layout/IconVerticalSolidList"/>
    <dgm:cxn modelId="{E0A6253E-7C4B-46B8-9F3B-09999A796D39}" type="presParOf" srcId="{2A6EABB4-4579-4C9D-B46D-46D0AD38A8CB}" destId="{1E6E2250-F105-482A-8F87-5E9C65DB4783}" srcOrd="1" destOrd="0" presId="urn:microsoft.com/office/officeart/2018/2/layout/IconVerticalSolidList"/>
    <dgm:cxn modelId="{13E6E2D3-B353-4226-9DCF-720FE85FEEC6}" type="presParOf" srcId="{2A6EABB4-4579-4C9D-B46D-46D0AD38A8CB}" destId="{F50170EF-EEF7-421A-831B-00140C0EE335}" srcOrd="2" destOrd="0" presId="urn:microsoft.com/office/officeart/2018/2/layout/IconVerticalSolidList"/>
    <dgm:cxn modelId="{18815312-CD27-4471-94D7-062DC2EB5BE5}" type="presParOf" srcId="{F50170EF-EEF7-421A-831B-00140C0EE335}" destId="{C46D2272-0A28-4038-9600-979AD9A4BFCF}" srcOrd="0" destOrd="0" presId="urn:microsoft.com/office/officeart/2018/2/layout/IconVerticalSolidList"/>
    <dgm:cxn modelId="{DA861A16-A794-4D21-BB47-8444B365489C}" type="presParOf" srcId="{F50170EF-EEF7-421A-831B-00140C0EE335}" destId="{934353E5-B1E8-472E-BEFE-D659CFE1DE45}" srcOrd="1" destOrd="0" presId="urn:microsoft.com/office/officeart/2018/2/layout/IconVerticalSolidList"/>
    <dgm:cxn modelId="{10CCFC28-2FA8-4575-89B6-2BD87B1BC7BD}" type="presParOf" srcId="{F50170EF-EEF7-421A-831B-00140C0EE335}" destId="{2059D670-B755-4299-977B-A04F4A630497}" srcOrd="2" destOrd="0" presId="urn:microsoft.com/office/officeart/2018/2/layout/IconVerticalSolidList"/>
    <dgm:cxn modelId="{6187731E-8B09-41DC-A821-C4BEA3AD8BFA}" type="presParOf" srcId="{F50170EF-EEF7-421A-831B-00140C0EE335}" destId="{440011B9-B9DF-4782-8B59-AE89C1CCC542}" srcOrd="3" destOrd="0" presId="urn:microsoft.com/office/officeart/2018/2/layout/IconVerticalSolidList"/>
    <dgm:cxn modelId="{EAE77786-670F-40D0-8D2E-D732E03C0958}" type="presParOf" srcId="{2A6EABB4-4579-4C9D-B46D-46D0AD38A8CB}" destId="{B4618148-B48B-4039-BD1E-C82104D8AB04}" srcOrd="3" destOrd="0" presId="urn:microsoft.com/office/officeart/2018/2/layout/IconVerticalSolidList"/>
    <dgm:cxn modelId="{F0D4CC1A-F9BE-4D66-A97E-63D95814D591}" type="presParOf" srcId="{2A6EABB4-4579-4C9D-B46D-46D0AD38A8CB}" destId="{6D6A52AD-AF09-45F7-A138-06AABFB44DC4}" srcOrd="4" destOrd="0" presId="urn:microsoft.com/office/officeart/2018/2/layout/IconVerticalSolidList"/>
    <dgm:cxn modelId="{EEDE10FC-6F76-4B46-A604-8118FDDFE41D}" type="presParOf" srcId="{6D6A52AD-AF09-45F7-A138-06AABFB44DC4}" destId="{DB8201ED-CD4A-42D1-8EC1-C3B2E6EAAFF6}" srcOrd="0" destOrd="0" presId="urn:microsoft.com/office/officeart/2018/2/layout/IconVerticalSolidList"/>
    <dgm:cxn modelId="{CEA75AD1-7AA0-4BFD-AE1B-AA979D5F74CA}" type="presParOf" srcId="{6D6A52AD-AF09-45F7-A138-06AABFB44DC4}" destId="{CBDD1B69-5FB7-4A4F-8674-635D6FAC6110}" srcOrd="1" destOrd="0" presId="urn:microsoft.com/office/officeart/2018/2/layout/IconVerticalSolidList"/>
    <dgm:cxn modelId="{666CF1B8-E102-41EF-8A60-39B6C081C04C}" type="presParOf" srcId="{6D6A52AD-AF09-45F7-A138-06AABFB44DC4}" destId="{499C0EB6-28FE-4EE4-B2A7-8350B6FE6A2A}" srcOrd="2" destOrd="0" presId="urn:microsoft.com/office/officeart/2018/2/layout/IconVerticalSolidList"/>
    <dgm:cxn modelId="{D0699BBA-13BE-4FCA-B929-9148ABECC937}" type="presParOf" srcId="{6D6A52AD-AF09-45F7-A138-06AABFB44DC4}" destId="{C93CDC2A-F78F-45BC-AF37-17E3CDAB9937}" srcOrd="3" destOrd="0" presId="urn:microsoft.com/office/officeart/2018/2/layout/IconVerticalSolidList"/>
    <dgm:cxn modelId="{8ACDB72C-50BA-40EE-A18F-92ADA327F243}" type="presParOf" srcId="{2A6EABB4-4579-4C9D-B46D-46D0AD38A8CB}" destId="{0881375E-6696-4E25-9671-E9B59C7C1BFB}" srcOrd="5" destOrd="0" presId="urn:microsoft.com/office/officeart/2018/2/layout/IconVerticalSolidList"/>
    <dgm:cxn modelId="{6D36A547-6360-45E0-87C3-39750E34D066}" type="presParOf" srcId="{2A6EABB4-4579-4C9D-B46D-46D0AD38A8CB}" destId="{5850B0FF-5C29-4DA0-B28E-9A3A22841F9F}" srcOrd="6" destOrd="0" presId="urn:microsoft.com/office/officeart/2018/2/layout/IconVerticalSolidList"/>
    <dgm:cxn modelId="{2E8DEDFB-81E1-431C-B921-0E56E5A6A8AE}" type="presParOf" srcId="{5850B0FF-5C29-4DA0-B28E-9A3A22841F9F}" destId="{81138849-FE54-4A9E-98E2-819161AB067D}" srcOrd="0" destOrd="0" presId="urn:microsoft.com/office/officeart/2018/2/layout/IconVerticalSolidList"/>
    <dgm:cxn modelId="{4A62114A-6308-42F4-BA30-BB502217A982}" type="presParOf" srcId="{5850B0FF-5C29-4DA0-B28E-9A3A22841F9F}" destId="{8453428D-B1A6-4351-88C5-6D8D5AE469A1}" srcOrd="1" destOrd="0" presId="urn:microsoft.com/office/officeart/2018/2/layout/IconVerticalSolidList"/>
    <dgm:cxn modelId="{2B8A22FE-4029-4A03-AED1-B5AEDAF11D41}" type="presParOf" srcId="{5850B0FF-5C29-4DA0-B28E-9A3A22841F9F}" destId="{2815FF64-0A9C-44FC-ABCC-B3CC1CAE6CCC}" srcOrd="2" destOrd="0" presId="urn:microsoft.com/office/officeart/2018/2/layout/IconVerticalSolidList"/>
    <dgm:cxn modelId="{C7B6A971-B61B-41F4-8809-B9E3AE6F037C}" type="presParOf" srcId="{5850B0FF-5C29-4DA0-B28E-9A3A22841F9F}" destId="{1FCAC179-E761-45B5-9E7D-83093B3F93B0}" srcOrd="3" destOrd="0" presId="urn:microsoft.com/office/officeart/2018/2/layout/IconVerticalSolidList"/>
    <dgm:cxn modelId="{B87087E6-A454-4D51-9CBF-E52EA4E1CD6C}" type="presParOf" srcId="{2A6EABB4-4579-4C9D-B46D-46D0AD38A8CB}" destId="{61CD114E-BE58-4737-8EB9-4EB312D44752}" srcOrd="7" destOrd="0" presId="urn:microsoft.com/office/officeart/2018/2/layout/IconVerticalSolidList"/>
    <dgm:cxn modelId="{6A33F1EA-3846-4EC2-83E8-CCE6E08B9E37}" type="presParOf" srcId="{2A6EABB4-4579-4C9D-B46D-46D0AD38A8CB}" destId="{980A2F92-D370-4C19-A34B-7B9A4933FF1B}" srcOrd="8" destOrd="0" presId="urn:microsoft.com/office/officeart/2018/2/layout/IconVerticalSolidList"/>
    <dgm:cxn modelId="{9248C7F1-B429-4F23-9261-8B46ECD7269B}" type="presParOf" srcId="{980A2F92-D370-4C19-A34B-7B9A4933FF1B}" destId="{53C749C6-6B00-4854-8863-E83EB6A6A009}" srcOrd="0" destOrd="0" presId="urn:microsoft.com/office/officeart/2018/2/layout/IconVerticalSolidList"/>
    <dgm:cxn modelId="{F57D6CF1-F6B0-40B3-8C57-84F3F4C28BEE}" type="presParOf" srcId="{980A2F92-D370-4C19-A34B-7B9A4933FF1B}" destId="{B3A8B5E2-B0BB-4A1A-B35C-96977C44ED4E}" srcOrd="1" destOrd="0" presId="urn:microsoft.com/office/officeart/2018/2/layout/IconVerticalSolidList"/>
    <dgm:cxn modelId="{8562CF01-1B7A-4151-846D-F90517F39EB5}" type="presParOf" srcId="{980A2F92-D370-4C19-A34B-7B9A4933FF1B}" destId="{69C2415E-E07F-4018-8672-A1013FE06EEA}" srcOrd="2" destOrd="0" presId="urn:microsoft.com/office/officeart/2018/2/layout/IconVerticalSolidList"/>
    <dgm:cxn modelId="{98055209-DC73-450B-ABD2-C4C26761C214}" type="presParOf" srcId="{980A2F92-D370-4C19-A34B-7B9A4933FF1B}" destId="{ED6C9B6F-7ECF-4E43-9687-8541722FADF3}" srcOrd="3" destOrd="0" presId="urn:microsoft.com/office/officeart/2018/2/layout/IconVerticalSolidList"/>
    <dgm:cxn modelId="{70E76E16-B68A-4AB0-8EBF-0AAE29AA3F92}" type="presParOf" srcId="{2A6EABB4-4579-4C9D-B46D-46D0AD38A8CB}" destId="{2D1C7868-7935-4CB4-B09D-32D909433A56}" srcOrd="9" destOrd="0" presId="urn:microsoft.com/office/officeart/2018/2/layout/IconVerticalSolidList"/>
    <dgm:cxn modelId="{804863B5-CC1B-4608-B2CB-FE9F9DC009CF}" type="presParOf" srcId="{2A6EABB4-4579-4C9D-B46D-46D0AD38A8CB}" destId="{882A9B32-AE03-4AEA-9DCC-F6D4A79F4621}" srcOrd="10" destOrd="0" presId="urn:microsoft.com/office/officeart/2018/2/layout/IconVerticalSolidList"/>
    <dgm:cxn modelId="{786DDF52-B75E-49A9-BF1D-78BA9E069A09}" type="presParOf" srcId="{882A9B32-AE03-4AEA-9DCC-F6D4A79F4621}" destId="{4FDFFBAD-5AF3-44EF-A67B-F3C2A9BED1B8}" srcOrd="0" destOrd="0" presId="urn:microsoft.com/office/officeart/2018/2/layout/IconVerticalSolidList"/>
    <dgm:cxn modelId="{14514FF6-B12B-453B-8717-A04034489513}" type="presParOf" srcId="{882A9B32-AE03-4AEA-9DCC-F6D4A79F4621}" destId="{E9F875D1-0F73-4F4C-A668-25B2A12F63F1}" srcOrd="1" destOrd="0" presId="urn:microsoft.com/office/officeart/2018/2/layout/IconVerticalSolidList"/>
    <dgm:cxn modelId="{67C59AD8-3BCD-4853-8A6A-6721749356E3}" type="presParOf" srcId="{882A9B32-AE03-4AEA-9DCC-F6D4A79F4621}" destId="{EED43739-DFE6-4E15-86A7-C8348D83A74D}" srcOrd="2" destOrd="0" presId="urn:microsoft.com/office/officeart/2018/2/layout/IconVerticalSolidList"/>
    <dgm:cxn modelId="{2213969D-D35B-45CF-945F-12525C1F3A56}" type="presParOf" srcId="{882A9B32-AE03-4AEA-9DCC-F6D4A79F4621}" destId="{A430D66A-25CA-4F13-BB02-B53B0D20BE4D}" srcOrd="3" destOrd="0" presId="urn:microsoft.com/office/officeart/2018/2/layout/IconVerticalSolidList"/>
    <dgm:cxn modelId="{A3414C78-6412-4301-A8DF-52BD0D7C163D}" type="presParOf" srcId="{2A6EABB4-4579-4C9D-B46D-46D0AD38A8CB}" destId="{42719E56-8D10-434D-B4A4-21EA6D852624}" srcOrd="11" destOrd="0" presId="urn:microsoft.com/office/officeart/2018/2/layout/IconVerticalSolidList"/>
    <dgm:cxn modelId="{05D2F704-FE9B-4117-81FB-74A82F84C606}" type="presParOf" srcId="{2A6EABB4-4579-4C9D-B46D-46D0AD38A8CB}" destId="{BC2DD4F7-45EC-4D8C-933A-3E1EF05AF988}" srcOrd="12" destOrd="0" presId="urn:microsoft.com/office/officeart/2018/2/layout/IconVerticalSolidList"/>
    <dgm:cxn modelId="{44CC2680-D92A-4B6B-8EB8-318D1B68B2C5}" type="presParOf" srcId="{BC2DD4F7-45EC-4D8C-933A-3E1EF05AF988}" destId="{ED093258-D672-4F34-92A0-50E228277A67}" srcOrd="0" destOrd="0" presId="urn:microsoft.com/office/officeart/2018/2/layout/IconVerticalSolidList"/>
    <dgm:cxn modelId="{1CCCBF71-45C7-452D-AECA-EB1EF7E8D6E2}" type="presParOf" srcId="{BC2DD4F7-45EC-4D8C-933A-3E1EF05AF988}" destId="{E2E52BAC-3341-4DB2-81BE-9FF835042D1F}" srcOrd="1" destOrd="0" presId="urn:microsoft.com/office/officeart/2018/2/layout/IconVerticalSolidList"/>
    <dgm:cxn modelId="{D8AB0621-6542-4230-86F8-54B995B499C0}" type="presParOf" srcId="{BC2DD4F7-45EC-4D8C-933A-3E1EF05AF988}" destId="{FAA353D6-E3D5-4EF6-8BFA-C2DFE7478959}" srcOrd="2" destOrd="0" presId="urn:microsoft.com/office/officeart/2018/2/layout/IconVerticalSolidList"/>
    <dgm:cxn modelId="{7931C6F4-1010-48B1-AD54-C93211A835CB}" type="presParOf" srcId="{BC2DD4F7-45EC-4D8C-933A-3E1EF05AF988}" destId="{604163BA-07EB-44F2-94AE-DEC1E96546A0}" srcOrd="3" destOrd="0" presId="urn:microsoft.com/office/officeart/2018/2/layout/IconVerticalSolidList"/>
    <dgm:cxn modelId="{9B2BCAAB-FA1D-415E-9323-D44C8026B98E}" type="presParOf" srcId="{2A6EABB4-4579-4C9D-B46D-46D0AD38A8CB}" destId="{CDD5B37C-603E-4D14-BB9A-C64056BAA4F7}" srcOrd="13" destOrd="0" presId="urn:microsoft.com/office/officeart/2018/2/layout/IconVerticalSolidList"/>
    <dgm:cxn modelId="{FD6BA9FC-D5D4-4F6B-B3CA-FBF495D96703}" type="presParOf" srcId="{2A6EABB4-4579-4C9D-B46D-46D0AD38A8CB}" destId="{1E10AE6E-B7BF-47EE-A798-E3607D27C9FE}" srcOrd="14" destOrd="0" presId="urn:microsoft.com/office/officeart/2018/2/layout/IconVerticalSolidList"/>
    <dgm:cxn modelId="{BBC3EA27-6F07-4271-BA4A-953E1F63534F}" type="presParOf" srcId="{1E10AE6E-B7BF-47EE-A798-E3607D27C9FE}" destId="{B02B163D-D2D6-4B6C-8EF9-F1FE5B47C14D}" srcOrd="0" destOrd="0" presId="urn:microsoft.com/office/officeart/2018/2/layout/IconVerticalSolidList"/>
    <dgm:cxn modelId="{3FBA93DE-CE68-440F-BAA1-7ACBF7B85648}" type="presParOf" srcId="{1E10AE6E-B7BF-47EE-A798-E3607D27C9FE}" destId="{9179B0D8-46F4-4AD1-9090-E2B80E36F5CA}" srcOrd="1" destOrd="0" presId="urn:microsoft.com/office/officeart/2018/2/layout/IconVerticalSolidList"/>
    <dgm:cxn modelId="{13960A89-DAAD-41D4-9CEE-A45D6EE83BAF}" type="presParOf" srcId="{1E10AE6E-B7BF-47EE-A798-E3607D27C9FE}" destId="{71D39CF8-F7A5-4C7B-B859-C14147900770}" srcOrd="2" destOrd="0" presId="urn:microsoft.com/office/officeart/2018/2/layout/IconVerticalSolidList"/>
    <dgm:cxn modelId="{FE522936-8DBA-43AA-A987-36C38D06EB04}" type="presParOf" srcId="{1E10AE6E-B7BF-47EE-A798-E3607D27C9FE}" destId="{F214EC79-BC55-43A4-9CD6-7392D6B007B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3B4026-2E31-4754-9492-B95AD5F3AFFD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1E9DEE7-8032-45BC-AC79-D0B14252E083}">
      <dgm:prSet/>
      <dgm:spPr/>
      <dgm:t>
        <a:bodyPr/>
        <a:lstStyle/>
        <a:p>
          <a:r>
            <a:rPr lang="en-US"/>
            <a:t>Enhanced Entertainment​</a:t>
          </a:r>
        </a:p>
      </dgm:t>
    </dgm:pt>
    <dgm:pt modelId="{E80C3B04-F8D4-4C59-A617-90BFB7D2180E}" type="parTrans" cxnId="{F0B29EA9-1A7E-4F01-8C77-824BE57BCFCD}">
      <dgm:prSet/>
      <dgm:spPr/>
      <dgm:t>
        <a:bodyPr/>
        <a:lstStyle/>
        <a:p>
          <a:endParaRPr lang="en-US"/>
        </a:p>
      </dgm:t>
    </dgm:pt>
    <dgm:pt modelId="{EE0D2C3E-89DB-41FA-BF7E-C2FC2012418B}" type="sibTrans" cxnId="{F0B29EA9-1A7E-4F01-8C77-824BE57BCFCD}">
      <dgm:prSet/>
      <dgm:spPr/>
      <dgm:t>
        <a:bodyPr/>
        <a:lstStyle/>
        <a:p>
          <a:endParaRPr lang="en-US"/>
        </a:p>
      </dgm:t>
    </dgm:pt>
    <dgm:pt modelId="{5AA118F2-893F-435F-926C-A055EC8BD3CB}">
      <dgm:prSet/>
      <dgm:spPr/>
      <dgm:t>
        <a:bodyPr/>
        <a:lstStyle/>
        <a:p>
          <a:r>
            <a:rPr lang="en-US" dirty="0"/>
            <a:t>Introduction of a live band created an energetic and engaging atmosphere for attendees.​</a:t>
          </a:r>
        </a:p>
      </dgm:t>
    </dgm:pt>
    <dgm:pt modelId="{42386C2A-8D97-456D-86F5-52D1CF212728}" type="parTrans" cxnId="{13C85CC9-9A5A-4B39-AA53-341227AB54D5}">
      <dgm:prSet/>
      <dgm:spPr/>
      <dgm:t>
        <a:bodyPr/>
        <a:lstStyle/>
        <a:p>
          <a:endParaRPr lang="en-US"/>
        </a:p>
      </dgm:t>
    </dgm:pt>
    <dgm:pt modelId="{4637572D-D787-4657-8214-6DA94A20BFDF}" type="sibTrans" cxnId="{13C85CC9-9A5A-4B39-AA53-341227AB54D5}">
      <dgm:prSet/>
      <dgm:spPr/>
      <dgm:t>
        <a:bodyPr/>
        <a:lstStyle/>
        <a:p>
          <a:endParaRPr lang="en-US"/>
        </a:p>
      </dgm:t>
    </dgm:pt>
    <dgm:pt modelId="{2C3F532D-5193-4727-95FB-FC2125C0D0DA}">
      <dgm:prSet/>
      <dgm:spPr/>
      <dgm:t>
        <a:bodyPr/>
        <a:lstStyle/>
        <a:p>
          <a:r>
            <a:rPr lang="en-US"/>
            <a:t>Attendee Participation Prizes​</a:t>
          </a:r>
        </a:p>
      </dgm:t>
    </dgm:pt>
    <dgm:pt modelId="{B127364C-3471-4E0B-A665-0DB30A2BBBA4}" type="parTrans" cxnId="{66E57D3B-9546-453E-8ABD-C4E6E54DF269}">
      <dgm:prSet/>
      <dgm:spPr/>
      <dgm:t>
        <a:bodyPr/>
        <a:lstStyle/>
        <a:p>
          <a:endParaRPr lang="en-US"/>
        </a:p>
      </dgm:t>
    </dgm:pt>
    <dgm:pt modelId="{6D4EE11B-428A-4025-AD2B-57A31354915A}" type="sibTrans" cxnId="{66E57D3B-9546-453E-8ABD-C4E6E54DF269}">
      <dgm:prSet/>
      <dgm:spPr/>
      <dgm:t>
        <a:bodyPr/>
        <a:lstStyle/>
        <a:p>
          <a:endParaRPr lang="en-US"/>
        </a:p>
      </dgm:t>
    </dgm:pt>
    <dgm:pt modelId="{357394BA-0DFD-438A-9F5E-40066AF639E2}">
      <dgm:prSet/>
      <dgm:spPr/>
      <dgm:t>
        <a:bodyPr/>
        <a:lstStyle/>
        <a:p>
          <a:r>
            <a:rPr lang="en-US"/>
            <a:t>Best Hat and Best Dressed awards encouraged attendee involvement and added fun to the event.​</a:t>
          </a:r>
        </a:p>
      </dgm:t>
    </dgm:pt>
    <dgm:pt modelId="{AC43A4BE-AA5C-4486-8778-9960B5A3ED37}" type="parTrans" cxnId="{4F09E003-C1D6-4804-A8FD-017A84580C3A}">
      <dgm:prSet/>
      <dgm:spPr/>
      <dgm:t>
        <a:bodyPr/>
        <a:lstStyle/>
        <a:p>
          <a:endParaRPr lang="en-US"/>
        </a:p>
      </dgm:t>
    </dgm:pt>
    <dgm:pt modelId="{9270FBA0-4BF9-4287-B322-071D7784FB90}" type="sibTrans" cxnId="{4F09E003-C1D6-4804-A8FD-017A84580C3A}">
      <dgm:prSet/>
      <dgm:spPr/>
      <dgm:t>
        <a:bodyPr/>
        <a:lstStyle/>
        <a:p>
          <a:endParaRPr lang="en-US"/>
        </a:p>
      </dgm:t>
    </dgm:pt>
    <dgm:pt modelId="{0F46E7EA-97A3-4EDF-AE74-BF26731E75D3}">
      <dgm:prSet/>
      <dgm:spPr/>
      <dgm:t>
        <a:bodyPr/>
        <a:lstStyle/>
        <a:p>
          <a:r>
            <a:rPr lang="en-US"/>
            <a:t>Photo Booth Engagement​</a:t>
          </a:r>
        </a:p>
      </dgm:t>
    </dgm:pt>
    <dgm:pt modelId="{3A59B05F-CFCE-4D19-8F48-F6CAD117001A}" type="parTrans" cxnId="{0757AFD4-A0B8-4308-BB50-4583A75D7B46}">
      <dgm:prSet/>
      <dgm:spPr/>
      <dgm:t>
        <a:bodyPr/>
        <a:lstStyle/>
        <a:p>
          <a:endParaRPr lang="en-US"/>
        </a:p>
      </dgm:t>
    </dgm:pt>
    <dgm:pt modelId="{47F3CF9A-70BF-4C34-A022-71B8A8168DC2}" type="sibTrans" cxnId="{0757AFD4-A0B8-4308-BB50-4583A75D7B46}">
      <dgm:prSet/>
      <dgm:spPr/>
      <dgm:t>
        <a:bodyPr/>
        <a:lstStyle/>
        <a:p>
          <a:endParaRPr lang="en-US"/>
        </a:p>
      </dgm:t>
    </dgm:pt>
    <dgm:pt modelId="{3EBE19A5-8B8E-46B2-9937-5A2391EB0AA3}">
      <dgm:prSet/>
      <dgm:spPr/>
      <dgm:t>
        <a:bodyPr/>
        <a:lstStyle/>
        <a:p>
          <a:r>
            <a:rPr lang="en-US"/>
            <a:t>Provided entertainment and boosted brand visibility through social media sharing.​</a:t>
          </a:r>
        </a:p>
      </dgm:t>
    </dgm:pt>
    <dgm:pt modelId="{0D34D4C3-A4B7-4356-9103-C2A6F4E0EFF7}" type="parTrans" cxnId="{B06E0709-7D7F-4A40-8584-70BBF14DEC8F}">
      <dgm:prSet/>
      <dgm:spPr/>
      <dgm:t>
        <a:bodyPr/>
        <a:lstStyle/>
        <a:p>
          <a:endParaRPr lang="en-US"/>
        </a:p>
      </dgm:t>
    </dgm:pt>
    <dgm:pt modelId="{1F849D2A-CC24-4323-8DE2-4F39E077CDCB}" type="sibTrans" cxnId="{B06E0709-7D7F-4A40-8584-70BBF14DEC8F}">
      <dgm:prSet/>
      <dgm:spPr/>
      <dgm:t>
        <a:bodyPr/>
        <a:lstStyle/>
        <a:p>
          <a:endParaRPr lang="en-US"/>
        </a:p>
      </dgm:t>
    </dgm:pt>
    <dgm:pt modelId="{9C3D1337-23D3-4B11-BDEF-69DB78C52F33}">
      <dgm:prSet/>
      <dgm:spPr/>
      <dgm:t>
        <a:bodyPr/>
        <a:lstStyle/>
        <a:p>
          <a:r>
            <a:rPr lang="en-US"/>
            <a:t>Expanded Auction Offerings​</a:t>
          </a:r>
        </a:p>
      </dgm:t>
    </dgm:pt>
    <dgm:pt modelId="{A9097FEE-272A-43EA-BA40-2F5DAB3E4943}" type="parTrans" cxnId="{8AEAF3D7-C183-4E7A-9978-B0964FDAA951}">
      <dgm:prSet/>
      <dgm:spPr/>
      <dgm:t>
        <a:bodyPr/>
        <a:lstStyle/>
        <a:p>
          <a:endParaRPr lang="en-US"/>
        </a:p>
      </dgm:t>
    </dgm:pt>
    <dgm:pt modelId="{FE8017DB-6B72-45A6-BF49-F8DFA1CC18BB}" type="sibTrans" cxnId="{8AEAF3D7-C183-4E7A-9978-B0964FDAA951}">
      <dgm:prSet/>
      <dgm:spPr/>
      <dgm:t>
        <a:bodyPr/>
        <a:lstStyle/>
        <a:p>
          <a:endParaRPr lang="en-US"/>
        </a:p>
      </dgm:t>
    </dgm:pt>
    <dgm:pt modelId="{F65A0CA2-9EFB-465F-93D3-018C8C41FBF5}">
      <dgm:prSet/>
      <dgm:spPr/>
      <dgm:t>
        <a:bodyPr/>
        <a:lstStyle/>
        <a:p>
          <a:r>
            <a:rPr lang="en-US"/>
            <a:t>More high-value auction items, including a popular trip, increased fundraising success despite fewer baskets.​</a:t>
          </a:r>
        </a:p>
      </dgm:t>
    </dgm:pt>
    <dgm:pt modelId="{74C55C0E-F37E-4096-A7D5-E4102E77894E}" type="parTrans" cxnId="{6B9371C0-1FCE-4393-8FCE-DA861F425557}">
      <dgm:prSet/>
      <dgm:spPr/>
      <dgm:t>
        <a:bodyPr/>
        <a:lstStyle/>
        <a:p>
          <a:endParaRPr lang="en-US"/>
        </a:p>
      </dgm:t>
    </dgm:pt>
    <dgm:pt modelId="{3F471396-2178-46AB-B04F-0B1494FD1934}" type="sibTrans" cxnId="{6B9371C0-1FCE-4393-8FCE-DA861F425557}">
      <dgm:prSet/>
      <dgm:spPr/>
      <dgm:t>
        <a:bodyPr/>
        <a:lstStyle/>
        <a:p>
          <a:endParaRPr lang="en-US"/>
        </a:p>
      </dgm:t>
    </dgm:pt>
    <dgm:pt modelId="{1DD9EF9C-CB9B-41F3-A6FE-317D57C50753}">
      <dgm:prSet/>
      <dgm:spPr/>
      <dgm:t>
        <a:bodyPr/>
        <a:lstStyle/>
        <a:p>
          <a:r>
            <a:rPr lang="en-US"/>
            <a:t>Bull Riding Excitement​</a:t>
          </a:r>
        </a:p>
      </dgm:t>
    </dgm:pt>
    <dgm:pt modelId="{B68F1B8D-0E93-47C7-B468-66E14CEE53BC}" type="parTrans" cxnId="{C675414F-4C15-4691-B343-98E2DC851644}">
      <dgm:prSet/>
      <dgm:spPr/>
      <dgm:t>
        <a:bodyPr/>
        <a:lstStyle/>
        <a:p>
          <a:endParaRPr lang="en-US"/>
        </a:p>
      </dgm:t>
    </dgm:pt>
    <dgm:pt modelId="{1B3216E1-E921-4155-BB2F-7793D074F71B}" type="sibTrans" cxnId="{C675414F-4C15-4691-B343-98E2DC851644}">
      <dgm:prSet/>
      <dgm:spPr/>
      <dgm:t>
        <a:bodyPr/>
        <a:lstStyle/>
        <a:p>
          <a:endParaRPr lang="en-US"/>
        </a:p>
      </dgm:t>
    </dgm:pt>
    <dgm:pt modelId="{95971FF7-896A-4D56-B5FA-01E093706F07}">
      <dgm:prSet/>
      <dgm:spPr/>
      <dgm:t>
        <a:bodyPr/>
        <a:lstStyle/>
        <a:p>
          <a:r>
            <a:rPr lang="en-US"/>
            <a:t>Return of bull riding added thrilling entertainment and additional fundraising opportunities.​</a:t>
          </a:r>
        </a:p>
      </dgm:t>
    </dgm:pt>
    <dgm:pt modelId="{ED05B141-287F-4082-9F31-AD71823FE506}" type="parTrans" cxnId="{CABD1299-9C74-4509-B8F1-9CEC54E19A71}">
      <dgm:prSet/>
      <dgm:spPr/>
      <dgm:t>
        <a:bodyPr/>
        <a:lstStyle/>
        <a:p>
          <a:endParaRPr lang="en-US"/>
        </a:p>
      </dgm:t>
    </dgm:pt>
    <dgm:pt modelId="{D1F3186B-50FB-4FE4-A0B0-6E6DC1A175D7}" type="sibTrans" cxnId="{CABD1299-9C74-4509-B8F1-9CEC54E19A71}">
      <dgm:prSet/>
      <dgm:spPr/>
      <dgm:t>
        <a:bodyPr/>
        <a:lstStyle/>
        <a:p>
          <a:endParaRPr lang="en-US"/>
        </a:p>
      </dgm:t>
    </dgm:pt>
    <dgm:pt modelId="{B16EF0D7-2764-4FC5-B0E6-A6911B37F658}" type="pres">
      <dgm:prSet presAssocID="{9D3B4026-2E31-4754-9492-B95AD5F3AFFD}" presName="linear" presStyleCnt="0">
        <dgm:presLayoutVars>
          <dgm:dir/>
          <dgm:animLvl val="lvl"/>
          <dgm:resizeHandles val="exact"/>
        </dgm:presLayoutVars>
      </dgm:prSet>
      <dgm:spPr/>
    </dgm:pt>
    <dgm:pt modelId="{AD73EDC7-9204-4B88-BF9A-9D33499A0C59}" type="pres">
      <dgm:prSet presAssocID="{C1E9DEE7-8032-45BC-AC79-D0B14252E083}" presName="parentLin" presStyleCnt="0"/>
      <dgm:spPr/>
    </dgm:pt>
    <dgm:pt modelId="{3C3E1710-54F2-4CE9-986A-6763A5B10932}" type="pres">
      <dgm:prSet presAssocID="{C1E9DEE7-8032-45BC-AC79-D0B14252E083}" presName="parentLeftMargin" presStyleLbl="node1" presStyleIdx="0" presStyleCnt="5"/>
      <dgm:spPr/>
    </dgm:pt>
    <dgm:pt modelId="{E3297186-DF5E-4282-B110-564C394EA0C3}" type="pres">
      <dgm:prSet presAssocID="{C1E9DEE7-8032-45BC-AC79-D0B14252E083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7C21ABF9-2C85-48CE-B88E-C7C4582A47BF}" type="pres">
      <dgm:prSet presAssocID="{C1E9DEE7-8032-45BC-AC79-D0B14252E083}" presName="negativeSpace" presStyleCnt="0"/>
      <dgm:spPr/>
    </dgm:pt>
    <dgm:pt modelId="{9139E344-D6E6-4671-8603-D1DE74772EB9}" type="pres">
      <dgm:prSet presAssocID="{C1E9DEE7-8032-45BC-AC79-D0B14252E083}" presName="childText" presStyleLbl="conFgAcc1" presStyleIdx="0" presStyleCnt="5">
        <dgm:presLayoutVars>
          <dgm:bulletEnabled val="1"/>
        </dgm:presLayoutVars>
      </dgm:prSet>
      <dgm:spPr/>
    </dgm:pt>
    <dgm:pt modelId="{7F602EB5-3F03-4942-AB69-F964D88A3B9D}" type="pres">
      <dgm:prSet presAssocID="{EE0D2C3E-89DB-41FA-BF7E-C2FC2012418B}" presName="spaceBetweenRectangles" presStyleCnt="0"/>
      <dgm:spPr/>
    </dgm:pt>
    <dgm:pt modelId="{5185DDEB-8720-4F83-9BDE-3417832857E4}" type="pres">
      <dgm:prSet presAssocID="{2C3F532D-5193-4727-95FB-FC2125C0D0DA}" presName="parentLin" presStyleCnt="0"/>
      <dgm:spPr/>
    </dgm:pt>
    <dgm:pt modelId="{69916391-E087-447E-B616-60058E7CE08B}" type="pres">
      <dgm:prSet presAssocID="{2C3F532D-5193-4727-95FB-FC2125C0D0DA}" presName="parentLeftMargin" presStyleLbl="node1" presStyleIdx="0" presStyleCnt="5"/>
      <dgm:spPr/>
    </dgm:pt>
    <dgm:pt modelId="{DE03BDC7-67F2-4807-9929-17A37CD39FE3}" type="pres">
      <dgm:prSet presAssocID="{2C3F532D-5193-4727-95FB-FC2125C0D0DA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24ADB287-9F2E-4CDD-B931-CAB1054A76C5}" type="pres">
      <dgm:prSet presAssocID="{2C3F532D-5193-4727-95FB-FC2125C0D0DA}" presName="negativeSpace" presStyleCnt="0"/>
      <dgm:spPr/>
    </dgm:pt>
    <dgm:pt modelId="{AF77D2F2-E44B-42FB-AB45-3DFE3C74DDDA}" type="pres">
      <dgm:prSet presAssocID="{2C3F532D-5193-4727-95FB-FC2125C0D0DA}" presName="childText" presStyleLbl="conFgAcc1" presStyleIdx="1" presStyleCnt="5">
        <dgm:presLayoutVars>
          <dgm:bulletEnabled val="1"/>
        </dgm:presLayoutVars>
      </dgm:prSet>
      <dgm:spPr/>
    </dgm:pt>
    <dgm:pt modelId="{0AEAD0CC-F476-4A6D-BD5F-E8DF00186361}" type="pres">
      <dgm:prSet presAssocID="{6D4EE11B-428A-4025-AD2B-57A31354915A}" presName="spaceBetweenRectangles" presStyleCnt="0"/>
      <dgm:spPr/>
    </dgm:pt>
    <dgm:pt modelId="{F3679E55-8811-41DC-B073-8D826BF2E96B}" type="pres">
      <dgm:prSet presAssocID="{0F46E7EA-97A3-4EDF-AE74-BF26731E75D3}" presName="parentLin" presStyleCnt="0"/>
      <dgm:spPr/>
    </dgm:pt>
    <dgm:pt modelId="{A9B7E9C3-F4D4-49EA-B870-E573ABC605DB}" type="pres">
      <dgm:prSet presAssocID="{0F46E7EA-97A3-4EDF-AE74-BF26731E75D3}" presName="parentLeftMargin" presStyleLbl="node1" presStyleIdx="1" presStyleCnt="5"/>
      <dgm:spPr/>
    </dgm:pt>
    <dgm:pt modelId="{4D7F1694-A430-4FA0-9DA8-D0736947F5DF}" type="pres">
      <dgm:prSet presAssocID="{0F46E7EA-97A3-4EDF-AE74-BF26731E75D3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48D53EE4-E562-4719-8993-1F7C3F20FB04}" type="pres">
      <dgm:prSet presAssocID="{0F46E7EA-97A3-4EDF-AE74-BF26731E75D3}" presName="negativeSpace" presStyleCnt="0"/>
      <dgm:spPr/>
    </dgm:pt>
    <dgm:pt modelId="{38B891DA-2EDE-4E40-94F6-EBE182752D43}" type="pres">
      <dgm:prSet presAssocID="{0F46E7EA-97A3-4EDF-AE74-BF26731E75D3}" presName="childText" presStyleLbl="conFgAcc1" presStyleIdx="2" presStyleCnt="5">
        <dgm:presLayoutVars>
          <dgm:bulletEnabled val="1"/>
        </dgm:presLayoutVars>
      </dgm:prSet>
      <dgm:spPr/>
    </dgm:pt>
    <dgm:pt modelId="{B4C9ED62-499F-4853-9731-EF3696C6D67B}" type="pres">
      <dgm:prSet presAssocID="{47F3CF9A-70BF-4C34-A022-71B8A8168DC2}" presName="spaceBetweenRectangles" presStyleCnt="0"/>
      <dgm:spPr/>
    </dgm:pt>
    <dgm:pt modelId="{72185359-2EF3-4708-A9E0-72F76922B6AA}" type="pres">
      <dgm:prSet presAssocID="{9C3D1337-23D3-4B11-BDEF-69DB78C52F33}" presName="parentLin" presStyleCnt="0"/>
      <dgm:spPr/>
    </dgm:pt>
    <dgm:pt modelId="{E80EFCF0-2C99-43C6-9B22-2E87D3ACBB35}" type="pres">
      <dgm:prSet presAssocID="{9C3D1337-23D3-4B11-BDEF-69DB78C52F33}" presName="parentLeftMargin" presStyleLbl="node1" presStyleIdx="2" presStyleCnt="5"/>
      <dgm:spPr/>
    </dgm:pt>
    <dgm:pt modelId="{D095809A-3F1B-4EFF-BED2-A9841B51F287}" type="pres">
      <dgm:prSet presAssocID="{9C3D1337-23D3-4B11-BDEF-69DB78C52F33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240CC014-F305-4EF0-BE1F-7A57AC4801C9}" type="pres">
      <dgm:prSet presAssocID="{9C3D1337-23D3-4B11-BDEF-69DB78C52F33}" presName="negativeSpace" presStyleCnt="0"/>
      <dgm:spPr/>
    </dgm:pt>
    <dgm:pt modelId="{96A681DC-51E8-425F-A273-09236F618E47}" type="pres">
      <dgm:prSet presAssocID="{9C3D1337-23D3-4B11-BDEF-69DB78C52F33}" presName="childText" presStyleLbl="conFgAcc1" presStyleIdx="3" presStyleCnt="5">
        <dgm:presLayoutVars>
          <dgm:bulletEnabled val="1"/>
        </dgm:presLayoutVars>
      </dgm:prSet>
      <dgm:spPr/>
    </dgm:pt>
    <dgm:pt modelId="{97935B99-7139-4969-9D7C-909F2B452082}" type="pres">
      <dgm:prSet presAssocID="{FE8017DB-6B72-45A6-BF49-F8DFA1CC18BB}" presName="spaceBetweenRectangles" presStyleCnt="0"/>
      <dgm:spPr/>
    </dgm:pt>
    <dgm:pt modelId="{0A36EAC2-ACB4-43A1-AA57-9E24FEFE598A}" type="pres">
      <dgm:prSet presAssocID="{1DD9EF9C-CB9B-41F3-A6FE-317D57C50753}" presName="parentLin" presStyleCnt="0"/>
      <dgm:spPr/>
    </dgm:pt>
    <dgm:pt modelId="{9310937A-99C7-45ED-BAF0-37D2B3346254}" type="pres">
      <dgm:prSet presAssocID="{1DD9EF9C-CB9B-41F3-A6FE-317D57C50753}" presName="parentLeftMargin" presStyleLbl="node1" presStyleIdx="3" presStyleCnt="5"/>
      <dgm:spPr/>
    </dgm:pt>
    <dgm:pt modelId="{02023824-8B5C-45F5-9386-78135B420BB3}" type="pres">
      <dgm:prSet presAssocID="{1DD9EF9C-CB9B-41F3-A6FE-317D57C50753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D6CB46E8-7018-4E1B-B635-F534A3547466}" type="pres">
      <dgm:prSet presAssocID="{1DD9EF9C-CB9B-41F3-A6FE-317D57C50753}" presName="negativeSpace" presStyleCnt="0"/>
      <dgm:spPr/>
    </dgm:pt>
    <dgm:pt modelId="{8182B4C4-0F04-456D-BD14-8F32774605C8}" type="pres">
      <dgm:prSet presAssocID="{1DD9EF9C-CB9B-41F3-A6FE-317D57C50753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4F09E003-C1D6-4804-A8FD-017A84580C3A}" srcId="{2C3F532D-5193-4727-95FB-FC2125C0D0DA}" destId="{357394BA-0DFD-438A-9F5E-40066AF639E2}" srcOrd="0" destOrd="0" parTransId="{AC43A4BE-AA5C-4486-8778-9960B5A3ED37}" sibTransId="{9270FBA0-4BF9-4287-B322-071D7784FB90}"/>
    <dgm:cxn modelId="{B06E0709-7D7F-4A40-8584-70BBF14DEC8F}" srcId="{0F46E7EA-97A3-4EDF-AE74-BF26731E75D3}" destId="{3EBE19A5-8B8E-46B2-9937-5A2391EB0AA3}" srcOrd="0" destOrd="0" parTransId="{0D34D4C3-A4B7-4356-9103-C2A6F4E0EFF7}" sibTransId="{1F849D2A-CC24-4323-8DE2-4F39E077CDCB}"/>
    <dgm:cxn modelId="{619E0910-0D7E-4318-BEA7-03B8AA0D53B3}" type="presOf" srcId="{C1E9DEE7-8032-45BC-AC79-D0B14252E083}" destId="{3C3E1710-54F2-4CE9-986A-6763A5B10932}" srcOrd="0" destOrd="0" presId="urn:microsoft.com/office/officeart/2005/8/layout/list1"/>
    <dgm:cxn modelId="{50DF0F16-D24B-4742-B5FF-CD3AA4275A48}" type="presOf" srcId="{95971FF7-896A-4D56-B5FA-01E093706F07}" destId="{8182B4C4-0F04-456D-BD14-8F32774605C8}" srcOrd="0" destOrd="0" presId="urn:microsoft.com/office/officeart/2005/8/layout/list1"/>
    <dgm:cxn modelId="{E9FEE91C-14B2-4F1E-81C1-730A619203B1}" type="presOf" srcId="{5AA118F2-893F-435F-926C-A055EC8BD3CB}" destId="{9139E344-D6E6-4671-8603-D1DE74772EB9}" srcOrd="0" destOrd="0" presId="urn:microsoft.com/office/officeart/2005/8/layout/list1"/>
    <dgm:cxn modelId="{55551C1F-F436-42F5-85AD-42310B2EBFC2}" type="presOf" srcId="{3EBE19A5-8B8E-46B2-9937-5A2391EB0AA3}" destId="{38B891DA-2EDE-4E40-94F6-EBE182752D43}" srcOrd="0" destOrd="0" presId="urn:microsoft.com/office/officeart/2005/8/layout/list1"/>
    <dgm:cxn modelId="{66E57D3B-9546-453E-8ABD-C4E6E54DF269}" srcId="{9D3B4026-2E31-4754-9492-B95AD5F3AFFD}" destId="{2C3F532D-5193-4727-95FB-FC2125C0D0DA}" srcOrd="1" destOrd="0" parTransId="{B127364C-3471-4E0B-A665-0DB30A2BBBA4}" sibTransId="{6D4EE11B-428A-4025-AD2B-57A31354915A}"/>
    <dgm:cxn modelId="{DC96CC4B-A6ED-46C0-A232-9E3ABCD1AFAC}" type="presOf" srcId="{1DD9EF9C-CB9B-41F3-A6FE-317D57C50753}" destId="{02023824-8B5C-45F5-9386-78135B420BB3}" srcOrd="1" destOrd="0" presId="urn:microsoft.com/office/officeart/2005/8/layout/list1"/>
    <dgm:cxn modelId="{2C17064C-BB4A-4ACE-93A5-46F4A4766136}" type="presOf" srcId="{C1E9DEE7-8032-45BC-AC79-D0B14252E083}" destId="{E3297186-DF5E-4282-B110-564C394EA0C3}" srcOrd="1" destOrd="0" presId="urn:microsoft.com/office/officeart/2005/8/layout/list1"/>
    <dgm:cxn modelId="{849C444C-A9E2-4459-8CDB-BBF4789A0EFF}" type="presOf" srcId="{0F46E7EA-97A3-4EDF-AE74-BF26731E75D3}" destId="{4D7F1694-A430-4FA0-9DA8-D0736947F5DF}" srcOrd="1" destOrd="0" presId="urn:microsoft.com/office/officeart/2005/8/layout/list1"/>
    <dgm:cxn modelId="{5732466E-0EC1-441B-A79D-86F642C67256}" type="presOf" srcId="{9C3D1337-23D3-4B11-BDEF-69DB78C52F33}" destId="{E80EFCF0-2C99-43C6-9B22-2E87D3ACBB35}" srcOrd="0" destOrd="0" presId="urn:microsoft.com/office/officeart/2005/8/layout/list1"/>
    <dgm:cxn modelId="{C675414F-4C15-4691-B343-98E2DC851644}" srcId="{9D3B4026-2E31-4754-9492-B95AD5F3AFFD}" destId="{1DD9EF9C-CB9B-41F3-A6FE-317D57C50753}" srcOrd="4" destOrd="0" parTransId="{B68F1B8D-0E93-47C7-B468-66E14CEE53BC}" sibTransId="{1B3216E1-E921-4155-BB2F-7793D074F71B}"/>
    <dgm:cxn modelId="{9E672D51-3795-428E-AABA-ADC73259C348}" type="presOf" srcId="{2C3F532D-5193-4727-95FB-FC2125C0D0DA}" destId="{69916391-E087-447E-B616-60058E7CE08B}" srcOrd="0" destOrd="0" presId="urn:microsoft.com/office/officeart/2005/8/layout/list1"/>
    <dgm:cxn modelId="{7C72BD8A-6E29-4361-BF49-59765C1AABBE}" type="presOf" srcId="{2C3F532D-5193-4727-95FB-FC2125C0D0DA}" destId="{DE03BDC7-67F2-4807-9929-17A37CD39FE3}" srcOrd="1" destOrd="0" presId="urn:microsoft.com/office/officeart/2005/8/layout/list1"/>
    <dgm:cxn modelId="{CABD1299-9C74-4509-B8F1-9CEC54E19A71}" srcId="{1DD9EF9C-CB9B-41F3-A6FE-317D57C50753}" destId="{95971FF7-896A-4D56-B5FA-01E093706F07}" srcOrd="0" destOrd="0" parTransId="{ED05B141-287F-4082-9F31-AD71823FE506}" sibTransId="{D1F3186B-50FB-4FE4-A0B0-6E6DC1A175D7}"/>
    <dgm:cxn modelId="{B2EB729A-5944-40D7-811A-0A2FEBDC2C5F}" type="presOf" srcId="{9D3B4026-2E31-4754-9492-B95AD5F3AFFD}" destId="{B16EF0D7-2764-4FC5-B0E6-A6911B37F658}" srcOrd="0" destOrd="0" presId="urn:microsoft.com/office/officeart/2005/8/layout/list1"/>
    <dgm:cxn modelId="{8847D7A6-B647-4EC1-B516-278EF8C94CE8}" type="presOf" srcId="{F65A0CA2-9EFB-465F-93D3-018C8C41FBF5}" destId="{96A681DC-51E8-425F-A273-09236F618E47}" srcOrd="0" destOrd="0" presId="urn:microsoft.com/office/officeart/2005/8/layout/list1"/>
    <dgm:cxn modelId="{F0B29EA9-1A7E-4F01-8C77-824BE57BCFCD}" srcId="{9D3B4026-2E31-4754-9492-B95AD5F3AFFD}" destId="{C1E9DEE7-8032-45BC-AC79-D0B14252E083}" srcOrd="0" destOrd="0" parTransId="{E80C3B04-F8D4-4C59-A617-90BFB7D2180E}" sibTransId="{EE0D2C3E-89DB-41FA-BF7E-C2FC2012418B}"/>
    <dgm:cxn modelId="{6B9371C0-1FCE-4393-8FCE-DA861F425557}" srcId="{9C3D1337-23D3-4B11-BDEF-69DB78C52F33}" destId="{F65A0CA2-9EFB-465F-93D3-018C8C41FBF5}" srcOrd="0" destOrd="0" parTransId="{74C55C0E-F37E-4096-A7D5-E4102E77894E}" sibTransId="{3F471396-2178-46AB-B04F-0B1494FD1934}"/>
    <dgm:cxn modelId="{13C85CC9-9A5A-4B39-AA53-341227AB54D5}" srcId="{C1E9DEE7-8032-45BC-AC79-D0B14252E083}" destId="{5AA118F2-893F-435F-926C-A055EC8BD3CB}" srcOrd="0" destOrd="0" parTransId="{42386C2A-8D97-456D-86F5-52D1CF212728}" sibTransId="{4637572D-D787-4657-8214-6DA94A20BFDF}"/>
    <dgm:cxn modelId="{D805A9D0-033A-4597-B6C5-C3D4148E633A}" type="presOf" srcId="{1DD9EF9C-CB9B-41F3-A6FE-317D57C50753}" destId="{9310937A-99C7-45ED-BAF0-37D2B3346254}" srcOrd="0" destOrd="0" presId="urn:microsoft.com/office/officeart/2005/8/layout/list1"/>
    <dgm:cxn modelId="{0757AFD4-A0B8-4308-BB50-4583A75D7B46}" srcId="{9D3B4026-2E31-4754-9492-B95AD5F3AFFD}" destId="{0F46E7EA-97A3-4EDF-AE74-BF26731E75D3}" srcOrd="2" destOrd="0" parTransId="{3A59B05F-CFCE-4D19-8F48-F6CAD117001A}" sibTransId="{47F3CF9A-70BF-4C34-A022-71B8A8168DC2}"/>
    <dgm:cxn modelId="{8AEAF3D7-C183-4E7A-9978-B0964FDAA951}" srcId="{9D3B4026-2E31-4754-9492-B95AD5F3AFFD}" destId="{9C3D1337-23D3-4B11-BDEF-69DB78C52F33}" srcOrd="3" destOrd="0" parTransId="{A9097FEE-272A-43EA-BA40-2F5DAB3E4943}" sibTransId="{FE8017DB-6B72-45A6-BF49-F8DFA1CC18BB}"/>
    <dgm:cxn modelId="{2CF582D9-6A53-4324-9879-DE123523FC07}" type="presOf" srcId="{0F46E7EA-97A3-4EDF-AE74-BF26731E75D3}" destId="{A9B7E9C3-F4D4-49EA-B870-E573ABC605DB}" srcOrd="0" destOrd="0" presId="urn:microsoft.com/office/officeart/2005/8/layout/list1"/>
    <dgm:cxn modelId="{1E8B87E3-8597-4849-B581-9E9E31D36043}" type="presOf" srcId="{9C3D1337-23D3-4B11-BDEF-69DB78C52F33}" destId="{D095809A-3F1B-4EFF-BED2-A9841B51F287}" srcOrd="1" destOrd="0" presId="urn:microsoft.com/office/officeart/2005/8/layout/list1"/>
    <dgm:cxn modelId="{843EA6F1-7F7F-4431-A0E8-D3F93A0DD2B1}" type="presOf" srcId="{357394BA-0DFD-438A-9F5E-40066AF639E2}" destId="{AF77D2F2-E44B-42FB-AB45-3DFE3C74DDDA}" srcOrd="0" destOrd="0" presId="urn:microsoft.com/office/officeart/2005/8/layout/list1"/>
    <dgm:cxn modelId="{159EC4A0-47F4-42AC-88D3-6783F6E16955}" type="presParOf" srcId="{B16EF0D7-2764-4FC5-B0E6-A6911B37F658}" destId="{AD73EDC7-9204-4B88-BF9A-9D33499A0C59}" srcOrd="0" destOrd="0" presId="urn:microsoft.com/office/officeart/2005/8/layout/list1"/>
    <dgm:cxn modelId="{793CBD10-E1E4-4DA4-B636-38F4E87389B3}" type="presParOf" srcId="{AD73EDC7-9204-4B88-BF9A-9D33499A0C59}" destId="{3C3E1710-54F2-4CE9-986A-6763A5B10932}" srcOrd="0" destOrd="0" presId="urn:microsoft.com/office/officeart/2005/8/layout/list1"/>
    <dgm:cxn modelId="{A12FE251-191C-4260-BDA6-571BE70FC673}" type="presParOf" srcId="{AD73EDC7-9204-4B88-BF9A-9D33499A0C59}" destId="{E3297186-DF5E-4282-B110-564C394EA0C3}" srcOrd="1" destOrd="0" presId="urn:microsoft.com/office/officeart/2005/8/layout/list1"/>
    <dgm:cxn modelId="{F9629E77-7F1F-4316-BE7A-B0D64DE4FAAD}" type="presParOf" srcId="{B16EF0D7-2764-4FC5-B0E6-A6911B37F658}" destId="{7C21ABF9-2C85-48CE-B88E-C7C4582A47BF}" srcOrd="1" destOrd="0" presId="urn:microsoft.com/office/officeart/2005/8/layout/list1"/>
    <dgm:cxn modelId="{9C750EEF-0C30-47B2-B28E-CD4335CCE43E}" type="presParOf" srcId="{B16EF0D7-2764-4FC5-B0E6-A6911B37F658}" destId="{9139E344-D6E6-4671-8603-D1DE74772EB9}" srcOrd="2" destOrd="0" presId="urn:microsoft.com/office/officeart/2005/8/layout/list1"/>
    <dgm:cxn modelId="{A9B96F96-7A9E-412F-809D-AEFBB8BABAAF}" type="presParOf" srcId="{B16EF0D7-2764-4FC5-B0E6-A6911B37F658}" destId="{7F602EB5-3F03-4942-AB69-F964D88A3B9D}" srcOrd="3" destOrd="0" presId="urn:microsoft.com/office/officeart/2005/8/layout/list1"/>
    <dgm:cxn modelId="{D705853B-47E5-4144-AFAB-B435CE688C53}" type="presParOf" srcId="{B16EF0D7-2764-4FC5-B0E6-A6911B37F658}" destId="{5185DDEB-8720-4F83-9BDE-3417832857E4}" srcOrd="4" destOrd="0" presId="urn:microsoft.com/office/officeart/2005/8/layout/list1"/>
    <dgm:cxn modelId="{EBA03CA1-3DFC-4397-8C6E-53069A54A346}" type="presParOf" srcId="{5185DDEB-8720-4F83-9BDE-3417832857E4}" destId="{69916391-E087-447E-B616-60058E7CE08B}" srcOrd="0" destOrd="0" presId="urn:microsoft.com/office/officeart/2005/8/layout/list1"/>
    <dgm:cxn modelId="{997B5719-FE92-4130-942D-CE26221EBB68}" type="presParOf" srcId="{5185DDEB-8720-4F83-9BDE-3417832857E4}" destId="{DE03BDC7-67F2-4807-9929-17A37CD39FE3}" srcOrd="1" destOrd="0" presId="urn:microsoft.com/office/officeart/2005/8/layout/list1"/>
    <dgm:cxn modelId="{DD459271-1637-4E64-8A7D-90F3FE5673E2}" type="presParOf" srcId="{B16EF0D7-2764-4FC5-B0E6-A6911B37F658}" destId="{24ADB287-9F2E-4CDD-B931-CAB1054A76C5}" srcOrd="5" destOrd="0" presId="urn:microsoft.com/office/officeart/2005/8/layout/list1"/>
    <dgm:cxn modelId="{971345E0-A4D6-4750-BC49-0DDBD5B05CF1}" type="presParOf" srcId="{B16EF0D7-2764-4FC5-B0E6-A6911B37F658}" destId="{AF77D2F2-E44B-42FB-AB45-3DFE3C74DDDA}" srcOrd="6" destOrd="0" presId="urn:microsoft.com/office/officeart/2005/8/layout/list1"/>
    <dgm:cxn modelId="{6ADB4283-41CC-40A7-BD85-7EDBA058D26C}" type="presParOf" srcId="{B16EF0D7-2764-4FC5-B0E6-A6911B37F658}" destId="{0AEAD0CC-F476-4A6D-BD5F-E8DF00186361}" srcOrd="7" destOrd="0" presId="urn:microsoft.com/office/officeart/2005/8/layout/list1"/>
    <dgm:cxn modelId="{5CDF060F-486F-4CCF-BD84-F337A29FDA1D}" type="presParOf" srcId="{B16EF0D7-2764-4FC5-B0E6-A6911B37F658}" destId="{F3679E55-8811-41DC-B073-8D826BF2E96B}" srcOrd="8" destOrd="0" presId="urn:microsoft.com/office/officeart/2005/8/layout/list1"/>
    <dgm:cxn modelId="{CC293802-EBD8-4EDE-A437-FC5259DEED3C}" type="presParOf" srcId="{F3679E55-8811-41DC-B073-8D826BF2E96B}" destId="{A9B7E9C3-F4D4-49EA-B870-E573ABC605DB}" srcOrd="0" destOrd="0" presId="urn:microsoft.com/office/officeart/2005/8/layout/list1"/>
    <dgm:cxn modelId="{05689DC6-488C-40A0-999B-4E2AE5C0C1B8}" type="presParOf" srcId="{F3679E55-8811-41DC-B073-8D826BF2E96B}" destId="{4D7F1694-A430-4FA0-9DA8-D0736947F5DF}" srcOrd="1" destOrd="0" presId="urn:microsoft.com/office/officeart/2005/8/layout/list1"/>
    <dgm:cxn modelId="{0D74B137-A183-4709-BF86-22BB9BF91A7B}" type="presParOf" srcId="{B16EF0D7-2764-4FC5-B0E6-A6911B37F658}" destId="{48D53EE4-E562-4719-8993-1F7C3F20FB04}" srcOrd="9" destOrd="0" presId="urn:microsoft.com/office/officeart/2005/8/layout/list1"/>
    <dgm:cxn modelId="{88AA84F1-040E-42DB-89CE-27BD3FDA24CD}" type="presParOf" srcId="{B16EF0D7-2764-4FC5-B0E6-A6911B37F658}" destId="{38B891DA-2EDE-4E40-94F6-EBE182752D43}" srcOrd="10" destOrd="0" presId="urn:microsoft.com/office/officeart/2005/8/layout/list1"/>
    <dgm:cxn modelId="{6376A28A-5C3A-4330-B3C2-DFABEB917B7E}" type="presParOf" srcId="{B16EF0D7-2764-4FC5-B0E6-A6911B37F658}" destId="{B4C9ED62-499F-4853-9731-EF3696C6D67B}" srcOrd="11" destOrd="0" presId="urn:microsoft.com/office/officeart/2005/8/layout/list1"/>
    <dgm:cxn modelId="{7C30CFF9-30B9-4CD7-96C9-0E09715EDEB2}" type="presParOf" srcId="{B16EF0D7-2764-4FC5-B0E6-A6911B37F658}" destId="{72185359-2EF3-4708-A9E0-72F76922B6AA}" srcOrd="12" destOrd="0" presId="urn:microsoft.com/office/officeart/2005/8/layout/list1"/>
    <dgm:cxn modelId="{3A5E6044-969B-42C8-8F27-743B04924995}" type="presParOf" srcId="{72185359-2EF3-4708-A9E0-72F76922B6AA}" destId="{E80EFCF0-2C99-43C6-9B22-2E87D3ACBB35}" srcOrd="0" destOrd="0" presId="urn:microsoft.com/office/officeart/2005/8/layout/list1"/>
    <dgm:cxn modelId="{B5AABEEF-246E-476F-9B3D-843269BFA5D3}" type="presParOf" srcId="{72185359-2EF3-4708-A9E0-72F76922B6AA}" destId="{D095809A-3F1B-4EFF-BED2-A9841B51F287}" srcOrd="1" destOrd="0" presId="urn:microsoft.com/office/officeart/2005/8/layout/list1"/>
    <dgm:cxn modelId="{5544E6D0-0E2F-4D53-9B85-619FAF7D6B2C}" type="presParOf" srcId="{B16EF0D7-2764-4FC5-B0E6-A6911B37F658}" destId="{240CC014-F305-4EF0-BE1F-7A57AC4801C9}" srcOrd="13" destOrd="0" presId="urn:microsoft.com/office/officeart/2005/8/layout/list1"/>
    <dgm:cxn modelId="{02D03615-AE03-4264-9DC1-67185795D249}" type="presParOf" srcId="{B16EF0D7-2764-4FC5-B0E6-A6911B37F658}" destId="{96A681DC-51E8-425F-A273-09236F618E47}" srcOrd="14" destOrd="0" presId="urn:microsoft.com/office/officeart/2005/8/layout/list1"/>
    <dgm:cxn modelId="{8B05F216-2F89-44A2-9ED3-9B11C553B3D8}" type="presParOf" srcId="{B16EF0D7-2764-4FC5-B0E6-A6911B37F658}" destId="{97935B99-7139-4969-9D7C-909F2B452082}" srcOrd="15" destOrd="0" presId="urn:microsoft.com/office/officeart/2005/8/layout/list1"/>
    <dgm:cxn modelId="{A4560ED5-BAFF-4AEE-BBEE-7997FC488E8B}" type="presParOf" srcId="{B16EF0D7-2764-4FC5-B0E6-A6911B37F658}" destId="{0A36EAC2-ACB4-43A1-AA57-9E24FEFE598A}" srcOrd="16" destOrd="0" presId="urn:microsoft.com/office/officeart/2005/8/layout/list1"/>
    <dgm:cxn modelId="{099C45DE-C57C-477F-918F-2C868CB2D504}" type="presParOf" srcId="{0A36EAC2-ACB4-43A1-AA57-9E24FEFE598A}" destId="{9310937A-99C7-45ED-BAF0-37D2B3346254}" srcOrd="0" destOrd="0" presId="urn:microsoft.com/office/officeart/2005/8/layout/list1"/>
    <dgm:cxn modelId="{E05864F4-1EBE-4F22-9ED4-2CF93BB209C3}" type="presParOf" srcId="{0A36EAC2-ACB4-43A1-AA57-9E24FEFE598A}" destId="{02023824-8B5C-45F5-9386-78135B420BB3}" srcOrd="1" destOrd="0" presId="urn:microsoft.com/office/officeart/2005/8/layout/list1"/>
    <dgm:cxn modelId="{DFFC4AFD-EDAD-495A-9EC2-D4A2D4DFF852}" type="presParOf" srcId="{B16EF0D7-2764-4FC5-B0E6-A6911B37F658}" destId="{D6CB46E8-7018-4E1B-B635-F534A3547466}" srcOrd="17" destOrd="0" presId="urn:microsoft.com/office/officeart/2005/8/layout/list1"/>
    <dgm:cxn modelId="{69EF86FC-A331-4F8C-BC0F-0BB43F945C39}" type="presParOf" srcId="{B16EF0D7-2764-4FC5-B0E6-A6911B37F658}" destId="{8182B4C4-0F04-456D-BD14-8F32774605C8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2750B9-D9A0-4754-AA07-E6E8F6DB4C81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D586281D-94C3-4DBE-9F87-46205B07B5AC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/>
            <a:t>Strengthen Board </a:t>
          </a:r>
          <a:br>
            <a:rPr lang="en-US" b="1"/>
          </a:br>
          <a:r>
            <a:rPr lang="en-US" b="1"/>
            <a:t>Engagement &amp; Governance</a:t>
          </a:r>
          <a:r>
            <a:rPr lang="en-US"/>
            <a:t>​</a:t>
          </a:r>
        </a:p>
      </dgm:t>
    </dgm:pt>
    <dgm:pt modelId="{62EB4D45-BD64-42A9-8C76-EA151F9EDF3A}" type="parTrans" cxnId="{3CFA98EB-2956-4643-989E-CAE35FA95F95}">
      <dgm:prSet/>
      <dgm:spPr/>
      <dgm:t>
        <a:bodyPr/>
        <a:lstStyle/>
        <a:p>
          <a:endParaRPr lang="en-US"/>
        </a:p>
      </dgm:t>
    </dgm:pt>
    <dgm:pt modelId="{A19BE094-C88D-4965-B98E-3F564ABE78F9}" type="sibTrans" cxnId="{3CFA98EB-2956-4643-989E-CAE35FA95F95}">
      <dgm:prSet/>
      <dgm:spPr/>
      <dgm:t>
        <a:bodyPr/>
        <a:lstStyle/>
        <a:p>
          <a:endParaRPr lang="en-US"/>
        </a:p>
      </dgm:t>
    </dgm:pt>
    <dgm:pt modelId="{096DA2F0-0A4A-4CFE-8A28-F184884F385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Establish clear board expectations that support the Foundation’s mission, fundraising efforts, and community visibility.​</a:t>
          </a:r>
        </a:p>
      </dgm:t>
    </dgm:pt>
    <dgm:pt modelId="{50203513-A4F7-4DE0-823E-B3D274B0AF5A}" type="parTrans" cxnId="{3E3B9332-AF8E-41DC-AB83-01C485A307E3}">
      <dgm:prSet/>
      <dgm:spPr/>
      <dgm:t>
        <a:bodyPr/>
        <a:lstStyle/>
        <a:p>
          <a:endParaRPr lang="en-US"/>
        </a:p>
      </dgm:t>
    </dgm:pt>
    <dgm:pt modelId="{1FDECE6B-028D-47C6-94A2-96F81C7B8722}" type="sibTrans" cxnId="{3E3B9332-AF8E-41DC-AB83-01C485A307E3}">
      <dgm:prSet/>
      <dgm:spPr/>
      <dgm:t>
        <a:bodyPr/>
        <a:lstStyle/>
        <a:p>
          <a:endParaRPr lang="en-US"/>
        </a:p>
      </dgm:t>
    </dgm:pt>
    <dgm:pt modelId="{6CC95055-8068-40C6-AFAD-C8F5E4E632C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Review and update bylaws to reflect current operations and support future growth.​</a:t>
          </a:r>
        </a:p>
      </dgm:t>
    </dgm:pt>
    <dgm:pt modelId="{26B6EE45-263B-4BCA-855F-11BA7FABB175}" type="parTrans" cxnId="{739477EB-DCA6-4062-8F51-BE26D19A829A}">
      <dgm:prSet/>
      <dgm:spPr/>
      <dgm:t>
        <a:bodyPr/>
        <a:lstStyle/>
        <a:p>
          <a:endParaRPr lang="en-US"/>
        </a:p>
      </dgm:t>
    </dgm:pt>
    <dgm:pt modelId="{E74A313B-DF75-4F22-BF9B-1D3E42567353}" type="sibTrans" cxnId="{739477EB-DCA6-4062-8F51-BE26D19A829A}">
      <dgm:prSet/>
      <dgm:spPr/>
      <dgm:t>
        <a:bodyPr/>
        <a:lstStyle/>
        <a:p>
          <a:endParaRPr lang="en-US"/>
        </a:p>
      </dgm:t>
    </dgm:pt>
    <dgm:pt modelId="{CDA20B3E-C5A8-4BB4-A979-55EECC43E15D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/>
            <a:t>Expand &amp; Diversify Fundraising Efforts</a:t>
          </a:r>
          <a:r>
            <a:rPr lang="en-US"/>
            <a:t>​</a:t>
          </a:r>
        </a:p>
      </dgm:t>
    </dgm:pt>
    <dgm:pt modelId="{FC92BBBD-3BC6-4BF8-A13A-7E92E87AA482}" type="parTrans" cxnId="{C039633D-2707-44F8-ACC4-C0BC914006AA}">
      <dgm:prSet/>
      <dgm:spPr/>
      <dgm:t>
        <a:bodyPr/>
        <a:lstStyle/>
        <a:p>
          <a:endParaRPr lang="en-US"/>
        </a:p>
      </dgm:t>
    </dgm:pt>
    <dgm:pt modelId="{8B5F4478-8C9C-4836-BB13-776EE969C351}" type="sibTrans" cxnId="{C039633D-2707-44F8-ACC4-C0BC914006AA}">
      <dgm:prSet/>
      <dgm:spPr/>
      <dgm:t>
        <a:bodyPr/>
        <a:lstStyle/>
        <a:p>
          <a:endParaRPr lang="en-US"/>
        </a:p>
      </dgm:t>
    </dgm:pt>
    <dgm:pt modelId="{963F986E-3104-4F8A-BCC3-F9A1E4AD145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Explore additional fundraising opportunities to build year‑round support.​</a:t>
          </a:r>
        </a:p>
      </dgm:t>
    </dgm:pt>
    <dgm:pt modelId="{6A9375E8-5E00-47E7-B6FF-1E3EF2F45675}" type="parTrans" cxnId="{9827B86F-C30C-4E85-8578-2EF8787F4BD7}">
      <dgm:prSet/>
      <dgm:spPr/>
      <dgm:t>
        <a:bodyPr/>
        <a:lstStyle/>
        <a:p>
          <a:endParaRPr lang="en-US"/>
        </a:p>
      </dgm:t>
    </dgm:pt>
    <dgm:pt modelId="{BDF1116F-D50C-4C8A-8DEE-EAFD9D627D7C}" type="sibTrans" cxnId="{9827B86F-C30C-4E85-8578-2EF8787F4BD7}">
      <dgm:prSet/>
      <dgm:spPr/>
      <dgm:t>
        <a:bodyPr/>
        <a:lstStyle/>
        <a:p>
          <a:endParaRPr lang="en-US"/>
        </a:p>
      </dgm:t>
    </dgm:pt>
    <dgm:pt modelId="{9834F202-FA42-4FB9-AAFA-11D4CDD92DC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Partner with local organizations, businesses, and community events to maximize exposure and collective impact.​</a:t>
          </a:r>
        </a:p>
      </dgm:t>
    </dgm:pt>
    <dgm:pt modelId="{B36FC9C9-2461-47A9-A423-92E9AEA06EC7}" type="parTrans" cxnId="{B363DD49-2FD4-4559-87C7-611A9E25D1CB}">
      <dgm:prSet/>
      <dgm:spPr/>
      <dgm:t>
        <a:bodyPr/>
        <a:lstStyle/>
        <a:p>
          <a:endParaRPr lang="en-US"/>
        </a:p>
      </dgm:t>
    </dgm:pt>
    <dgm:pt modelId="{7CA6D2E1-60EA-4F89-B1F0-48EEA90960CD}" type="sibTrans" cxnId="{B363DD49-2FD4-4559-87C7-611A9E25D1CB}">
      <dgm:prSet/>
      <dgm:spPr/>
      <dgm:t>
        <a:bodyPr/>
        <a:lstStyle/>
        <a:p>
          <a:endParaRPr lang="en-US"/>
        </a:p>
      </dgm:t>
    </dgm:pt>
    <dgm:pt modelId="{E23BC5D2-5257-4F53-9B75-97C9D076F7E1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/>
            <a:t>Enhance Operational</a:t>
          </a:r>
          <a:br>
            <a:rPr lang="en-US" b="1"/>
          </a:br>
          <a:r>
            <a:rPr lang="en-US" b="1"/>
            <a:t>Efficiency</a:t>
          </a:r>
          <a:r>
            <a:rPr lang="en-US"/>
            <a:t>​</a:t>
          </a:r>
        </a:p>
      </dgm:t>
    </dgm:pt>
    <dgm:pt modelId="{20E09CA6-737A-455E-A102-0DC1BC4D73D0}" type="parTrans" cxnId="{E449C793-1454-4FD3-BA96-FCDA36EAD2DA}">
      <dgm:prSet/>
      <dgm:spPr/>
      <dgm:t>
        <a:bodyPr/>
        <a:lstStyle/>
        <a:p>
          <a:endParaRPr lang="en-US"/>
        </a:p>
      </dgm:t>
    </dgm:pt>
    <dgm:pt modelId="{C475B9CB-C5E5-4BCB-8AD0-7AC8737A3CAA}" type="sibTrans" cxnId="{E449C793-1454-4FD3-BA96-FCDA36EAD2DA}">
      <dgm:prSet/>
      <dgm:spPr/>
      <dgm:t>
        <a:bodyPr/>
        <a:lstStyle/>
        <a:p>
          <a:endParaRPr lang="en-US"/>
        </a:p>
      </dgm:t>
    </dgm:pt>
    <dgm:pt modelId="{159FDF1A-F636-46F2-82D2-A3A0ED9DC99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Create a more streamlined and user‑friendly grant application process.​</a:t>
          </a:r>
        </a:p>
      </dgm:t>
    </dgm:pt>
    <dgm:pt modelId="{49A254DC-3EB4-4061-B2C9-26FBF8C6BD30}" type="parTrans" cxnId="{C65A09E9-FEC3-42B8-8D32-CB54F73C0679}">
      <dgm:prSet/>
      <dgm:spPr/>
      <dgm:t>
        <a:bodyPr/>
        <a:lstStyle/>
        <a:p>
          <a:endParaRPr lang="en-US"/>
        </a:p>
      </dgm:t>
    </dgm:pt>
    <dgm:pt modelId="{0EA48D54-AF53-4D6D-9377-F6303CF739E2}" type="sibTrans" cxnId="{C65A09E9-FEC3-42B8-8D32-CB54F73C0679}">
      <dgm:prSet/>
      <dgm:spPr/>
      <dgm:t>
        <a:bodyPr/>
        <a:lstStyle/>
        <a:p>
          <a:endParaRPr lang="en-US"/>
        </a:p>
      </dgm:t>
    </dgm:pt>
    <dgm:pt modelId="{455A6EAA-B232-40BA-98FF-F60A003C4F6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Evaluate financial needs to sustain both fundraising activities and operational efforts.​</a:t>
          </a:r>
        </a:p>
      </dgm:t>
    </dgm:pt>
    <dgm:pt modelId="{C620F644-9ECB-4E31-9573-4A465A26DEE6}" type="parTrans" cxnId="{AB64648C-D9B5-401C-A419-FA057036F33B}">
      <dgm:prSet/>
      <dgm:spPr/>
      <dgm:t>
        <a:bodyPr/>
        <a:lstStyle/>
        <a:p>
          <a:endParaRPr lang="en-US"/>
        </a:p>
      </dgm:t>
    </dgm:pt>
    <dgm:pt modelId="{62ABD4A1-D7AF-4862-BAF7-CA65293685F5}" type="sibTrans" cxnId="{AB64648C-D9B5-401C-A419-FA057036F33B}">
      <dgm:prSet/>
      <dgm:spPr/>
      <dgm:t>
        <a:bodyPr/>
        <a:lstStyle/>
        <a:p>
          <a:endParaRPr lang="en-US"/>
        </a:p>
      </dgm:t>
    </dgm:pt>
    <dgm:pt modelId="{A661013A-93AD-4145-BD0A-22257F9E2D5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Establish a clear annual budget to </a:t>
          </a:r>
          <a:br>
            <a:rPr lang="en-US" dirty="0"/>
          </a:br>
          <a:r>
            <a:rPr lang="en-US" dirty="0"/>
            <a:t>support strategic priorities and responsible stewardship.​</a:t>
          </a:r>
        </a:p>
      </dgm:t>
    </dgm:pt>
    <dgm:pt modelId="{B58E22C0-B08C-4A01-8889-890CBF50522A}" type="parTrans" cxnId="{1BF04BB4-4B8C-4689-8713-2F2D5797AD65}">
      <dgm:prSet/>
      <dgm:spPr/>
      <dgm:t>
        <a:bodyPr/>
        <a:lstStyle/>
        <a:p>
          <a:endParaRPr lang="en-US"/>
        </a:p>
      </dgm:t>
    </dgm:pt>
    <dgm:pt modelId="{6EB99D0E-29C4-468D-B5FE-B2DECBD92856}" type="sibTrans" cxnId="{1BF04BB4-4B8C-4689-8713-2F2D5797AD65}">
      <dgm:prSet/>
      <dgm:spPr/>
      <dgm:t>
        <a:bodyPr/>
        <a:lstStyle/>
        <a:p>
          <a:endParaRPr lang="en-US"/>
        </a:p>
      </dgm:t>
    </dgm:pt>
    <dgm:pt modelId="{0FD13DB8-F13F-4332-9857-6D6E002ADE6F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 dirty="0"/>
            <a:t>Increase Accessibility &amp; </a:t>
          </a:r>
          <a:br>
            <a:rPr lang="en-US" b="1" dirty="0"/>
          </a:br>
          <a:r>
            <a:rPr lang="en-US" b="1" dirty="0"/>
            <a:t>Impact of Grants</a:t>
          </a:r>
          <a:r>
            <a:rPr lang="en-US" dirty="0"/>
            <a:t>​</a:t>
          </a:r>
        </a:p>
      </dgm:t>
    </dgm:pt>
    <dgm:pt modelId="{EB0B7133-7420-4C34-8C9F-9315395E44A0}" type="parTrans" cxnId="{487C310F-7577-4B52-BBDE-67E49A6CA91C}">
      <dgm:prSet/>
      <dgm:spPr/>
      <dgm:t>
        <a:bodyPr/>
        <a:lstStyle/>
        <a:p>
          <a:endParaRPr lang="en-US"/>
        </a:p>
      </dgm:t>
    </dgm:pt>
    <dgm:pt modelId="{9137DFAD-E575-45D3-9CB8-C3C4C56BCFFD}" type="sibTrans" cxnId="{487C310F-7577-4B52-BBDE-67E49A6CA91C}">
      <dgm:prSet/>
      <dgm:spPr/>
      <dgm:t>
        <a:bodyPr/>
        <a:lstStyle/>
        <a:p>
          <a:endParaRPr lang="en-US"/>
        </a:p>
      </dgm:t>
    </dgm:pt>
    <dgm:pt modelId="{0CCA6BB2-4ED6-4195-BC38-68300B70BE8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Open grant applications to staff in the spring to allow for thoughtful planning.​</a:t>
          </a:r>
        </a:p>
      </dgm:t>
    </dgm:pt>
    <dgm:pt modelId="{76FE0C3C-56C5-4A6C-80D6-812C09C45997}" type="parTrans" cxnId="{FE1EA5BE-E891-401F-B245-05D7B2A5F606}">
      <dgm:prSet/>
      <dgm:spPr/>
      <dgm:t>
        <a:bodyPr/>
        <a:lstStyle/>
        <a:p>
          <a:endParaRPr lang="en-US"/>
        </a:p>
      </dgm:t>
    </dgm:pt>
    <dgm:pt modelId="{387F5472-4E92-4706-9C55-1691571ECFBA}" type="sibTrans" cxnId="{FE1EA5BE-E891-401F-B245-05D7B2A5F606}">
      <dgm:prSet/>
      <dgm:spPr/>
      <dgm:t>
        <a:bodyPr/>
        <a:lstStyle/>
        <a:p>
          <a:endParaRPr lang="en-US"/>
        </a:p>
      </dgm:t>
    </dgm:pt>
    <dgm:pt modelId="{B8DCC83E-DACE-457A-834A-ACE2E1ECB41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Award grants in the fall to align with instructional needs and </a:t>
          </a:r>
          <a:br>
            <a:rPr lang="en-US" dirty="0"/>
          </a:br>
          <a:r>
            <a:rPr lang="en-US" dirty="0"/>
            <a:t>classroom implementation.​</a:t>
          </a:r>
        </a:p>
      </dgm:t>
    </dgm:pt>
    <dgm:pt modelId="{D0FEEE6C-5E75-489E-B062-885C0297E611}" type="parTrans" cxnId="{1D8EA5C9-109A-4812-884B-90D1F52AC8FE}">
      <dgm:prSet/>
      <dgm:spPr/>
      <dgm:t>
        <a:bodyPr/>
        <a:lstStyle/>
        <a:p>
          <a:endParaRPr lang="en-US"/>
        </a:p>
      </dgm:t>
    </dgm:pt>
    <dgm:pt modelId="{23DFA489-6985-41D9-8EAF-51241F75D92D}" type="sibTrans" cxnId="{1D8EA5C9-109A-4812-884B-90D1F52AC8FE}">
      <dgm:prSet/>
      <dgm:spPr/>
      <dgm:t>
        <a:bodyPr/>
        <a:lstStyle/>
        <a:p>
          <a:endParaRPr lang="en-US"/>
        </a:p>
      </dgm:t>
    </dgm:pt>
    <dgm:pt modelId="{2E215249-B0B5-434A-AC4D-E3D46289EDA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Ensure grantmaking continues to directly support innovation, student opportunities, and educator excellence.​</a:t>
          </a:r>
        </a:p>
      </dgm:t>
    </dgm:pt>
    <dgm:pt modelId="{01F85F52-FF26-493C-9ABD-6885EE1AB32A}" type="parTrans" cxnId="{BAA5D2C0-1A20-4407-BB0E-18038C069ECD}">
      <dgm:prSet/>
      <dgm:spPr/>
      <dgm:t>
        <a:bodyPr/>
        <a:lstStyle/>
        <a:p>
          <a:endParaRPr lang="en-US"/>
        </a:p>
      </dgm:t>
    </dgm:pt>
    <dgm:pt modelId="{17AC9AE9-0F56-4B8E-9A69-2E3034348546}" type="sibTrans" cxnId="{BAA5D2C0-1A20-4407-BB0E-18038C069ECD}">
      <dgm:prSet/>
      <dgm:spPr/>
      <dgm:t>
        <a:bodyPr/>
        <a:lstStyle/>
        <a:p>
          <a:endParaRPr lang="en-US"/>
        </a:p>
      </dgm:t>
    </dgm:pt>
    <dgm:pt modelId="{95BE99FF-CA57-41C4-9CFC-D263F2A4C3EE}" type="pres">
      <dgm:prSet presAssocID="{342750B9-D9A0-4754-AA07-E6E8F6DB4C81}" presName="root" presStyleCnt="0">
        <dgm:presLayoutVars>
          <dgm:dir/>
          <dgm:resizeHandles val="exact"/>
        </dgm:presLayoutVars>
      </dgm:prSet>
      <dgm:spPr/>
    </dgm:pt>
    <dgm:pt modelId="{653A3726-A421-40EF-B13A-B9CE7D6EE3DB}" type="pres">
      <dgm:prSet presAssocID="{D586281D-94C3-4DBE-9F87-46205B07B5AC}" presName="compNode" presStyleCnt="0"/>
      <dgm:spPr/>
    </dgm:pt>
    <dgm:pt modelId="{3B3FD21E-239C-4F35-B1AB-B5AD1672DDF5}" type="pres">
      <dgm:prSet presAssocID="{D586281D-94C3-4DBE-9F87-46205B07B5A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F85065A1-6C0D-47AF-A658-410E71728DE8}" type="pres">
      <dgm:prSet presAssocID="{D586281D-94C3-4DBE-9F87-46205B07B5AC}" presName="iconSpace" presStyleCnt="0"/>
      <dgm:spPr/>
    </dgm:pt>
    <dgm:pt modelId="{4B297C9B-5A4A-452B-9DE3-80BAD1828686}" type="pres">
      <dgm:prSet presAssocID="{D586281D-94C3-4DBE-9F87-46205B07B5AC}" presName="parTx" presStyleLbl="revTx" presStyleIdx="0" presStyleCnt="8">
        <dgm:presLayoutVars>
          <dgm:chMax val="0"/>
          <dgm:chPref val="0"/>
        </dgm:presLayoutVars>
      </dgm:prSet>
      <dgm:spPr/>
    </dgm:pt>
    <dgm:pt modelId="{05306D76-0570-4BC7-968B-E760609DFBDB}" type="pres">
      <dgm:prSet presAssocID="{D586281D-94C3-4DBE-9F87-46205B07B5AC}" presName="txSpace" presStyleCnt="0"/>
      <dgm:spPr/>
    </dgm:pt>
    <dgm:pt modelId="{C2F5D00E-01D1-4C9C-B2F0-67C9691C150C}" type="pres">
      <dgm:prSet presAssocID="{D586281D-94C3-4DBE-9F87-46205B07B5AC}" presName="desTx" presStyleLbl="revTx" presStyleIdx="1" presStyleCnt="8">
        <dgm:presLayoutVars/>
      </dgm:prSet>
      <dgm:spPr/>
    </dgm:pt>
    <dgm:pt modelId="{AA599D4B-C792-4B43-A65E-C9855546F20A}" type="pres">
      <dgm:prSet presAssocID="{A19BE094-C88D-4965-B98E-3F564ABE78F9}" presName="sibTrans" presStyleCnt="0"/>
      <dgm:spPr/>
    </dgm:pt>
    <dgm:pt modelId="{47173B59-BDB4-47AB-B6C3-88E73A659377}" type="pres">
      <dgm:prSet presAssocID="{CDA20B3E-C5A8-4BB4-A979-55EECC43E15D}" presName="compNode" presStyleCnt="0"/>
      <dgm:spPr/>
    </dgm:pt>
    <dgm:pt modelId="{8D94DF94-8359-4977-96B5-3EE95FC612A3}" type="pres">
      <dgm:prSet presAssocID="{CDA20B3E-C5A8-4BB4-A979-55EECC43E15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are With Person"/>
        </a:ext>
      </dgm:extLst>
    </dgm:pt>
    <dgm:pt modelId="{DA5D24A0-5C58-4EF1-918B-6B4090F88FD4}" type="pres">
      <dgm:prSet presAssocID="{CDA20B3E-C5A8-4BB4-A979-55EECC43E15D}" presName="iconSpace" presStyleCnt="0"/>
      <dgm:spPr/>
    </dgm:pt>
    <dgm:pt modelId="{B987E921-B4DB-425B-BD62-A6FFD9DC5E18}" type="pres">
      <dgm:prSet presAssocID="{CDA20B3E-C5A8-4BB4-A979-55EECC43E15D}" presName="parTx" presStyleLbl="revTx" presStyleIdx="2" presStyleCnt="8">
        <dgm:presLayoutVars>
          <dgm:chMax val="0"/>
          <dgm:chPref val="0"/>
        </dgm:presLayoutVars>
      </dgm:prSet>
      <dgm:spPr/>
    </dgm:pt>
    <dgm:pt modelId="{1EF22204-DBC7-43B0-96DB-D9D778EE6180}" type="pres">
      <dgm:prSet presAssocID="{CDA20B3E-C5A8-4BB4-A979-55EECC43E15D}" presName="txSpace" presStyleCnt="0"/>
      <dgm:spPr/>
    </dgm:pt>
    <dgm:pt modelId="{4F5FFC3E-BBE5-42B8-9533-A18CECCFCA1B}" type="pres">
      <dgm:prSet presAssocID="{CDA20B3E-C5A8-4BB4-A979-55EECC43E15D}" presName="desTx" presStyleLbl="revTx" presStyleIdx="3" presStyleCnt="8">
        <dgm:presLayoutVars/>
      </dgm:prSet>
      <dgm:spPr/>
    </dgm:pt>
    <dgm:pt modelId="{32D6F993-6063-49DE-A551-1EB1D6D73C1D}" type="pres">
      <dgm:prSet presAssocID="{8B5F4478-8C9C-4836-BB13-776EE969C351}" presName="sibTrans" presStyleCnt="0"/>
      <dgm:spPr/>
    </dgm:pt>
    <dgm:pt modelId="{4E65B01B-370D-49CC-B211-E5ABC853307F}" type="pres">
      <dgm:prSet presAssocID="{E23BC5D2-5257-4F53-9B75-97C9D076F7E1}" presName="compNode" presStyleCnt="0"/>
      <dgm:spPr/>
    </dgm:pt>
    <dgm:pt modelId="{738B0FFB-351E-481C-9B09-9189F51D304C}" type="pres">
      <dgm:prSet presAssocID="{E23BC5D2-5257-4F53-9B75-97C9D076F7E1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C8244DC9-4F6C-492B-9358-E1BEF09EF013}" type="pres">
      <dgm:prSet presAssocID="{E23BC5D2-5257-4F53-9B75-97C9D076F7E1}" presName="iconSpace" presStyleCnt="0"/>
      <dgm:spPr/>
    </dgm:pt>
    <dgm:pt modelId="{BFF9D800-1544-434A-AEBC-4FBF15B5FC6E}" type="pres">
      <dgm:prSet presAssocID="{E23BC5D2-5257-4F53-9B75-97C9D076F7E1}" presName="parTx" presStyleLbl="revTx" presStyleIdx="4" presStyleCnt="8">
        <dgm:presLayoutVars>
          <dgm:chMax val="0"/>
          <dgm:chPref val="0"/>
        </dgm:presLayoutVars>
      </dgm:prSet>
      <dgm:spPr/>
    </dgm:pt>
    <dgm:pt modelId="{A08DA988-D681-4F0F-922B-A5624AF94E39}" type="pres">
      <dgm:prSet presAssocID="{E23BC5D2-5257-4F53-9B75-97C9D076F7E1}" presName="txSpace" presStyleCnt="0"/>
      <dgm:spPr/>
    </dgm:pt>
    <dgm:pt modelId="{8644327D-37E9-4D04-A202-0CC03DDD011D}" type="pres">
      <dgm:prSet presAssocID="{E23BC5D2-5257-4F53-9B75-97C9D076F7E1}" presName="desTx" presStyleLbl="revTx" presStyleIdx="5" presStyleCnt="8">
        <dgm:presLayoutVars/>
      </dgm:prSet>
      <dgm:spPr/>
    </dgm:pt>
    <dgm:pt modelId="{97E67DCA-EFA4-4317-9CE9-5E516F33AFB8}" type="pres">
      <dgm:prSet presAssocID="{C475B9CB-C5E5-4BCB-8AD0-7AC8737A3CAA}" presName="sibTrans" presStyleCnt="0"/>
      <dgm:spPr/>
    </dgm:pt>
    <dgm:pt modelId="{6AA34191-6146-4F52-8D86-283CDF39A0A0}" type="pres">
      <dgm:prSet presAssocID="{0FD13DB8-F13F-4332-9857-6D6E002ADE6F}" presName="compNode" presStyleCnt="0"/>
      <dgm:spPr/>
    </dgm:pt>
    <dgm:pt modelId="{10A93BD5-52E0-43B4-A279-3377ECE54854}" type="pres">
      <dgm:prSet presAssocID="{0FD13DB8-F13F-4332-9857-6D6E002ADE6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048074DC-5541-44AF-9667-CAEDA6CE19A1}" type="pres">
      <dgm:prSet presAssocID="{0FD13DB8-F13F-4332-9857-6D6E002ADE6F}" presName="iconSpace" presStyleCnt="0"/>
      <dgm:spPr/>
    </dgm:pt>
    <dgm:pt modelId="{5AA53E2C-72AE-496D-9C2D-20EEBA6B519C}" type="pres">
      <dgm:prSet presAssocID="{0FD13DB8-F13F-4332-9857-6D6E002ADE6F}" presName="parTx" presStyleLbl="revTx" presStyleIdx="6" presStyleCnt="8">
        <dgm:presLayoutVars>
          <dgm:chMax val="0"/>
          <dgm:chPref val="0"/>
        </dgm:presLayoutVars>
      </dgm:prSet>
      <dgm:spPr/>
    </dgm:pt>
    <dgm:pt modelId="{73C46E46-B8DA-4E39-865A-8BE7EAFC861B}" type="pres">
      <dgm:prSet presAssocID="{0FD13DB8-F13F-4332-9857-6D6E002ADE6F}" presName="txSpace" presStyleCnt="0"/>
      <dgm:spPr/>
    </dgm:pt>
    <dgm:pt modelId="{7497CAE6-AAEA-45ED-ADFA-9533A2204CD0}" type="pres">
      <dgm:prSet presAssocID="{0FD13DB8-F13F-4332-9857-6D6E002ADE6F}" presName="desTx" presStyleLbl="revTx" presStyleIdx="7" presStyleCnt="8">
        <dgm:presLayoutVars/>
      </dgm:prSet>
      <dgm:spPr/>
    </dgm:pt>
  </dgm:ptLst>
  <dgm:cxnLst>
    <dgm:cxn modelId="{487C310F-7577-4B52-BBDE-67E49A6CA91C}" srcId="{342750B9-D9A0-4754-AA07-E6E8F6DB4C81}" destId="{0FD13DB8-F13F-4332-9857-6D6E002ADE6F}" srcOrd="3" destOrd="0" parTransId="{EB0B7133-7420-4C34-8C9F-9315395E44A0}" sibTransId="{9137DFAD-E575-45D3-9CB8-C3C4C56BCFFD}"/>
    <dgm:cxn modelId="{3E3B9332-AF8E-41DC-AB83-01C485A307E3}" srcId="{D586281D-94C3-4DBE-9F87-46205B07B5AC}" destId="{096DA2F0-0A4A-4CFE-8A28-F184884F3851}" srcOrd="0" destOrd="0" parTransId="{50203513-A4F7-4DE0-823E-B3D274B0AF5A}" sibTransId="{1FDECE6B-028D-47C6-94A2-96F81C7B8722}"/>
    <dgm:cxn modelId="{3F9F0233-060E-492C-A20B-A507430385B9}" type="presOf" srcId="{D586281D-94C3-4DBE-9F87-46205B07B5AC}" destId="{4B297C9B-5A4A-452B-9DE3-80BAD1828686}" srcOrd="0" destOrd="0" presId="urn:microsoft.com/office/officeart/2018/5/layout/CenteredIconLabelDescriptionList"/>
    <dgm:cxn modelId="{C039633D-2707-44F8-ACC4-C0BC914006AA}" srcId="{342750B9-D9A0-4754-AA07-E6E8F6DB4C81}" destId="{CDA20B3E-C5A8-4BB4-A979-55EECC43E15D}" srcOrd="1" destOrd="0" parTransId="{FC92BBBD-3BC6-4BF8-A13A-7E92E87AA482}" sibTransId="{8B5F4478-8C9C-4836-BB13-776EE969C351}"/>
    <dgm:cxn modelId="{116ABB48-4402-4798-86C5-4F4E68B0BF9B}" type="presOf" srcId="{342750B9-D9A0-4754-AA07-E6E8F6DB4C81}" destId="{95BE99FF-CA57-41C4-9CFC-D263F2A4C3EE}" srcOrd="0" destOrd="0" presId="urn:microsoft.com/office/officeart/2018/5/layout/CenteredIconLabelDescriptionList"/>
    <dgm:cxn modelId="{B363DD49-2FD4-4559-87C7-611A9E25D1CB}" srcId="{CDA20B3E-C5A8-4BB4-A979-55EECC43E15D}" destId="{9834F202-FA42-4FB9-AAFA-11D4CDD92DC1}" srcOrd="1" destOrd="0" parTransId="{B36FC9C9-2461-47A9-A423-92E9AEA06EC7}" sibTransId="{7CA6D2E1-60EA-4F89-B1F0-48EEA90960CD}"/>
    <dgm:cxn modelId="{9827B86F-C30C-4E85-8578-2EF8787F4BD7}" srcId="{CDA20B3E-C5A8-4BB4-A979-55EECC43E15D}" destId="{963F986E-3104-4F8A-BCC3-F9A1E4AD145A}" srcOrd="0" destOrd="0" parTransId="{6A9375E8-5E00-47E7-B6FF-1E3EF2F45675}" sibTransId="{BDF1116F-D50C-4C8A-8DEE-EAFD9D627D7C}"/>
    <dgm:cxn modelId="{DCE00075-D093-49D0-ADCF-D556E156CFA7}" type="presOf" srcId="{963F986E-3104-4F8A-BCC3-F9A1E4AD145A}" destId="{4F5FFC3E-BBE5-42B8-9533-A18CECCFCA1B}" srcOrd="0" destOrd="0" presId="urn:microsoft.com/office/officeart/2018/5/layout/CenteredIconLabelDescriptionList"/>
    <dgm:cxn modelId="{FD21005A-83F0-471F-BAD7-8C12A0905345}" type="presOf" srcId="{0CCA6BB2-4ED6-4195-BC38-68300B70BE8B}" destId="{7497CAE6-AAEA-45ED-ADFA-9533A2204CD0}" srcOrd="0" destOrd="0" presId="urn:microsoft.com/office/officeart/2018/5/layout/CenteredIconLabelDescriptionList"/>
    <dgm:cxn modelId="{AB64648C-D9B5-401C-A419-FA057036F33B}" srcId="{E23BC5D2-5257-4F53-9B75-97C9D076F7E1}" destId="{455A6EAA-B232-40BA-98FF-F60A003C4F69}" srcOrd="1" destOrd="0" parTransId="{C620F644-9ECB-4E31-9573-4A465A26DEE6}" sibTransId="{62ABD4A1-D7AF-4862-BAF7-CA65293685F5}"/>
    <dgm:cxn modelId="{E449C793-1454-4FD3-BA96-FCDA36EAD2DA}" srcId="{342750B9-D9A0-4754-AA07-E6E8F6DB4C81}" destId="{E23BC5D2-5257-4F53-9B75-97C9D076F7E1}" srcOrd="2" destOrd="0" parTransId="{20E09CA6-737A-455E-A102-0DC1BC4D73D0}" sibTransId="{C475B9CB-C5E5-4BCB-8AD0-7AC8737A3CAA}"/>
    <dgm:cxn modelId="{5831CB97-403C-4395-8D69-80193F1F093B}" type="presOf" srcId="{159FDF1A-F636-46F2-82D2-A3A0ED9DC995}" destId="{8644327D-37E9-4D04-A202-0CC03DDD011D}" srcOrd="0" destOrd="0" presId="urn:microsoft.com/office/officeart/2018/5/layout/CenteredIconLabelDescriptionList"/>
    <dgm:cxn modelId="{E9A8C2A4-A8E2-4E3D-97C7-9D52FB0537B6}" type="presOf" srcId="{455A6EAA-B232-40BA-98FF-F60A003C4F69}" destId="{8644327D-37E9-4D04-A202-0CC03DDD011D}" srcOrd="0" destOrd="1" presId="urn:microsoft.com/office/officeart/2018/5/layout/CenteredIconLabelDescriptionList"/>
    <dgm:cxn modelId="{1BF04BB4-4B8C-4689-8713-2F2D5797AD65}" srcId="{E23BC5D2-5257-4F53-9B75-97C9D076F7E1}" destId="{A661013A-93AD-4145-BD0A-22257F9E2D50}" srcOrd="2" destOrd="0" parTransId="{B58E22C0-B08C-4A01-8889-890CBF50522A}" sibTransId="{6EB99D0E-29C4-468D-B5FE-B2DECBD92856}"/>
    <dgm:cxn modelId="{FE1EA5BE-E891-401F-B245-05D7B2A5F606}" srcId="{0FD13DB8-F13F-4332-9857-6D6E002ADE6F}" destId="{0CCA6BB2-4ED6-4195-BC38-68300B70BE8B}" srcOrd="0" destOrd="0" parTransId="{76FE0C3C-56C5-4A6C-80D6-812C09C45997}" sibTransId="{387F5472-4E92-4706-9C55-1691571ECFBA}"/>
    <dgm:cxn modelId="{BAA5D2C0-1A20-4407-BB0E-18038C069ECD}" srcId="{0FD13DB8-F13F-4332-9857-6D6E002ADE6F}" destId="{2E215249-B0B5-434A-AC4D-E3D46289EDAB}" srcOrd="2" destOrd="0" parTransId="{01F85F52-FF26-493C-9ABD-6885EE1AB32A}" sibTransId="{17AC9AE9-0F56-4B8E-9A69-2E3034348546}"/>
    <dgm:cxn modelId="{2DCC28C2-A0A1-4B8A-9DF5-E72C774CA4FE}" type="presOf" srcId="{E23BC5D2-5257-4F53-9B75-97C9D076F7E1}" destId="{BFF9D800-1544-434A-AEBC-4FBF15B5FC6E}" srcOrd="0" destOrd="0" presId="urn:microsoft.com/office/officeart/2018/5/layout/CenteredIconLabelDescriptionList"/>
    <dgm:cxn modelId="{1D8EA5C9-109A-4812-884B-90D1F52AC8FE}" srcId="{0FD13DB8-F13F-4332-9857-6D6E002ADE6F}" destId="{B8DCC83E-DACE-457A-834A-ACE2E1ECB41B}" srcOrd="1" destOrd="0" parTransId="{D0FEEE6C-5E75-489E-B062-885C0297E611}" sibTransId="{23DFA489-6985-41D9-8EAF-51241F75D92D}"/>
    <dgm:cxn modelId="{C29BC3CB-AA1A-49CE-8580-554FEB205E54}" type="presOf" srcId="{A661013A-93AD-4145-BD0A-22257F9E2D50}" destId="{8644327D-37E9-4D04-A202-0CC03DDD011D}" srcOrd="0" destOrd="2" presId="urn:microsoft.com/office/officeart/2018/5/layout/CenteredIconLabelDescriptionList"/>
    <dgm:cxn modelId="{5AED5BD4-A952-4815-8C4F-25993151CFCF}" type="presOf" srcId="{0FD13DB8-F13F-4332-9857-6D6E002ADE6F}" destId="{5AA53E2C-72AE-496D-9C2D-20EEBA6B519C}" srcOrd="0" destOrd="0" presId="urn:microsoft.com/office/officeart/2018/5/layout/CenteredIconLabelDescriptionList"/>
    <dgm:cxn modelId="{1DCD32DC-D4B3-49F0-8F8A-C41FA38D3026}" type="presOf" srcId="{CDA20B3E-C5A8-4BB4-A979-55EECC43E15D}" destId="{B987E921-B4DB-425B-BD62-A6FFD9DC5E18}" srcOrd="0" destOrd="0" presId="urn:microsoft.com/office/officeart/2018/5/layout/CenteredIconLabelDescriptionList"/>
    <dgm:cxn modelId="{C65A09E9-FEC3-42B8-8D32-CB54F73C0679}" srcId="{E23BC5D2-5257-4F53-9B75-97C9D076F7E1}" destId="{159FDF1A-F636-46F2-82D2-A3A0ED9DC995}" srcOrd="0" destOrd="0" parTransId="{49A254DC-3EB4-4061-B2C9-26FBF8C6BD30}" sibTransId="{0EA48D54-AF53-4D6D-9377-F6303CF739E2}"/>
    <dgm:cxn modelId="{739477EB-DCA6-4062-8F51-BE26D19A829A}" srcId="{D586281D-94C3-4DBE-9F87-46205B07B5AC}" destId="{6CC95055-8068-40C6-AFAD-C8F5E4E632C5}" srcOrd="1" destOrd="0" parTransId="{26B6EE45-263B-4BCA-855F-11BA7FABB175}" sibTransId="{E74A313B-DF75-4F22-BF9B-1D3E42567353}"/>
    <dgm:cxn modelId="{3CFA98EB-2956-4643-989E-CAE35FA95F95}" srcId="{342750B9-D9A0-4754-AA07-E6E8F6DB4C81}" destId="{D586281D-94C3-4DBE-9F87-46205B07B5AC}" srcOrd="0" destOrd="0" parTransId="{62EB4D45-BD64-42A9-8C76-EA151F9EDF3A}" sibTransId="{A19BE094-C88D-4965-B98E-3F564ABE78F9}"/>
    <dgm:cxn modelId="{5AB967EE-20A3-487A-BF86-FE27AEDC7B12}" type="presOf" srcId="{096DA2F0-0A4A-4CFE-8A28-F184884F3851}" destId="{C2F5D00E-01D1-4C9C-B2F0-67C9691C150C}" srcOrd="0" destOrd="0" presId="urn:microsoft.com/office/officeart/2018/5/layout/CenteredIconLabelDescriptionList"/>
    <dgm:cxn modelId="{F436A7EE-C9BC-4C99-9379-0DEC2AE370D1}" type="presOf" srcId="{B8DCC83E-DACE-457A-834A-ACE2E1ECB41B}" destId="{7497CAE6-AAEA-45ED-ADFA-9533A2204CD0}" srcOrd="0" destOrd="1" presId="urn:microsoft.com/office/officeart/2018/5/layout/CenteredIconLabelDescriptionList"/>
    <dgm:cxn modelId="{14BB2EF5-945B-42DB-A974-2854F22EE9B9}" type="presOf" srcId="{2E215249-B0B5-434A-AC4D-E3D46289EDAB}" destId="{7497CAE6-AAEA-45ED-ADFA-9533A2204CD0}" srcOrd="0" destOrd="2" presId="urn:microsoft.com/office/officeart/2018/5/layout/CenteredIconLabelDescriptionList"/>
    <dgm:cxn modelId="{FC43B8F8-C2AB-4149-AE1B-21A1D10650C8}" type="presOf" srcId="{6CC95055-8068-40C6-AFAD-C8F5E4E632C5}" destId="{C2F5D00E-01D1-4C9C-B2F0-67C9691C150C}" srcOrd="0" destOrd="1" presId="urn:microsoft.com/office/officeart/2018/5/layout/CenteredIconLabelDescriptionList"/>
    <dgm:cxn modelId="{49F9D8FE-6B15-4811-BEAA-DB8D6CE1B47B}" type="presOf" srcId="{9834F202-FA42-4FB9-AAFA-11D4CDD92DC1}" destId="{4F5FFC3E-BBE5-42B8-9533-A18CECCFCA1B}" srcOrd="0" destOrd="1" presId="urn:microsoft.com/office/officeart/2018/5/layout/CenteredIconLabelDescriptionList"/>
    <dgm:cxn modelId="{07436B49-0BEC-4AA9-B388-24AC3F21C458}" type="presParOf" srcId="{95BE99FF-CA57-41C4-9CFC-D263F2A4C3EE}" destId="{653A3726-A421-40EF-B13A-B9CE7D6EE3DB}" srcOrd="0" destOrd="0" presId="urn:microsoft.com/office/officeart/2018/5/layout/CenteredIconLabelDescriptionList"/>
    <dgm:cxn modelId="{F9764288-9864-4A4C-AFC9-C0D2527D4F39}" type="presParOf" srcId="{653A3726-A421-40EF-B13A-B9CE7D6EE3DB}" destId="{3B3FD21E-239C-4F35-B1AB-B5AD1672DDF5}" srcOrd="0" destOrd="0" presId="urn:microsoft.com/office/officeart/2018/5/layout/CenteredIconLabelDescriptionList"/>
    <dgm:cxn modelId="{840C20F1-24A3-409A-A7D5-CDBB668629DF}" type="presParOf" srcId="{653A3726-A421-40EF-B13A-B9CE7D6EE3DB}" destId="{F85065A1-6C0D-47AF-A658-410E71728DE8}" srcOrd="1" destOrd="0" presId="urn:microsoft.com/office/officeart/2018/5/layout/CenteredIconLabelDescriptionList"/>
    <dgm:cxn modelId="{1160F12C-9025-4551-913C-672FFB007B35}" type="presParOf" srcId="{653A3726-A421-40EF-B13A-B9CE7D6EE3DB}" destId="{4B297C9B-5A4A-452B-9DE3-80BAD1828686}" srcOrd="2" destOrd="0" presId="urn:microsoft.com/office/officeart/2018/5/layout/CenteredIconLabelDescriptionList"/>
    <dgm:cxn modelId="{F0041447-65B0-466E-BB9B-E1C79A7B1DC7}" type="presParOf" srcId="{653A3726-A421-40EF-B13A-B9CE7D6EE3DB}" destId="{05306D76-0570-4BC7-968B-E760609DFBDB}" srcOrd="3" destOrd="0" presId="urn:microsoft.com/office/officeart/2018/5/layout/CenteredIconLabelDescriptionList"/>
    <dgm:cxn modelId="{6CDC8FEE-DED8-42C1-A5F6-93FA15E5BE40}" type="presParOf" srcId="{653A3726-A421-40EF-B13A-B9CE7D6EE3DB}" destId="{C2F5D00E-01D1-4C9C-B2F0-67C9691C150C}" srcOrd="4" destOrd="0" presId="urn:microsoft.com/office/officeart/2018/5/layout/CenteredIconLabelDescriptionList"/>
    <dgm:cxn modelId="{42670B7B-7901-45C6-AA6F-B96F7C520C79}" type="presParOf" srcId="{95BE99FF-CA57-41C4-9CFC-D263F2A4C3EE}" destId="{AA599D4B-C792-4B43-A65E-C9855546F20A}" srcOrd="1" destOrd="0" presId="urn:microsoft.com/office/officeart/2018/5/layout/CenteredIconLabelDescriptionList"/>
    <dgm:cxn modelId="{F76DDFA4-85DF-43D4-A6F2-2129D73D1F5A}" type="presParOf" srcId="{95BE99FF-CA57-41C4-9CFC-D263F2A4C3EE}" destId="{47173B59-BDB4-47AB-B6C3-88E73A659377}" srcOrd="2" destOrd="0" presId="urn:microsoft.com/office/officeart/2018/5/layout/CenteredIconLabelDescriptionList"/>
    <dgm:cxn modelId="{BB14AC32-C638-4234-8F44-3EA13F0174E9}" type="presParOf" srcId="{47173B59-BDB4-47AB-B6C3-88E73A659377}" destId="{8D94DF94-8359-4977-96B5-3EE95FC612A3}" srcOrd="0" destOrd="0" presId="urn:microsoft.com/office/officeart/2018/5/layout/CenteredIconLabelDescriptionList"/>
    <dgm:cxn modelId="{739CC221-DCC6-444B-AE1D-1F2B0FE5C049}" type="presParOf" srcId="{47173B59-BDB4-47AB-B6C3-88E73A659377}" destId="{DA5D24A0-5C58-4EF1-918B-6B4090F88FD4}" srcOrd="1" destOrd="0" presId="urn:microsoft.com/office/officeart/2018/5/layout/CenteredIconLabelDescriptionList"/>
    <dgm:cxn modelId="{7361BA0F-D63F-435F-B1F0-65694EAED5E7}" type="presParOf" srcId="{47173B59-BDB4-47AB-B6C3-88E73A659377}" destId="{B987E921-B4DB-425B-BD62-A6FFD9DC5E18}" srcOrd="2" destOrd="0" presId="urn:microsoft.com/office/officeart/2018/5/layout/CenteredIconLabelDescriptionList"/>
    <dgm:cxn modelId="{060DBF5F-89F1-4E0E-8CDD-C7256765DBDC}" type="presParOf" srcId="{47173B59-BDB4-47AB-B6C3-88E73A659377}" destId="{1EF22204-DBC7-43B0-96DB-D9D778EE6180}" srcOrd="3" destOrd="0" presId="urn:microsoft.com/office/officeart/2018/5/layout/CenteredIconLabelDescriptionList"/>
    <dgm:cxn modelId="{A2C557F1-73C8-4E0E-A266-E20CC6BFF68D}" type="presParOf" srcId="{47173B59-BDB4-47AB-B6C3-88E73A659377}" destId="{4F5FFC3E-BBE5-42B8-9533-A18CECCFCA1B}" srcOrd="4" destOrd="0" presId="urn:microsoft.com/office/officeart/2018/5/layout/CenteredIconLabelDescriptionList"/>
    <dgm:cxn modelId="{E994983A-1D09-4B58-8DDF-D660C62901B8}" type="presParOf" srcId="{95BE99FF-CA57-41C4-9CFC-D263F2A4C3EE}" destId="{32D6F993-6063-49DE-A551-1EB1D6D73C1D}" srcOrd="3" destOrd="0" presId="urn:microsoft.com/office/officeart/2018/5/layout/CenteredIconLabelDescriptionList"/>
    <dgm:cxn modelId="{6E25544A-C44F-4919-8A70-18318EC15EC8}" type="presParOf" srcId="{95BE99FF-CA57-41C4-9CFC-D263F2A4C3EE}" destId="{4E65B01B-370D-49CC-B211-E5ABC853307F}" srcOrd="4" destOrd="0" presId="urn:microsoft.com/office/officeart/2018/5/layout/CenteredIconLabelDescriptionList"/>
    <dgm:cxn modelId="{365DEAC4-781E-4410-A6C9-0D1D0DA8CF01}" type="presParOf" srcId="{4E65B01B-370D-49CC-B211-E5ABC853307F}" destId="{738B0FFB-351E-481C-9B09-9189F51D304C}" srcOrd="0" destOrd="0" presId="urn:microsoft.com/office/officeart/2018/5/layout/CenteredIconLabelDescriptionList"/>
    <dgm:cxn modelId="{7D437087-ED4B-4091-A960-09EFFEE50FF7}" type="presParOf" srcId="{4E65B01B-370D-49CC-B211-E5ABC853307F}" destId="{C8244DC9-4F6C-492B-9358-E1BEF09EF013}" srcOrd="1" destOrd="0" presId="urn:microsoft.com/office/officeart/2018/5/layout/CenteredIconLabelDescriptionList"/>
    <dgm:cxn modelId="{B760BC95-4B30-43F4-A157-86A208F979BB}" type="presParOf" srcId="{4E65B01B-370D-49CC-B211-E5ABC853307F}" destId="{BFF9D800-1544-434A-AEBC-4FBF15B5FC6E}" srcOrd="2" destOrd="0" presId="urn:microsoft.com/office/officeart/2018/5/layout/CenteredIconLabelDescriptionList"/>
    <dgm:cxn modelId="{1D774DAD-722E-4CDE-9367-E04916B92B1F}" type="presParOf" srcId="{4E65B01B-370D-49CC-B211-E5ABC853307F}" destId="{A08DA988-D681-4F0F-922B-A5624AF94E39}" srcOrd="3" destOrd="0" presId="urn:microsoft.com/office/officeart/2018/5/layout/CenteredIconLabelDescriptionList"/>
    <dgm:cxn modelId="{62581C2C-1872-4E2A-818B-52053F84A5E0}" type="presParOf" srcId="{4E65B01B-370D-49CC-B211-E5ABC853307F}" destId="{8644327D-37E9-4D04-A202-0CC03DDD011D}" srcOrd="4" destOrd="0" presId="urn:microsoft.com/office/officeart/2018/5/layout/CenteredIconLabelDescriptionList"/>
    <dgm:cxn modelId="{9CD7DF60-103B-42E2-9FE5-3103D84CBA4C}" type="presParOf" srcId="{95BE99FF-CA57-41C4-9CFC-D263F2A4C3EE}" destId="{97E67DCA-EFA4-4317-9CE9-5E516F33AFB8}" srcOrd="5" destOrd="0" presId="urn:microsoft.com/office/officeart/2018/5/layout/CenteredIconLabelDescriptionList"/>
    <dgm:cxn modelId="{146DECE9-4DE4-4C71-A805-08CE376677BA}" type="presParOf" srcId="{95BE99FF-CA57-41C4-9CFC-D263F2A4C3EE}" destId="{6AA34191-6146-4F52-8D86-283CDF39A0A0}" srcOrd="6" destOrd="0" presId="urn:microsoft.com/office/officeart/2018/5/layout/CenteredIconLabelDescriptionList"/>
    <dgm:cxn modelId="{9EBAE147-658B-4615-822A-F4D58B507139}" type="presParOf" srcId="{6AA34191-6146-4F52-8D86-283CDF39A0A0}" destId="{10A93BD5-52E0-43B4-A279-3377ECE54854}" srcOrd="0" destOrd="0" presId="urn:microsoft.com/office/officeart/2018/5/layout/CenteredIconLabelDescriptionList"/>
    <dgm:cxn modelId="{8E062D92-4090-4332-A2B1-E5A1D14099C2}" type="presParOf" srcId="{6AA34191-6146-4F52-8D86-283CDF39A0A0}" destId="{048074DC-5541-44AF-9667-CAEDA6CE19A1}" srcOrd="1" destOrd="0" presId="urn:microsoft.com/office/officeart/2018/5/layout/CenteredIconLabelDescriptionList"/>
    <dgm:cxn modelId="{5AE48894-B531-402F-A965-F56A0522E6C0}" type="presParOf" srcId="{6AA34191-6146-4F52-8D86-283CDF39A0A0}" destId="{5AA53E2C-72AE-496D-9C2D-20EEBA6B519C}" srcOrd="2" destOrd="0" presId="urn:microsoft.com/office/officeart/2018/5/layout/CenteredIconLabelDescriptionList"/>
    <dgm:cxn modelId="{DCD29709-0A03-4094-A1DF-C432E225B533}" type="presParOf" srcId="{6AA34191-6146-4F52-8D86-283CDF39A0A0}" destId="{73C46E46-B8DA-4E39-865A-8BE7EAFC861B}" srcOrd="3" destOrd="0" presId="urn:microsoft.com/office/officeart/2018/5/layout/CenteredIconLabelDescriptionList"/>
    <dgm:cxn modelId="{2B745101-F6C9-4027-93AA-788219A35439}" type="presParOf" srcId="{6AA34191-6146-4F52-8D86-283CDF39A0A0}" destId="{7497CAE6-AAEA-45ED-ADFA-9533A2204CD0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F5697F-FB1D-4E27-99B4-C398C8E9624B}">
      <dsp:nvSpPr>
        <dsp:cNvPr id="0" name=""/>
        <dsp:cNvSpPr/>
      </dsp:nvSpPr>
      <dsp:spPr>
        <a:xfrm>
          <a:off x="0" y="671"/>
          <a:ext cx="6263640" cy="56444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B65367-A004-4B2B-B154-3EBBDF532825}">
      <dsp:nvSpPr>
        <dsp:cNvPr id="0" name=""/>
        <dsp:cNvSpPr/>
      </dsp:nvSpPr>
      <dsp:spPr>
        <a:xfrm>
          <a:off x="170744" y="127672"/>
          <a:ext cx="310445" cy="31044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D5D9C4-A16C-487C-B3B1-C3F79DD85A37}">
      <dsp:nvSpPr>
        <dsp:cNvPr id="0" name=""/>
        <dsp:cNvSpPr/>
      </dsp:nvSpPr>
      <dsp:spPr>
        <a:xfrm>
          <a:off x="651934" y="671"/>
          <a:ext cx="5611705" cy="5644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737" tIns="59737" rIns="59737" bIns="5973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Multi-Channel Outreach</a:t>
          </a:r>
          <a:r>
            <a:rPr lang="en-US" sz="1400" kern="1200"/>
            <a:t>​</a:t>
          </a:r>
        </a:p>
      </dsp:txBody>
      <dsp:txXfrm>
        <a:off x="651934" y="671"/>
        <a:ext cx="5611705" cy="564445"/>
      </dsp:txXfrm>
    </dsp:sp>
    <dsp:sp modelId="{C46D2272-0A28-4038-9600-979AD9A4BFCF}">
      <dsp:nvSpPr>
        <dsp:cNvPr id="0" name=""/>
        <dsp:cNvSpPr/>
      </dsp:nvSpPr>
      <dsp:spPr>
        <a:xfrm>
          <a:off x="0" y="706228"/>
          <a:ext cx="6263640" cy="56444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4353E5-B1E8-472E-BEFE-D659CFE1DE45}">
      <dsp:nvSpPr>
        <dsp:cNvPr id="0" name=""/>
        <dsp:cNvSpPr/>
      </dsp:nvSpPr>
      <dsp:spPr>
        <a:xfrm>
          <a:off x="170744" y="833229"/>
          <a:ext cx="310445" cy="31044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0011B9-B9DF-4782-8B59-AE89C1CCC542}">
      <dsp:nvSpPr>
        <dsp:cNvPr id="0" name=""/>
        <dsp:cNvSpPr/>
      </dsp:nvSpPr>
      <dsp:spPr>
        <a:xfrm>
          <a:off x="651934" y="706228"/>
          <a:ext cx="5611705" cy="5644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737" tIns="59737" rIns="59737" bIns="5973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Leveraging multiple channels and promotions maximized outreach and strengthened community ties.​</a:t>
          </a:r>
          <a:endParaRPr lang="en-US" sz="1400" kern="1200" dirty="0"/>
        </a:p>
      </dsp:txBody>
      <dsp:txXfrm>
        <a:off x="651934" y="706228"/>
        <a:ext cx="5611705" cy="564445"/>
      </dsp:txXfrm>
    </dsp:sp>
    <dsp:sp modelId="{DB8201ED-CD4A-42D1-8EC1-C3B2E6EAAFF6}">
      <dsp:nvSpPr>
        <dsp:cNvPr id="0" name=""/>
        <dsp:cNvSpPr/>
      </dsp:nvSpPr>
      <dsp:spPr>
        <a:xfrm>
          <a:off x="0" y="1411785"/>
          <a:ext cx="6263640" cy="56444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DD1B69-5FB7-4A4F-8674-635D6FAC6110}">
      <dsp:nvSpPr>
        <dsp:cNvPr id="0" name=""/>
        <dsp:cNvSpPr/>
      </dsp:nvSpPr>
      <dsp:spPr>
        <a:xfrm>
          <a:off x="170744" y="1538786"/>
          <a:ext cx="310445" cy="31044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3CDC2A-F78F-45BC-AF37-17E3CDAB9937}">
      <dsp:nvSpPr>
        <dsp:cNvPr id="0" name=""/>
        <dsp:cNvSpPr/>
      </dsp:nvSpPr>
      <dsp:spPr>
        <a:xfrm>
          <a:off x="651934" y="1411785"/>
          <a:ext cx="5611705" cy="5644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737" tIns="59737" rIns="59737" bIns="5973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Targeted Email Campaign</a:t>
          </a:r>
          <a:r>
            <a:rPr lang="en-US" sz="1400" kern="1200"/>
            <a:t>​</a:t>
          </a:r>
        </a:p>
      </dsp:txBody>
      <dsp:txXfrm>
        <a:off x="651934" y="1411785"/>
        <a:ext cx="5611705" cy="564445"/>
      </dsp:txXfrm>
    </dsp:sp>
    <dsp:sp modelId="{81138849-FE54-4A9E-98E2-819161AB067D}">
      <dsp:nvSpPr>
        <dsp:cNvPr id="0" name=""/>
        <dsp:cNvSpPr/>
      </dsp:nvSpPr>
      <dsp:spPr>
        <a:xfrm>
          <a:off x="0" y="2117342"/>
          <a:ext cx="6263640" cy="56444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53428D-B1A6-4351-88C5-6D8D5AE469A1}">
      <dsp:nvSpPr>
        <dsp:cNvPr id="0" name=""/>
        <dsp:cNvSpPr/>
      </dsp:nvSpPr>
      <dsp:spPr>
        <a:xfrm>
          <a:off x="170744" y="2244343"/>
          <a:ext cx="310445" cy="31044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CAC179-E761-45B5-9E7D-83093B3F93B0}">
      <dsp:nvSpPr>
        <dsp:cNvPr id="0" name=""/>
        <dsp:cNvSpPr/>
      </dsp:nvSpPr>
      <dsp:spPr>
        <a:xfrm>
          <a:off x="651934" y="2117342"/>
          <a:ext cx="5611705" cy="5644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737" tIns="59737" rIns="59737" bIns="5973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A focused email campaign engaged past attendees, promoting early ticket sales and event importance.​</a:t>
          </a:r>
        </a:p>
      </dsp:txBody>
      <dsp:txXfrm>
        <a:off x="651934" y="2117342"/>
        <a:ext cx="5611705" cy="564445"/>
      </dsp:txXfrm>
    </dsp:sp>
    <dsp:sp modelId="{53C749C6-6B00-4854-8863-E83EB6A6A009}">
      <dsp:nvSpPr>
        <dsp:cNvPr id="0" name=""/>
        <dsp:cNvSpPr/>
      </dsp:nvSpPr>
      <dsp:spPr>
        <a:xfrm>
          <a:off x="0" y="2822899"/>
          <a:ext cx="6263640" cy="56444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A8B5E2-B0BB-4A1A-B35C-96977C44ED4E}">
      <dsp:nvSpPr>
        <dsp:cNvPr id="0" name=""/>
        <dsp:cNvSpPr/>
      </dsp:nvSpPr>
      <dsp:spPr>
        <a:xfrm>
          <a:off x="170744" y="2949899"/>
          <a:ext cx="310445" cy="31044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6C9B6F-7ECF-4E43-9687-8541722FADF3}">
      <dsp:nvSpPr>
        <dsp:cNvPr id="0" name=""/>
        <dsp:cNvSpPr/>
      </dsp:nvSpPr>
      <dsp:spPr>
        <a:xfrm>
          <a:off x="651934" y="2822899"/>
          <a:ext cx="5611705" cy="5644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737" tIns="59737" rIns="59737" bIns="5973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Enhanced Social Media Activity</a:t>
          </a:r>
          <a:r>
            <a:rPr lang="en-US" sz="1400" kern="1200"/>
            <a:t>​</a:t>
          </a:r>
        </a:p>
      </dsp:txBody>
      <dsp:txXfrm>
        <a:off x="651934" y="2822899"/>
        <a:ext cx="5611705" cy="564445"/>
      </dsp:txXfrm>
    </dsp:sp>
    <dsp:sp modelId="{4FDFFBAD-5AF3-44EF-A67B-F3C2A9BED1B8}">
      <dsp:nvSpPr>
        <dsp:cNvPr id="0" name=""/>
        <dsp:cNvSpPr/>
      </dsp:nvSpPr>
      <dsp:spPr>
        <a:xfrm>
          <a:off x="0" y="3528456"/>
          <a:ext cx="6263640" cy="56444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F875D1-0F73-4F4C-A668-25B2A12F63F1}">
      <dsp:nvSpPr>
        <dsp:cNvPr id="0" name=""/>
        <dsp:cNvSpPr/>
      </dsp:nvSpPr>
      <dsp:spPr>
        <a:xfrm>
          <a:off x="170744" y="3655456"/>
          <a:ext cx="310445" cy="310445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30D66A-25CA-4F13-BB02-B53B0D20BE4D}">
      <dsp:nvSpPr>
        <dsp:cNvPr id="0" name=""/>
        <dsp:cNvSpPr/>
      </dsp:nvSpPr>
      <dsp:spPr>
        <a:xfrm>
          <a:off x="651934" y="3528456"/>
          <a:ext cx="5611705" cy="5644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737" tIns="59737" rIns="59737" bIns="5973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Increased social media presence created buzz and boosted community interaction around the event.​</a:t>
          </a:r>
        </a:p>
      </dsp:txBody>
      <dsp:txXfrm>
        <a:off x="651934" y="3528456"/>
        <a:ext cx="5611705" cy="564445"/>
      </dsp:txXfrm>
    </dsp:sp>
    <dsp:sp modelId="{ED093258-D672-4F34-92A0-50E228277A67}">
      <dsp:nvSpPr>
        <dsp:cNvPr id="0" name=""/>
        <dsp:cNvSpPr/>
      </dsp:nvSpPr>
      <dsp:spPr>
        <a:xfrm>
          <a:off x="0" y="4234013"/>
          <a:ext cx="6263640" cy="56444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E52BAC-3341-4DB2-81BE-9FF835042D1F}">
      <dsp:nvSpPr>
        <dsp:cNvPr id="0" name=""/>
        <dsp:cNvSpPr/>
      </dsp:nvSpPr>
      <dsp:spPr>
        <a:xfrm>
          <a:off x="170744" y="4361013"/>
          <a:ext cx="310445" cy="310445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4163BA-07EB-44F2-94AE-DEC1E96546A0}">
      <dsp:nvSpPr>
        <dsp:cNvPr id="0" name=""/>
        <dsp:cNvSpPr/>
      </dsp:nvSpPr>
      <dsp:spPr>
        <a:xfrm>
          <a:off x="651934" y="4234013"/>
          <a:ext cx="5611705" cy="5644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737" tIns="59737" rIns="59737" bIns="5973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Fall Festival Presence</a:t>
          </a:r>
          <a:r>
            <a:rPr lang="en-US" sz="1400" kern="1200"/>
            <a:t>​</a:t>
          </a:r>
        </a:p>
      </dsp:txBody>
      <dsp:txXfrm>
        <a:off x="651934" y="4234013"/>
        <a:ext cx="5611705" cy="564445"/>
      </dsp:txXfrm>
    </dsp:sp>
    <dsp:sp modelId="{B02B163D-D2D6-4B6C-8EF9-F1FE5B47C14D}">
      <dsp:nvSpPr>
        <dsp:cNvPr id="0" name=""/>
        <dsp:cNvSpPr/>
      </dsp:nvSpPr>
      <dsp:spPr>
        <a:xfrm>
          <a:off x="0" y="4939570"/>
          <a:ext cx="6263640" cy="56444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79B0D8-46F4-4AD1-9090-E2B80E36F5CA}">
      <dsp:nvSpPr>
        <dsp:cNvPr id="0" name=""/>
        <dsp:cNvSpPr/>
      </dsp:nvSpPr>
      <dsp:spPr>
        <a:xfrm>
          <a:off x="170744" y="5066570"/>
          <a:ext cx="310445" cy="310445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14EC79-BC55-43A4-9CD6-7392D6B007B0}">
      <dsp:nvSpPr>
        <dsp:cNvPr id="0" name=""/>
        <dsp:cNvSpPr/>
      </dsp:nvSpPr>
      <dsp:spPr>
        <a:xfrm>
          <a:off x="651934" y="4939570"/>
          <a:ext cx="5611705" cy="5644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737" tIns="59737" rIns="59737" bIns="5973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Parade participation and hosted a booth at the Haysville Fall Festival to raise awareness.​</a:t>
          </a:r>
        </a:p>
      </dsp:txBody>
      <dsp:txXfrm>
        <a:off x="651934" y="4939570"/>
        <a:ext cx="5611705" cy="5644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39E344-D6E6-4671-8603-D1DE74772EB9}">
      <dsp:nvSpPr>
        <dsp:cNvPr id="0" name=""/>
        <dsp:cNvSpPr/>
      </dsp:nvSpPr>
      <dsp:spPr>
        <a:xfrm>
          <a:off x="0" y="281299"/>
          <a:ext cx="6666833" cy="793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291592" rIns="517420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Introduction of a live band created an energetic and engaging atmosphere for attendees.​</a:t>
          </a:r>
        </a:p>
      </dsp:txBody>
      <dsp:txXfrm>
        <a:off x="0" y="281299"/>
        <a:ext cx="6666833" cy="793800"/>
      </dsp:txXfrm>
    </dsp:sp>
    <dsp:sp modelId="{E3297186-DF5E-4282-B110-564C394EA0C3}">
      <dsp:nvSpPr>
        <dsp:cNvPr id="0" name=""/>
        <dsp:cNvSpPr/>
      </dsp:nvSpPr>
      <dsp:spPr>
        <a:xfrm>
          <a:off x="333341" y="74659"/>
          <a:ext cx="4666783" cy="413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Enhanced Entertainment​</a:t>
          </a:r>
        </a:p>
      </dsp:txBody>
      <dsp:txXfrm>
        <a:off x="353516" y="94834"/>
        <a:ext cx="4626433" cy="372930"/>
      </dsp:txXfrm>
    </dsp:sp>
    <dsp:sp modelId="{AF77D2F2-E44B-42FB-AB45-3DFE3C74DDDA}">
      <dsp:nvSpPr>
        <dsp:cNvPr id="0" name=""/>
        <dsp:cNvSpPr/>
      </dsp:nvSpPr>
      <dsp:spPr>
        <a:xfrm>
          <a:off x="0" y="1357340"/>
          <a:ext cx="6666833" cy="793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291592" rIns="517420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Best Hat and Best Dressed awards encouraged attendee involvement and added fun to the event.​</a:t>
          </a:r>
        </a:p>
      </dsp:txBody>
      <dsp:txXfrm>
        <a:off x="0" y="1357340"/>
        <a:ext cx="6666833" cy="793800"/>
      </dsp:txXfrm>
    </dsp:sp>
    <dsp:sp modelId="{DE03BDC7-67F2-4807-9929-17A37CD39FE3}">
      <dsp:nvSpPr>
        <dsp:cNvPr id="0" name=""/>
        <dsp:cNvSpPr/>
      </dsp:nvSpPr>
      <dsp:spPr>
        <a:xfrm>
          <a:off x="333341" y="1150700"/>
          <a:ext cx="4666783" cy="413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Attendee Participation Prizes​</a:t>
          </a:r>
        </a:p>
      </dsp:txBody>
      <dsp:txXfrm>
        <a:off x="353516" y="1170875"/>
        <a:ext cx="4626433" cy="372930"/>
      </dsp:txXfrm>
    </dsp:sp>
    <dsp:sp modelId="{38B891DA-2EDE-4E40-94F6-EBE182752D43}">
      <dsp:nvSpPr>
        <dsp:cNvPr id="0" name=""/>
        <dsp:cNvSpPr/>
      </dsp:nvSpPr>
      <dsp:spPr>
        <a:xfrm>
          <a:off x="0" y="2433380"/>
          <a:ext cx="6666833" cy="793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291592" rIns="517420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Provided entertainment and boosted brand visibility through social media sharing.​</a:t>
          </a:r>
        </a:p>
      </dsp:txBody>
      <dsp:txXfrm>
        <a:off x="0" y="2433380"/>
        <a:ext cx="6666833" cy="793800"/>
      </dsp:txXfrm>
    </dsp:sp>
    <dsp:sp modelId="{4D7F1694-A430-4FA0-9DA8-D0736947F5DF}">
      <dsp:nvSpPr>
        <dsp:cNvPr id="0" name=""/>
        <dsp:cNvSpPr/>
      </dsp:nvSpPr>
      <dsp:spPr>
        <a:xfrm>
          <a:off x="333341" y="2226740"/>
          <a:ext cx="4666783" cy="413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Photo Booth Engagement​</a:t>
          </a:r>
        </a:p>
      </dsp:txBody>
      <dsp:txXfrm>
        <a:off x="353516" y="2246915"/>
        <a:ext cx="4626433" cy="372930"/>
      </dsp:txXfrm>
    </dsp:sp>
    <dsp:sp modelId="{96A681DC-51E8-425F-A273-09236F618E47}">
      <dsp:nvSpPr>
        <dsp:cNvPr id="0" name=""/>
        <dsp:cNvSpPr/>
      </dsp:nvSpPr>
      <dsp:spPr>
        <a:xfrm>
          <a:off x="0" y="3509420"/>
          <a:ext cx="6666833" cy="793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291592" rIns="517420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More high-value auction items, including a popular trip, increased fundraising success despite fewer baskets.​</a:t>
          </a:r>
        </a:p>
      </dsp:txBody>
      <dsp:txXfrm>
        <a:off x="0" y="3509420"/>
        <a:ext cx="6666833" cy="793800"/>
      </dsp:txXfrm>
    </dsp:sp>
    <dsp:sp modelId="{D095809A-3F1B-4EFF-BED2-A9841B51F287}">
      <dsp:nvSpPr>
        <dsp:cNvPr id="0" name=""/>
        <dsp:cNvSpPr/>
      </dsp:nvSpPr>
      <dsp:spPr>
        <a:xfrm>
          <a:off x="333341" y="3302780"/>
          <a:ext cx="4666783" cy="413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Expanded Auction Offerings​</a:t>
          </a:r>
        </a:p>
      </dsp:txBody>
      <dsp:txXfrm>
        <a:off x="353516" y="3322955"/>
        <a:ext cx="4626433" cy="372930"/>
      </dsp:txXfrm>
    </dsp:sp>
    <dsp:sp modelId="{8182B4C4-0F04-456D-BD14-8F32774605C8}">
      <dsp:nvSpPr>
        <dsp:cNvPr id="0" name=""/>
        <dsp:cNvSpPr/>
      </dsp:nvSpPr>
      <dsp:spPr>
        <a:xfrm>
          <a:off x="0" y="4585460"/>
          <a:ext cx="6666833" cy="793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291592" rIns="517420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Return of bull riding added thrilling entertainment and additional fundraising opportunities.​</a:t>
          </a:r>
        </a:p>
      </dsp:txBody>
      <dsp:txXfrm>
        <a:off x="0" y="4585460"/>
        <a:ext cx="6666833" cy="793800"/>
      </dsp:txXfrm>
    </dsp:sp>
    <dsp:sp modelId="{02023824-8B5C-45F5-9386-78135B420BB3}">
      <dsp:nvSpPr>
        <dsp:cNvPr id="0" name=""/>
        <dsp:cNvSpPr/>
      </dsp:nvSpPr>
      <dsp:spPr>
        <a:xfrm>
          <a:off x="333341" y="4378820"/>
          <a:ext cx="4666783" cy="413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Bull Riding Excitement​</a:t>
          </a:r>
        </a:p>
      </dsp:txBody>
      <dsp:txXfrm>
        <a:off x="353516" y="4398995"/>
        <a:ext cx="4626433" cy="3729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3FD21E-239C-4F35-B1AB-B5AD1672DDF5}">
      <dsp:nvSpPr>
        <dsp:cNvPr id="0" name=""/>
        <dsp:cNvSpPr/>
      </dsp:nvSpPr>
      <dsp:spPr>
        <a:xfrm>
          <a:off x="854562" y="747535"/>
          <a:ext cx="918421" cy="91842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297C9B-5A4A-452B-9DE3-80BAD1828686}">
      <dsp:nvSpPr>
        <dsp:cNvPr id="0" name=""/>
        <dsp:cNvSpPr/>
      </dsp:nvSpPr>
      <dsp:spPr>
        <a:xfrm>
          <a:off x="1742" y="1797967"/>
          <a:ext cx="2624062" cy="4428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b="1" kern="1200"/>
            <a:t>Strengthen Board </a:t>
          </a:r>
          <a:br>
            <a:rPr lang="en-US" sz="1400" b="1" kern="1200"/>
          </a:br>
          <a:r>
            <a:rPr lang="en-US" sz="1400" b="1" kern="1200"/>
            <a:t>Engagement &amp; Governance</a:t>
          </a:r>
          <a:r>
            <a:rPr lang="en-US" sz="1400" kern="1200"/>
            <a:t>​</a:t>
          </a:r>
        </a:p>
      </dsp:txBody>
      <dsp:txXfrm>
        <a:off x="1742" y="1797967"/>
        <a:ext cx="2624062" cy="442810"/>
      </dsp:txXfrm>
    </dsp:sp>
    <dsp:sp modelId="{C2F5D00E-01D1-4C9C-B2F0-67C9691C150C}">
      <dsp:nvSpPr>
        <dsp:cNvPr id="0" name=""/>
        <dsp:cNvSpPr/>
      </dsp:nvSpPr>
      <dsp:spPr>
        <a:xfrm>
          <a:off x="1742" y="2302178"/>
          <a:ext cx="2624062" cy="1515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Establish clear board expectations that support the Foundation’s mission, fundraising efforts, and community visibility.​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Review and update bylaws to reflect current operations and support future growth.​</a:t>
          </a:r>
        </a:p>
      </dsp:txBody>
      <dsp:txXfrm>
        <a:off x="1742" y="2302178"/>
        <a:ext cx="2624062" cy="1515359"/>
      </dsp:txXfrm>
    </dsp:sp>
    <dsp:sp modelId="{8D94DF94-8359-4977-96B5-3EE95FC612A3}">
      <dsp:nvSpPr>
        <dsp:cNvPr id="0" name=""/>
        <dsp:cNvSpPr/>
      </dsp:nvSpPr>
      <dsp:spPr>
        <a:xfrm>
          <a:off x="3937836" y="747535"/>
          <a:ext cx="918421" cy="91842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87E921-B4DB-425B-BD62-A6FFD9DC5E18}">
      <dsp:nvSpPr>
        <dsp:cNvPr id="0" name=""/>
        <dsp:cNvSpPr/>
      </dsp:nvSpPr>
      <dsp:spPr>
        <a:xfrm>
          <a:off x="3085016" y="1797967"/>
          <a:ext cx="2624062" cy="4428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b="1" kern="1200"/>
            <a:t>Expand &amp; Diversify Fundraising Efforts</a:t>
          </a:r>
          <a:r>
            <a:rPr lang="en-US" sz="1400" kern="1200"/>
            <a:t>​</a:t>
          </a:r>
        </a:p>
      </dsp:txBody>
      <dsp:txXfrm>
        <a:off x="3085016" y="1797967"/>
        <a:ext cx="2624062" cy="442810"/>
      </dsp:txXfrm>
    </dsp:sp>
    <dsp:sp modelId="{4F5FFC3E-BBE5-42B8-9533-A18CECCFCA1B}">
      <dsp:nvSpPr>
        <dsp:cNvPr id="0" name=""/>
        <dsp:cNvSpPr/>
      </dsp:nvSpPr>
      <dsp:spPr>
        <a:xfrm>
          <a:off x="3085016" y="2302178"/>
          <a:ext cx="2624062" cy="1515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Explore additional fundraising opportunities to build year‑round support.​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Partner with local organizations, businesses, and community events to maximize exposure and collective impact.​</a:t>
          </a:r>
        </a:p>
      </dsp:txBody>
      <dsp:txXfrm>
        <a:off x="3085016" y="2302178"/>
        <a:ext cx="2624062" cy="1515359"/>
      </dsp:txXfrm>
    </dsp:sp>
    <dsp:sp modelId="{738B0FFB-351E-481C-9B09-9189F51D304C}">
      <dsp:nvSpPr>
        <dsp:cNvPr id="0" name=""/>
        <dsp:cNvSpPr/>
      </dsp:nvSpPr>
      <dsp:spPr>
        <a:xfrm>
          <a:off x="7021109" y="747535"/>
          <a:ext cx="918421" cy="91842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F9D800-1544-434A-AEBC-4FBF15B5FC6E}">
      <dsp:nvSpPr>
        <dsp:cNvPr id="0" name=""/>
        <dsp:cNvSpPr/>
      </dsp:nvSpPr>
      <dsp:spPr>
        <a:xfrm>
          <a:off x="6168289" y="1797967"/>
          <a:ext cx="2624062" cy="4428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b="1" kern="1200"/>
            <a:t>Enhance Operational</a:t>
          </a:r>
          <a:br>
            <a:rPr lang="en-US" sz="1400" b="1" kern="1200"/>
          </a:br>
          <a:r>
            <a:rPr lang="en-US" sz="1400" b="1" kern="1200"/>
            <a:t>Efficiency</a:t>
          </a:r>
          <a:r>
            <a:rPr lang="en-US" sz="1400" kern="1200"/>
            <a:t>​</a:t>
          </a:r>
        </a:p>
      </dsp:txBody>
      <dsp:txXfrm>
        <a:off x="6168289" y="1797967"/>
        <a:ext cx="2624062" cy="442810"/>
      </dsp:txXfrm>
    </dsp:sp>
    <dsp:sp modelId="{8644327D-37E9-4D04-A202-0CC03DDD011D}">
      <dsp:nvSpPr>
        <dsp:cNvPr id="0" name=""/>
        <dsp:cNvSpPr/>
      </dsp:nvSpPr>
      <dsp:spPr>
        <a:xfrm>
          <a:off x="6168289" y="2302178"/>
          <a:ext cx="2624062" cy="1515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Create a more streamlined and user‑friendly grant application process.​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Evaluate financial needs to sustain both fundraising activities and operational efforts.​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Establish a clear annual budget to </a:t>
          </a:r>
          <a:br>
            <a:rPr lang="en-US" sz="1100" kern="1200" dirty="0"/>
          </a:br>
          <a:r>
            <a:rPr lang="en-US" sz="1100" kern="1200" dirty="0"/>
            <a:t>support strategic priorities and responsible stewardship.​</a:t>
          </a:r>
        </a:p>
      </dsp:txBody>
      <dsp:txXfrm>
        <a:off x="6168289" y="2302178"/>
        <a:ext cx="2624062" cy="1515359"/>
      </dsp:txXfrm>
    </dsp:sp>
    <dsp:sp modelId="{10A93BD5-52E0-43B4-A279-3377ECE54854}">
      <dsp:nvSpPr>
        <dsp:cNvPr id="0" name=""/>
        <dsp:cNvSpPr/>
      </dsp:nvSpPr>
      <dsp:spPr>
        <a:xfrm>
          <a:off x="10104383" y="747535"/>
          <a:ext cx="918421" cy="91842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A53E2C-72AE-496D-9C2D-20EEBA6B519C}">
      <dsp:nvSpPr>
        <dsp:cNvPr id="0" name=""/>
        <dsp:cNvSpPr/>
      </dsp:nvSpPr>
      <dsp:spPr>
        <a:xfrm>
          <a:off x="9251562" y="1797967"/>
          <a:ext cx="2624062" cy="4428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b="1" kern="1200" dirty="0"/>
            <a:t>Increase Accessibility &amp; </a:t>
          </a:r>
          <a:br>
            <a:rPr lang="en-US" sz="1400" b="1" kern="1200" dirty="0"/>
          </a:br>
          <a:r>
            <a:rPr lang="en-US" sz="1400" b="1" kern="1200" dirty="0"/>
            <a:t>Impact of Grants</a:t>
          </a:r>
          <a:r>
            <a:rPr lang="en-US" sz="1400" kern="1200" dirty="0"/>
            <a:t>​</a:t>
          </a:r>
        </a:p>
      </dsp:txBody>
      <dsp:txXfrm>
        <a:off x="9251562" y="1797967"/>
        <a:ext cx="2624062" cy="442810"/>
      </dsp:txXfrm>
    </dsp:sp>
    <dsp:sp modelId="{7497CAE6-AAEA-45ED-ADFA-9533A2204CD0}">
      <dsp:nvSpPr>
        <dsp:cNvPr id="0" name=""/>
        <dsp:cNvSpPr/>
      </dsp:nvSpPr>
      <dsp:spPr>
        <a:xfrm>
          <a:off x="9251562" y="2302178"/>
          <a:ext cx="2624062" cy="1515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Open grant applications to staff in the spring to allow for thoughtful planning.​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Award grants in the fall to align with instructional needs and </a:t>
          </a:r>
          <a:br>
            <a:rPr lang="en-US" sz="1100" kern="1200" dirty="0"/>
          </a:br>
          <a:r>
            <a:rPr lang="en-US" sz="1100" kern="1200" dirty="0"/>
            <a:t>classroom implementation.​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Ensure grantmaking continues to directly support innovation, student opportunities, and educator excellence.​</a:t>
          </a:r>
        </a:p>
      </dsp:txBody>
      <dsp:txXfrm>
        <a:off x="9251562" y="2302178"/>
        <a:ext cx="2624062" cy="1515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CD2699-0B85-439E-95D6-8F18C8756F96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2B3DC6-6A93-4FEF-9793-9F7072C93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91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Jessica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B3DC6-6A93-4FEF-9793-9F7072C9354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971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Jessica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B3DC6-6A93-4FEF-9793-9F7072C9354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583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Jessica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B3DC6-6A93-4FEF-9793-9F7072C9354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5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B3DC6-6A93-4FEF-9793-9F7072C9354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178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B3DC6-6A93-4FEF-9793-9F7072C9354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5869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B3DC6-6A93-4FEF-9793-9F7072C9354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4761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B3DC6-6A93-4FEF-9793-9F7072C9354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9132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Sarah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B3DC6-6A93-4FEF-9793-9F7072C9354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2414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Sarah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B3DC6-6A93-4FEF-9793-9F7072C9354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932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8B0CB-B0A4-E971-E529-20EE175648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BEF2F2-6A37-45BC-8A0C-651CCDB16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4FBF74-4D7E-89C9-B258-26297EF76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53635-7B09-4210-90DD-4A53AE9DBE35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839AB2-DAF4-4839-0AF6-FDCB8DF71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52524-A85A-61D8-67AF-8D9DB6FB3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0EEB-A2F4-45EB-BA9B-B0CBE49D0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258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0D850-0443-71FC-68D7-8D05E63E3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7282A-18D9-8611-3CF9-E88F6BE89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EF8847-EEA3-1281-40D8-9769D67FB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53635-7B09-4210-90DD-4A53AE9DBE35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6A35E-FB5C-73F3-73A5-998D887E7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F71E73-4EFA-1FD6-96DE-E1E6D88D9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0EEB-A2F4-45EB-BA9B-B0CBE49D0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573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84303-722F-30D2-64B1-FEE85D395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E77E74-558C-169F-5C99-3412AA4184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5BC803-F0B5-A67F-C647-D5789FA95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53635-7B09-4210-90DD-4A53AE9DBE35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BA9A9-643A-17D1-79B4-EA3A3A34E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4472B-3B54-4948-5822-901B2F315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0EEB-A2F4-45EB-BA9B-B0CBE49D0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930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29D29-4C73-A43D-1517-FAD08275A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C6112-02E3-5D34-603D-F04D44AF1E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5D2AB7-3563-CA10-55C8-45AC097ED3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B9B0AE-F1C8-54AD-B0A6-066E329D6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53635-7B09-4210-90DD-4A53AE9DBE35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FBF011-7A55-6818-6068-52F92BDE4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7B6250-A3A8-86CA-5A88-68D0DE7D7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0EEB-A2F4-45EB-BA9B-B0CBE49D0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259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6F992-7697-A80E-953E-6C5BC8D38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481084-2494-9BC6-081E-10FAB785D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6F4E5C-F455-A010-8FB8-111D2DD320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68CA60-79AC-44C7-02C6-794706E3DB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AE412C-B2C7-7F8D-9D7A-446CEA9C8A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279626-8B3A-9B8A-BA73-7C102CEA4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53635-7B09-4210-90DD-4A53AE9DBE35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59F272-9175-3CDA-47E1-54B56CF74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2E341-C970-9959-6E85-AD78678B9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0EEB-A2F4-45EB-BA9B-B0CBE49D0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293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C7AD5-C26F-AA63-21D7-00145E3EF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511CA7-3B4D-90CA-5180-7C88B0C86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53635-7B09-4210-90DD-4A53AE9DBE35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B5E237-436B-5D7D-6F3A-1202A82DC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F1B30D-DDE4-5561-463D-D1610394F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0EEB-A2F4-45EB-BA9B-B0CBE49D0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769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C3B09D-E2B6-6314-ACE7-A4EBBB94E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53635-7B09-4210-90DD-4A53AE9DBE35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EAC4AB-9DA8-3FEB-15E4-80F0AE670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373387-AFB0-E6F1-A75A-7F8C23555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0EEB-A2F4-45EB-BA9B-B0CBE49D0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392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ED048-55F3-097F-862C-5CB0A77CB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734FD6-6098-5782-80B1-51C639333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AACEBA-3577-608C-87D8-7CF26791D4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DDA4BF-4107-9691-4334-CE1E00549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53635-7B09-4210-90DD-4A53AE9DBE35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CE1E2B-049B-F9E8-3F13-421A7EB77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987E34-3591-273A-8A66-61D778163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0EEB-A2F4-45EB-BA9B-B0CBE49D0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76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EAFE7-D573-1790-766F-69E78165A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BB67DD-6A39-23B1-A89A-08126F79D2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77438-B5F5-24EC-445C-CD1638FDF9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DA0B00-FD15-7E0D-62A6-DE3890035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53635-7B09-4210-90DD-4A53AE9DBE35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7AD6C5-70A4-7382-4AB1-F1E6F9F82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D8AD21-E1CE-9FF4-719B-95774EDB1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0EEB-A2F4-45EB-BA9B-B0CBE49D0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237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818D8-4136-9B6D-2AD5-548712561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25AFA9-951A-1556-E1F6-78C16289E9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39F543-7E0F-D92E-20E1-C64A40504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53635-7B09-4210-90DD-4A53AE9DBE35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57986-64E8-5C24-428E-320A9968A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D75E55-A91A-AA90-4DD2-2E9C45DF0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0EEB-A2F4-45EB-BA9B-B0CBE49D0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006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BAA65E-38A1-87D9-36B5-A7869D651A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5DA98-0D03-690F-9D83-B774BE89D1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B8E3AD-4A7B-2704-71E6-18F1B712F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53635-7B09-4210-90DD-4A53AE9DBE35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C3828-AC08-8130-5DCB-0359569D1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E0F367-C481-6ED2-DF45-04EA57E02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0EEB-A2F4-45EB-BA9B-B0CBE49D0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526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FFC0E8-8466-3954-F87A-B8A0DAE49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4482C3-7301-081B-2EE0-CF6FCF4B95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F00B1A-80B7-0857-E11D-BEC0A4536D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C53635-7B09-4210-90DD-4A53AE9DBE35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43B68-C7E8-1B56-2AFB-D09CE1514D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17A234-32A3-81A2-7CDF-5C8F5DA439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B70EEB-A2F4-45EB-BA9B-B0CBE49D0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688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F0AED851-54B9-4765-92D2-F0BE443BE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ED4BF1-C339-7A4D-3DAE-4729B971B6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1856" y="2944090"/>
            <a:ext cx="4036334" cy="2387600"/>
          </a:xfrm>
        </p:spPr>
        <p:txBody>
          <a:bodyPr anchor="t">
            <a:normAutofit/>
          </a:bodyPr>
          <a:lstStyle/>
          <a:p>
            <a:pPr algn="l"/>
            <a:r>
              <a:rPr lang="en-US" sz="4200" b="1"/>
              <a:t>Barn Bash 2025</a:t>
            </a:r>
            <a:r>
              <a:rPr lang="en-US" sz="4200"/>
              <a:t>​</a:t>
            </a:r>
            <a:br>
              <a:rPr lang="en-US" sz="4200"/>
            </a:br>
            <a:r>
              <a:rPr lang="en-US" sz="4200" b="1"/>
              <a:t>Recap &amp; Impact</a:t>
            </a:r>
            <a:r>
              <a:rPr lang="en-US" sz="4200"/>
              <a:t>​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C98742-5264-79DE-5573-D2DC2C71F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1858" y="953037"/>
            <a:ext cx="4036333" cy="1709849"/>
          </a:xfrm>
        </p:spPr>
        <p:txBody>
          <a:bodyPr anchor="b">
            <a:normAutofit/>
          </a:bodyPr>
          <a:lstStyle/>
          <a:p>
            <a:pPr algn="l"/>
            <a:r>
              <a:rPr lang="en-US" sz="2000"/>
              <a:t>Haysville Education Foundation​</a:t>
            </a: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824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May be an image of text">
            <a:extLst>
              <a:ext uri="{FF2B5EF4-FFF2-40B4-BE49-F238E27FC236}">
                <a16:creationId xmlns:a16="http://schemas.microsoft.com/office/drawing/2014/main" id="{893D1056-AB21-CEDA-840D-D5C80BE75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8612" y="666728"/>
            <a:ext cx="5465791" cy="5465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7" name="Group 1036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6048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038" name="Rectangle 1037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9" name="Rectangle 1038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0" name="Rectangle 1039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53288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A large room with tables and chairs and people sitting at tables&#10;&#10;AI-generated content may be incorrect.">
            <a:extLst>
              <a:ext uri="{FF2B5EF4-FFF2-40B4-BE49-F238E27FC236}">
                <a16:creationId xmlns:a16="http://schemas.microsoft.com/office/drawing/2014/main" id="{243FAAD3-CC5A-3444-BA21-F79B2A331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2" b="4894"/>
          <a:stretch>
            <a:fillRect/>
          </a:stretch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Rectangle 205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CE9BA4-8417-059D-4926-0363F1EA6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 b="1"/>
              <a:t>Event Overview</a:t>
            </a:r>
            <a:r>
              <a:rPr lang="en-US" sz="4000"/>
              <a:t>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7135E-8AF9-1D89-9D8B-745B6129E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sz="1600" b="1" dirty="0"/>
              <a:t>Fundraising Success</a:t>
            </a:r>
            <a:r>
              <a:rPr lang="en-US" sz="1600" dirty="0"/>
              <a:t>​</a:t>
            </a:r>
          </a:p>
          <a:p>
            <a:pPr fontAlgn="base"/>
            <a:r>
              <a:rPr lang="en-US" sz="1600" dirty="0"/>
              <a:t>The most successful fundraising event in the foundation’s history – record fundraising!​</a:t>
            </a:r>
          </a:p>
          <a:p>
            <a:pPr marL="0" indent="0" fontAlgn="base">
              <a:buNone/>
            </a:pPr>
            <a:r>
              <a:rPr lang="en-US" sz="1600" b="1" dirty="0"/>
              <a:t>Event Activities</a:t>
            </a:r>
            <a:r>
              <a:rPr lang="en-US" sz="1600" dirty="0"/>
              <a:t>​</a:t>
            </a:r>
          </a:p>
          <a:p>
            <a:pPr fontAlgn="base"/>
            <a:r>
              <a:rPr lang="en-US" sz="1600" dirty="0"/>
              <a:t>Live band, auctions, raffles, interactive activities, and dinner from the Campus BBQ team.​</a:t>
            </a:r>
          </a:p>
          <a:p>
            <a:pPr marL="0" indent="0" fontAlgn="base">
              <a:buNone/>
            </a:pPr>
            <a:r>
              <a:rPr lang="en-US" sz="1600" b="1" dirty="0"/>
              <a:t>Strategic Fundraising Focus</a:t>
            </a:r>
            <a:r>
              <a:rPr lang="en-US" sz="1600" dirty="0"/>
              <a:t>​</a:t>
            </a:r>
          </a:p>
          <a:p>
            <a:pPr fontAlgn="base"/>
            <a:r>
              <a:rPr lang="en-US" sz="1600" dirty="0"/>
              <a:t>Every element of the event was designed to maximize revenue and elevate the attendee experience. 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89647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822B12-82DA-D44C-9026-C5785DC15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5200" b="1" kern="1200" dirty="0">
                <a:latin typeface="+mj-lt"/>
                <a:ea typeface="+mj-ea"/>
                <a:cs typeface="+mj-cs"/>
              </a:rPr>
              <a:t>Key Metrics </a:t>
            </a:r>
            <a:r>
              <a:rPr lang="en-US" sz="5200" b="1" kern="1200">
                <a:latin typeface="+mj-lt"/>
                <a:ea typeface="+mj-ea"/>
                <a:cs typeface="+mj-cs"/>
              </a:rPr>
              <a:t>and Financial Highlights</a:t>
            </a:r>
            <a:endParaRPr lang="en-US" sz="5200" kern="1200" dirty="0"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4834F5C-40AF-D96E-F205-BCFADB9585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8629101"/>
              </p:ext>
            </p:extLst>
          </p:nvPr>
        </p:nvGraphicFramePr>
        <p:xfrm>
          <a:off x="1071716" y="2183684"/>
          <a:ext cx="10127226" cy="3635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22142">
                  <a:extLst>
                    <a:ext uri="{9D8B030D-6E8A-4147-A177-3AD203B41FA5}">
                      <a16:colId xmlns:a16="http://schemas.microsoft.com/office/drawing/2014/main" val="1437435372"/>
                    </a:ext>
                  </a:extLst>
                </a:gridCol>
                <a:gridCol w="3805084">
                  <a:extLst>
                    <a:ext uri="{9D8B030D-6E8A-4147-A177-3AD203B41FA5}">
                      <a16:colId xmlns:a16="http://schemas.microsoft.com/office/drawing/2014/main" val="231569108"/>
                    </a:ext>
                  </a:extLst>
                </a:gridCol>
              </a:tblGrid>
              <a:tr h="1015308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2025"/>
                        </a:lnSpc>
                        <a:buNone/>
                      </a:pPr>
                      <a:r>
                        <a:rPr lang="en-US" sz="3500" b="1" u="none" strike="noStrike" cap="all" dirty="0">
                          <a:solidFill>
                            <a:srgbClr val="000000"/>
                          </a:solidFill>
                          <a:effectLst/>
                        </a:rPr>
                        <a:t>Total Revenue</a:t>
                      </a:r>
                      <a:r>
                        <a:rPr lang="en-US" sz="3500" b="1" dirty="0">
                          <a:solidFill>
                            <a:srgbClr val="FFFFFF"/>
                          </a:solidFill>
                          <a:effectLst/>
                        </a:rPr>
                        <a:t>​</a:t>
                      </a:r>
                      <a:endParaRPr lang="en-US" sz="35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180918" marR="180918" marT="90459" marB="90459"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2025"/>
                        </a:lnSpc>
                        <a:buNone/>
                      </a:pPr>
                      <a:r>
                        <a:rPr lang="en-US" sz="3500" b="1" u="none" strike="noStrike" cap="all" dirty="0">
                          <a:solidFill>
                            <a:srgbClr val="000000"/>
                          </a:solidFill>
                          <a:effectLst/>
                        </a:rPr>
                        <a:t>$57,779.13</a:t>
                      </a:r>
                      <a:r>
                        <a:rPr lang="en-US" sz="3500" b="1" dirty="0">
                          <a:solidFill>
                            <a:srgbClr val="FFFFFF"/>
                          </a:solidFill>
                          <a:effectLst/>
                        </a:rPr>
                        <a:t>​</a:t>
                      </a:r>
                      <a:endParaRPr lang="en-US" sz="35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180918" marR="180918" marT="90459" marB="90459" anchor="ctr"/>
                </a:tc>
                <a:extLst>
                  <a:ext uri="{0D108BD9-81ED-4DB2-BD59-A6C34878D82A}">
                    <a16:rowId xmlns:a16="http://schemas.microsoft.com/office/drawing/2014/main" val="491895142"/>
                  </a:ext>
                </a:extLst>
              </a:tr>
              <a:tr h="574016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725"/>
                        </a:lnSpc>
                        <a:buNone/>
                      </a:pPr>
                      <a:r>
                        <a:rPr lang="en-US" sz="3000" b="1">
                          <a:solidFill>
                            <a:srgbClr val="000000"/>
                          </a:solidFill>
                          <a:effectLst/>
                        </a:rPr>
                        <a:t>Donations</a:t>
                      </a:r>
                      <a:r>
                        <a:rPr lang="en-US" sz="3000" b="0">
                          <a:solidFill>
                            <a:srgbClr val="000000"/>
                          </a:solidFill>
                          <a:effectLst/>
                        </a:rPr>
                        <a:t>​</a:t>
                      </a:r>
                      <a:endParaRPr lang="en-US" sz="3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0918" marR="180918" marT="90459" marB="90459"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725"/>
                        </a:lnSpc>
                        <a:buNone/>
                      </a:pPr>
                      <a:r>
                        <a:rPr lang="en-US" sz="3000" b="0">
                          <a:solidFill>
                            <a:srgbClr val="000000"/>
                          </a:solidFill>
                          <a:effectLst/>
                        </a:rPr>
                        <a:t>$3,810​</a:t>
                      </a:r>
                      <a:endParaRPr lang="en-US" sz="3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0918" marR="180918" marT="90459" marB="90459" anchor="ctr"/>
                </a:tc>
                <a:extLst>
                  <a:ext uri="{0D108BD9-81ED-4DB2-BD59-A6C34878D82A}">
                    <a16:rowId xmlns:a16="http://schemas.microsoft.com/office/drawing/2014/main" val="1283780256"/>
                  </a:ext>
                </a:extLst>
              </a:tr>
              <a:tr h="574016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725"/>
                        </a:lnSpc>
                        <a:buNone/>
                      </a:pPr>
                      <a:r>
                        <a:rPr lang="en-US" sz="3000" b="1">
                          <a:solidFill>
                            <a:srgbClr val="000000"/>
                          </a:solidFill>
                          <a:effectLst/>
                        </a:rPr>
                        <a:t>Fund-a-Need</a:t>
                      </a:r>
                      <a:r>
                        <a:rPr lang="en-US" sz="3000" b="0">
                          <a:solidFill>
                            <a:srgbClr val="000000"/>
                          </a:solidFill>
                          <a:effectLst/>
                        </a:rPr>
                        <a:t>​</a:t>
                      </a:r>
                      <a:endParaRPr lang="en-US" sz="3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0918" marR="180918" marT="90459" marB="90459"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725"/>
                        </a:lnSpc>
                        <a:buNone/>
                      </a:pPr>
                      <a:r>
                        <a:rPr lang="en-US" sz="3000" b="0">
                          <a:solidFill>
                            <a:srgbClr val="000000"/>
                          </a:solidFill>
                          <a:effectLst/>
                        </a:rPr>
                        <a:t>$3,700​</a:t>
                      </a:r>
                      <a:endParaRPr lang="en-US" sz="3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0918" marR="180918" marT="90459" marB="90459" anchor="ctr"/>
                </a:tc>
                <a:extLst>
                  <a:ext uri="{0D108BD9-81ED-4DB2-BD59-A6C34878D82A}">
                    <a16:rowId xmlns:a16="http://schemas.microsoft.com/office/drawing/2014/main" val="2371562180"/>
                  </a:ext>
                </a:extLst>
              </a:tr>
              <a:tr h="574016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725"/>
                        </a:lnSpc>
                        <a:buNone/>
                      </a:pPr>
                      <a:r>
                        <a:rPr lang="en-US" sz="3000" b="1">
                          <a:solidFill>
                            <a:srgbClr val="000000"/>
                          </a:solidFill>
                          <a:effectLst/>
                        </a:rPr>
                        <a:t>Live Auction</a:t>
                      </a:r>
                      <a:r>
                        <a:rPr lang="en-US" sz="3000" b="0">
                          <a:solidFill>
                            <a:srgbClr val="000000"/>
                          </a:solidFill>
                          <a:effectLst/>
                        </a:rPr>
                        <a:t>​</a:t>
                      </a:r>
                      <a:endParaRPr lang="en-US" sz="3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0918" marR="180918" marT="90459" marB="90459"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725"/>
                        </a:lnSpc>
                        <a:buNone/>
                      </a:pPr>
                      <a:r>
                        <a:rPr lang="en-US" sz="3000" b="0">
                          <a:solidFill>
                            <a:srgbClr val="000000"/>
                          </a:solidFill>
                          <a:effectLst/>
                        </a:rPr>
                        <a:t>$8,500​</a:t>
                      </a:r>
                      <a:endParaRPr lang="en-US" sz="3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0918" marR="180918" marT="90459" marB="90459" anchor="ctr"/>
                </a:tc>
                <a:extLst>
                  <a:ext uri="{0D108BD9-81ED-4DB2-BD59-A6C34878D82A}">
                    <a16:rowId xmlns:a16="http://schemas.microsoft.com/office/drawing/2014/main" val="2999987327"/>
                  </a:ext>
                </a:extLst>
              </a:tr>
              <a:tr h="897866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725"/>
                        </a:lnSpc>
                        <a:buNone/>
                      </a:pPr>
                      <a:r>
                        <a:rPr lang="en-US" sz="3000" b="1">
                          <a:solidFill>
                            <a:srgbClr val="000000"/>
                          </a:solidFill>
                          <a:effectLst/>
                        </a:rPr>
                        <a:t>Sponsorships &amp; Other Activities</a:t>
                      </a:r>
                      <a:r>
                        <a:rPr lang="en-US" sz="3000" b="0">
                          <a:solidFill>
                            <a:srgbClr val="000000"/>
                          </a:solidFill>
                          <a:effectLst/>
                        </a:rPr>
                        <a:t>​</a:t>
                      </a:r>
                      <a:endParaRPr lang="en-US" sz="3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0918" marR="180918" marT="90459" marB="90459" anchor="ctr"/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725"/>
                        </a:lnSpc>
                        <a:buNone/>
                      </a:pPr>
                      <a:r>
                        <a:rPr lang="en-US" sz="3000" b="0" dirty="0">
                          <a:solidFill>
                            <a:srgbClr val="000000"/>
                          </a:solidFill>
                          <a:effectLst/>
                        </a:rPr>
                        <a:t>$41,769.13​</a:t>
                      </a:r>
                      <a:endParaRPr lang="en-US" sz="3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80918" marR="180918" marT="90459" marB="90459" anchor="ctr"/>
                </a:tc>
                <a:extLst>
                  <a:ext uri="{0D108BD9-81ED-4DB2-BD59-A6C34878D82A}">
                    <a16:rowId xmlns:a16="http://schemas.microsoft.com/office/drawing/2014/main" val="3521905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9657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A7895A40-19A4-42D6-9D30-DBC1E8002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2F429C4-ABC9-46FC-818A-B5429CDE4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270325" y="3369273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CEF98E4-3709-4952-8F42-2305CCE34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374475" y="1040470"/>
            <a:ext cx="6858003" cy="47770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10BCCF5-D685-47FF-B675-647EAEB72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7914" y="857786"/>
            <a:ext cx="11067024" cy="5208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9FA6FE-5AC2-FD29-0137-44800567A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689" y="3071183"/>
            <a:ext cx="9910296" cy="259002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8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Strategic Adjustments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0EE8A42-107A-4D4C-8D56-BBAE95C7F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524009" y="3366125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629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5F7ABCA-A68A-47DD-B732-76FF34C6F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A009E-7EAC-B82C-4413-D7EBC8C40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5" y="3505199"/>
            <a:ext cx="4809068" cy="2608143"/>
          </a:xfrm>
        </p:spPr>
        <p:txBody>
          <a:bodyPr anchor="t">
            <a:normAutofit/>
          </a:bodyPr>
          <a:lstStyle/>
          <a:p>
            <a:pPr algn="ctr"/>
            <a:r>
              <a:rPr lang="en-US" sz="4000" b="1"/>
              <a:t>Strategic Adjustments</a:t>
            </a:r>
            <a:endParaRPr lang="en-US" sz="4000"/>
          </a:p>
        </p:txBody>
      </p:sp>
      <p:pic>
        <p:nvPicPr>
          <p:cNvPr id="7" name="Graphic 6" descr="Bullseye">
            <a:extLst>
              <a:ext uri="{FF2B5EF4-FFF2-40B4-BE49-F238E27FC236}">
                <a16:creationId xmlns:a16="http://schemas.microsoft.com/office/drawing/2014/main" id="{5645B6F8-99F3-1C8F-7E05-7AF963C18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90799" y="2519363"/>
            <a:ext cx="914400" cy="9144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9EE269-E8A4-D7E3-77CC-E9825FC0E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7100" y="643467"/>
            <a:ext cx="5668433" cy="5401733"/>
          </a:xfrm>
        </p:spPr>
        <p:txBody>
          <a:bodyPr anchor="ctr">
            <a:normAutofit/>
          </a:bodyPr>
          <a:lstStyle/>
          <a:p>
            <a:pPr marL="0" indent="0" fontAlgn="base">
              <a:buNone/>
            </a:pPr>
            <a:r>
              <a:rPr lang="en-US" sz="1800" b="1" dirty="0"/>
              <a:t>Refocusing Event Purpose</a:t>
            </a:r>
            <a:r>
              <a:rPr lang="en-US" sz="1800" dirty="0"/>
              <a:t>​</a:t>
            </a:r>
          </a:p>
          <a:p>
            <a:pPr fontAlgn="base"/>
            <a:r>
              <a:rPr lang="en-US" sz="1800" dirty="0"/>
              <a:t>Refocused on our primary objective of raising funds in support of the foundation's mission, emphasizing support for educational programs.​</a:t>
            </a:r>
          </a:p>
          <a:p>
            <a:pPr marL="0" indent="0" fontAlgn="base">
              <a:buNone/>
            </a:pPr>
            <a:r>
              <a:rPr lang="en-US" sz="1800" b="1" dirty="0"/>
              <a:t>Enhanced Sponsorship Packages</a:t>
            </a:r>
            <a:r>
              <a:rPr lang="en-US" sz="1800" dirty="0"/>
              <a:t>​</a:t>
            </a:r>
          </a:p>
          <a:p>
            <a:pPr fontAlgn="base"/>
            <a:r>
              <a:rPr lang="en-US" sz="1800" dirty="0"/>
              <a:t>Improved to provide greater value, leading to increased sponsors, sponsorship levels, and benefits.​</a:t>
            </a:r>
          </a:p>
          <a:p>
            <a:pPr marL="0" indent="0" fontAlgn="base">
              <a:buNone/>
            </a:pPr>
            <a:r>
              <a:rPr lang="en-US" sz="1800" b="1" dirty="0"/>
              <a:t>Expanded Outreach Efforts</a:t>
            </a:r>
            <a:r>
              <a:rPr lang="en-US" sz="1800" dirty="0"/>
              <a:t>​</a:t>
            </a:r>
          </a:p>
          <a:p>
            <a:pPr fontAlgn="base"/>
            <a:r>
              <a:rPr lang="en-US" sz="1800" dirty="0"/>
              <a:t>Efforts extended beyond traditional networks,  engaging new sponsors and community members to boost support.​</a:t>
            </a:r>
          </a:p>
          <a:p>
            <a:pPr marL="0" indent="0" fontAlgn="base">
              <a:buNone/>
            </a:pPr>
            <a:r>
              <a:rPr lang="en-US" sz="1800" b="1" dirty="0"/>
              <a:t>Optimized Ticket Pricing</a:t>
            </a:r>
            <a:r>
              <a:rPr lang="en-US" sz="1800" dirty="0"/>
              <a:t>​</a:t>
            </a:r>
          </a:p>
          <a:p>
            <a:pPr fontAlgn="base"/>
            <a:r>
              <a:rPr lang="en-US" sz="1800" dirty="0"/>
              <a:t>Lowered ticket prices and offered staff discounts- increased paid attendance without reducing overall revenue.​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649668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CC231C8-C761-4B31-9B1C-C6D19248C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D6D8B1-9F88-1B60-58D1-61F12503D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9"/>
            <a:ext cx="3374136" cy="5567891"/>
          </a:xfrm>
        </p:spPr>
        <p:txBody>
          <a:bodyPr>
            <a:normAutofit/>
          </a:bodyPr>
          <a:lstStyle/>
          <a:p>
            <a:r>
              <a:rPr lang="en-US" sz="5200" b="1"/>
              <a:t>Marketing and Outreach Initiatives</a:t>
            </a:r>
            <a:endParaRPr lang="en-US" sz="52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9E56B7E-4E53-D7CF-CA51-E5F9EA1D75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9344730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04610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2E04C5-D0EF-EAE9-1CE0-E71147197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3400" b="1">
                <a:solidFill>
                  <a:srgbClr val="FFFFFF"/>
                </a:solidFill>
              </a:rPr>
              <a:t>Event Enhancements</a:t>
            </a:r>
            <a:r>
              <a:rPr lang="en-US" sz="3400">
                <a:solidFill>
                  <a:srgbClr val="FFFFFF"/>
                </a:solidFill>
              </a:rPr>
              <a:t>​</a:t>
            </a:r>
          </a:p>
        </p:txBody>
      </p:sp>
      <p:graphicFrame>
        <p:nvGraphicFramePr>
          <p:cNvPr id="30" name="Content Placeholder 2">
            <a:extLst>
              <a:ext uri="{FF2B5EF4-FFF2-40B4-BE49-F238E27FC236}">
                <a16:creationId xmlns:a16="http://schemas.microsoft.com/office/drawing/2014/main" id="{D58DAD2E-56FD-D385-EB56-A6AC62F23E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7065545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8198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2DC231-716E-E2B7-761F-20094AC6E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A7895A40-19A4-42D6-9D30-DBC1E8002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2F429C4-ABC9-46FC-818A-B5429CDE4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270325" y="3369273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CEF98E4-3709-4952-8F42-2305CCE34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374475" y="1040470"/>
            <a:ext cx="6858003" cy="47770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10BCCF5-D685-47FF-B675-647EAEB72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7914" y="857786"/>
            <a:ext cx="11067024" cy="5208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4A3D89-6ADF-61FE-5298-E80EB0629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689" y="3071183"/>
            <a:ext cx="9910296" cy="259002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8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Volunteer Recognition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0EE8A42-107A-4D4C-8D56-BBAE95C7F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524009" y="3366125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309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D2A206-9CFE-906D-D353-EF4A2B68D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en-US" sz="3700" b="1"/>
              <a:t>Volunteer Recognition</a:t>
            </a:r>
            <a:endParaRPr lang="en-US" sz="3700"/>
          </a:p>
        </p:txBody>
      </p:sp>
      <p:grpSp>
        <p:nvGrpSpPr>
          <p:cNvPr id="4107" name="Group 4106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4108" name="Rectangle 4107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09" name="Rectangle 4108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11" name="Rectangle 4110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ADF1D4-15E3-00E0-D79E-C112AFDB3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pPr marL="0" indent="0" fontAlgn="base">
              <a:buNone/>
            </a:pPr>
            <a:r>
              <a:rPr lang="en-US" sz="1600" b="1" dirty="0"/>
              <a:t>Key Volunteer Contributions</a:t>
            </a:r>
            <a:r>
              <a:rPr lang="en-US" sz="1600" dirty="0"/>
              <a:t>​</a:t>
            </a:r>
          </a:p>
          <a:p>
            <a:pPr fontAlgn="base"/>
            <a:r>
              <a:rPr lang="en-US" sz="1600" dirty="0"/>
              <a:t>Jennifer and Jason Jones played a crucial role in planning and executing the event catering with tireless dedication, including grocery shopping for the entire event!​</a:t>
            </a:r>
          </a:p>
          <a:p>
            <a:pPr marL="0" indent="0" fontAlgn="base">
              <a:buNone/>
            </a:pPr>
            <a:r>
              <a:rPr lang="en-US" sz="1600" b="1" dirty="0"/>
              <a:t>Teamwork and Coordination</a:t>
            </a:r>
            <a:r>
              <a:rPr lang="en-US" sz="1600" dirty="0"/>
              <a:t>​</a:t>
            </a:r>
          </a:p>
          <a:p>
            <a:pPr fontAlgn="base"/>
            <a:r>
              <a:rPr lang="en-US" sz="1600" dirty="0"/>
              <a:t>Volunteers Adia, Misty, Christy, and Jessica demonstrated exceptional teamwork in communications, logistics, and management.​</a:t>
            </a:r>
          </a:p>
          <a:p>
            <a:pPr marL="0" indent="0" fontAlgn="base">
              <a:buNone/>
            </a:pPr>
            <a:r>
              <a:rPr lang="en-US" sz="1600" b="1" dirty="0"/>
              <a:t>Impact on Event Success</a:t>
            </a:r>
            <a:r>
              <a:rPr lang="en-US" sz="1600" dirty="0"/>
              <a:t>​</a:t>
            </a:r>
          </a:p>
          <a:p>
            <a:pPr fontAlgn="base"/>
            <a:r>
              <a:rPr lang="en-US" sz="1600" dirty="0"/>
              <a:t>Their collective dedication contributed directly to the event’s record-breaking success and increased community support.</a:t>
            </a:r>
          </a:p>
          <a:p>
            <a:endParaRPr lang="en-US" sz="1600" dirty="0"/>
          </a:p>
        </p:txBody>
      </p:sp>
      <p:sp>
        <p:nvSpPr>
          <p:cNvPr id="4113" name="Rectangle 4112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5" name="Rectangle 4114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 descr="May be an image of table">
            <a:extLst>
              <a:ext uri="{FF2B5EF4-FFF2-40B4-BE49-F238E27FC236}">
                <a16:creationId xmlns:a16="http://schemas.microsoft.com/office/drawing/2014/main" id="{DCC617AD-9CA4-EEC9-C8CA-BC079800F4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7" r="11034" b="2"/>
          <a:stretch>
            <a:fillRect/>
          </a:stretch>
        </p:blipFill>
        <p:spPr bwMode="auto">
          <a:xfrm>
            <a:off x="6095999" y="799034"/>
            <a:ext cx="5199239" cy="525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5718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627880-A35A-012C-295C-AC8523DC8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7895A40-19A4-42D6-9D30-DBC1E8002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F429C4-ABC9-46FC-818A-B5429CDE4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270325" y="3369273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EF98E4-3709-4952-8F42-2305CCE34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374475" y="1040470"/>
            <a:ext cx="6858003" cy="47770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10BCCF5-D685-47FF-B675-647EAEB72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7914" y="857786"/>
            <a:ext cx="11067024" cy="5208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102E99-79D5-F96D-4C3D-925300E90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689" y="3071183"/>
            <a:ext cx="9910296" cy="259002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8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2026 Strategic Focus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EE8A42-107A-4D4C-8D56-BBAE95C7F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524009" y="3366125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641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20C1EF-E878-129B-341B-8B60A987B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 b="1">
                <a:solidFill>
                  <a:srgbClr val="FFFFFF"/>
                </a:solidFill>
              </a:rPr>
              <a:t>2026 Strategic Focus</a:t>
            </a:r>
            <a:endParaRPr lang="en-US" sz="400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2093C2F-3C6A-4642-305A-B59900F98B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4633746"/>
              </p:ext>
            </p:extLst>
          </p:nvPr>
        </p:nvGraphicFramePr>
        <p:xfrm>
          <a:off x="127820" y="1740311"/>
          <a:ext cx="11877368" cy="4565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655275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14C9A3-4D31-41B3-A062-87DF68F14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800" dirty="0"/>
              <a:t>Thank You</a:t>
            </a:r>
            <a:endParaRPr lang="en-US" sz="4800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F63AC-4C32-2680-C317-A5D40751E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pPr marL="0" indent="0" fontAlgn="base">
              <a:buNone/>
            </a:pPr>
            <a:r>
              <a:rPr lang="en-US" sz="2200" b="1"/>
              <a:t>Thank you for your continued support of the</a:t>
            </a:r>
            <a:r>
              <a:rPr lang="en-US" sz="2200"/>
              <a:t>​ </a:t>
            </a:r>
            <a:r>
              <a:rPr lang="en-US" sz="2200" b="1"/>
              <a:t>Haysville Education Foundation.</a:t>
            </a:r>
            <a:r>
              <a:rPr lang="en-US" sz="2200"/>
              <a:t>​</a:t>
            </a:r>
          </a:p>
          <a:p>
            <a:pPr fontAlgn="base"/>
            <a:r>
              <a:rPr lang="en-US" sz="2200"/>
              <a:t>Your leadership, guidance, and advocacy make our work possible.​</a:t>
            </a:r>
          </a:p>
          <a:p>
            <a:pPr fontAlgn="base"/>
            <a:r>
              <a:rPr lang="en-US" sz="2200"/>
              <a:t>The success of Barn Bash—and every grant awarded—reflects a shared commitment to our students and educators.​</a:t>
            </a:r>
          </a:p>
          <a:p>
            <a:pPr fontAlgn="base"/>
            <a:r>
              <a:rPr lang="en-US" sz="2200"/>
              <a:t>Together, we are strengthening classrooms, expanding opportunities, and investing in the future of education across USD 261.​</a:t>
            </a:r>
          </a:p>
          <a:p>
            <a:pPr marL="0" indent="0" fontAlgn="base">
              <a:buNone/>
            </a:pPr>
            <a:r>
              <a:rPr lang="en-US" sz="2200" b="1"/>
              <a:t>We look forward to continuing this work—together.</a:t>
            </a:r>
            <a:endParaRPr lang="en-US" sz="2200"/>
          </a:p>
          <a:p>
            <a:endParaRPr lang="en-US" sz="220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5019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745</Words>
  <Application>Microsoft Office PowerPoint</Application>
  <PresentationFormat>Widescreen</PresentationFormat>
  <Paragraphs>98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Barn Bash 2025​ Recap &amp; Impact​</vt:lpstr>
      <vt:lpstr>Event Overview​</vt:lpstr>
      <vt:lpstr>Key Metrics and Financial Highlights</vt:lpstr>
      <vt:lpstr>Strategic Adjustments</vt:lpstr>
      <vt:lpstr>Strategic Adjustments</vt:lpstr>
      <vt:lpstr>Marketing and Outreach Initiatives</vt:lpstr>
      <vt:lpstr>Event Enhancements​</vt:lpstr>
      <vt:lpstr>Volunteer Recognition</vt:lpstr>
      <vt:lpstr>Volunteer Recognition</vt:lpstr>
      <vt:lpstr>2026 Strategic Focus</vt:lpstr>
      <vt:lpstr>2026 Strategic Focus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Jessica Atherton</dc:creator>
  <cp:lastModifiedBy>Adia Ludwig</cp:lastModifiedBy>
  <cp:revision>3</cp:revision>
  <dcterms:created xsi:type="dcterms:W3CDTF">2026-01-20T21:26:41Z</dcterms:created>
  <dcterms:modified xsi:type="dcterms:W3CDTF">2026-01-27T14:55:36Z</dcterms:modified>
</cp:coreProperties>
</file>