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65" r:id="rId4"/>
  </p:sldMasterIdLst>
  <p:notesMasterIdLst>
    <p:notesMasterId r:id="rId18"/>
  </p:notesMasterIdLst>
  <p:handoutMasterIdLst>
    <p:handoutMasterId r:id="rId19"/>
  </p:handoutMasterIdLst>
  <p:sldIdLst>
    <p:sldId id="340" r:id="rId5"/>
    <p:sldId id="341" r:id="rId6"/>
    <p:sldId id="343" r:id="rId7"/>
    <p:sldId id="344" r:id="rId8"/>
    <p:sldId id="347" r:id="rId9"/>
    <p:sldId id="361" r:id="rId10"/>
    <p:sldId id="350" r:id="rId11"/>
    <p:sldId id="362" r:id="rId12"/>
    <p:sldId id="358" r:id="rId13"/>
    <p:sldId id="360" r:id="rId14"/>
    <p:sldId id="366" r:id="rId15"/>
    <p:sldId id="356" r:id="rId16"/>
    <p:sldId id="359" r:id="rId17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FF"/>
    <a:srgbClr val="F9E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E171933-4619-4E11-9A3F-F7608DF75F80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 autoAdjust="0"/>
  </p:normalViewPr>
  <p:slideViewPr>
    <p:cSldViewPr snapToGrid="0">
      <p:cViewPr varScale="1">
        <p:scale>
          <a:sx n="105" d="100"/>
          <a:sy n="105" d="100"/>
        </p:scale>
        <p:origin x="174" y="-48"/>
      </p:cViewPr>
      <p:guideLst/>
    </p:cSldViewPr>
  </p:slideViewPr>
  <p:outlineViewPr>
    <p:cViewPr>
      <p:scale>
        <a:sx n="33" d="100"/>
        <a:sy n="33" d="100"/>
      </p:scale>
      <p:origin x="0" y="-113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264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2C14E2-06B9-4749-B74B-AC52C2A11E2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5AB202E2-425D-4252-A59B-AE7CB43AABB1}" type="pres">
      <dgm:prSet presAssocID="{622C14E2-06B9-4749-B74B-AC52C2A11E2E}" presName="root" presStyleCnt="0">
        <dgm:presLayoutVars>
          <dgm:dir/>
          <dgm:resizeHandles val="exact"/>
        </dgm:presLayoutVars>
      </dgm:prSet>
      <dgm:spPr/>
    </dgm:pt>
  </dgm:ptLst>
  <dgm:cxnLst>
    <dgm:cxn modelId="{BD3BF591-3B27-481D-971A-52B0A92E3475}" type="presOf" srcId="{622C14E2-06B9-4749-B74B-AC52C2A11E2E}" destId="{5AB202E2-425D-4252-A59B-AE7CB43AABB1}" srcOrd="0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25D482-44B0-4640-9E82-F6F5C15D09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69DF6B-9F7D-4317-B46C-9A53D62F3775}">
      <dgm:prSet custT="1"/>
      <dgm:spPr/>
      <dgm:t>
        <a:bodyPr/>
        <a:lstStyle/>
        <a:p>
          <a:r>
            <a:rPr lang="en-US" sz="1900" b="1" dirty="0">
              <a:solidFill>
                <a:srgbClr val="00B050"/>
              </a:solidFill>
              <a:latin typeface="Amasis MT Pro Medium" panose="02040604050005020304" pitchFamily="18" charset="0"/>
            </a:rPr>
            <a:t>2025–2026 Changes (Effective July 1, 2025)</a:t>
          </a:r>
          <a:endParaRPr lang="en-US" sz="1900" dirty="0">
            <a:solidFill>
              <a:srgbClr val="00B050"/>
            </a:solidFill>
            <a:latin typeface="Amasis MT Pro Medium" panose="02040604050005020304" pitchFamily="18" charset="0"/>
          </a:endParaRPr>
        </a:p>
      </dgm:t>
    </dgm:pt>
    <dgm:pt modelId="{CE60AF51-E01B-4026-BEC1-165A59B0D5F4}" type="parTrans" cxnId="{FFD931F1-B044-4FD6-8D8F-60CA505A28F3}">
      <dgm:prSet/>
      <dgm:spPr/>
      <dgm:t>
        <a:bodyPr/>
        <a:lstStyle/>
        <a:p>
          <a:endParaRPr lang="en-US"/>
        </a:p>
      </dgm:t>
    </dgm:pt>
    <dgm:pt modelId="{ED587AA9-3C8B-46EC-BB0A-82D677AF3953}" type="sibTrans" cxnId="{FFD931F1-B044-4FD6-8D8F-60CA505A28F3}">
      <dgm:prSet/>
      <dgm:spPr/>
      <dgm:t>
        <a:bodyPr/>
        <a:lstStyle/>
        <a:p>
          <a:endParaRPr lang="en-US"/>
        </a:p>
      </dgm:t>
    </dgm:pt>
    <dgm:pt modelId="{E0EFB85A-7ADA-4948-979E-2C04D8BC2B47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Added Sugars Limits:</a:t>
          </a:r>
        </a:p>
      </dgm:t>
    </dgm:pt>
    <dgm:pt modelId="{B314C395-0665-4484-BC37-F9A37EFDC322}" type="parTrans" cxnId="{19DD192A-2879-45B5-8093-9D218548B0F8}">
      <dgm:prSet/>
      <dgm:spPr/>
      <dgm:t>
        <a:bodyPr/>
        <a:lstStyle/>
        <a:p>
          <a:endParaRPr lang="en-US"/>
        </a:p>
      </dgm:t>
    </dgm:pt>
    <dgm:pt modelId="{5075C7ED-BE1D-4F6F-ACDA-C72414A107E2}" type="sibTrans" cxnId="{19DD192A-2879-45B5-8093-9D218548B0F8}">
      <dgm:prSet/>
      <dgm:spPr/>
      <dgm:t>
        <a:bodyPr/>
        <a:lstStyle/>
        <a:p>
          <a:endParaRPr lang="en-US"/>
        </a:p>
      </dgm:t>
    </dgm:pt>
    <dgm:pt modelId="{DE52DA37-5EC4-43A8-8A38-D41F95CBE577}">
      <dgm:prSet custT="1"/>
      <dgm:spPr/>
      <dgm:t>
        <a:bodyPr/>
        <a:lstStyle/>
        <a:p>
          <a:r>
            <a:rPr lang="en-US" sz="1400" dirty="0"/>
            <a:t>• </a:t>
          </a:r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Cereals ≤ 6g/oz</a:t>
          </a:r>
        </a:p>
      </dgm:t>
    </dgm:pt>
    <dgm:pt modelId="{9DC5BEFE-3B2A-46CE-ABA8-5136A27A5A20}" type="parTrans" cxnId="{6267DA3C-4080-4641-87F2-574B92FC1332}">
      <dgm:prSet/>
      <dgm:spPr/>
      <dgm:t>
        <a:bodyPr/>
        <a:lstStyle/>
        <a:p>
          <a:endParaRPr lang="en-US"/>
        </a:p>
      </dgm:t>
    </dgm:pt>
    <dgm:pt modelId="{7C64F1E3-9C51-43FA-B5AC-E4A9D38EC0AC}" type="sibTrans" cxnId="{6267DA3C-4080-4641-87F2-574B92FC1332}">
      <dgm:prSet/>
      <dgm:spPr/>
      <dgm:t>
        <a:bodyPr/>
        <a:lstStyle/>
        <a:p>
          <a:endParaRPr lang="en-US"/>
        </a:p>
      </dgm:t>
    </dgm:pt>
    <dgm:pt modelId="{C47C49C8-6844-42BC-8927-74F1858ADE78}">
      <dgm:prSet custT="1"/>
      <dgm:spPr/>
      <dgm:t>
        <a:bodyPr/>
        <a:lstStyle/>
        <a:p>
          <a:r>
            <a:rPr lang="en-US" sz="1300" dirty="0"/>
            <a:t>• </a:t>
          </a:r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Yogurt ≤ 12g/6 oz</a:t>
          </a:r>
        </a:p>
      </dgm:t>
    </dgm:pt>
    <dgm:pt modelId="{C8250FDE-DB8D-42E6-B9B0-A03FC70A00C8}" type="parTrans" cxnId="{F8FB3CAF-F0F0-43EB-AEF4-570EA22D318B}">
      <dgm:prSet/>
      <dgm:spPr/>
      <dgm:t>
        <a:bodyPr/>
        <a:lstStyle/>
        <a:p>
          <a:endParaRPr lang="en-US"/>
        </a:p>
      </dgm:t>
    </dgm:pt>
    <dgm:pt modelId="{240697D5-3DC5-4F67-AEEE-4368CA57A886}" type="sibTrans" cxnId="{F8FB3CAF-F0F0-43EB-AEF4-570EA22D318B}">
      <dgm:prSet/>
      <dgm:spPr/>
      <dgm:t>
        <a:bodyPr/>
        <a:lstStyle/>
        <a:p>
          <a:endParaRPr lang="en-US"/>
        </a:p>
      </dgm:t>
    </dgm:pt>
    <dgm:pt modelId="{84224FF8-8452-4223-8AB7-D018DFDDFC47}">
      <dgm:prSet custT="1"/>
      <dgm:spPr/>
      <dgm:t>
        <a:bodyPr/>
        <a:lstStyle/>
        <a:p>
          <a:r>
            <a:rPr lang="en-US" sz="1300" dirty="0"/>
            <a:t>• </a:t>
          </a:r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Flavored Milk ≤ 10g/8 oz</a:t>
          </a:r>
        </a:p>
      </dgm:t>
    </dgm:pt>
    <dgm:pt modelId="{DC68D69A-7819-4E45-974F-288D10F157D7}" type="parTrans" cxnId="{9B93818A-C8CF-48CA-92AD-9993B95293DA}">
      <dgm:prSet/>
      <dgm:spPr/>
      <dgm:t>
        <a:bodyPr/>
        <a:lstStyle/>
        <a:p>
          <a:endParaRPr lang="en-US"/>
        </a:p>
      </dgm:t>
    </dgm:pt>
    <dgm:pt modelId="{E7DC5A55-5157-444D-84AA-19401404561D}" type="sibTrans" cxnId="{9B93818A-C8CF-48CA-92AD-9993B95293DA}">
      <dgm:prSet/>
      <dgm:spPr/>
      <dgm:t>
        <a:bodyPr/>
        <a:lstStyle/>
        <a:p>
          <a:endParaRPr lang="en-US"/>
        </a:p>
      </dgm:t>
    </dgm:pt>
    <dgm:pt modelId="{0A1D9740-374F-4A21-B456-64FBA4CE526E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Grain-Based Desserts no longer creditable</a:t>
          </a:r>
        </a:p>
      </dgm:t>
    </dgm:pt>
    <dgm:pt modelId="{E4D8AB32-282A-40AD-87D0-CFCB3DCE22F1}" type="parTrans" cxnId="{A8621331-C0B5-4C52-946D-6AE957C206EC}">
      <dgm:prSet/>
      <dgm:spPr/>
      <dgm:t>
        <a:bodyPr/>
        <a:lstStyle/>
        <a:p>
          <a:endParaRPr lang="en-US"/>
        </a:p>
      </dgm:t>
    </dgm:pt>
    <dgm:pt modelId="{6916E530-DC06-4D19-AF8A-99094BEAB19F}" type="sibTrans" cxnId="{A8621331-C0B5-4C52-946D-6AE957C206EC}">
      <dgm:prSet/>
      <dgm:spPr/>
      <dgm:t>
        <a:bodyPr/>
        <a:lstStyle/>
        <a:p>
          <a:endParaRPr lang="en-US"/>
        </a:p>
      </dgm:t>
    </dgm:pt>
    <dgm:pt modelId="{92BCAF02-1F4D-4882-955A-CB930321957F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Snack focus: whole grain-rich &amp; reduced juice</a:t>
          </a:r>
        </a:p>
      </dgm:t>
    </dgm:pt>
    <dgm:pt modelId="{4A68D511-764E-49C4-8AF8-5457FBCEBCD3}" type="parTrans" cxnId="{A73BAF16-F7B3-4ED8-9F4E-FBE25237E87B}">
      <dgm:prSet/>
      <dgm:spPr/>
      <dgm:t>
        <a:bodyPr/>
        <a:lstStyle/>
        <a:p>
          <a:endParaRPr lang="en-US"/>
        </a:p>
      </dgm:t>
    </dgm:pt>
    <dgm:pt modelId="{2CF9186F-4FD7-47FB-BE26-7DFFB5D66F19}" type="sibTrans" cxnId="{A73BAF16-F7B3-4ED8-9F4E-FBE25237E87B}">
      <dgm:prSet/>
      <dgm:spPr/>
      <dgm:t>
        <a:bodyPr/>
        <a:lstStyle/>
        <a:p>
          <a:endParaRPr lang="en-US"/>
        </a:p>
      </dgm:t>
    </dgm:pt>
    <dgm:pt modelId="{1FD750BB-9AE7-4B4A-BBE1-5105C680FE48}">
      <dgm:prSet custT="1"/>
      <dgm:spPr/>
      <dgm:t>
        <a:bodyPr/>
        <a:lstStyle/>
        <a:p>
          <a:r>
            <a:rPr lang="en-US" sz="1900" b="1" dirty="0">
              <a:solidFill>
                <a:srgbClr val="FFC000"/>
              </a:solidFill>
              <a:latin typeface="Amasis MT Pro Medium" panose="02040604050005020304" pitchFamily="18" charset="0"/>
            </a:rPr>
            <a:t>2027–2028 Changes (Full Implementation)</a:t>
          </a:r>
          <a:endParaRPr lang="en-US" sz="1900" dirty="0">
            <a:solidFill>
              <a:srgbClr val="FFC000"/>
            </a:solidFill>
            <a:latin typeface="Amasis MT Pro Medium" panose="02040604050005020304" pitchFamily="18" charset="0"/>
          </a:endParaRPr>
        </a:p>
      </dgm:t>
    </dgm:pt>
    <dgm:pt modelId="{5CCFB08C-8C0D-4957-9565-F1735467252F}" type="parTrans" cxnId="{9D610617-9A1B-4A12-A64D-F068B538DE59}">
      <dgm:prSet/>
      <dgm:spPr/>
      <dgm:t>
        <a:bodyPr/>
        <a:lstStyle/>
        <a:p>
          <a:endParaRPr lang="en-US"/>
        </a:p>
      </dgm:t>
    </dgm:pt>
    <dgm:pt modelId="{97B733EA-6351-46F7-B4C9-93FFCD814E3A}" type="sibTrans" cxnId="{9D610617-9A1B-4A12-A64D-F068B538DE59}">
      <dgm:prSet/>
      <dgm:spPr/>
      <dgm:t>
        <a:bodyPr/>
        <a:lstStyle/>
        <a:p>
          <a:endParaRPr lang="en-US"/>
        </a:p>
      </dgm:t>
    </dgm:pt>
    <dgm:pt modelId="{9EDC2993-9AAC-4B3B-8070-7D8A91697735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Added Sugars ≤ 10% weekly calories</a:t>
          </a:r>
        </a:p>
      </dgm:t>
    </dgm:pt>
    <dgm:pt modelId="{04A17FE9-A88E-43AD-A3F9-456F2C0189B8}" type="parTrans" cxnId="{24679507-6AFC-460B-AFA2-3F49D14A00AF}">
      <dgm:prSet/>
      <dgm:spPr/>
      <dgm:t>
        <a:bodyPr/>
        <a:lstStyle/>
        <a:p>
          <a:endParaRPr lang="en-US"/>
        </a:p>
      </dgm:t>
    </dgm:pt>
    <dgm:pt modelId="{4C889BFF-4810-4622-A83C-88C785AB93D4}" type="sibTrans" cxnId="{24679507-6AFC-460B-AFA2-3F49D14A00AF}">
      <dgm:prSet/>
      <dgm:spPr/>
      <dgm:t>
        <a:bodyPr/>
        <a:lstStyle/>
        <a:p>
          <a:endParaRPr lang="en-US"/>
        </a:p>
      </dgm:t>
    </dgm:pt>
    <dgm:pt modelId="{950AB214-AC6C-4DBE-AED1-514E75EE9938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Continued sodium reductions</a:t>
          </a:r>
        </a:p>
      </dgm:t>
    </dgm:pt>
    <dgm:pt modelId="{F4DA9596-399B-481E-B04C-51CB1DA833DC}" type="parTrans" cxnId="{31A43A9F-5896-4031-A12A-69C46EB415DF}">
      <dgm:prSet/>
      <dgm:spPr/>
      <dgm:t>
        <a:bodyPr/>
        <a:lstStyle/>
        <a:p>
          <a:endParaRPr lang="en-US"/>
        </a:p>
      </dgm:t>
    </dgm:pt>
    <dgm:pt modelId="{42358C90-4DBB-46DA-8A1C-D2484B5046AE}" type="sibTrans" cxnId="{31A43A9F-5896-4031-A12A-69C46EB415DF}">
      <dgm:prSet/>
      <dgm:spPr/>
      <dgm:t>
        <a:bodyPr/>
        <a:lstStyle/>
        <a:p>
          <a:endParaRPr lang="en-US"/>
        </a:p>
      </dgm:t>
    </dgm:pt>
    <dgm:pt modelId="{A55902BC-C680-4451-81F6-DA0475B9BAC7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Maintain whole grain-rich requirements</a:t>
          </a:r>
        </a:p>
      </dgm:t>
    </dgm:pt>
    <dgm:pt modelId="{A97FB75B-23E2-4C0A-BC06-253FF20F976F}" type="parTrans" cxnId="{3AEE3A37-9D3A-493B-829D-ABC6EB3EBE7F}">
      <dgm:prSet/>
      <dgm:spPr/>
      <dgm:t>
        <a:bodyPr/>
        <a:lstStyle/>
        <a:p>
          <a:endParaRPr lang="en-US"/>
        </a:p>
      </dgm:t>
    </dgm:pt>
    <dgm:pt modelId="{2E79251C-DCFD-406D-BF90-11A15FE20B69}" type="sibTrans" cxnId="{3AEE3A37-9D3A-493B-829D-ABC6EB3EBE7F}">
      <dgm:prSet/>
      <dgm:spPr/>
      <dgm:t>
        <a:bodyPr/>
        <a:lstStyle/>
        <a:p>
          <a:endParaRPr lang="en-US"/>
        </a:p>
      </dgm:t>
    </dgm:pt>
    <dgm:pt modelId="{D9F2DF0D-0C14-4578-B115-7F283AF10359}">
      <dgm:prSet custT="1"/>
      <dgm:spPr/>
      <dgm:t>
        <a:bodyPr/>
        <a:lstStyle/>
        <a:p>
          <a:r>
            <a:rPr lang="en-US" sz="1900" b="1" dirty="0">
              <a:solidFill>
                <a:srgbClr val="FF0000"/>
              </a:solidFill>
              <a:latin typeface="Amasis MT Pro Medium" panose="02040604050005020304" pitchFamily="18" charset="0"/>
            </a:rPr>
            <a:t>Snack &amp; Product Trends</a:t>
          </a:r>
          <a:endParaRPr lang="en-US" sz="1900" dirty="0">
            <a:solidFill>
              <a:srgbClr val="FF0000"/>
            </a:solidFill>
            <a:latin typeface="Amasis MT Pro Medium" panose="02040604050005020304" pitchFamily="18" charset="0"/>
          </a:endParaRPr>
        </a:p>
      </dgm:t>
    </dgm:pt>
    <dgm:pt modelId="{6B60852D-43CD-4ED1-8B60-3F82CDE66A56}" type="parTrans" cxnId="{E7FBD357-FA1D-41A2-9613-DBB17629FF04}">
      <dgm:prSet/>
      <dgm:spPr/>
      <dgm:t>
        <a:bodyPr/>
        <a:lstStyle/>
        <a:p>
          <a:endParaRPr lang="en-US"/>
        </a:p>
      </dgm:t>
    </dgm:pt>
    <dgm:pt modelId="{8E5701BD-AACE-4E2F-A638-D62D222CA1AD}" type="sibTrans" cxnId="{E7FBD357-FA1D-41A2-9613-DBB17629FF04}">
      <dgm:prSet/>
      <dgm:spPr/>
      <dgm:t>
        <a:bodyPr/>
        <a:lstStyle/>
        <a:p>
          <a:endParaRPr lang="en-US"/>
        </a:p>
      </dgm:t>
    </dgm:pt>
    <dgm:pt modelId="{45A4133F-8E1F-4F3D-91B8-1FB1BD868030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Shift away from high sugar cereals &amp; desserts</a:t>
          </a:r>
        </a:p>
      </dgm:t>
    </dgm:pt>
    <dgm:pt modelId="{201C419E-50F1-463B-BEA4-4BADEF2089C1}" type="parTrans" cxnId="{C643D53E-F2BC-4B74-9C59-56186F39C0E0}">
      <dgm:prSet/>
      <dgm:spPr/>
      <dgm:t>
        <a:bodyPr/>
        <a:lstStyle/>
        <a:p>
          <a:endParaRPr lang="en-US"/>
        </a:p>
      </dgm:t>
    </dgm:pt>
    <dgm:pt modelId="{EF9E7C59-AEBC-4FDE-B07F-E0A429AC3A73}" type="sibTrans" cxnId="{C643D53E-F2BC-4B74-9C59-56186F39C0E0}">
      <dgm:prSet/>
      <dgm:spPr/>
      <dgm:t>
        <a:bodyPr/>
        <a:lstStyle/>
        <a:p>
          <a:endParaRPr lang="en-US"/>
        </a:p>
      </dgm:t>
    </dgm:pt>
    <dgm:pt modelId="{D2067A78-1CA1-4043-9C75-5E94A27C5BA0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Increased review of artificial dyes &amp; additives</a:t>
          </a:r>
        </a:p>
      </dgm:t>
    </dgm:pt>
    <dgm:pt modelId="{6524714E-B754-4F27-AC20-71FA96A7A85B}" type="parTrans" cxnId="{F9793ADB-15EE-489E-BFEA-9FA8E11CAD4A}">
      <dgm:prSet/>
      <dgm:spPr/>
      <dgm:t>
        <a:bodyPr/>
        <a:lstStyle/>
        <a:p>
          <a:endParaRPr lang="en-US"/>
        </a:p>
      </dgm:t>
    </dgm:pt>
    <dgm:pt modelId="{91DD2E5C-0158-4F96-BFEB-36966586FE5B}" type="sibTrans" cxnId="{F9793ADB-15EE-489E-BFEA-9FA8E11CAD4A}">
      <dgm:prSet/>
      <dgm:spPr/>
      <dgm:t>
        <a:bodyPr/>
        <a:lstStyle/>
        <a:p>
          <a:endParaRPr lang="en-US"/>
        </a:p>
      </dgm:t>
    </dgm:pt>
    <dgm:pt modelId="{F383A684-1A53-4E9D-837F-A001140A96D3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Changes in chips &amp; cereals (e.g., Doritos)</a:t>
          </a:r>
        </a:p>
      </dgm:t>
    </dgm:pt>
    <dgm:pt modelId="{67ED1E23-6482-4B06-86E9-5563764C831F}" type="parTrans" cxnId="{02621C7C-8B80-44F9-BC9C-B54AC818E1EE}">
      <dgm:prSet/>
      <dgm:spPr/>
      <dgm:t>
        <a:bodyPr/>
        <a:lstStyle/>
        <a:p>
          <a:endParaRPr lang="en-US"/>
        </a:p>
      </dgm:t>
    </dgm:pt>
    <dgm:pt modelId="{4A4775E3-3DBD-4F6A-A2CC-50ED3648FC84}" type="sibTrans" cxnId="{02621C7C-8B80-44F9-BC9C-B54AC818E1EE}">
      <dgm:prSet/>
      <dgm:spPr/>
      <dgm:t>
        <a:bodyPr/>
        <a:lstStyle/>
        <a:p>
          <a:endParaRPr lang="en-US"/>
        </a:p>
      </dgm:t>
    </dgm:pt>
    <dgm:pt modelId="{1F4EB572-3CBA-41F9-84A8-CE91E77C0AA0}">
      <dgm:prSet custT="1"/>
      <dgm:spPr/>
      <dgm:t>
        <a:bodyPr/>
        <a:lstStyle/>
        <a:p>
          <a:r>
            <a:rPr lang="en-US" sz="15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More whole, minimally processed options</a:t>
          </a:r>
        </a:p>
      </dgm:t>
    </dgm:pt>
    <dgm:pt modelId="{21F3B0B1-1B14-42E6-9F21-6B4AD3A769E1}" type="parTrans" cxnId="{DC32DDB3-1852-439A-B8E3-AC4C331D43EC}">
      <dgm:prSet/>
      <dgm:spPr/>
      <dgm:t>
        <a:bodyPr/>
        <a:lstStyle/>
        <a:p>
          <a:endParaRPr lang="en-US"/>
        </a:p>
      </dgm:t>
    </dgm:pt>
    <dgm:pt modelId="{6B1D8E8A-3E48-4C8F-BFE6-BBD63080A68D}" type="sibTrans" cxnId="{DC32DDB3-1852-439A-B8E3-AC4C331D43EC}">
      <dgm:prSet/>
      <dgm:spPr/>
      <dgm:t>
        <a:bodyPr/>
        <a:lstStyle/>
        <a:p>
          <a:endParaRPr lang="en-US"/>
        </a:p>
      </dgm:t>
    </dgm:pt>
    <dgm:pt modelId="{873309A5-BBF1-4F3C-BEE2-DDF467AA79F6}">
      <dgm:prSet/>
      <dgm:spPr/>
      <dgm:t>
        <a:bodyPr/>
        <a:lstStyle/>
        <a:p>
          <a:endParaRPr lang="en-US"/>
        </a:p>
      </dgm:t>
    </dgm:pt>
    <dgm:pt modelId="{190D059B-97EF-4662-9120-9977EE4C8954}" type="parTrans" cxnId="{7DA9AAB4-43FD-4741-9324-B9551F8B9DCA}">
      <dgm:prSet/>
      <dgm:spPr/>
      <dgm:t>
        <a:bodyPr/>
        <a:lstStyle/>
        <a:p>
          <a:endParaRPr lang="en-US"/>
        </a:p>
      </dgm:t>
    </dgm:pt>
    <dgm:pt modelId="{201F9B21-8ADE-4F11-B378-859D9935B48B}" type="sibTrans" cxnId="{7DA9AAB4-43FD-4741-9324-B9551F8B9DCA}">
      <dgm:prSet/>
      <dgm:spPr/>
      <dgm:t>
        <a:bodyPr/>
        <a:lstStyle/>
        <a:p>
          <a:endParaRPr lang="en-US"/>
        </a:p>
      </dgm:t>
    </dgm:pt>
    <dgm:pt modelId="{57BF1C6D-96FA-49A7-A718-A336D6A7D67C}">
      <dgm:prSet/>
      <dgm:spPr/>
      <dgm:t>
        <a:bodyPr/>
        <a:lstStyle/>
        <a:p>
          <a:endParaRPr lang="en-US"/>
        </a:p>
      </dgm:t>
    </dgm:pt>
    <dgm:pt modelId="{C675FC74-A623-4E41-BBE8-6BCF2437D2D1}" type="parTrans" cxnId="{1A0824EA-A1A0-4D57-A284-D70691477C0C}">
      <dgm:prSet/>
      <dgm:spPr/>
      <dgm:t>
        <a:bodyPr/>
        <a:lstStyle/>
        <a:p>
          <a:endParaRPr lang="en-US"/>
        </a:p>
      </dgm:t>
    </dgm:pt>
    <dgm:pt modelId="{29BDBADD-479E-4A24-BB21-2A3297FA6747}" type="sibTrans" cxnId="{1A0824EA-A1A0-4D57-A284-D70691477C0C}">
      <dgm:prSet/>
      <dgm:spPr/>
      <dgm:t>
        <a:bodyPr/>
        <a:lstStyle/>
        <a:p>
          <a:endParaRPr lang="en-US"/>
        </a:p>
      </dgm:t>
    </dgm:pt>
    <dgm:pt modelId="{1EBBEDC5-072A-4F89-A79C-E6F009AB9F8E}" type="pres">
      <dgm:prSet presAssocID="{E525D482-44B0-4640-9E82-F6F5C15D09EE}" presName="vert0" presStyleCnt="0">
        <dgm:presLayoutVars>
          <dgm:dir/>
          <dgm:animOne val="branch"/>
          <dgm:animLvl val="lvl"/>
        </dgm:presLayoutVars>
      </dgm:prSet>
      <dgm:spPr/>
    </dgm:pt>
    <dgm:pt modelId="{D3BCDB87-79EC-47D6-95B8-F849939D8FF1}" type="pres">
      <dgm:prSet presAssocID="{B369DF6B-9F7D-4317-B46C-9A53D62F3775}" presName="thickLine" presStyleLbl="alignNode1" presStyleIdx="0" presStyleCnt="18"/>
      <dgm:spPr/>
    </dgm:pt>
    <dgm:pt modelId="{45DDB05B-BABE-4BE7-BFA0-6F06FB283C3E}" type="pres">
      <dgm:prSet presAssocID="{B369DF6B-9F7D-4317-B46C-9A53D62F3775}" presName="horz1" presStyleCnt="0"/>
      <dgm:spPr/>
    </dgm:pt>
    <dgm:pt modelId="{414AFCFD-3411-49ED-A723-D41E81E5C1E6}" type="pres">
      <dgm:prSet presAssocID="{B369DF6B-9F7D-4317-B46C-9A53D62F3775}" presName="tx1" presStyleLbl="revTx" presStyleIdx="0" presStyleCnt="18"/>
      <dgm:spPr/>
    </dgm:pt>
    <dgm:pt modelId="{EA530C89-3CE1-4E4D-9799-8B4B113674D0}" type="pres">
      <dgm:prSet presAssocID="{B369DF6B-9F7D-4317-B46C-9A53D62F3775}" presName="vert1" presStyleCnt="0"/>
      <dgm:spPr/>
    </dgm:pt>
    <dgm:pt modelId="{D1140209-F552-4167-9652-B2411E316537}" type="pres">
      <dgm:prSet presAssocID="{E0EFB85A-7ADA-4948-979E-2C04D8BC2B47}" presName="thickLine" presStyleLbl="alignNode1" presStyleIdx="1" presStyleCnt="18"/>
      <dgm:spPr/>
    </dgm:pt>
    <dgm:pt modelId="{E2D92F9C-8F2D-4FBF-A2FE-75C216B649DA}" type="pres">
      <dgm:prSet presAssocID="{E0EFB85A-7ADA-4948-979E-2C04D8BC2B47}" presName="horz1" presStyleCnt="0"/>
      <dgm:spPr/>
    </dgm:pt>
    <dgm:pt modelId="{EB3F1C23-3715-4237-AE10-D6345178D49B}" type="pres">
      <dgm:prSet presAssocID="{E0EFB85A-7ADA-4948-979E-2C04D8BC2B47}" presName="tx1" presStyleLbl="revTx" presStyleIdx="1" presStyleCnt="18"/>
      <dgm:spPr/>
    </dgm:pt>
    <dgm:pt modelId="{94040340-F431-4CF1-B716-C97903B07E8E}" type="pres">
      <dgm:prSet presAssocID="{E0EFB85A-7ADA-4948-979E-2C04D8BC2B47}" presName="vert1" presStyleCnt="0"/>
      <dgm:spPr/>
    </dgm:pt>
    <dgm:pt modelId="{51CE6502-D360-4003-9947-FB7EED20392F}" type="pres">
      <dgm:prSet presAssocID="{DE52DA37-5EC4-43A8-8A38-D41F95CBE577}" presName="thickLine" presStyleLbl="alignNode1" presStyleIdx="2" presStyleCnt="18"/>
      <dgm:spPr/>
    </dgm:pt>
    <dgm:pt modelId="{F757CCA9-26D5-48DB-818F-1E61B2B9450C}" type="pres">
      <dgm:prSet presAssocID="{DE52DA37-5EC4-43A8-8A38-D41F95CBE577}" presName="horz1" presStyleCnt="0"/>
      <dgm:spPr/>
    </dgm:pt>
    <dgm:pt modelId="{678A4859-929A-469B-8556-3DDEEB6A1D59}" type="pres">
      <dgm:prSet presAssocID="{DE52DA37-5EC4-43A8-8A38-D41F95CBE577}" presName="tx1" presStyleLbl="revTx" presStyleIdx="2" presStyleCnt="18"/>
      <dgm:spPr/>
    </dgm:pt>
    <dgm:pt modelId="{3FCD08B5-7203-4F11-AD6E-7568CB92E4BA}" type="pres">
      <dgm:prSet presAssocID="{DE52DA37-5EC4-43A8-8A38-D41F95CBE577}" presName="vert1" presStyleCnt="0"/>
      <dgm:spPr/>
    </dgm:pt>
    <dgm:pt modelId="{794BA9B5-75BF-42DC-9E9E-92516F9CE611}" type="pres">
      <dgm:prSet presAssocID="{C47C49C8-6844-42BC-8927-74F1858ADE78}" presName="thickLine" presStyleLbl="alignNode1" presStyleIdx="3" presStyleCnt="18"/>
      <dgm:spPr/>
    </dgm:pt>
    <dgm:pt modelId="{B8F1523C-0518-4A1F-BAFB-45C411BCA831}" type="pres">
      <dgm:prSet presAssocID="{C47C49C8-6844-42BC-8927-74F1858ADE78}" presName="horz1" presStyleCnt="0"/>
      <dgm:spPr/>
    </dgm:pt>
    <dgm:pt modelId="{6DC1E87C-871D-4A1F-8689-2680899B54DD}" type="pres">
      <dgm:prSet presAssocID="{C47C49C8-6844-42BC-8927-74F1858ADE78}" presName="tx1" presStyleLbl="revTx" presStyleIdx="3" presStyleCnt="18"/>
      <dgm:spPr/>
    </dgm:pt>
    <dgm:pt modelId="{3F428C90-8F60-4C31-961C-FC55C61AD8A4}" type="pres">
      <dgm:prSet presAssocID="{C47C49C8-6844-42BC-8927-74F1858ADE78}" presName="vert1" presStyleCnt="0"/>
      <dgm:spPr/>
    </dgm:pt>
    <dgm:pt modelId="{4C305150-98E3-41B4-8602-11E4B0E4DD1E}" type="pres">
      <dgm:prSet presAssocID="{84224FF8-8452-4223-8AB7-D018DFDDFC47}" presName="thickLine" presStyleLbl="alignNode1" presStyleIdx="4" presStyleCnt="18"/>
      <dgm:spPr/>
    </dgm:pt>
    <dgm:pt modelId="{F726F962-41A8-441B-90C7-D9468A7E6092}" type="pres">
      <dgm:prSet presAssocID="{84224FF8-8452-4223-8AB7-D018DFDDFC47}" presName="horz1" presStyleCnt="0"/>
      <dgm:spPr/>
    </dgm:pt>
    <dgm:pt modelId="{718CAA84-EAAD-4D51-89D8-08F9C8F2BDBD}" type="pres">
      <dgm:prSet presAssocID="{84224FF8-8452-4223-8AB7-D018DFDDFC47}" presName="tx1" presStyleLbl="revTx" presStyleIdx="4" presStyleCnt="18"/>
      <dgm:spPr/>
    </dgm:pt>
    <dgm:pt modelId="{45B3844E-8660-4D15-9FC3-F5520559BB68}" type="pres">
      <dgm:prSet presAssocID="{84224FF8-8452-4223-8AB7-D018DFDDFC47}" presName="vert1" presStyleCnt="0"/>
      <dgm:spPr/>
    </dgm:pt>
    <dgm:pt modelId="{908E74E1-D95F-4FCC-9337-6378D61D43A4}" type="pres">
      <dgm:prSet presAssocID="{0A1D9740-374F-4A21-B456-64FBA4CE526E}" presName="thickLine" presStyleLbl="alignNode1" presStyleIdx="5" presStyleCnt="18"/>
      <dgm:spPr/>
    </dgm:pt>
    <dgm:pt modelId="{DAFB951A-3237-4101-8DD4-76AA9197863E}" type="pres">
      <dgm:prSet presAssocID="{0A1D9740-374F-4A21-B456-64FBA4CE526E}" presName="horz1" presStyleCnt="0"/>
      <dgm:spPr/>
    </dgm:pt>
    <dgm:pt modelId="{6DE0279A-4371-4365-9041-2F8771BAD358}" type="pres">
      <dgm:prSet presAssocID="{0A1D9740-374F-4A21-B456-64FBA4CE526E}" presName="tx1" presStyleLbl="revTx" presStyleIdx="5" presStyleCnt="18"/>
      <dgm:spPr/>
    </dgm:pt>
    <dgm:pt modelId="{E0493C59-00E0-4B3C-B6DB-3B9704ED8528}" type="pres">
      <dgm:prSet presAssocID="{0A1D9740-374F-4A21-B456-64FBA4CE526E}" presName="vert1" presStyleCnt="0"/>
      <dgm:spPr/>
    </dgm:pt>
    <dgm:pt modelId="{EBE62147-59B1-4FA5-91D4-30132E0CD8F3}" type="pres">
      <dgm:prSet presAssocID="{92BCAF02-1F4D-4882-955A-CB930321957F}" presName="thickLine" presStyleLbl="alignNode1" presStyleIdx="6" presStyleCnt="18"/>
      <dgm:spPr/>
    </dgm:pt>
    <dgm:pt modelId="{8FA32F27-5634-4FBA-B825-6F362A785438}" type="pres">
      <dgm:prSet presAssocID="{92BCAF02-1F4D-4882-955A-CB930321957F}" presName="horz1" presStyleCnt="0"/>
      <dgm:spPr/>
    </dgm:pt>
    <dgm:pt modelId="{BA08A9FD-14EA-43A3-89C6-AD8FCB67BDBD}" type="pres">
      <dgm:prSet presAssocID="{92BCAF02-1F4D-4882-955A-CB930321957F}" presName="tx1" presStyleLbl="revTx" presStyleIdx="6" presStyleCnt="18"/>
      <dgm:spPr/>
    </dgm:pt>
    <dgm:pt modelId="{875D28B0-8A47-4E75-A87C-DCE514A5BA33}" type="pres">
      <dgm:prSet presAssocID="{92BCAF02-1F4D-4882-955A-CB930321957F}" presName="vert1" presStyleCnt="0"/>
      <dgm:spPr/>
    </dgm:pt>
    <dgm:pt modelId="{A17927A5-4A01-4C42-8832-1B1C60E9A286}" type="pres">
      <dgm:prSet presAssocID="{873309A5-BBF1-4F3C-BEE2-DDF467AA79F6}" presName="thickLine" presStyleLbl="alignNode1" presStyleIdx="7" presStyleCnt="18"/>
      <dgm:spPr/>
    </dgm:pt>
    <dgm:pt modelId="{19631CBF-CADB-4917-8E7C-FD31BB6867B7}" type="pres">
      <dgm:prSet presAssocID="{873309A5-BBF1-4F3C-BEE2-DDF467AA79F6}" presName="horz1" presStyleCnt="0"/>
      <dgm:spPr/>
    </dgm:pt>
    <dgm:pt modelId="{00D67B5B-B63D-476B-A1B3-72D6FD824FB0}" type="pres">
      <dgm:prSet presAssocID="{873309A5-BBF1-4F3C-BEE2-DDF467AA79F6}" presName="tx1" presStyleLbl="revTx" presStyleIdx="7" presStyleCnt="18"/>
      <dgm:spPr/>
    </dgm:pt>
    <dgm:pt modelId="{82E44CC9-2268-400C-8090-394750493D10}" type="pres">
      <dgm:prSet presAssocID="{873309A5-BBF1-4F3C-BEE2-DDF467AA79F6}" presName="vert1" presStyleCnt="0"/>
      <dgm:spPr/>
    </dgm:pt>
    <dgm:pt modelId="{66E3201E-7FBA-422B-9331-813F5FF03F1A}" type="pres">
      <dgm:prSet presAssocID="{1FD750BB-9AE7-4B4A-BBE1-5105C680FE48}" presName="thickLine" presStyleLbl="alignNode1" presStyleIdx="8" presStyleCnt="18"/>
      <dgm:spPr/>
    </dgm:pt>
    <dgm:pt modelId="{0AD4B8E4-48BF-4DC1-A368-FC5AAD76401E}" type="pres">
      <dgm:prSet presAssocID="{1FD750BB-9AE7-4B4A-BBE1-5105C680FE48}" presName="horz1" presStyleCnt="0"/>
      <dgm:spPr/>
    </dgm:pt>
    <dgm:pt modelId="{824F4591-841C-4157-AF25-CCF49A9B05EE}" type="pres">
      <dgm:prSet presAssocID="{1FD750BB-9AE7-4B4A-BBE1-5105C680FE48}" presName="tx1" presStyleLbl="revTx" presStyleIdx="8" presStyleCnt="18"/>
      <dgm:spPr/>
    </dgm:pt>
    <dgm:pt modelId="{330E0451-1998-4CD5-8844-F9ED23E71EDD}" type="pres">
      <dgm:prSet presAssocID="{1FD750BB-9AE7-4B4A-BBE1-5105C680FE48}" presName="vert1" presStyleCnt="0"/>
      <dgm:spPr/>
    </dgm:pt>
    <dgm:pt modelId="{494807A8-4D64-4FDB-9652-06DAE5EA5554}" type="pres">
      <dgm:prSet presAssocID="{9EDC2993-9AAC-4B3B-8070-7D8A91697735}" presName="thickLine" presStyleLbl="alignNode1" presStyleIdx="9" presStyleCnt="18"/>
      <dgm:spPr/>
    </dgm:pt>
    <dgm:pt modelId="{90FF34BE-C44C-45AA-8A45-7A1AC9D63C6D}" type="pres">
      <dgm:prSet presAssocID="{9EDC2993-9AAC-4B3B-8070-7D8A91697735}" presName="horz1" presStyleCnt="0"/>
      <dgm:spPr/>
    </dgm:pt>
    <dgm:pt modelId="{0DE36F3A-888F-465C-B9B1-000365DCBB07}" type="pres">
      <dgm:prSet presAssocID="{9EDC2993-9AAC-4B3B-8070-7D8A91697735}" presName="tx1" presStyleLbl="revTx" presStyleIdx="9" presStyleCnt="18"/>
      <dgm:spPr/>
    </dgm:pt>
    <dgm:pt modelId="{73DE741D-2E04-4871-BF38-8C915F5AE4AF}" type="pres">
      <dgm:prSet presAssocID="{9EDC2993-9AAC-4B3B-8070-7D8A91697735}" presName="vert1" presStyleCnt="0"/>
      <dgm:spPr/>
    </dgm:pt>
    <dgm:pt modelId="{6F40F5A5-5144-4232-9D43-D1C9265007C5}" type="pres">
      <dgm:prSet presAssocID="{950AB214-AC6C-4DBE-AED1-514E75EE9938}" presName="thickLine" presStyleLbl="alignNode1" presStyleIdx="10" presStyleCnt="18"/>
      <dgm:spPr/>
    </dgm:pt>
    <dgm:pt modelId="{5821E8D6-0215-43EC-8884-52671A4E4FA3}" type="pres">
      <dgm:prSet presAssocID="{950AB214-AC6C-4DBE-AED1-514E75EE9938}" presName="horz1" presStyleCnt="0"/>
      <dgm:spPr/>
    </dgm:pt>
    <dgm:pt modelId="{CB4503E7-21D8-4A1B-8626-52016A5633B6}" type="pres">
      <dgm:prSet presAssocID="{950AB214-AC6C-4DBE-AED1-514E75EE9938}" presName="tx1" presStyleLbl="revTx" presStyleIdx="10" presStyleCnt="18"/>
      <dgm:spPr/>
    </dgm:pt>
    <dgm:pt modelId="{52EF864F-51E9-4EE2-9E18-5C68D6DD3E2B}" type="pres">
      <dgm:prSet presAssocID="{950AB214-AC6C-4DBE-AED1-514E75EE9938}" presName="vert1" presStyleCnt="0"/>
      <dgm:spPr/>
    </dgm:pt>
    <dgm:pt modelId="{1195233D-A9D0-41E8-8F7D-3D366DEA6E07}" type="pres">
      <dgm:prSet presAssocID="{A55902BC-C680-4451-81F6-DA0475B9BAC7}" presName="thickLine" presStyleLbl="alignNode1" presStyleIdx="11" presStyleCnt="18"/>
      <dgm:spPr/>
    </dgm:pt>
    <dgm:pt modelId="{1A2D66D7-2EDB-4011-BC3A-5F7B251BCE06}" type="pres">
      <dgm:prSet presAssocID="{A55902BC-C680-4451-81F6-DA0475B9BAC7}" presName="horz1" presStyleCnt="0"/>
      <dgm:spPr/>
    </dgm:pt>
    <dgm:pt modelId="{12BECC88-CC78-407E-8450-0E6C49D1121C}" type="pres">
      <dgm:prSet presAssocID="{A55902BC-C680-4451-81F6-DA0475B9BAC7}" presName="tx1" presStyleLbl="revTx" presStyleIdx="11" presStyleCnt="18"/>
      <dgm:spPr/>
    </dgm:pt>
    <dgm:pt modelId="{D17E73FD-E0CC-4001-9AF8-10FA6A8E1BFC}" type="pres">
      <dgm:prSet presAssocID="{A55902BC-C680-4451-81F6-DA0475B9BAC7}" presName="vert1" presStyleCnt="0"/>
      <dgm:spPr/>
    </dgm:pt>
    <dgm:pt modelId="{054FFEB2-A63B-4067-9E0D-956F87DD4214}" type="pres">
      <dgm:prSet presAssocID="{57BF1C6D-96FA-49A7-A718-A336D6A7D67C}" presName="thickLine" presStyleLbl="alignNode1" presStyleIdx="12" presStyleCnt="18"/>
      <dgm:spPr/>
    </dgm:pt>
    <dgm:pt modelId="{CDBE1A48-998F-40BC-A5DB-3D8695E21C18}" type="pres">
      <dgm:prSet presAssocID="{57BF1C6D-96FA-49A7-A718-A336D6A7D67C}" presName="horz1" presStyleCnt="0"/>
      <dgm:spPr/>
    </dgm:pt>
    <dgm:pt modelId="{72D29E02-0459-40FD-995D-72FE88D4CD73}" type="pres">
      <dgm:prSet presAssocID="{57BF1C6D-96FA-49A7-A718-A336D6A7D67C}" presName="tx1" presStyleLbl="revTx" presStyleIdx="12" presStyleCnt="18"/>
      <dgm:spPr/>
    </dgm:pt>
    <dgm:pt modelId="{11C696C4-F34C-4753-A604-54C4CA2ABC14}" type="pres">
      <dgm:prSet presAssocID="{57BF1C6D-96FA-49A7-A718-A336D6A7D67C}" presName="vert1" presStyleCnt="0"/>
      <dgm:spPr/>
    </dgm:pt>
    <dgm:pt modelId="{F52AF665-0BA4-4F3F-879A-6CE1B9D303C3}" type="pres">
      <dgm:prSet presAssocID="{D9F2DF0D-0C14-4578-B115-7F283AF10359}" presName="thickLine" presStyleLbl="alignNode1" presStyleIdx="13" presStyleCnt="18"/>
      <dgm:spPr/>
    </dgm:pt>
    <dgm:pt modelId="{40CBEE5B-4A7B-4642-BEC4-09CF488D604E}" type="pres">
      <dgm:prSet presAssocID="{D9F2DF0D-0C14-4578-B115-7F283AF10359}" presName="horz1" presStyleCnt="0"/>
      <dgm:spPr/>
    </dgm:pt>
    <dgm:pt modelId="{BA7809CE-CB4A-4A24-A010-6B6EBE5C57BB}" type="pres">
      <dgm:prSet presAssocID="{D9F2DF0D-0C14-4578-B115-7F283AF10359}" presName="tx1" presStyleLbl="revTx" presStyleIdx="13" presStyleCnt="18"/>
      <dgm:spPr/>
    </dgm:pt>
    <dgm:pt modelId="{80ED9414-6914-4B31-B213-31A55EC671C9}" type="pres">
      <dgm:prSet presAssocID="{D9F2DF0D-0C14-4578-B115-7F283AF10359}" presName="vert1" presStyleCnt="0"/>
      <dgm:spPr/>
    </dgm:pt>
    <dgm:pt modelId="{20D20BD2-BDAC-4792-87CB-3D1FFD5A019A}" type="pres">
      <dgm:prSet presAssocID="{45A4133F-8E1F-4F3D-91B8-1FB1BD868030}" presName="thickLine" presStyleLbl="alignNode1" presStyleIdx="14" presStyleCnt="18"/>
      <dgm:spPr/>
    </dgm:pt>
    <dgm:pt modelId="{5AEB5501-3E75-4EB8-BF7B-B8002691BA79}" type="pres">
      <dgm:prSet presAssocID="{45A4133F-8E1F-4F3D-91B8-1FB1BD868030}" presName="horz1" presStyleCnt="0"/>
      <dgm:spPr/>
    </dgm:pt>
    <dgm:pt modelId="{F77A27CE-F7F6-4848-9FEC-38BB712A5880}" type="pres">
      <dgm:prSet presAssocID="{45A4133F-8E1F-4F3D-91B8-1FB1BD868030}" presName="tx1" presStyleLbl="revTx" presStyleIdx="14" presStyleCnt="18"/>
      <dgm:spPr/>
    </dgm:pt>
    <dgm:pt modelId="{6217597A-4DE1-4C9C-8E3C-6D649369F414}" type="pres">
      <dgm:prSet presAssocID="{45A4133F-8E1F-4F3D-91B8-1FB1BD868030}" presName="vert1" presStyleCnt="0"/>
      <dgm:spPr/>
    </dgm:pt>
    <dgm:pt modelId="{3B735EF7-99EF-4E3C-8AAA-EBE3A0401D44}" type="pres">
      <dgm:prSet presAssocID="{D2067A78-1CA1-4043-9C75-5E94A27C5BA0}" presName="thickLine" presStyleLbl="alignNode1" presStyleIdx="15" presStyleCnt="18"/>
      <dgm:spPr/>
    </dgm:pt>
    <dgm:pt modelId="{5D12251D-B8D9-404F-B664-C27857BB1359}" type="pres">
      <dgm:prSet presAssocID="{D2067A78-1CA1-4043-9C75-5E94A27C5BA0}" presName="horz1" presStyleCnt="0"/>
      <dgm:spPr/>
    </dgm:pt>
    <dgm:pt modelId="{2370AE1F-D8F4-44B0-975B-E244F841EC0B}" type="pres">
      <dgm:prSet presAssocID="{D2067A78-1CA1-4043-9C75-5E94A27C5BA0}" presName="tx1" presStyleLbl="revTx" presStyleIdx="15" presStyleCnt="18"/>
      <dgm:spPr/>
    </dgm:pt>
    <dgm:pt modelId="{B785B0E1-FAF2-4CA3-9562-4D3323CEEE53}" type="pres">
      <dgm:prSet presAssocID="{D2067A78-1CA1-4043-9C75-5E94A27C5BA0}" presName="vert1" presStyleCnt="0"/>
      <dgm:spPr/>
    </dgm:pt>
    <dgm:pt modelId="{BA662854-695F-42E7-9FC3-93C542E2EE46}" type="pres">
      <dgm:prSet presAssocID="{F383A684-1A53-4E9D-837F-A001140A96D3}" presName="thickLine" presStyleLbl="alignNode1" presStyleIdx="16" presStyleCnt="18"/>
      <dgm:spPr/>
    </dgm:pt>
    <dgm:pt modelId="{E9343548-ED0C-4FB8-AAE4-603DC26C5EE1}" type="pres">
      <dgm:prSet presAssocID="{F383A684-1A53-4E9D-837F-A001140A96D3}" presName="horz1" presStyleCnt="0"/>
      <dgm:spPr/>
    </dgm:pt>
    <dgm:pt modelId="{2B919581-1991-4E8F-9094-3893A8664D9D}" type="pres">
      <dgm:prSet presAssocID="{F383A684-1A53-4E9D-837F-A001140A96D3}" presName="tx1" presStyleLbl="revTx" presStyleIdx="16" presStyleCnt="18"/>
      <dgm:spPr/>
    </dgm:pt>
    <dgm:pt modelId="{A7C0F9C3-D34C-4958-A266-3240D2BD5CAB}" type="pres">
      <dgm:prSet presAssocID="{F383A684-1A53-4E9D-837F-A001140A96D3}" presName="vert1" presStyleCnt="0"/>
      <dgm:spPr/>
    </dgm:pt>
    <dgm:pt modelId="{CDBA8E4C-39DD-4BD4-A770-73897418150E}" type="pres">
      <dgm:prSet presAssocID="{1F4EB572-3CBA-41F9-84A8-CE91E77C0AA0}" presName="thickLine" presStyleLbl="alignNode1" presStyleIdx="17" presStyleCnt="18"/>
      <dgm:spPr/>
    </dgm:pt>
    <dgm:pt modelId="{B200F17D-027B-4CF8-A128-A02541204C88}" type="pres">
      <dgm:prSet presAssocID="{1F4EB572-3CBA-41F9-84A8-CE91E77C0AA0}" presName="horz1" presStyleCnt="0"/>
      <dgm:spPr/>
    </dgm:pt>
    <dgm:pt modelId="{20170400-A804-44BE-BD7D-112474EFF7C4}" type="pres">
      <dgm:prSet presAssocID="{1F4EB572-3CBA-41F9-84A8-CE91E77C0AA0}" presName="tx1" presStyleLbl="revTx" presStyleIdx="17" presStyleCnt="18"/>
      <dgm:spPr/>
    </dgm:pt>
    <dgm:pt modelId="{96D84FF5-3A73-4750-87CD-B38673E10BC3}" type="pres">
      <dgm:prSet presAssocID="{1F4EB572-3CBA-41F9-84A8-CE91E77C0AA0}" presName="vert1" presStyleCnt="0"/>
      <dgm:spPr/>
    </dgm:pt>
  </dgm:ptLst>
  <dgm:cxnLst>
    <dgm:cxn modelId="{E0DA7F04-1490-4EE9-BD1A-620E110D0BAD}" type="presOf" srcId="{9EDC2993-9AAC-4B3B-8070-7D8A91697735}" destId="{0DE36F3A-888F-465C-B9B1-000365DCBB07}" srcOrd="0" destOrd="0" presId="urn:microsoft.com/office/officeart/2008/layout/LinedList"/>
    <dgm:cxn modelId="{24679507-6AFC-460B-AFA2-3F49D14A00AF}" srcId="{E525D482-44B0-4640-9E82-F6F5C15D09EE}" destId="{9EDC2993-9AAC-4B3B-8070-7D8A91697735}" srcOrd="9" destOrd="0" parTransId="{04A17FE9-A88E-43AD-A3F9-456F2C0189B8}" sibTransId="{4C889BFF-4810-4622-A83C-88C785AB93D4}"/>
    <dgm:cxn modelId="{5427310B-D78C-4E27-BA36-8B9DDD3C50ED}" type="presOf" srcId="{0A1D9740-374F-4A21-B456-64FBA4CE526E}" destId="{6DE0279A-4371-4365-9041-2F8771BAD358}" srcOrd="0" destOrd="0" presId="urn:microsoft.com/office/officeart/2008/layout/LinedList"/>
    <dgm:cxn modelId="{9075DB11-2DC7-4175-8725-BE5C62D13FEA}" type="presOf" srcId="{84224FF8-8452-4223-8AB7-D018DFDDFC47}" destId="{718CAA84-EAAD-4D51-89D8-08F9C8F2BDBD}" srcOrd="0" destOrd="0" presId="urn:microsoft.com/office/officeart/2008/layout/LinedList"/>
    <dgm:cxn modelId="{A73BAF16-F7B3-4ED8-9F4E-FBE25237E87B}" srcId="{E525D482-44B0-4640-9E82-F6F5C15D09EE}" destId="{92BCAF02-1F4D-4882-955A-CB930321957F}" srcOrd="6" destOrd="0" parTransId="{4A68D511-764E-49C4-8AF8-5457FBCEBCD3}" sibTransId="{2CF9186F-4FD7-47FB-BE26-7DFFB5D66F19}"/>
    <dgm:cxn modelId="{9D610617-9A1B-4A12-A64D-F068B538DE59}" srcId="{E525D482-44B0-4640-9E82-F6F5C15D09EE}" destId="{1FD750BB-9AE7-4B4A-BBE1-5105C680FE48}" srcOrd="8" destOrd="0" parTransId="{5CCFB08C-8C0D-4957-9565-F1735467252F}" sibTransId="{97B733EA-6351-46F7-B4C9-93FFCD814E3A}"/>
    <dgm:cxn modelId="{19DD192A-2879-45B5-8093-9D218548B0F8}" srcId="{E525D482-44B0-4640-9E82-F6F5C15D09EE}" destId="{E0EFB85A-7ADA-4948-979E-2C04D8BC2B47}" srcOrd="1" destOrd="0" parTransId="{B314C395-0665-4484-BC37-F9A37EFDC322}" sibTransId="{5075C7ED-BE1D-4F6F-ACDA-C72414A107E2}"/>
    <dgm:cxn modelId="{CC733A2A-1B8C-4667-B9AC-EFA5FC99AD6B}" type="presOf" srcId="{A55902BC-C680-4451-81F6-DA0475B9BAC7}" destId="{12BECC88-CC78-407E-8450-0E6C49D1121C}" srcOrd="0" destOrd="0" presId="urn:microsoft.com/office/officeart/2008/layout/LinedList"/>
    <dgm:cxn modelId="{A8621331-C0B5-4C52-946D-6AE957C206EC}" srcId="{E525D482-44B0-4640-9E82-F6F5C15D09EE}" destId="{0A1D9740-374F-4A21-B456-64FBA4CE526E}" srcOrd="5" destOrd="0" parTransId="{E4D8AB32-282A-40AD-87D0-CFCB3DCE22F1}" sibTransId="{6916E530-DC06-4D19-AF8A-99094BEAB19F}"/>
    <dgm:cxn modelId="{3AEE3A37-9D3A-493B-829D-ABC6EB3EBE7F}" srcId="{E525D482-44B0-4640-9E82-F6F5C15D09EE}" destId="{A55902BC-C680-4451-81F6-DA0475B9BAC7}" srcOrd="11" destOrd="0" parTransId="{A97FB75B-23E2-4C0A-BC06-253FF20F976F}" sibTransId="{2E79251C-DCFD-406D-BF90-11A15FE20B69}"/>
    <dgm:cxn modelId="{45D7A638-FB5B-4F25-8D47-9E779B627032}" type="presOf" srcId="{950AB214-AC6C-4DBE-AED1-514E75EE9938}" destId="{CB4503E7-21D8-4A1B-8626-52016A5633B6}" srcOrd="0" destOrd="0" presId="urn:microsoft.com/office/officeart/2008/layout/LinedList"/>
    <dgm:cxn modelId="{6267DA3C-4080-4641-87F2-574B92FC1332}" srcId="{E525D482-44B0-4640-9E82-F6F5C15D09EE}" destId="{DE52DA37-5EC4-43A8-8A38-D41F95CBE577}" srcOrd="2" destOrd="0" parTransId="{9DC5BEFE-3B2A-46CE-ABA8-5136A27A5A20}" sibTransId="{7C64F1E3-9C51-43FA-B5AC-E4A9D38EC0AC}"/>
    <dgm:cxn modelId="{C643D53E-F2BC-4B74-9C59-56186F39C0E0}" srcId="{E525D482-44B0-4640-9E82-F6F5C15D09EE}" destId="{45A4133F-8E1F-4F3D-91B8-1FB1BD868030}" srcOrd="14" destOrd="0" parTransId="{201C419E-50F1-463B-BEA4-4BADEF2089C1}" sibTransId="{EF9E7C59-AEBC-4FDE-B07F-E0A429AC3A73}"/>
    <dgm:cxn modelId="{4907C263-1D35-474A-87E2-113A34565CF5}" type="presOf" srcId="{1FD750BB-9AE7-4B4A-BBE1-5105C680FE48}" destId="{824F4591-841C-4157-AF25-CCF49A9B05EE}" srcOrd="0" destOrd="0" presId="urn:microsoft.com/office/officeart/2008/layout/LinedList"/>
    <dgm:cxn modelId="{668FB665-6599-4DBD-A19E-A5FD1ACBE7AB}" type="presOf" srcId="{E525D482-44B0-4640-9E82-F6F5C15D09EE}" destId="{1EBBEDC5-072A-4F89-A79C-E6F009AB9F8E}" srcOrd="0" destOrd="0" presId="urn:microsoft.com/office/officeart/2008/layout/LinedList"/>
    <dgm:cxn modelId="{E7FBD357-FA1D-41A2-9613-DBB17629FF04}" srcId="{E525D482-44B0-4640-9E82-F6F5C15D09EE}" destId="{D9F2DF0D-0C14-4578-B115-7F283AF10359}" srcOrd="13" destOrd="0" parTransId="{6B60852D-43CD-4ED1-8B60-3F82CDE66A56}" sibTransId="{8E5701BD-AACE-4E2F-A638-D62D222CA1AD}"/>
    <dgm:cxn modelId="{56CCED77-F578-44B2-BBD3-74FDBA51190E}" type="presOf" srcId="{D9F2DF0D-0C14-4578-B115-7F283AF10359}" destId="{BA7809CE-CB4A-4A24-A010-6B6EBE5C57BB}" srcOrd="0" destOrd="0" presId="urn:microsoft.com/office/officeart/2008/layout/LinedList"/>
    <dgm:cxn modelId="{56BDDD79-DD6F-4E19-AA4F-92B0BE660FB7}" type="presOf" srcId="{45A4133F-8E1F-4F3D-91B8-1FB1BD868030}" destId="{F77A27CE-F7F6-4848-9FEC-38BB712A5880}" srcOrd="0" destOrd="0" presId="urn:microsoft.com/office/officeart/2008/layout/LinedList"/>
    <dgm:cxn modelId="{02621C7C-8B80-44F9-BC9C-B54AC818E1EE}" srcId="{E525D482-44B0-4640-9E82-F6F5C15D09EE}" destId="{F383A684-1A53-4E9D-837F-A001140A96D3}" srcOrd="16" destOrd="0" parTransId="{67ED1E23-6482-4B06-86E9-5563764C831F}" sibTransId="{4A4775E3-3DBD-4F6A-A2CC-50ED3648FC84}"/>
    <dgm:cxn modelId="{BC3C7082-4100-45AD-9C85-39CBAEC62F9B}" type="presOf" srcId="{B369DF6B-9F7D-4317-B46C-9A53D62F3775}" destId="{414AFCFD-3411-49ED-A723-D41E81E5C1E6}" srcOrd="0" destOrd="0" presId="urn:microsoft.com/office/officeart/2008/layout/LinedList"/>
    <dgm:cxn modelId="{9B93818A-C8CF-48CA-92AD-9993B95293DA}" srcId="{E525D482-44B0-4640-9E82-F6F5C15D09EE}" destId="{84224FF8-8452-4223-8AB7-D018DFDDFC47}" srcOrd="4" destOrd="0" parTransId="{DC68D69A-7819-4E45-974F-288D10F157D7}" sibTransId="{E7DC5A55-5157-444D-84AA-19401404561D}"/>
    <dgm:cxn modelId="{F3829095-CF4D-4E7D-871F-B834453B62C9}" type="presOf" srcId="{1F4EB572-3CBA-41F9-84A8-CE91E77C0AA0}" destId="{20170400-A804-44BE-BD7D-112474EFF7C4}" srcOrd="0" destOrd="0" presId="urn:microsoft.com/office/officeart/2008/layout/LinedList"/>
    <dgm:cxn modelId="{67C7AA9C-6806-44A7-9B65-45B0871B3EED}" type="presOf" srcId="{F383A684-1A53-4E9D-837F-A001140A96D3}" destId="{2B919581-1991-4E8F-9094-3893A8664D9D}" srcOrd="0" destOrd="0" presId="urn:microsoft.com/office/officeart/2008/layout/LinedList"/>
    <dgm:cxn modelId="{605CF29C-BE63-4A92-B862-9AD12D275C56}" type="presOf" srcId="{57BF1C6D-96FA-49A7-A718-A336D6A7D67C}" destId="{72D29E02-0459-40FD-995D-72FE88D4CD73}" srcOrd="0" destOrd="0" presId="urn:microsoft.com/office/officeart/2008/layout/LinedList"/>
    <dgm:cxn modelId="{31A43A9F-5896-4031-A12A-69C46EB415DF}" srcId="{E525D482-44B0-4640-9E82-F6F5C15D09EE}" destId="{950AB214-AC6C-4DBE-AED1-514E75EE9938}" srcOrd="10" destOrd="0" parTransId="{F4DA9596-399B-481E-B04C-51CB1DA833DC}" sibTransId="{42358C90-4DBB-46DA-8A1C-D2484B5046AE}"/>
    <dgm:cxn modelId="{AE8226A4-6C80-480E-8790-8978BE01D1E3}" type="presOf" srcId="{E0EFB85A-7ADA-4948-979E-2C04D8BC2B47}" destId="{EB3F1C23-3715-4237-AE10-D6345178D49B}" srcOrd="0" destOrd="0" presId="urn:microsoft.com/office/officeart/2008/layout/LinedList"/>
    <dgm:cxn modelId="{F8FB3CAF-F0F0-43EB-AEF4-570EA22D318B}" srcId="{E525D482-44B0-4640-9E82-F6F5C15D09EE}" destId="{C47C49C8-6844-42BC-8927-74F1858ADE78}" srcOrd="3" destOrd="0" parTransId="{C8250FDE-DB8D-42E6-B9B0-A03FC70A00C8}" sibTransId="{240697D5-3DC5-4F67-AEEE-4368CA57A886}"/>
    <dgm:cxn modelId="{DC32DDB3-1852-439A-B8E3-AC4C331D43EC}" srcId="{E525D482-44B0-4640-9E82-F6F5C15D09EE}" destId="{1F4EB572-3CBA-41F9-84A8-CE91E77C0AA0}" srcOrd="17" destOrd="0" parTransId="{21F3B0B1-1B14-42E6-9F21-6B4AD3A769E1}" sibTransId="{6B1D8E8A-3E48-4C8F-BFE6-BBD63080A68D}"/>
    <dgm:cxn modelId="{7DA9AAB4-43FD-4741-9324-B9551F8B9DCA}" srcId="{E525D482-44B0-4640-9E82-F6F5C15D09EE}" destId="{873309A5-BBF1-4F3C-BEE2-DDF467AA79F6}" srcOrd="7" destOrd="0" parTransId="{190D059B-97EF-4662-9120-9977EE4C8954}" sibTransId="{201F9B21-8ADE-4F11-B378-859D9935B48B}"/>
    <dgm:cxn modelId="{02481EB7-60F0-4715-8C94-598A6E8AC84C}" type="presOf" srcId="{92BCAF02-1F4D-4882-955A-CB930321957F}" destId="{BA08A9FD-14EA-43A3-89C6-AD8FCB67BDBD}" srcOrd="0" destOrd="0" presId="urn:microsoft.com/office/officeart/2008/layout/LinedList"/>
    <dgm:cxn modelId="{B65A17BA-EA96-4B23-93EC-D27CB80D0D9A}" type="presOf" srcId="{D2067A78-1CA1-4043-9C75-5E94A27C5BA0}" destId="{2370AE1F-D8F4-44B0-975B-E244F841EC0B}" srcOrd="0" destOrd="0" presId="urn:microsoft.com/office/officeart/2008/layout/LinedList"/>
    <dgm:cxn modelId="{CC7B94BE-5222-4F5E-BCFD-A419D40A141D}" type="presOf" srcId="{873309A5-BBF1-4F3C-BEE2-DDF467AA79F6}" destId="{00D67B5B-B63D-476B-A1B3-72D6FD824FB0}" srcOrd="0" destOrd="0" presId="urn:microsoft.com/office/officeart/2008/layout/LinedList"/>
    <dgm:cxn modelId="{E61053C3-F819-4F54-A139-383BA95D9C41}" type="presOf" srcId="{C47C49C8-6844-42BC-8927-74F1858ADE78}" destId="{6DC1E87C-871D-4A1F-8689-2680899B54DD}" srcOrd="0" destOrd="0" presId="urn:microsoft.com/office/officeart/2008/layout/LinedList"/>
    <dgm:cxn modelId="{F9793ADB-15EE-489E-BFEA-9FA8E11CAD4A}" srcId="{E525D482-44B0-4640-9E82-F6F5C15D09EE}" destId="{D2067A78-1CA1-4043-9C75-5E94A27C5BA0}" srcOrd="15" destOrd="0" parTransId="{6524714E-B754-4F27-AC20-71FA96A7A85B}" sibTransId="{91DD2E5C-0158-4F96-BFEB-36966586FE5B}"/>
    <dgm:cxn modelId="{9D676BDE-499D-4302-AC6B-1C38DED1FE89}" type="presOf" srcId="{DE52DA37-5EC4-43A8-8A38-D41F95CBE577}" destId="{678A4859-929A-469B-8556-3DDEEB6A1D59}" srcOrd="0" destOrd="0" presId="urn:microsoft.com/office/officeart/2008/layout/LinedList"/>
    <dgm:cxn modelId="{1A0824EA-A1A0-4D57-A284-D70691477C0C}" srcId="{E525D482-44B0-4640-9E82-F6F5C15D09EE}" destId="{57BF1C6D-96FA-49A7-A718-A336D6A7D67C}" srcOrd="12" destOrd="0" parTransId="{C675FC74-A623-4E41-BBE8-6BCF2437D2D1}" sibTransId="{29BDBADD-479E-4A24-BB21-2A3297FA6747}"/>
    <dgm:cxn modelId="{FFD931F1-B044-4FD6-8D8F-60CA505A28F3}" srcId="{E525D482-44B0-4640-9E82-F6F5C15D09EE}" destId="{B369DF6B-9F7D-4317-B46C-9A53D62F3775}" srcOrd="0" destOrd="0" parTransId="{CE60AF51-E01B-4026-BEC1-165A59B0D5F4}" sibTransId="{ED587AA9-3C8B-46EC-BB0A-82D677AF3953}"/>
    <dgm:cxn modelId="{4FF9FD94-0D32-45AD-A0B6-B090A39785EA}" type="presParOf" srcId="{1EBBEDC5-072A-4F89-A79C-E6F009AB9F8E}" destId="{D3BCDB87-79EC-47D6-95B8-F849939D8FF1}" srcOrd="0" destOrd="0" presId="urn:microsoft.com/office/officeart/2008/layout/LinedList"/>
    <dgm:cxn modelId="{158F9366-8876-4699-B2A2-CD82113B0137}" type="presParOf" srcId="{1EBBEDC5-072A-4F89-A79C-E6F009AB9F8E}" destId="{45DDB05B-BABE-4BE7-BFA0-6F06FB283C3E}" srcOrd="1" destOrd="0" presId="urn:microsoft.com/office/officeart/2008/layout/LinedList"/>
    <dgm:cxn modelId="{1B859C9D-A66C-442E-9AE9-E6EF4A5BE4AD}" type="presParOf" srcId="{45DDB05B-BABE-4BE7-BFA0-6F06FB283C3E}" destId="{414AFCFD-3411-49ED-A723-D41E81E5C1E6}" srcOrd="0" destOrd="0" presId="urn:microsoft.com/office/officeart/2008/layout/LinedList"/>
    <dgm:cxn modelId="{C84AAC65-30AE-42DA-BAEF-80A1B2A76A7A}" type="presParOf" srcId="{45DDB05B-BABE-4BE7-BFA0-6F06FB283C3E}" destId="{EA530C89-3CE1-4E4D-9799-8B4B113674D0}" srcOrd="1" destOrd="0" presId="urn:microsoft.com/office/officeart/2008/layout/LinedList"/>
    <dgm:cxn modelId="{4F63F149-87D1-4D06-9DFB-D3FADEB29D08}" type="presParOf" srcId="{1EBBEDC5-072A-4F89-A79C-E6F009AB9F8E}" destId="{D1140209-F552-4167-9652-B2411E316537}" srcOrd="2" destOrd="0" presId="urn:microsoft.com/office/officeart/2008/layout/LinedList"/>
    <dgm:cxn modelId="{6B6D715A-3F27-4F3D-A256-0613845AF74C}" type="presParOf" srcId="{1EBBEDC5-072A-4F89-A79C-E6F009AB9F8E}" destId="{E2D92F9C-8F2D-4FBF-A2FE-75C216B649DA}" srcOrd="3" destOrd="0" presId="urn:microsoft.com/office/officeart/2008/layout/LinedList"/>
    <dgm:cxn modelId="{917451B2-6ECB-4556-990B-75C4C7D8D740}" type="presParOf" srcId="{E2D92F9C-8F2D-4FBF-A2FE-75C216B649DA}" destId="{EB3F1C23-3715-4237-AE10-D6345178D49B}" srcOrd="0" destOrd="0" presId="urn:microsoft.com/office/officeart/2008/layout/LinedList"/>
    <dgm:cxn modelId="{52D2DA74-5067-46F9-8A48-CD545FAD0305}" type="presParOf" srcId="{E2D92F9C-8F2D-4FBF-A2FE-75C216B649DA}" destId="{94040340-F431-4CF1-B716-C97903B07E8E}" srcOrd="1" destOrd="0" presId="urn:microsoft.com/office/officeart/2008/layout/LinedList"/>
    <dgm:cxn modelId="{B33EA309-E908-416D-AC88-4D73EEAF247C}" type="presParOf" srcId="{1EBBEDC5-072A-4F89-A79C-E6F009AB9F8E}" destId="{51CE6502-D360-4003-9947-FB7EED20392F}" srcOrd="4" destOrd="0" presId="urn:microsoft.com/office/officeart/2008/layout/LinedList"/>
    <dgm:cxn modelId="{4816BF64-B4B9-4EEB-91A8-266A62BBED71}" type="presParOf" srcId="{1EBBEDC5-072A-4F89-A79C-E6F009AB9F8E}" destId="{F757CCA9-26D5-48DB-818F-1E61B2B9450C}" srcOrd="5" destOrd="0" presId="urn:microsoft.com/office/officeart/2008/layout/LinedList"/>
    <dgm:cxn modelId="{840D78C2-D84C-452F-9AE1-B2F29A8BF885}" type="presParOf" srcId="{F757CCA9-26D5-48DB-818F-1E61B2B9450C}" destId="{678A4859-929A-469B-8556-3DDEEB6A1D59}" srcOrd="0" destOrd="0" presId="urn:microsoft.com/office/officeart/2008/layout/LinedList"/>
    <dgm:cxn modelId="{623411F7-83A7-49AD-A843-B25432E7E30E}" type="presParOf" srcId="{F757CCA9-26D5-48DB-818F-1E61B2B9450C}" destId="{3FCD08B5-7203-4F11-AD6E-7568CB92E4BA}" srcOrd="1" destOrd="0" presId="urn:microsoft.com/office/officeart/2008/layout/LinedList"/>
    <dgm:cxn modelId="{ECFB2C53-3F30-49F3-8665-7CA11345D852}" type="presParOf" srcId="{1EBBEDC5-072A-4F89-A79C-E6F009AB9F8E}" destId="{794BA9B5-75BF-42DC-9E9E-92516F9CE611}" srcOrd="6" destOrd="0" presId="urn:microsoft.com/office/officeart/2008/layout/LinedList"/>
    <dgm:cxn modelId="{1F8CF34A-00DD-4445-B32A-05BF17019859}" type="presParOf" srcId="{1EBBEDC5-072A-4F89-A79C-E6F009AB9F8E}" destId="{B8F1523C-0518-4A1F-BAFB-45C411BCA831}" srcOrd="7" destOrd="0" presId="urn:microsoft.com/office/officeart/2008/layout/LinedList"/>
    <dgm:cxn modelId="{2F9FE374-4EC6-4D15-905F-402C03B30932}" type="presParOf" srcId="{B8F1523C-0518-4A1F-BAFB-45C411BCA831}" destId="{6DC1E87C-871D-4A1F-8689-2680899B54DD}" srcOrd="0" destOrd="0" presId="urn:microsoft.com/office/officeart/2008/layout/LinedList"/>
    <dgm:cxn modelId="{8185679B-CAEE-4DEB-AB71-92FAF7A5E332}" type="presParOf" srcId="{B8F1523C-0518-4A1F-BAFB-45C411BCA831}" destId="{3F428C90-8F60-4C31-961C-FC55C61AD8A4}" srcOrd="1" destOrd="0" presId="urn:microsoft.com/office/officeart/2008/layout/LinedList"/>
    <dgm:cxn modelId="{9DB551A5-8645-4A37-AAA8-2DF20E1750AC}" type="presParOf" srcId="{1EBBEDC5-072A-4F89-A79C-E6F009AB9F8E}" destId="{4C305150-98E3-41B4-8602-11E4B0E4DD1E}" srcOrd="8" destOrd="0" presId="urn:microsoft.com/office/officeart/2008/layout/LinedList"/>
    <dgm:cxn modelId="{3B9A81E3-6281-45D5-9A06-9BD8B14A7D3F}" type="presParOf" srcId="{1EBBEDC5-072A-4F89-A79C-E6F009AB9F8E}" destId="{F726F962-41A8-441B-90C7-D9468A7E6092}" srcOrd="9" destOrd="0" presId="urn:microsoft.com/office/officeart/2008/layout/LinedList"/>
    <dgm:cxn modelId="{84184279-CD9B-42E0-A339-D6317477AE2C}" type="presParOf" srcId="{F726F962-41A8-441B-90C7-D9468A7E6092}" destId="{718CAA84-EAAD-4D51-89D8-08F9C8F2BDBD}" srcOrd="0" destOrd="0" presId="urn:microsoft.com/office/officeart/2008/layout/LinedList"/>
    <dgm:cxn modelId="{2765E59F-EEBB-43DB-B068-F1F0EC2EB05E}" type="presParOf" srcId="{F726F962-41A8-441B-90C7-D9468A7E6092}" destId="{45B3844E-8660-4D15-9FC3-F5520559BB68}" srcOrd="1" destOrd="0" presId="urn:microsoft.com/office/officeart/2008/layout/LinedList"/>
    <dgm:cxn modelId="{FA0B2157-8C80-40E7-9379-4E20F939D4B4}" type="presParOf" srcId="{1EBBEDC5-072A-4F89-A79C-E6F009AB9F8E}" destId="{908E74E1-D95F-4FCC-9337-6378D61D43A4}" srcOrd="10" destOrd="0" presId="urn:microsoft.com/office/officeart/2008/layout/LinedList"/>
    <dgm:cxn modelId="{4A707763-11F0-437E-82E5-FE8FAAE297A2}" type="presParOf" srcId="{1EBBEDC5-072A-4F89-A79C-E6F009AB9F8E}" destId="{DAFB951A-3237-4101-8DD4-76AA9197863E}" srcOrd="11" destOrd="0" presId="urn:microsoft.com/office/officeart/2008/layout/LinedList"/>
    <dgm:cxn modelId="{DAA6D20C-FF78-47AC-8F62-5FF59CA5E063}" type="presParOf" srcId="{DAFB951A-3237-4101-8DD4-76AA9197863E}" destId="{6DE0279A-4371-4365-9041-2F8771BAD358}" srcOrd="0" destOrd="0" presId="urn:microsoft.com/office/officeart/2008/layout/LinedList"/>
    <dgm:cxn modelId="{E3A3E861-6AA1-4C17-A6C5-D36492BE387B}" type="presParOf" srcId="{DAFB951A-3237-4101-8DD4-76AA9197863E}" destId="{E0493C59-00E0-4B3C-B6DB-3B9704ED8528}" srcOrd="1" destOrd="0" presId="urn:microsoft.com/office/officeart/2008/layout/LinedList"/>
    <dgm:cxn modelId="{49B64842-6080-4842-85C6-A791210E28C0}" type="presParOf" srcId="{1EBBEDC5-072A-4F89-A79C-E6F009AB9F8E}" destId="{EBE62147-59B1-4FA5-91D4-30132E0CD8F3}" srcOrd="12" destOrd="0" presId="urn:microsoft.com/office/officeart/2008/layout/LinedList"/>
    <dgm:cxn modelId="{A118025E-3EA4-41FA-B4E7-6184D5ED258C}" type="presParOf" srcId="{1EBBEDC5-072A-4F89-A79C-E6F009AB9F8E}" destId="{8FA32F27-5634-4FBA-B825-6F362A785438}" srcOrd="13" destOrd="0" presId="urn:microsoft.com/office/officeart/2008/layout/LinedList"/>
    <dgm:cxn modelId="{49F332ED-9F6B-4C87-B50C-9399EC18BF52}" type="presParOf" srcId="{8FA32F27-5634-4FBA-B825-6F362A785438}" destId="{BA08A9FD-14EA-43A3-89C6-AD8FCB67BDBD}" srcOrd="0" destOrd="0" presId="urn:microsoft.com/office/officeart/2008/layout/LinedList"/>
    <dgm:cxn modelId="{63A45CEE-0F95-4D9F-ADC9-654F58963197}" type="presParOf" srcId="{8FA32F27-5634-4FBA-B825-6F362A785438}" destId="{875D28B0-8A47-4E75-A87C-DCE514A5BA33}" srcOrd="1" destOrd="0" presId="urn:microsoft.com/office/officeart/2008/layout/LinedList"/>
    <dgm:cxn modelId="{05C82ED3-BAC9-4C7A-9ACC-DCCAF8E94ECB}" type="presParOf" srcId="{1EBBEDC5-072A-4F89-A79C-E6F009AB9F8E}" destId="{A17927A5-4A01-4C42-8832-1B1C60E9A286}" srcOrd="14" destOrd="0" presId="urn:microsoft.com/office/officeart/2008/layout/LinedList"/>
    <dgm:cxn modelId="{3E23F60B-6459-4E94-AD78-3B90DD79A1C3}" type="presParOf" srcId="{1EBBEDC5-072A-4F89-A79C-E6F009AB9F8E}" destId="{19631CBF-CADB-4917-8E7C-FD31BB6867B7}" srcOrd="15" destOrd="0" presId="urn:microsoft.com/office/officeart/2008/layout/LinedList"/>
    <dgm:cxn modelId="{4A9AD501-ADC2-4EA6-A03E-CAA4458EF2F0}" type="presParOf" srcId="{19631CBF-CADB-4917-8E7C-FD31BB6867B7}" destId="{00D67B5B-B63D-476B-A1B3-72D6FD824FB0}" srcOrd="0" destOrd="0" presId="urn:microsoft.com/office/officeart/2008/layout/LinedList"/>
    <dgm:cxn modelId="{7EFA54F6-E83F-4947-99AC-C16208C2BD76}" type="presParOf" srcId="{19631CBF-CADB-4917-8E7C-FD31BB6867B7}" destId="{82E44CC9-2268-400C-8090-394750493D10}" srcOrd="1" destOrd="0" presId="urn:microsoft.com/office/officeart/2008/layout/LinedList"/>
    <dgm:cxn modelId="{F16C05BA-7286-470C-8B5B-470385B68657}" type="presParOf" srcId="{1EBBEDC5-072A-4F89-A79C-E6F009AB9F8E}" destId="{66E3201E-7FBA-422B-9331-813F5FF03F1A}" srcOrd="16" destOrd="0" presId="urn:microsoft.com/office/officeart/2008/layout/LinedList"/>
    <dgm:cxn modelId="{9086A593-CA44-44B5-B3B0-FA77F22C0DE7}" type="presParOf" srcId="{1EBBEDC5-072A-4F89-A79C-E6F009AB9F8E}" destId="{0AD4B8E4-48BF-4DC1-A368-FC5AAD76401E}" srcOrd="17" destOrd="0" presId="urn:microsoft.com/office/officeart/2008/layout/LinedList"/>
    <dgm:cxn modelId="{12AA0682-BB17-4552-8F14-33422936D370}" type="presParOf" srcId="{0AD4B8E4-48BF-4DC1-A368-FC5AAD76401E}" destId="{824F4591-841C-4157-AF25-CCF49A9B05EE}" srcOrd="0" destOrd="0" presId="urn:microsoft.com/office/officeart/2008/layout/LinedList"/>
    <dgm:cxn modelId="{463A2016-1925-4980-8B79-F535AEDCC6B8}" type="presParOf" srcId="{0AD4B8E4-48BF-4DC1-A368-FC5AAD76401E}" destId="{330E0451-1998-4CD5-8844-F9ED23E71EDD}" srcOrd="1" destOrd="0" presId="urn:microsoft.com/office/officeart/2008/layout/LinedList"/>
    <dgm:cxn modelId="{09DE3A61-F3B9-430A-9F54-221148C6FAF1}" type="presParOf" srcId="{1EBBEDC5-072A-4F89-A79C-E6F009AB9F8E}" destId="{494807A8-4D64-4FDB-9652-06DAE5EA5554}" srcOrd="18" destOrd="0" presId="urn:microsoft.com/office/officeart/2008/layout/LinedList"/>
    <dgm:cxn modelId="{84AC4695-16E7-4691-BDE4-31223DFC6581}" type="presParOf" srcId="{1EBBEDC5-072A-4F89-A79C-E6F009AB9F8E}" destId="{90FF34BE-C44C-45AA-8A45-7A1AC9D63C6D}" srcOrd="19" destOrd="0" presId="urn:microsoft.com/office/officeart/2008/layout/LinedList"/>
    <dgm:cxn modelId="{5D6C0CEA-4B5F-497C-A69E-BD88DBCEBE8E}" type="presParOf" srcId="{90FF34BE-C44C-45AA-8A45-7A1AC9D63C6D}" destId="{0DE36F3A-888F-465C-B9B1-000365DCBB07}" srcOrd="0" destOrd="0" presId="urn:microsoft.com/office/officeart/2008/layout/LinedList"/>
    <dgm:cxn modelId="{40AE4A7F-5F59-44D5-A69D-8F6D63BB5497}" type="presParOf" srcId="{90FF34BE-C44C-45AA-8A45-7A1AC9D63C6D}" destId="{73DE741D-2E04-4871-BF38-8C915F5AE4AF}" srcOrd="1" destOrd="0" presId="urn:microsoft.com/office/officeart/2008/layout/LinedList"/>
    <dgm:cxn modelId="{3D853B2F-9118-4636-9C4B-FBEFF9AE2A0A}" type="presParOf" srcId="{1EBBEDC5-072A-4F89-A79C-E6F009AB9F8E}" destId="{6F40F5A5-5144-4232-9D43-D1C9265007C5}" srcOrd="20" destOrd="0" presId="urn:microsoft.com/office/officeart/2008/layout/LinedList"/>
    <dgm:cxn modelId="{31A5B022-4FC9-4F5A-A569-90739E9227BC}" type="presParOf" srcId="{1EBBEDC5-072A-4F89-A79C-E6F009AB9F8E}" destId="{5821E8D6-0215-43EC-8884-52671A4E4FA3}" srcOrd="21" destOrd="0" presId="urn:microsoft.com/office/officeart/2008/layout/LinedList"/>
    <dgm:cxn modelId="{07CA4997-61DA-4B80-A856-4618FD85954D}" type="presParOf" srcId="{5821E8D6-0215-43EC-8884-52671A4E4FA3}" destId="{CB4503E7-21D8-4A1B-8626-52016A5633B6}" srcOrd="0" destOrd="0" presId="urn:microsoft.com/office/officeart/2008/layout/LinedList"/>
    <dgm:cxn modelId="{7D209E32-291E-4871-A0B7-D6E7DEAC7396}" type="presParOf" srcId="{5821E8D6-0215-43EC-8884-52671A4E4FA3}" destId="{52EF864F-51E9-4EE2-9E18-5C68D6DD3E2B}" srcOrd="1" destOrd="0" presId="urn:microsoft.com/office/officeart/2008/layout/LinedList"/>
    <dgm:cxn modelId="{2ABDD45F-6C20-49FB-8E03-E89F7177A9AC}" type="presParOf" srcId="{1EBBEDC5-072A-4F89-A79C-E6F009AB9F8E}" destId="{1195233D-A9D0-41E8-8F7D-3D366DEA6E07}" srcOrd="22" destOrd="0" presId="urn:microsoft.com/office/officeart/2008/layout/LinedList"/>
    <dgm:cxn modelId="{CD700CA5-7EF8-4165-BF11-9C41F1A1311F}" type="presParOf" srcId="{1EBBEDC5-072A-4F89-A79C-E6F009AB9F8E}" destId="{1A2D66D7-2EDB-4011-BC3A-5F7B251BCE06}" srcOrd="23" destOrd="0" presId="urn:microsoft.com/office/officeart/2008/layout/LinedList"/>
    <dgm:cxn modelId="{147A649A-07FC-43FA-973D-402791AAA3AA}" type="presParOf" srcId="{1A2D66D7-2EDB-4011-BC3A-5F7B251BCE06}" destId="{12BECC88-CC78-407E-8450-0E6C49D1121C}" srcOrd="0" destOrd="0" presId="urn:microsoft.com/office/officeart/2008/layout/LinedList"/>
    <dgm:cxn modelId="{7819BD75-5C86-4CA3-85B5-DA535224A135}" type="presParOf" srcId="{1A2D66D7-2EDB-4011-BC3A-5F7B251BCE06}" destId="{D17E73FD-E0CC-4001-9AF8-10FA6A8E1BFC}" srcOrd="1" destOrd="0" presId="urn:microsoft.com/office/officeart/2008/layout/LinedList"/>
    <dgm:cxn modelId="{496C9F74-3F73-4FDC-9A7F-E7FB4DD0225E}" type="presParOf" srcId="{1EBBEDC5-072A-4F89-A79C-E6F009AB9F8E}" destId="{054FFEB2-A63B-4067-9E0D-956F87DD4214}" srcOrd="24" destOrd="0" presId="urn:microsoft.com/office/officeart/2008/layout/LinedList"/>
    <dgm:cxn modelId="{CD0583D0-254C-406B-9A1B-387CA0B0EF05}" type="presParOf" srcId="{1EBBEDC5-072A-4F89-A79C-E6F009AB9F8E}" destId="{CDBE1A48-998F-40BC-A5DB-3D8695E21C18}" srcOrd="25" destOrd="0" presId="urn:microsoft.com/office/officeart/2008/layout/LinedList"/>
    <dgm:cxn modelId="{A611393C-6692-451E-B9A3-F052C45A2DAB}" type="presParOf" srcId="{CDBE1A48-998F-40BC-A5DB-3D8695E21C18}" destId="{72D29E02-0459-40FD-995D-72FE88D4CD73}" srcOrd="0" destOrd="0" presId="urn:microsoft.com/office/officeart/2008/layout/LinedList"/>
    <dgm:cxn modelId="{4A44CE8C-BAA1-4326-ABD7-4B695F8B3AFF}" type="presParOf" srcId="{CDBE1A48-998F-40BC-A5DB-3D8695E21C18}" destId="{11C696C4-F34C-4753-A604-54C4CA2ABC14}" srcOrd="1" destOrd="0" presId="urn:microsoft.com/office/officeart/2008/layout/LinedList"/>
    <dgm:cxn modelId="{59AB2A6F-BF75-4B72-A1D5-D484E2D78CC2}" type="presParOf" srcId="{1EBBEDC5-072A-4F89-A79C-E6F009AB9F8E}" destId="{F52AF665-0BA4-4F3F-879A-6CE1B9D303C3}" srcOrd="26" destOrd="0" presId="urn:microsoft.com/office/officeart/2008/layout/LinedList"/>
    <dgm:cxn modelId="{1F58896E-C4E0-4945-8AB3-2E2064664353}" type="presParOf" srcId="{1EBBEDC5-072A-4F89-A79C-E6F009AB9F8E}" destId="{40CBEE5B-4A7B-4642-BEC4-09CF488D604E}" srcOrd="27" destOrd="0" presId="urn:microsoft.com/office/officeart/2008/layout/LinedList"/>
    <dgm:cxn modelId="{358EF3B1-3552-4C36-8749-A14AAF11E724}" type="presParOf" srcId="{40CBEE5B-4A7B-4642-BEC4-09CF488D604E}" destId="{BA7809CE-CB4A-4A24-A010-6B6EBE5C57BB}" srcOrd="0" destOrd="0" presId="urn:microsoft.com/office/officeart/2008/layout/LinedList"/>
    <dgm:cxn modelId="{D4349756-98B0-4E1B-BD68-D325CE6E5E16}" type="presParOf" srcId="{40CBEE5B-4A7B-4642-BEC4-09CF488D604E}" destId="{80ED9414-6914-4B31-B213-31A55EC671C9}" srcOrd="1" destOrd="0" presId="urn:microsoft.com/office/officeart/2008/layout/LinedList"/>
    <dgm:cxn modelId="{D6CDA80A-7D67-421A-84BD-1834250640F1}" type="presParOf" srcId="{1EBBEDC5-072A-4F89-A79C-E6F009AB9F8E}" destId="{20D20BD2-BDAC-4792-87CB-3D1FFD5A019A}" srcOrd="28" destOrd="0" presId="urn:microsoft.com/office/officeart/2008/layout/LinedList"/>
    <dgm:cxn modelId="{4CC674AE-648C-42AC-AEC9-CC59C79D9DF7}" type="presParOf" srcId="{1EBBEDC5-072A-4F89-A79C-E6F009AB9F8E}" destId="{5AEB5501-3E75-4EB8-BF7B-B8002691BA79}" srcOrd="29" destOrd="0" presId="urn:microsoft.com/office/officeart/2008/layout/LinedList"/>
    <dgm:cxn modelId="{9FED64C8-2B9A-463B-8B50-09510E3D3033}" type="presParOf" srcId="{5AEB5501-3E75-4EB8-BF7B-B8002691BA79}" destId="{F77A27CE-F7F6-4848-9FEC-38BB712A5880}" srcOrd="0" destOrd="0" presId="urn:microsoft.com/office/officeart/2008/layout/LinedList"/>
    <dgm:cxn modelId="{DF173263-7AA7-43B8-879E-6A8B93102908}" type="presParOf" srcId="{5AEB5501-3E75-4EB8-BF7B-B8002691BA79}" destId="{6217597A-4DE1-4C9C-8E3C-6D649369F414}" srcOrd="1" destOrd="0" presId="urn:microsoft.com/office/officeart/2008/layout/LinedList"/>
    <dgm:cxn modelId="{DCC30B66-9AAE-4DCE-9D60-0AFBE727883A}" type="presParOf" srcId="{1EBBEDC5-072A-4F89-A79C-E6F009AB9F8E}" destId="{3B735EF7-99EF-4E3C-8AAA-EBE3A0401D44}" srcOrd="30" destOrd="0" presId="urn:microsoft.com/office/officeart/2008/layout/LinedList"/>
    <dgm:cxn modelId="{A4B3ECF2-3E6A-41C9-9AA4-5F2BDAD08649}" type="presParOf" srcId="{1EBBEDC5-072A-4F89-A79C-E6F009AB9F8E}" destId="{5D12251D-B8D9-404F-B664-C27857BB1359}" srcOrd="31" destOrd="0" presId="urn:microsoft.com/office/officeart/2008/layout/LinedList"/>
    <dgm:cxn modelId="{70906859-5598-4C47-AD7B-0D849FBDB2C0}" type="presParOf" srcId="{5D12251D-B8D9-404F-B664-C27857BB1359}" destId="{2370AE1F-D8F4-44B0-975B-E244F841EC0B}" srcOrd="0" destOrd="0" presId="urn:microsoft.com/office/officeart/2008/layout/LinedList"/>
    <dgm:cxn modelId="{71157CB4-DE47-4181-AB7E-FA48D0506995}" type="presParOf" srcId="{5D12251D-B8D9-404F-B664-C27857BB1359}" destId="{B785B0E1-FAF2-4CA3-9562-4D3323CEEE53}" srcOrd="1" destOrd="0" presId="urn:microsoft.com/office/officeart/2008/layout/LinedList"/>
    <dgm:cxn modelId="{26528AEF-E4CA-433F-9463-6D3A0BEC8AB7}" type="presParOf" srcId="{1EBBEDC5-072A-4F89-A79C-E6F009AB9F8E}" destId="{BA662854-695F-42E7-9FC3-93C542E2EE46}" srcOrd="32" destOrd="0" presId="urn:microsoft.com/office/officeart/2008/layout/LinedList"/>
    <dgm:cxn modelId="{FDCA0B07-5A2F-46C8-897F-A155F2A12CD0}" type="presParOf" srcId="{1EBBEDC5-072A-4F89-A79C-E6F009AB9F8E}" destId="{E9343548-ED0C-4FB8-AAE4-603DC26C5EE1}" srcOrd="33" destOrd="0" presId="urn:microsoft.com/office/officeart/2008/layout/LinedList"/>
    <dgm:cxn modelId="{B2A5D92A-D3C0-402C-9D59-2A87C4386BC1}" type="presParOf" srcId="{E9343548-ED0C-4FB8-AAE4-603DC26C5EE1}" destId="{2B919581-1991-4E8F-9094-3893A8664D9D}" srcOrd="0" destOrd="0" presId="urn:microsoft.com/office/officeart/2008/layout/LinedList"/>
    <dgm:cxn modelId="{4161852C-3D4B-4ACE-BC78-57E74C9637CC}" type="presParOf" srcId="{E9343548-ED0C-4FB8-AAE4-603DC26C5EE1}" destId="{A7C0F9C3-D34C-4958-A266-3240D2BD5CAB}" srcOrd="1" destOrd="0" presId="urn:microsoft.com/office/officeart/2008/layout/LinedList"/>
    <dgm:cxn modelId="{1FEFC4E5-20A2-4862-AC87-DCC61B603065}" type="presParOf" srcId="{1EBBEDC5-072A-4F89-A79C-E6F009AB9F8E}" destId="{CDBA8E4C-39DD-4BD4-A770-73897418150E}" srcOrd="34" destOrd="0" presId="urn:microsoft.com/office/officeart/2008/layout/LinedList"/>
    <dgm:cxn modelId="{316B436C-1D6F-4E07-9BFA-6D4B87EAC47B}" type="presParOf" srcId="{1EBBEDC5-072A-4F89-A79C-E6F009AB9F8E}" destId="{B200F17D-027B-4CF8-A128-A02541204C88}" srcOrd="35" destOrd="0" presId="urn:microsoft.com/office/officeart/2008/layout/LinedList"/>
    <dgm:cxn modelId="{61E23EB1-BA81-4D25-A805-6988A9B60162}" type="presParOf" srcId="{B200F17D-027B-4CF8-A128-A02541204C88}" destId="{20170400-A804-44BE-BD7D-112474EFF7C4}" srcOrd="0" destOrd="0" presId="urn:microsoft.com/office/officeart/2008/layout/LinedList"/>
    <dgm:cxn modelId="{C746437B-83E4-4344-9651-B6D8582F0344}" type="presParOf" srcId="{B200F17D-027B-4CF8-A128-A02541204C88}" destId="{96D84FF5-3A73-4750-87CD-B38673E10BC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3A8FFD-4A9B-4D25-B3E8-3A20337CC75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76D4E6-D74C-48ED-90AC-7D7F6F4A4D0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latin typeface="Californian FB" panose="0207040306080B030204" pitchFamily="18" charset="0"/>
            </a:rPr>
            <a:t>This applies to all foods &amp; beverages sold to students on school grounds during the school day (includes al la carte and fundraisers)  </a:t>
          </a:r>
        </a:p>
        <a:p>
          <a:pPr>
            <a:lnSpc>
              <a:spcPct val="100000"/>
            </a:lnSpc>
          </a:pPr>
          <a:r>
            <a:rPr lang="en-US" b="1" dirty="0">
              <a:latin typeface="Californian FB" panose="0207040306080B030204" pitchFamily="18" charset="0"/>
            </a:rPr>
            <a:t>Up to 5 fundraiser exemptions per year for BCSD schools</a:t>
          </a:r>
          <a:endParaRPr lang="en-US" dirty="0">
            <a:latin typeface="Californian FB" panose="0207040306080B030204" pitchFamily="18" charset="0"/>
          </a:endParaRPr>
        </a:p>
      </dgm:t>
    </dgm:pt>
    <dgm:pt modelId="{175D856D-BE99-4DB7-95FD-7554805677F9}" type="parTrans" cxnId="{9C093811-065F-471B-8ED5-00181C8D05F6}">
      <dgm:prSet/>
      <dgm:spPr/>
      <dgm:t>
        <a:bodyPr/>
        <a:lstStyle/>
        <a:p>
          <a:endParaRPr lang="en-US"/>
        </a:p>
      </dgm:t>
    </dgm:pt>
    <dgm:pt modelId="{3CBF9747-E97D-4EDC-8AEF-39F5E2D822A2}" type="sibTrans" cxnId="{9C093811-065F-471B-8ED5-00181C8D05F6}">
      <dgm:prSet/>
      <dgm:spPr/>
      <dgm:t>
        <a:bodyPr/>
        <a:lstStyle/>
        <a:p>
          <a:endParaRPr lang="en-US"/>
        </a:p>
      </dgm:t>
    </dgm:pt>
    <dgm:pt modelId="{225DDF0A-9257-45AF-8ECD-6C918568B4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latin typeface="Californian FB" panose="0207040306080B030204" pitchFamily="18" charset="0"/>
            </a:rPr>
            <a:t>Low-fat and fat-free milk permitted by the NSLP/BSP     100% fruit or vegetable juice     8 </a:t>
          </a:r>
          <a:r>
            <a:rPr lang="en-US" b="1" dirty="0" err="1">
              <a:latin typeface="Californian FB" panose="0207040306080B030204" pitchFamily="18" charset="0"/>
            </a:rPr>
            <a:t>fl</a:t>
          </a:r>
          <a:r>
            <a:rPr lang="en-US" b="1" dirty="0">
              <a:latin typeface="Californian FB" panose="0207040306080B030204" pitchFamily="18" charset="0"/>
            </a:rPr>
            <a:t> oz for elementary; 12 </a:t>
          </a:r>
          <a:r>
            <a:rPr lang="en-US" b="1" dirty="0" err="1">
              <a:latin typeface="Californian FB" panose="0207040306080B030204" pitchFamily="18" charset="0"/>
            </a:rPr>
            <a:t>fl</a:t>
          </a:r>
          <a:r>
            <a:rPr lang="en-US" b="1" dirty="0">
              <a:latin typeface="Californian FB" panose="0207040306080B030204" pitchFamily="18" charset="0"/>
            </a:rPr>
            <a:t> oz for secondary</a:t>
          </a:r>
          <a:endParaRPr lang="en-US" dirty="0">
            <a:latin typeface="Californian FB" panose="0207040306080B030204" pitchFamily="18" charset="0"/>
          </a:endParaRPr>
        </a:p>
      </dgm:t>
    </dgm:pt>
    <dgm:pt modelId="{9D2E5DE0-FBA1-4381-B751-E756CCD84AF9}" type="parTrans" cxnId="{2E4EF6E5-A6BE-44F8-ADA2-26C6E6CCC0FE}">
      <dgm:prSet/>
      <dgm:spPr/>
      <dgm:t>
        <a:bodyPr/>
        <a:lstStyle/>
        <a:p>
          <a:endParaRPr lang="en-US"/>
        </a:p>
      </dgm:t>
    </dgm:pt>
    <dgm:pt modelId="{59BD79A7-8199-4A9E-AED4-CDE81712A009}" type="sibTrans" cxnId="{2E4EF6E5-A6BE-44F8-ADA2-26C6E6CCC0FE}">
      <dgm:prSet/>
      <dgm:spPr/>
      <dgm:t>
        <a:bodyPr/>
        <a:lstStyle/>
        <a:p>
          <a:endParaRPr lang="en-US"/>
        </a:p>
      </dgm:t>
    </dgm:pt>
    <dgm:pt modelId="{271577CC-EE15-4B25-AD29-9A637DFA92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Californian FB" panose="0207040306080B030204" pitchFamily="18" charset="0"/>
            </a:rPr>
            <a:t>High Schools Only: Low and No-calorie beverages with or with-out caffeine and/or carbonation; calorie-free, flavored</a:t>
          </a:r>
          <a:endParaRPr lang="en-US" dirty="0">
            <a:latin typeface="Californian FB" panose="0207040306080B030204" pitchFamily="18" charset="0"/>
          </a:endParaRPr>
        </a:p>
      </dgm:t>
    </dgm:pt>
    <dgm:pt modelId="{045C8A6B-C6CB-4572-8403-3A7029579CE7}" type="parTrans" cxnId="{E4A99572-C5A3-4BC4-A583-DD73BEDB4E54}">
      <dgm:prSet/>
      <dgm:spPr/>
      <dgm:t>
        <a:bodyPr/>
        <a:lstStyle/>
        <a:p>
          <a:endParaRPr lang="en-US"/>
        </a:p>
      </dgm:t>
    </dgm:pt>
    <dgm:pt modelId="{BF684AA2-9E89-4005-B9C8-B3BB1D9F7232}" type="sibTrans" cxnId="{E4A99572-C5A3-4BC4-A583-DD73BEDB4E54}">
      <dgm:prSet/>
      <dgm:spPr/>
      <dgm:t>
        <a:bodyPr/>
        <a:lstStyle/>
        <a:p>
          <a:endParaRPr lang="en-US"/>
        </a:p>
      </dgm:t>
    </dgm:pt>
    <dgm:pt modelId="{EDCDEDA1-6F32-4F7A-B4FE-4E964B5E8848}" type="pres">
      <dgm:prSet presAssocID="{E43A8FFD-4A9B-4D25-B3E8-3A20337CC75D}" presName="root" presStyleCnt="0">
        <dgm:presLayoutVars>
          <dgm:dir/>
          <dgm:resizeHandles val="exact"/>
        </dgm:presLayoutVars>
      </dgm:prSet>
      <dgm:spPr/>
    </dgm:pt>
    <dgm:pt modelId="{B2C81DFD-F7AB-4A23-AF2D-DCCF60B89312}" type="pres">
      <dgm:prSet presAssocID="{7A76D4E6-D74C-48ED-90AC-7D7F6F4A4D01}" presName="compNode" presStyleCnt="0"/>
      <dgm:spPr/>
    </dgm:pt>
    <dgm:pt modelId="{23CDA2B0-4258-4AFB-8C12-B65EEA4C5748}" type="pres">
      <dgm:prSet presAssocID="{7A76D4E6-D74C-48ED-90AC-7D7F6F4A4D01}" presName="bgRect" presStyleLbl="bgShp" presStyleIdx="0" presStyleCnt="3"/>
      <dgm:spPr/>
    </dgm:pt>
    <dgm:pt modelId="{B976593D-0AE2-4CD7-BEB2-1DBC05D95A79}" type="pres">
      <dgm:prSet presAssocID="{7A76D4E6-D74C-48ED-90AC-7D7F6F4A4D01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ocado"/>
        </a:ext>
      </dgm:extLst>
    </dgm:pt>
    <dgm:pt modelId="{B2499390-83D2-462D-ABAC-AF695521816D}" type="pres">
      <dgm:prSet presAssocID="{7A76D4E6-D74C-48ED-90AC-7D7F6F4A4D01}" presName="spaceRect" presStyleCnt="0"/>
      <dgm:spPr/>
    </dgm:pt>
    <dgm:pt modelId="{E2425113-0897-45B2-AFDA-7F19B6E10C9B}" type="pres">
      <dgm:prSet presAssocID="{7A76D4E6-D74C-48ED-90AC-7D7F6F4A4D01}" presName="parTx" presStyleLbl="revTx" presStyleIdx="0" presStyleCnt="3">
        <dgm:presLayoutVars>
          <dgm:chMax val="0"/>
          <dgm:chPref val="0"/>
        </dgm:presLayoutVars>
      </dgm:prSet>
      <dgm:spPr/>
    </dgm:pt>
    <dgm:pt modelId="{0F55EA4B-E048-4433-8F4E-79D3BEF252B7}" type="pres">
      <dgm:prSet presAssocID="{3CBF9747-E97D-4EDC-8AEF-39F5E2D822A2}" presName="sibTrans" presStyleCnt="0"/>
      <dgm:spPr/>
    </dgm:pt>
    <dgm:pt modelId="{CD997C54-9DD7-4DDF-8724-E03A152439C5}" type="pres">
      <dgm:prSet presAssocID="{225DDF0A-9257-45AF-8ECD-6C918568B492}" presName="compNode" presStyleCnt="0"/>
      <dgm:spPr/>
    </dgm:pt>
    <dgm:pt modelId="{E09D69C2-C091-4CE2-8F91-852199DAE41A}" type="pres">
      <dgm:prSet presAssocID="{225DDF0A-9257-45AF-8ECD-6C918568B492}" presName="bgRect" presStyleLbl="bgShp" presStyleIdx="1" presStyleCnt="3"/>
      <dgm:spPr/>
    </dgm:pt>
    <dgm:pt modelId="{140ACC4F-3586-4998-94D9-E6EA9F756F91}" type="pres">
      <dgm:prSet presAssocID="{225DDF0A-9257-45AF-8ECD-6C918568B49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termelon"/>
        </a:ext>
      </dgm:extLst>
    </dgm:pt>
    <dgm:pt modelId="{6389A6AD-C88A-48A9-A45E-30DBE76A5AB6}" type="pres">
      <dgm:prSet presAssocID="{225DDF0A-9257-45AF-8ECD-6C918568B492}" presName="spaceRect" presStyleCnt="0"/>
      <dgm:spPr/>
    </dgm:pt>
    <dgm:pt modelId="{AFC549FF-6B1F-47A0-A971-31F8657F847F}" type="pres">
      <dgm:prSet presAssocID="{225DDF0A-9257-45AF-8ECD-6C918568B492}" presName="parTx" presStyleLbl="revTx" presStyleIdx="1" presStyleCnt="3">
        <dgm:presLayoutVars>
          <dgm:chMax val="0"/>
          <dgm:chPref val="0"/>
        </dgm:presLayoutVars>
      </dgm:prSet>
      <dgm:spPr/>
    </dgm:pt>
    <dgm:pt modelId="{ACF6DB45-158B-46E9-BD9A-0FD43A0E19A5}" type="pres">
      <dgm:prSet presAssocID="{59BD79A7-8199-4A9E-AED4-CDE81712A009}" presName="sibTrans" presStyleCnt="0"/>
      <dgm:spPr/>
    </dgm:pt>
    <dgm:pt modelId="{CACA4566-EFDB-4EC0-8C8E-4377A1B1DAB3}" type="pres">
      <dgm:prSet presAssocID="{271577CC-EE15-4B25-AD29-9A637DFA92B4}" presName="compNode" presStyleCnt="0"/>
      <dgm:spPr/>
    </dgm:pt>
    <dgm:pt modelId="{0AF0080B-333E-4437-BDDE-33919AD51458}" type="pres">
      <dgm:prSet presAssocID="{271577CC-EE15-4B25-AD29-9A637DFA92B4}" presName="bgRect" presStyleLbl="bgShp" presStyleIdx="2" presStyleCnt="3"/>
      <dgm:spPr/>
    </dgm:pt>
    <dgm:pt modelId="{27FD82B7-FBAD-4C8A-8A24-B39460035D10}" type="pres">
      <dgm:prSet presAssocID="{271577CC-EE15-4B25-AD29-9A637DFA92B4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7B658ABE-112E-4498-9AD4-0825CF64D591}" type="pres">
      <dgm:prSet presAssocID="{271577CC-EE15-4B25-AD29-9A637DFA92B4}" presName="spaceRect" presStyleCnt="0"/>
      <dgm:spPr/>
    </dgm:pt>
    <dgm:pt modelId="{5BC6BB11-8339-42BB-A43D-FCF216B94A5F}" type="pres">
      <dgm:prSet presAssocID="{271577CC-EE15-4B25-AD29-9A637DFA92B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C093811-065F-471B-8ED5-00181C8D05F6}" srcId="{E43A8FFD-4A9B-4D25-B3E8-3A20337CC75D}" destId="{7A76D4E6-D74C-48ED-90AC-7D7F6F4A4D01}" srcOrd="0" destOrd="0" parTransId="{175D856D-BE99-4DB7-95FD-7554805677F9}" sibTransId="{3CBF9747-E97D-4EDC-8AEF-39F5E2D822A2}"/>
    <dgm:cxn modelId="{B644C11B-8FD8-43B1-9101-EF829115DF9C}" type="presOf" srcId="{7A76D4E6-D74C-48ED-90AC-7D7F6F4A4D01}" destId="{E2425113-0897-45B2-AFDA-7F19B6E10C9B}" srcOrd="0" destOrd="0" presId="urn:microsoft.com/office/officeart/2018/2/layout/IconVerticalSolidList"/>
    <dgm:cxn modelId="{E4A99572-C5A3-4BC4-A583-DD73BEDB4E54}" srcId="{E43A8FFD-4A9B-4D25-B3E8-3A20337CC75D}" destId="{271577CC-EE15-4B25-AD29-9A637DFA92B4}" srcOrd="2" destOrd="0" parTransId="{045C8A6B-C6CB-4572-8403-3A7029579CE7}" sibTransId="{BF684AA2-9E89-4005-B9C8-B3BB1D9F7232}"/>
    <dgm:cxn modelId="{6AAEF489-6AF1-4313-857C-57C2C88E999C}" type="presOf" srcId="{225DDF0A-9257-45AF-8ECD-6C918568B492}" destId="{AFC549FF-6B1F-47A0-A971-31F8657F847F}" srcOrd="0" destOrd="0" presId="urn:microsoft.com/office/officeart/2018/2/layout/IconVerticalSolidList"/>
    <dgm:cxn modelId="{33E722C7-8A2E-4FA5-8CEC-5F92583F0052}" type="presOf" srcId="{E43A8FFD-4A9B-4D25-B3E8-3A20337CC75D}" destId="{EDCDEDA1-6F32-4F7A-B4FE-4E964B5E8848}" srcOrd="0" destOrd="0" presId="urn:microsoft.com/office/officeart/2018/2/layout/IconVerticalSolidList"/>
    <dgm:cxn modelId="{2E4EF6E5-A6BE-44F8-ADA2-26C6E6CCC0FE}" srcId="{E43A8FFD-4A9B-4D25-B3E8-3A20337CC75D}" destId="{225DDF0A-9257-45AF-8ECD-6C918568B492}" srcOrd="1" destOrd="0" parTransId="{9D2E5DE0-FBA1-4381-B751-E756CCD84AF9}" sibTransId="{59BD79A7-8199-4A9E-AED4-CDE81712A009}"/>
    <dgm:cxn modelId="{44E6E1F4-506A-44BC-A7B2-26FBFD246A53}" type="presOf" srcId="{271577CC-EE15-4B25-AD29-9A637DFA92B4}" destId="{5BC6BB11-8339-42BB-A43D-FCF216B94A5F}" srcOrd="0" destOrd="0" presId="urn:microsoft.com/office/officeart/2018/2/layout/IconVerticalSolidList"/>
    <dgm:cxn modelId="{41A554DD-1AE3-4FC2-B8B8-FDEE8F5C0EA1}" type="presParOf" srcId="{EDCDEDA1-6F32-4F7A-B4FE-4E964B5E8848}" destId="{B2C81DFD-F7AB-4A23-AF2D-DCCF60B89312}" srcOrd="0" destOrd="0" presId="urn:microsoft.com/office/officeart/2018/2/layout/IconVerticalSolidList"/>
    <dgm:cxn modelId="{842929F5-D0C0-4D3C-AE38-15DD0EECB200}" type="presParOf" srcId="{B2C81DFD-F7AB-4A23-AF2D-DCCF60B89312}" destId="{23CDA2B0-4258-4AFB-8C12-B65EEA4C5748}" srcOrd="0" destOrd="0" presId="urn:microsoft.com/office/officeart/2018/2/layout/IconVerticalSolidList"/>
    <dgm:cxn modelId="{D6F4446E-60EA-486E-B45D-95C83131EF5B}" type="presParOf" srcId="{B2C81DFD-F7AB-4A23-AF2D-DCCF60B89312}" destId="{B976593D-0AE2-4CD7-BEB2-1DBC05D95A79}" srcOrd="1" destOrd="0" presId="urn:microsoft.com/office/officeart/2018/2/layout/IconVerticalSolidList"/>
    <dgm:cxn modelId="{34BA056B-C4D2-4A9B-A421-0F9C2CD17EDC}" type="presParOf" srcId="{B2C81DFD-F7AB-4A23-AF2D-DCCF60B89312}" destId="{B2499390-83D2-462D-ABAC-AF695521816D}" srcOrd="2" destOrd="0" presId="urn:microsoft.com/office/officeart/2018/2/layout/IconVerticalSolidList"/>
    <dgm:cxn modelId="{FAE7C163-33B5-473C-A687-701684D83CF9}" type="presParOf" srcId="{B2C81DFD-F7AB-4A23-AF2D-DCCF60B89312}" destId="{E2425113-0897-45B2-AFDA-7F19B6E10C9B}" srcOrd="3" destOrd="0" presId="urn:microsoft.com/office/officeart/2018/2/layout/IconVerticalSolidList"/>
    <dgm:cxn modelId="{AD03D17C-F00E-49A5-BBA2-CC73780DD437}" type="presParOf" srcId="{EDCDEDA1-6F32-4F7A-B4FE-4E964B5E8848}" destId="{0F55EA4B-E048-4433-8F4E-79D3BEF252B7}" srcOrd="1" destOrd="0" presId="urn:microsoft.com/office/officeart/2018/2/layout/IconVerticalSolidList"/>
    <dgm:cxn modelId="{FDBBA21B-9D00-4E33-A145-A409B16EACB5}" type="presParOf" srcId="{EDCDEDA1-6F32-4F7A-B4FE-4E964B5E8848}" destId="{CD997C54-9DD7-4DDF-8724-E03A152439C5}" srcOrd="2" destOrd="0" presId="urn:microsoft.com/office/officeart/2018/2/layout/IconVerticalSolidList"/>
    <dgm:cxn modelId="{D3BEB6AB-D2B9-4B1A-9EE7-CAF7F606C5F6}" type="presParOf" srcId="{CD997C54-9DD7-4DDF-8724-E03A152439C5}" destId="{E09D69C2-C091-4CE2-8F91-852199DAE41A}" srcOrd="0" destOrd="0" presId="urn:microsoft.com/office/officeart/2018/2/layout/IconVerticalSolidList"/>
    <dgm:cxn modelId="{44594D91-C794-4CA2-B015-B21254FCEC52}" type="presParOf" srcId="{CD997C54-9DD7-4DDF-8724-E03A152439C5}" destId="{140ACC4F-3586-4998-94D9-E6EA9F756F91}" srcOrd="1" destOrd="0" presId="urn:microsoft.com/office/officeart/2018/2/layout/IconVerticalSolidList"/>
    <dgm:cxn modelId="{C95390E8-606B-4C99-9B56-C3EBF6DACCEC}" type="presParOf" srcId="{CD997C54-9DD7-4DDF-8724-E03A152439C5}" destId="{6389A6AD-C88A-48A9-A45E-30DBE76A5AB6}" srcOrd="2" destOrd="0" presId="urn:microsoft.com/office/officeart/2018/2/layout/IconVerticalSolidList"/>
    <dgm:cxn modelId="{E0192CF2-D727-4DAD-80DE-8493D9030265}" type="presParOf" srcId="{CD997C54-9DD7-4DDF-8724-E03A152439C5}" destId="{AFC549FF-6B1F-47A0-A971-31F8657F847F}" srcOrd="3" destOrd="0" presId="urn:microsoft.com/office/officeart/2018/2/layout/IconVerticalSolidList"/>
    <dgm:cxn modelId="{15BC5586-8B10-4594-A267-90C0E8ADB21D}" type="presParOf" srcId="{EDCDEDA1-6F32-4F7A-B4FE-4E964B5E8848}" destId="{ACF6DB45-158B-46E9-BD9A-0FD43A0E19A5}" srcOrd="3" destOrd="0" presId="urn:microsoft.com/office/officeart/2018/2/layout/IconVerticalSolidList"/>
    <dgm:cxn modelId="{603C7F01-1BA1-48E0-805E-0A3D624FD330}" type="presParOf" srcId="{EDCDEDA1-6F32-4F7A-B4FE-4E964B5E8848}" destId="{CACA4566-EFDB-4EC0-8C8E-4377A1B1DAB3}" srcOrd="4" destOrd="0" presId="urn:microsoft.com/office/officeart/2018/2/layout/IconVerticalSolidList"/>
    <dgm:cxn modelId="{CBCBB619-C010-40B6-AA99-AB69FA0CCFC6}" type="presParOf" srcId="{CACA4566-EFDB-4EC0-8C8E-4377A1B1DAB3}" destId="{0AF0080B-333E-4437-BDDE-33919AD51458}" srcOrd="0" destOrd="0" presId="urn:microsoft.com/office/officeart/2018/2/layout/IconVerticalSolidList"/>
    <dgm:cxn modelId="{13441565-DCE6-4FFA-9D18-E81EB98C1D2F}" type="presParOf" srcId="{CACA4566-EFDB-4EC0-8C8E-4377A1B1DAB3}" destId="{27FD82B7-FBAD-4C8A-8A24-B39460035D10}" srcOrd="1" destOrd="0" presId="urn:microsoft.com/office/officeart/2018/2/layout/IconVerticalSolidList"/>
    <dgm:cxn modelId="{36BDFC44-A497-4F43-94E6-AEB5A5585B01}" type="presParOf" srcId="{CACA4566-EFDB-4EC0-8C8E-4377A1B1DAB3}" destId="{7B658ABE-112E-4498-9AD4-0825CF64D591}" srcOrd="2" destOrd="0" presId="urn:microsoft.com/office/officeart/2018/2/layout/IconVerticalSolidList"/>
    <dgm:cxn modelId="{32C5D872-7BA5-46F9-858D-E557F21862FB}" type="presParOf" srcId="{CACA4566-EFDB-4EC0-8C8E-4377A1B1DAB3}" destId="{5BC6BB11-8339-42BB-A43D-FCF216B94A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A0994A-2FC0-4848-A12D-B19F6BDF789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090CE88-AC4C-47DC-8679-6836F691494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Nutrition Education &amp;</a:t>
          </a:r>
          <a:r>
            <a:rPr lang="en-US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 </a:t>
          </a:r>
          <a:r>
            <a:rPr lang="en-US" b="1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Promotion</a:t>
          </a:r>
          <a:endParaRPr lang="en-US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gm:t>
    </dgm:pt>
    <dgm:pt modelId="{22EC47DC-59BB-4AF7-9DA4-68C92E6AD1DA}" type="parTrans" cxnId="{E7D304FB-1DCD-4E39-A2A7-29E225805194}">
      <dgm:prSet/>
      <dgm:spPr/>
      <dgm:t>
        <a:bodyPr/>
        <a:lstStyle/>
        <a:p>
          <a:endParaRPr lang="en-US"/>
        </a:p>
      </dgm:t>
    </dgm:pt>
    <dgm:pt modelId="{BAFD0C71-C745-4264-8341-B06ED9AAEE98}" type="sibTrans" cxnId="{E7D304FB-1DCD-4E39-A2A7-29E225805194}">
      <dgm:prSet/>
      <dgm:spPr/>
      <dgm:t>
        <a:bodyPr/>
        <a:lstStyle/>
        <a:p>
          <a:endParaRPr lang="en-US"/>
        </a:p>
      </dgm:t>
    </dgm:pt>
    <dgm:pt modelId="{FAF6ABD1-796E-445E-89FA-1E4481EE882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Physical Activity</a:t>
          </a:r>
          <a:endParaRPr lang="en-US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gm:t>
    </dgm:pt>
    <dgm:pt modelId="{FCE20717-D1F8-46DE-A750-362039631A4E}" type="parTrans" cxnId="{3CA2FF78-E0F1-4B00-8BFB-CE9EC142D16F}">
      <dgm:prSet/>
      <dgm:spPr/>
      <dgm:t>
        <a:bodyPr/>
        <a:lstStyle/>
        <a:p>
          <a:endParaRPr lang="en-US"/>
        </a:p>
      </dgm:t>
    </dgm:pt>
    <dgm:pt modelId="{76431933-84BE-4049-BFD9-8A95D07103A5}" type="sibTrans" cxnId="{3CA2FF78-E0F1-4B00-8BFB-CE9EC142D16F}">
      <dgm:prSet/>
      <dgm:spPr/>
      <dgm:t>
        <a:bodyPr/>
        <a:lstStyle/>
        <a:p>
          <a:endParaRPr lang="en-US"/>
        </a:p>
      </dgm:t>
    </dgm:pt>
    <dgm:pt modelId="{048583A0-39CB-464A-B65B-18E8B8F0CECB}">
      <dgm:prSet/>
      <dgm:spPr/>
      <dgm:t>
        <a:bodyPr/>
        <a:lstStyle/>
        <a:p>
          <a:pPr algn="ctr">
            <a:lnSpc>
              <a:spcPct val="100000"/>
            </a:lnSpc>
            <a:defRPr cap="all"/>
          </a:pPr>
          <a:r>
            <a:rPr lang="en-US" b="1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Other School-Based Wellness Activities</a:t>
          </a:r>
          <a:endParaRPr lang="en-US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gm:t>
    </dgm:pt>
    <dgm:pt modelId="{C8D87302-CE8B-4FCC-BB8D-5A80321AA5EA}" type="parTrans" cxnId="{C979D536-5C7A-48EB-82A3-048CBAF02AC3}">
      <dgm:prSet/>
      <dgm:spPr/>
      <dgm:t>
        <a:bodyPr/>
        <a:lstStyle/>
        <a:p>
          <a:endParaRPr lang="en-US"/>
        </a:p>
      </dgm:t>
    </dgm:pt>
    <dgm:pt modelId="{7B796966-CE4A-48E1-BE29-DB0E0E30A29C}" type="sibTrans" cxnId="{C979D536-5C7A-48EB-82A3-048CBAF02AC3}">
      <dgm:prSet/>
      <dgm:spPr/>
      <dgm:t>
        <a:bodyPr/>
        <a:lstStyle/>
        <a:p>
          <a:endParaRPr lang="en-US"/>
        </a:p>
      </dgm:t>
    </dgm:pt>
    <dgm:pt modelId="{663DF61E-1000-4242-AC58-799209F9F7A4}" type="pres">
      <dgm:prSet presAssocID="{33A0994A-2FC0-4848-A12D-B19F6BDF7891}" presName="root" presStyleCnt="0">
        <dgm:presLayoutVars>
          <dgm:dir/>
          <dgm:resizeHandles val="exact"/>
        </dgm:presLayoutVars>
      </dgm:prSet>
      <dgm:spPr/>
    </dgm:pt>
    <dgm:pt modelId="{2CEE2EC5-E805-4603-9CAA-5C73391C2A52}" type="pres">
      <dgm:prSet presAssocID="{E090CE88-AC4C-47DC-8679-6836F691494E}" presName="compNode" presStyleCnt="0"/>
      <dgm:spPr/>
    </dgm:pt>
    <dgm:pt modelId="{AC40EAB5-FBC4-441D-8B52-2AC562BD75F5}" type="pres">
      <dgm:prSet presAssocID="{E090CE88-AC4C-47DC-8679-6836F691494E}" presName="iconBgRect" presStyleLbl="bgShp" presStyleIdx="0" presStyleCnt="3"/>
      <dgm:spPr/>
    </dgm:pt>
    <dgm:pt modelId="{6A66A1EE-820C-4FAF-AD21-167F68F17490}" type="pres">
      <dgm:prSet presAssocID="{E090CE88-AC4C-47DC-8679-6836F691494E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6032C856-F392-4389-A117-CA7005B8D902}" type="pres">
      <dgm:prSet presAssocID="{E090CE88-AC4C-47DC-8679-6836F691494E}" presName="spaceRect" presStyleCnt="0"/>
      <dgm:spPr/>
    </dgm:pt>
    <dgm:pt modelId="{95843EE9-C2E2-42C2-9574-33EE3E6C0317}" type="pres">
      <dgm:prSet presAssocID="{E090CE88-AC4C-47DC-8679-6836F691494E}" presName="textRect" presStyleLbl="revTx" presStyleIdx="0" presStyleCnt="3">
        <dgm:presLayoutVars>
          <dgm:chMax val="1"/>
          <dgm:chPref val="1"/>
        </dgm:presLayoutVars>
      </dgm:prSet>
      <dgm:spPr/>
    </dgm:pt>
    <dgm:pt modelId="{9D083ECA-2867-4DDE-BA88-BA7264DAF2F6}" type="pres">
      <dgm:prSet presAssocID="{BAFD0C71-C745-4264-8341-B06ED9AAEE98}" presName="sibTrans" presStyleCnt="0"/>
      <dgm:spPr/>
    </dgm:pt>
    <dgm:pt modelId="{E1F579F7-5556-4E1C-8AE2-C8F9CF05DDBA}" type="pres">
      <dgm:prSet presAssocID="{FAF6ABD1-796E-445E-89FA-1E4481EE882D}" presName="compNode" presStyleCnt="0"/>
      <dgm:spPr/>
    </dgm:pt>
    <dgm:pt modelId="{79C7603C-FBC6-4050-8292-B83D5B6BF9CE}" type="pres">
      <dgm:prSet presAssocID="{FAF6ABD1-796E-445E-89FA-1E4481EE882D}" presName="iconBgRect" presStyleLbl="bgShp" presStyleIdx="1" presStyleCnt="3"/>
      <dgm:spPr/>
    </dgm:pt>
    <dgm:pt modelId="{D45459AE-A8FC-4B0E-B898-AE43B63DFF5E}" type="pres">
      <dgm:prSet presAssocID="{FAF6ABD1-796E-445E-89FA-1E4481EE882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0D50EEDC-8E89-4755-9F0A-1B910F27655F}" type="pres">
      <dgm:prSet presAssocID="{FAF6ABD1-796E-445E-89FA-1E4481EE882D}" presName="spaceRect" presStyleCnt="0"/>
      <dgm:spPr/>
    </dgm:pt>
    <dgm:pt modelId="{365D2313-24EA-4262-95ED-E6BDD5B31A52}" type="pres">
      <dgm:prSet presAssocID="{FAF6ABD1-796E-445E-89FA-1E4481EE882D}" presName="textRect" presStyleLbl="revTx" presStyleIdx="1" presStyleCnt="3">
        <dgm:presLayoutVars>
          <dgm:chMax val="1"/>
          <dgm:chPref val="1"/>
        </dgm:presLayoutVars>
      </dgm:prSet>
      <dgm:spPr/>
    </dgm:pt>
    <dgm:pt modelId="{58301FCA-3B5C-468A-AEEB-1C24BC7FF26F}" type="pres">
      <dgm:prSet presAssocID="{76431933-84BE-4049-BFD9-8A95D07103A5}" presName="sibTrans" presStyleCnt="0"/>
      <dgm:spPr/>
    </dgm:pt>
    <dgm:pt modelId="{D8E98C81-F691-49AD-B2B4-BB342BE89B47}" type="pres">
      <dgm:prSet presAssocID="{048583A0-39CB-464A-B65B-18E8B8F0CECB}" presName="compNode" presStyleCnt="0"/>
      <dgm:spPr/>
    </dgm:pt>
    <dgm:pt modelId="{E1C76C87-E94D-4A8E-B2FC-EB26F1BD4ED0}" type="pres">
      <dgm:prSet presAssocID="{048583A0-39CB-464A-B65B-18E8B8F0CECB}" presName="iconBgRect" presStyleLbl="bgShp" presStyleIdx="2" presStyleCnt="3"/>
      <dgm:spPr/>
    </dgm:pt>
    <dgm:pt modelId="{F903F653-60F1-4E12-8B7C-C0F1B537F7E0}" type="pres">
      <dgm:prSet presAssocID="{048583A0-39CB-464A-B65B-18E8B8F0CEC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F004FD61-E48F-42BF-899C-D3538DE0571C}" type="pres">
      <dgm:prSet presAssocID="{048583A0-39CB-464A-B65B-18E8B8F0CECB}" presName="spaceRect" presStyleCnt="0"/>
      <dgm:spPr/>
    </dgm:pt>
    <dgm:pt modelId="{3A37BA85-09B7-4D96-BAEE-89B13CD31FB9}" type="pres">
      <dgm:prSet presAssocID="{048583A0-39CB-464A-B65B-18E8B8F0CEC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408B30F-E403-42B1-9167-48B2E6252408}" type="presOf" srcId="{048583A0-39CB-464A-B65B-18E8B8F0CECB}" destId="{3A37BA85-09B7-4D96-BAEE-89B13CD31FB9}" srcOrd="0" destOrd="0" presId="urn:microsoft.com/office/officeart/2018/5/layout/IconCircleLabelList"/>
    <dgm:cxn modelId="{9F1ED917-1818-43B8-BB4F-06ABCDBB9F1B}" type="presOf" srcId="{FAF6ABD1-796E-445E-89FA-1E4481EE882D}" destId="{365D2313-24EA-4262-95ED-E6BDD5B31A52}" srcOrd="0" destOrd="0" presId="urn:microsoft.com/office/officeart/2018/5/layout/IconCircleLabelList"/>
    <dgm:cxn modelId="{C979D536-5C7A-48EB-82A3-048CBAF02AC3}" srcId="{33A0994A-2FC0-4848-A12D-B19F6BDF7891}" destId="{048583A0-39CB-464A-B65B-18E8B8F0CECB}" srcOrd="2" destOrd="0" parTransId="{C8D87302-CE8B-4FCC-BB8D-5A80321AA5EA}" sibTransId="{7B796966-CE4A-48E1-BE29-DB0E0E30A29C}"/>
    <dgm:cxn modelId="{3CA2FF78-E0F1-4B00-8BFB-CE9EC142D16F}" srcId="{33A0994A-2FC0-4848-A12D-B19F6BDF7891}" destId="{FAF6ABD1-796E-445E-89FA-1E4481EE882D}" srcOrd="1" destOrd="0" parTransId="{FCE20717-D1F8-46DE-A750-362039631A4E}" sibTransId="{76431933-84BE-4049-BFD9-8A95D07103A5}"/>
    <dgm:cxn modelId="{A15D02B8-B29C-40C7-9562-E6DE25E25320}" type="presOf" srcId="{33A0994A-2FC0-4848-A12D-B19F6BDF7891}" destId="{663DF61E-1000-4242-AC58-799209F9F7A4}" srcOrd="0" destOrd="0" presId="urn:microsoft.com/office/officeart/2018/5/layout/IconCircleLabelList"/>
    <dgm:cxn modelId="{6D0589EC-80FF-4486-8C8E-CF1185216041}" type="presOf" srcId="{E090CE88-AC4C-47DC-8679-6836F691494E}" destId="{95843EE9-C2E2-42C2-9574-33EE3E6C0317}" srcOrd="0" destOrd="0" presId="urn:microsoft.com/office/officeart/2018/5/layout/IconCircleLabelList"/>
    <dgm:cxn modelId="{E7D304FB-1DCD-4E39-A2A7-29E225805194}" srcId="{33A0994A-2FC0-4848-A12D-B19F6BDF7891}" destId="{E090CE88-AC4C-47DC-8679-6836F691494E}" srcOrd="0" destOrd="0" parTransId="{22EC47DC-59BB-4AF7-9DA4-68C92E6AD1DA}" sibTransId="{BAFD0C71-C745-4264-8341-B06ED9AAEE98}"/>
    <dgm:cxn modelId="{A12B45A5-D308-4F0D-8800-8459786F5626}" type="presParOf" srcId="{663DF61E-1000-4242-AC58-799209F9F7A4}" destId="{2CEE2EC5-E805-4603-9CAA-5C73391C2A52}" srcOrd="0" destOrd="0" presId="urn:microsoft.com/office/officeart/2018/5/layout/IconCircleLabelList"/>
    <dgm:cxn modelId="{246E2EC9-8E20-470C-A62A-33AA4822EBDD}" type="presParOf" srcId="{2CEE2EC5-E805-4603-9CAA-5C73391C2A52}" destId="{AC40EAB5-FBC4-441D-8B52-2AC562BD75F5}" srcOrd="0" destOrd="0" presId="urn:microsoft.com/office/officeart/2018/5/layout/IconCircleLabelList"/>
    <dgm:cxn modelId="{B28D91DE-0C47-4821-ABF4-1BA365E17B31}" type="presParOf" srcId="{2CEE2EC5-E805-4603-9CAA-5C73391C2A52}" destId="{6A66A1EE-820C-4FAF-AD21-167F68F17490}" srcOrd="1" destOrd="0" presId="urn:microsoft.com/office/officeart/2018/5/layout/IconCircleLabelList"/>
    <dgm:cxn modelId="{06909CC6-0C6D-43A9-B570-D54E867048EF}" type="presParOf" srcId="{2CEE2EC5-E805-4603-9CAA-5C73391C2A52}" destId="{6032C856-F392-4389-A117-CA7005B8D902}" srcOrd="2" destOrd="0" presId="urn:microsoft.com/office/officeart/2018/5/layout/IconCircleLabelList"/>
    <dgm:cxn modelId="{5F5ED1C4-61AE-4A33-94AF-32D8DFC418D9}" type="presParOf" srcId="{2CEE2EC5-E805-4603-9CAA-5C73391C2A52}" destId="{95843EE9-C2E2-42C2-9574-33EE3E6C0317}" srcOrd="3" destOrd="0" presId="urn:microsoft.com/office/officeart/2018/5/layout/IconCircleLabelList"/>
    <dgm:cxn modelId="{106C4CDF-8F68-4DF2-B4CB-13BDC133B0CA}" type="presParOf" srcId="{663DF61E-1000-4242-AC58-799209F9F7A4}" destId="{9D083ECA-2867-4DDE-BA88-BA7264DAF2F6}" srcOrd="1" destOrd="0" presId="urn:microsoft.com/office/officeart/2018/5/layout/IconCircleLabelList"/>
    <dgm:cxn modelId="{6300A936-76FD-4EE3-BC73-BA8D9723C795}" type="presParOf" srcId="{663DF61E-1000-4242-AC58-799209F9F7A4}" destId="{E1F579F7-5556-4E1C-8AE2-C8F9CF05DDBA}" srcOrd="2" destOrd="0" presId="urn:microsoft.com/office/officeart/2018/5/layout/IconCircleLabelList"/>
    <dgm:cxn modelId="{2CF3B5BA-5730-47F6-933C-CB0E580BA485}" type="presParOf" srcId="{E1F579F7-5556-4E1C-8AE2-C8F9CF05DDBA}" destId="{79C7603C-FBC6-4050-8292-B83D5B6BF9CE}" srcOrd="0" destOrd="0" presId="urn:microsoft.com/office/officeart/2018/5/layout/IconCircleLabelList"/>
    <dgm:cxn modelId="{EC5BC485-9E21-464D-AF76-FCD305A99014}" type="presParOf" srcId="{E1F579F7-5556-4E1C-8AE2-C8F9CF05DDBA}" destId="{D45459AE-A8FC-4B0E-B898-AE43B63DFF5E}" srcOrd="1" destOrd="0" presId="urn:microsoft.com/office/officeart/2018/5/layout/IconCircleLabelList"/>
    <dgm:cxn modelId="{01D918AA-F456-471F-9BE9-96C0A160B871}" type="presParOf" srcId="{E1F579F7-5556-4E1C-8AE2-C8F9CF05DDBA}" destId="{0D50EEDC-8E89-4755-9F0A-1B910F27655F}" srcOrd="2" destOrd="0" presId="urn:microsoft.com/office/officeart/2018/5/layout/IconCircleLabelList"/>
    <dgm:cxn modelId="{7CA28BF2-AE0A-4DEF-949A-CD5D805C0102}" type="presParOf" srcId="{E1F579F7-5556-4E1C-8AE2-C8F9CF05DDBA}" destId="{365D2313-24EA-4262-95ED-E6BDD5B31A52}" srcOrd="3" destOrd="0" presId="urn:microsoft.com/office/officeart/2018/5/layout/IconCircleLabelList"/>
    <dgm:cxn modelId="{52AF93CF-01EE-4915-8F5D-D62749A9DDC7}" type="presParOf" srcId="{663DF61E-1000-4242-AC58-799209F9F7A4}" destId="{58301FCA-3B5C-468A-AEEB-1C24BC7FF26F}" srcOrd="3" destOrd="0" presId="urn:microsoft.com/office/officeart/2018/5/layout/IconCircleLabelList"/>
    <dgm:cxn modelId="{EFAE2A65-CC5C-465D-9028-08D1680104A6}" type="presParOf" srcId="{663DF61E-1000-4242-AC58-799209F9F7A4}" destId="{D8E98C81-F691-49AD-B2B4-BB342BE89B47}" srcOrd="4" destOrd="0" presId="urn:microsoft.com/office/officeart/2018/5/layout/IconCircleLabelList"/>
    <dgm:cxn modelId="{194979A4-EB61-485B-BC22-1627876252B9}" type="presParOf" srcId="{D8E98C81-F691-49AD-B2B4-BB342BE89B47}" destId="{E1C76C87-E94D-4A8E-B2FC-EB26F1BD4ED0}" srcOrd="0" destOrd="0" presId="urn:microsoft.com/office/officeart/2018/5/layout/IconCircleLabelList"/>
    <dgm:cxn modelId="{D56C1B6A-BADC-4F69-B1F8-548279F41A22}" type="presParOf" srcId="{D8E98C81-F691-49AD-B2B4-BB342BE89B47}" destId="{F903F653-60F1-4E12-8B7C-C0F1B537F7E0}" srcOrd="1" destOrd="0" presId="urn:microsoft.com/office/officeart/2018/5/layout/IconCircleLabelList"/>
    <dgm:cxn modelId="{A746A3AD-2AD0-4876-A88B-918605319922}" type="presParOf" srcId="{D8E98C81-F691-49AD-B2B4-BB342BE89B47}" destId="{F004FD61-E48F-42BF-899C-D3538DE0571C}" srcOrd="2" destOrd="0" presId="urn:microsoft.com/office/officeart/2018/5/layout/IconCircleLabelList"/>
    <dgm:cxn modelId="{E41BFF12-A07D-4326-BDCB-F8E17BA5C6CF}" type="presParOf" srcId="{D8E98C81-F691-49AD-B2B4-BB342BE89B47}" destId="{3A37BA85-09B7-4D96-BAEE-89B13CD31FB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172998-EF53-409B-BEFF-64C2904A20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8CAA19-ED75-4EC9-8AA2-4EA4F1432864}">
      <dgm:prSet/>
      <dgm:spPr/>
      <dgm:t>
        <a:bodyPr/>
        <a:lstStyle/>
        <a:p>
          <a:r>
            <a:rPr lang="en-US" dirty="0"/>
            <a:t>Wellness Goals &amp; Results</a:t>
          </a:r>
        </a:p>
        <a:p>
          <a:r>
            <a:rPr lang="en-US" dirty="0"/>
            <a:t>2025-2026</a:t>
          </a:r>
        </a:p>
      </dgm:t>
    </dgm:pt>
    <dgm:pt modelId="{1E073534-E935-40BF-B944-B75260747E9C}" type="parTrans" cxnId="{59DD99B8-8FD2-427B-A1BD-098C24CAEC24}">
      <dgm:prSet/>
      <dgm:spPr/>
      <dgm:t>
        <a:bodyPr/>
        <a:lstStyle/>
        <a:p>
          <a:endParaRPr lang="en-US"/>
        </a:p>
      </dgm:t>
    </dgm:pt>
    <dgm:pt modelId="{641B8F6B-985C-4687-B686-B1CAF6ED809C}" type="sibTrans" cxnId="{59DD99B8-8FD2-427B-A1BD-098C24CAEC24}">
      <dgm:prSet/>
      <dgm:spPr/>
      <dgm:t>
        <a:bodyPr/>
        <a:lstStyle/>
        <a:p>
          <a:endParaRPr lang="en-US"/>
        </a:p>
      </dgm:t>
    </dgm:pt>
    <dgm:pt modelId="{E9749CB8-662E-44C7-8F55-401957A10CB0}">
      <dgm:prSet/>
      <dgm:spPr/>
      <dgm:t>
        <a:bodyPr/>
        <a:lstStyle/>
        <a:p>
          <a:r>
            <a:rPr lang="en-US" dirty="0"/>
            <a:t>Suggestions for 2026-2027 Wellness Activities</a:t>
          </a:r>
        </a:p>
      </dgm:t>
    </dgm:pt>
    <dgm:pt modelId="{8CA68F44-22CF-49E7-8B0A-88C1BBD8F172}" type="parTrans" cxnId="{E1B069EC-5F7A-4AB8-916D-98E0C540FE8B}">
      <dgm:prSet/>
      <dgm:spPr/>
      <dgm:t>
        <a:bodyPr/>
        <a:lstStyle/>
        <a:p>
          <a:endParaRPr lang="en-US"/>
        </a:p>
      </dgm:t>
    </dgm:pt>
    <dgm:pt modelId="{3F3269DA-F03F-4C50-8230-D4242EC3014B}" type="sibTrans" cxnId="{E1B069EC-5F7A-4AB8-916D-98E0C540FE8B}">
      <dgm:prSet/>
      <dgm:spPr/>
      <dgm:t>
        <a:bodyPr/>
        <a:lstStyle/>
        <a:p>
          <a:endParaRPr lang="en-US"/>
        </a:p>
      </dgm:t>
    </dgm:pt>
    <dgm:pt modelId="{92927587-D2C3-49B5-A795-14FFECACF173}" type="pres">
      <dgm:prSet presAssocID="{6C172998-EF53-409B-BEFF-64C2904A2086}" presName="root" presStyleCnt="0">
        <dgm:presLayoutVars>
          <dgm:dir/>
          <dgm:resizeHandles val="exact"/>
        </dgm:presLayoutVars>
      </dgm:prSet>
      <dgm:spPr/>
    </dgm:pt>
    <dgm:pt modelId="{ACA9EDA9-986D-4ED5-94E1-B646531AD3A8}" type="pres">
      <dgm:prSet presAssocID="{1C8CAA19-ED75-4EC9-8AA2-4EA4F1432864}" presName="compNode" presStyleCnt="0"/>
      <dgm:spPr/>
    </dgm:pt>
    <dgm:pt modelId="{1B04D5A7-1044-415C-938A-274EC1E74A88}" type="pres">
      <dgm:prSet presAssocID="{1C8CAA19-ED75-4EC9-8AA2-4EA4F1432864}" presName="bgRect" presStyleLbl="bgShp" presStyleIdx="0" presStyleCnt="2"/>
      <dgm:spPr/>
    </dgm:pt>
    <dgm:pt modelId="{B6248688-34D0-4E5C-948B-21094D9C20B7}" type="pres">
      <dgm:prSet presAssocID="{1C8CAA19-ED75-4EC9-8AA2-4EA4F1432864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07DF1B1-17E7-482E-9E0D-DC0C0B69AE61}" type="pres">
      <dgm:prSet presAssocID="{1C8CAA19-ED75-4EC9-8AA2-4EA4F1432864}" presName="spaceRect" presStyleCnt="0"/>
      <dgm:spPr/>
    </dgm:pt>
    <dgm:pt modelId="{DA86CEF6-BC3D-4EEA-8FED-D34494E31D8D}" type="pres">
      <dgm:prSet presAssocID="{1C8CAA19-ED75-4EC9-8AA2-4EA4F1432864}" presName="parTx" presStyleLbl="revTx" presStyleIdx="0" presStyleCnt="2">
        <dgm:presLayoutVars>
          <dgm:chMax val="0"/>
          <dgm:chPref val="0"/>
        </dgm:presLayoutVars>
      </dgm:prSet>
      <dgm:spPr/>
    </dgm:pt>
    <dgm:pt modelId="{DE7AA8D3-C6D0-4CCD-B5E8-3A883292B4A0}" type="pres">
      <dgm:prSet presAssocID="{641B8F6B-985C-4687-B686-B1CAF6ED809C}" presName="sibTrans" presStyleCnt="0"/>
      <dgm:spPr/>
    </dgm:pt>
    <dgm:pt modelId="{479AD984-4B42-49E8-B3C2-4CAD9B6E9B1D}" type="pres">
      <dgm:prSet presAssocID="{E9749CB8-662E-44C7-8F55-401957A10CB0}" presName="compNode" presStyleCnt="0"/>
      <dgm:spPr/>
    </dgm:pt>
    <dgm:pt modelId="{24FE7F93-C317-4790-A042-963D7614B21C}" type="pres">
      <dgm:prSet presAssocID="{E9749CB8-662E-44C7-8F55-401957A10CB0}" presName="bgRect" presStyleLbl="bgShp" presStyleIdx="1" presStyleCnt="2"/>
      <dgm:spPr/>
    </dgm:pt>
    <dgm:pt modelId="{CD19BB10-42EA-405A-9808-4559F1B0E27C}" type="pres">
      <dgm:prSet presAssocID="{E9749CB8-662E-44C7-8F55-401957A10CB0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D5B1DDAB-00E3-478F-AD96-045E082D32D9}" type="pres">
      <dgm:prSet presAssocID="{E9749CB8-662E-44C7-8F55-401957A10CB0}" presName="spaceRect" presStyleCnt="0"/>
      <dgm:spPr/>
    </dgm:pt>
    <dgm:pt modelId="{C7460281-C292-4842-A1D0-601CFE2120E5}" type="pres">
      <dgm:prSet presAssocID="{E9749CB8-662E-44C7-8F55-401957A10CB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B5B3EA4-D3D0-4727-BB87-39ADFE18270E}" type="presOf" srcId="{1C8CAA19-ED75-4EC9-8AA2-4EA4F1432864}" destId="{DA86CEF6-BC3D-4EEA-8FED-D34494E31D8D}" srcOrd="0" destOrd="0" presId="urn:microsoft.com/office/officeart/2018/2/layout/IconVerticalSolidList"/>
    <dgm:cxn modelId="{59DD99B8-8FD2-427B-A1BD-098C24CAEC24}" srcId="{6C172998-EF53-409B-BEFF-64C2904A2086}" destId="{1C8CAA19-ED75-4EC9-8AA2-4EA4F1432864}" srcOrd="0" destOrd="0" parTransId="{1E073534-E935-40BF-B944-B75260747E9C}" sibTransId="{641B8F6B-985C-4687-B686-B1CAF6ED809C}"/>
    <dgm:cxn modelId="{E9B541C2-1C92-41AA-BD56-ABA1F6E4C0D6}" type="presOf" srcId="{6C172998-EF53-409B-BEFF-64C2904A2086}" destId="{92927587-D2C3-49B5-A795-14FFECACF173}" srcOrd="0" destOrd="0" presId="urn:microsoft.com/office/officeart/2018/2/layout/IconVerticalSolidList"/>
    <dgm:cxn modelId="{E1B069EC-5F7A-4AB8-916D-98E0C540FE8B}" srcId="{6C172998-EF53-409B-BEFF-64C2904A2086}" destId="{E9749CB8-662E-44C7-8F55-401957A10CB0}" srcOrd="1" destOrd="0" parTransId="{8CA68F44-22CF-49E7-8B0A-88C1BBD8F172}" sibTransId="{3F3269DA-F03F-4C50-8230-D4242EC3014B}"/>
    <dgm:cxn modelId="{7E2502F3-4B81-4CDC-8523-7C7DAAFB4729}" type="presOf" srcId="{E9749CB8-662E-44C7-8F55-401957A10CB0}" destId="{C7460281-C292-4842-A1D0-601CFE2120E5}" srcOrd="0" destOrd="0" presId="urn:microsoft.com/office/officeart/2018/2/layout/IconVerticalSolidList"/>
    <dgm:cxn modelId="{E8E1448A-9EE8-4378-B368-FDAE65E6361B}" type="presParOf" srcId="{92927587-D2C3-49B5-A795-14FFECACF173}" destId="{ACA9EDA9-986D-4ED5-94E1-B646531AD3A8}" srcOrd="0" destOrd="0" presId="urn:microsoft.com/office/officeart/2018/2/layout/IconVerticalSolidList"/>
    <dgm:cxn modelId="{6EFA7613-DDC5-4765-B399-CF3C3E45FFB6}" type="presParOf" srcId="{ACA9EDA9-986D-4ED5-94E1-B646531AD3A8}" destId="{1B04D5A7-1044-415C-938A-274EC1E74A88}" srcOrd="0" destOrd="0" presId="urn:microsoft.com/office/officeart/2018/2/layout/IconVerticalSolidList"/>
    <dgm:cxn modelId="{743D7146-0339-4C24-A204-013DE147E1C7}" type="presParOf" srcId="{ACA9EDA9-986D-4ED5-94E1-B646531AD3A8}" destId="{B6248688-34D0-4E5C-948B-21094D9C20B7}" srcOrd="1" destOrd="0" presId="urn:microsoft.com/office/officeart/2018/2/layout/IconVerticalSolidList"/>
    <dgm:cxn modelId="{C88B48E7-7DF6-4680-BE72-7C6B33B70D16}" type="presParOf" srcId="{ACA9EDA9-986D-4ED5-94E1-B646531AD3A8}" destId="{A07DF1B1-17E7-482E-9E0D-DC0C0B69AE61}" srcOrd="2" destOrd="0" presId="urn:microsoft.com/office/officeart/2018/2/layout/IconVerticalSolidList"/>
    <dgm:cxn modelId="{62F4E4C4-1F93-4F64-982D-74D5698F0F90}" type="presParOf" srcId="{ACA9EDA9-986D-4ED5-94E1-B646531AD3A8}" destId="{DA86CEF6-BC3D-4EEA-8FED-D34494E31D8D}" srcOrd="3" destOrd="0" presId="urn:microsoft.com/office/officeart/2018/2/layout/IconVerticalSolidList"/>
    <dgm:cxn modelId="{59267B8B-9E24-4998-A73B-AA53A851B886}" type="presParOf" srcId="{92927587-D2C3-49B5-A795-14FFECACF173}" destId="{DE7AA8D3-C6D0-4CCD-B5E8-3A883292B4A0}" srcOrd="1" destOrd="0" presId="urn:microsoft.com/office/officeart/2018/2/layout/IconVerticalSolidList"/>
    <dgm:cxn modelId="{CB3B5BC5-577A-4810-AEA8-FA6044DE90D7}" type="presParOf" srcId="{92927587-D2C3-49B5-A795-14FFECACF173}" destId="{479AD984-4B42-49E8-B3C2-4CAD9B6E9B1D}" srcOrd="2" destOrd="0" presId="urn:microsoft.com/office/officeart/2018/2/layout/IconVerticalSolidList"/>
    <dgm:cxn modelId="{9468AF1A-1E9F-4C35-99C0-34DB8E2FE14F}" type="presParOf" srcId="{479AD984-4B42-49E8-B3C2-4CAD9B6E9B1D}" destId="{24FE7F93-C317-4790-A042-963D7614B21C}" srcOrd="0" destOrd="0" presId="urn:microsoft.com/office/officeart/2018/2/layout/IconVerticalSolidList"/>
    <dgm:cxn modelId="{B0F816ED-4DA6-428F-AB0E-263B1EB7A2BD}" type="presParOf" srcId="{479AD984-4B42-49E8-B3C2-4CAD9B6E9B1D}" destId="{CD19BB10-42EA-405A-9808-4559F1B0E27C}" srcOrd="1" destOrd="0" presId="urn:microsoft.com/office/officeart/2018/2/layout/IconVerticalSolidList"/>
    <dgm:cxn modelId="{B134A8D0-A0B7-407D-ABB1-00257197ECA0}" type="presParOf" srcId="{479AD984-4B42-49E8-B3C2-4CAD9B6E9B1D}" destId="{D5B1DDAB-00E3-478F-AD96-045E082D32D9}" srcOrd="2" destOrd="0" presId="urn:microsoft.com/office/officeart/2018/2/layout/IconVerticalSolidList"/>
    <dgm:cxn modelId="{2CCBC582-E9BE-4B2D-8A13-E8A4922A59F8}" type="presParOf" srcId="{479AD984-4B42-49E8-B3C2-4CAD9B6E9B1D}" destId="{C7460281-C292-4842-A1D0-601CFE2120E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CDB87-79EC-47D6-95B8-F849939D8FF1}">
      <dsp:nvSpPr>
        <dsp:cNvPr id="0" name=""/>
        <dsp:cNvSpPr/>
      </dsp:nvSpPr>
      <dsp:spPr>
        <a:xfrm>
          <a:off x="0" y="640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AFCFD-3411-49ED-A723-D41E81E5C1E6}">
      <dsp:nvSpPr>
        <dsp:cNvPr id="0" name=""/>
        <dsp:cNvSpPr/>
      </dsp:nvSpPr>
      <dsp:spPr>
        <a:xfrm>
          <a:off x="0" y="640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00B050"/>
              </a:solidFill>
              <a:latin typeface="Amasis MT Pro Medium" panose="02040604050005020304" pitchFamily="18" charset="0"/>
            </a:rPr>
            <a:t>2025–2026 Changes (Effective July 1, 2025)</a:t>
          </a:r>
          <a:endParaRPr lang="en-US" sz="1900" kern="1200" dirty="0">
            <a:solidFill>
              <a:srgbClr val="00B050"/>
            </a:solidFill>
            <a:latin typeface="Amasis MT Pro Medium" panose="02040604050005020304" pitchFamily="18" charset="0"/>
          </a:endParaRPr>
        </a:p>
      </dsp:txBody>
      <dsp:txXfrm>
        <a:off x="0" y="640"/>
        <a:ext cx="8458200" cy="291537"/>
      </dsp:txXfrm>
    </dsp:sp>
    <dsp:sp modelId="{D1140209-F552-4167-9652-B2411E316537}">
      <dsp:nvSpPr>
        <dsp:cNvPr id="0" name=""/>
        <dsp:cNvSpPr/>
      </dsp:nvSpPr>
      <dsp:spPr>
        <a:xfrm>
          <a:off x="0" y="292177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F1C23-3715-4237-AE10-D6345178D49B}">
      <dsp:nvSpPr>
        <dsp:cNvPr id="0" name=""/>
        <dsp:cNvSpPr/>
      </dsp:nvSpPr>
      <dsp:spPr>
        <a:xfrm>
          <a:off x="0" y="292177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Added Sugars Limits:</a:t>
          </a:r>
        </a:p>
      </dsp:txBody>
      <dsp:txXfrm>
        <a:off x="0" y="292177"/>
        <a:ext cx="8458200" cy="291537"/>
      </dsp:txXfrm>
    </dsp:sp>
    <dsp:sp modelId="{51CE6502-D360-4003-9947-FB7EED20392F}">
      <dsp:nvSpPr>
        <dsp:cNvPr id="0" name=""/>
        <dsp:cNvSpPr/>
      </dsp:nvSpPr>
      <dsp:spPr>
        <a:xfrm>
          <a:off x="0" y="583715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8A4859-929A-469B-8556-3DDEEB6A1D59}">
      <dsp:nvSpPr>
        <dsp:cNvPr id="0" name=""/>
        <dsp:cNvSpPr/>
      </dsp:nvSpPr>
      <dsp:spPr>
        <a:xfrm>
          <a:off x="0" y="583715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• </a:t>
          </a: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Cereals ≤ 6g/oz</a:t>
          </a:r>
        </a:p>
      </dsp:txBody>
      <dsp:txXfrm>
        <a:off x="0" y="583715"/>
        <a:ext cx="8458200" cy="291537"/>
      </dsp:txXfrm>
    </dsp:sp>
    <dsp:sp modelId="{794BA9B5-75BF-42DC-9E9E-92516F9CE611}">
      <dsp:nvSpPr>
        <dsp:cNvPr id="0" name=""/>
        <dsp:cNvSpPr/>
      </dsp:nvSpPr>
      <dsp:spPr>
        <a:xfrm>
          <a:off x="0" y="875252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1E87C-871D-4A1F-8689-2680899B54DD}">
      <dsp:nvSpPr>
        <dsp:cNvPr id="0" name=""/>
        <dsp:cNvSpPr/>
      </dsp:nvSpPr>
      <dsp:spPr>
        <a:xfrm>
          <a:off x="0" y="875252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• </a:t>
          </a: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Yogurt ≤ 12g/6 oz</a:t>
          </a:r>
        </a:p>
      </dsp:txBody>
      <dsp:txXfrm>
        <a:off x="0" y="875252"/>
        <a:ext cx="8458200" cy="291537"/>
      </dsp:txXfrm>
    </dsp:sp>
    <dsp:sp modelId="{4C305150-98E3-41B4-8602-11E4B0E4DD1E}">
      <dsp:nvSpPr>
        <dsp:cNvPr id="0" name=""/>
        <dsp:cNvSpPr/>
      </dsp:nvSpPr>
      <dsp:spPr>
        <a:xfrm>
          <a:off x="0" y="1166789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CAA84-EAAD-4D51-89D8-08F9C8F2BDBD}">
      <dsp:nvSpPr>
        <dsp:cNvPr id="0" name=""/>
        <dsp:cNvSpPr/>
      </dsp:nvSpPr>
      <dsp:spPr>
        <a:xfrm>
          <a:off x="0" y="1166789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• </a:t>
          </a: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Flavored Milk ≤ 10g/8 oz</a:t>
          </a:r>
        </a:p>
      </dsp:txBody>
      <dsp:txXfrm>
        <a:off x="0" y="1166789"/>
        <a:ext cx="8458200" cy="291537"/>
      </dsp:txXfrm>
    </dsp:sp>
    <dsp:sp modelId="{908E74E1-D95F-4FCC-9337-6378D61D43A4}">
      <dsp:nvSpPr>
        <dsp:cNvPr id="0" name=""/>
        <dsp:cNvSpPr/>
      </dsp:nvSpPr>
      <dsp:spPr>
        <a:xfrm>
          <a:off x="0" y="1458326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0279A-4371-4365-9041-2F8771BAD358}">
      <dsp:nvSpPr>
        <dsp:cNvPr id="0" name=""/>
        <dsp:cNvSpPr/>
      </dsp:nvSpPr>
      <dsp:spPr>
        <a:xfrm>
          <a:off x="0" y="1458326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Grain-Based Desserts no longer creditable</a:t>
          </a:r>
        </a:p>
      </dsp:txBody>
      <dsp:txXfrm>
        <a:off x="0" y="1458326"/>
        <a:ext cx="8458200" cy="291537"/>
      </dsp:txXfrm>
    </dsp:sp>
    <dsp:sp modelId="{EBE62147-59B1-4FA5-91D4-30132E0CD8F3}">
      <dsp:nvSpPr>
        <dsp:cNvPr id="0" name=""/>
        <dsp:cNvSpPr/>
      </dsp:nvSpPr>
      <dsp:spPr>
        <a:xfrm>
          <a:off x="0" y="1749863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8A9FD-14EA-43A3-89C6-AD8FCB67BDBD}">
      <dsp:nvSpPr>
        <dsp:cNvPr id="0" name=""/>
        <dsp:cNvSpPr/>
      </dsp:nvSpPr>
      <dsp:spPr>
        <a:xfrm>
          <a:off x="0" y="1749863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Snack focus: whole grain-rich &amp; reduced juice</a:t>
          </a:r>
        </a:p>
      </dsp:txBody>
      <dsp:txXfrm>
        <a:off x="0" y="1749863"/>
        <a:ext cx="8458200" cy="291537"/>
      </dsp:txXfrm>
    </dsp:sp>
    <dsp:sp modelId="{A17927A5-4A01-4C42-8832-1B1C60E9A286}">
      <dsp:nvSpPr>
        <dsp:cNvPr id="0" name=""/>
        <dsp:cNvSpPr/>
      </dsp:nvSpPr>
      <dsp:spPr>
        <a:xfrm>
          <a:off x="0" y="2041400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67B5B-B63D-476B-A1B3-72D6FD824FB0}">
      <dsp:nvSpPr>
        <dsp:cNvPr id="0" name=""/>
        <dsp:cNvSpPr/>
      </dsp:nvSpPr>
      <dsp:spPr>
        <a:xfrm>
          <a:off x="0" y="2041400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0" y="2041400"/>
        <a:ext cx="8458200" cy="291537"/>
      </dsp:txXfrm>
    </dsp:sp>
    <dsp:sp modelId="{66E3201E-7FBA-422B-9331-813F5FF03F1A}">
      <dsp:nvSpPr>
        <dsp:cNvPr id="0" name=""/>
        <dsp:cNvSpPr/>
      </dsp:nvSpPr>
      <dsp:spPr>
        <a:xfrm>
          <a:off x="0" y="2332937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F4591-841C-4157-AF25-CCF49A9B05EE}">
      <dsp:nvSpPr>
        <dsp:cNvPr id="0" name=""/>
        <dsp:cNvSpPr/>
      </dsp:nvSpPr>
      <dsp:spPr>
        <a:xfrm>
          <a:off x="0" y="2332937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FFC000"/>
              </a:solidFill>
              <a:latin typeface="Amasis MT Pro Medium" panose="02040604050005020304" pitchFamily="18" charset="0"/>
            </a:rPr>
            <a:t>2027–2028 Changes (Full Implementation)</a:t>
          </a:r>
          <a:endParaRPr lang="en-US" sz="1900" kern="1200" dirty="0">
            <a:solidFill>
              <a:srgbClr val="FFC000"/>
            </a:solidFill>
            <a:latin typeface="Amasis MT Pro Medium" panose="02040604050005020304" pitchFamily="18" charset="0"/>
          </a:endParaRPr>
        </a:p>
      </dsp:txBody>
      <dsp:txXfrm>
        <a:off x="0" y="2332937"/>
        <a:ext cx="8458200" cy="291537"/>
      </dsp:txXfrm>
    </dsp:sp>
    <dsp:sp modelId="{494807A8-4D64-4FDB-9652-06DAE5EA5554}">
      <dsp:nvSpPr>
        <dsp:cNvPr id="0" name=""/>
        <dsp:cNvSpPr/>
      </dsp:nvSpPr>
      <dsp:spPr>
        <a:xfrm>
          <a:off x="0" y="2624474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36F3A-888F-465C-B9B1-000365DCBB07}">
      <dsp:nvSpPr>
        <dsp:cNvPr id="0" name=""/>
        <dsp:cNvSpPr/>
      </dsp:nvSpPr>
      <dsp:spPr>
        <a:xfrm>
          <a:off x="0" y="2624475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Added Sugars ≤ 10% weekly calories</a:t>
          </a:r>
        </a:p>
      </dsp:txBody>
      <dsp:txXfrm>
        <a:off x="0" y="2624475"/>
        <a:ext cx="8458200" cy="291537"/>
      </dsp:txXfrm>
    </dsp:sp>
    <dsp:sp modelId="{6F40F5A5-5144-4232-9D43-D1C9265007C5}">
      <dsp:nvSpPr>
        <dsp:cNvPr id="0" name=""/>
        <dsp:cNvSpPr/>
      </dsp:nvSpPr>
      <dsp:spPr>
        <a:xfrm>
          <a:off x="0" y="2916012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503E7-21D8-4A1B-8626-52016A5633B6}">
      <dsp:nvSpPr>
        <dsp:cNvPr id="0" name=""/>
        <dsp:cNvSpPr/>
      </dsp:nvSpPr>
      <dsp:spPr>
        <a:xfrm>
          <a:off x="0" y="2916012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Continued sodium reductions</a:t>
          </a:r>
        </a:p>
      </dsp:txBody>
      <dsp:txXfrm>
        <a:off x="0" y="2916012"/>
        <a:ext cx="8458200" cy="291537"/>
      </dsp:txXfrm>
    </dsp:sp>
    <dsp:sp modelId="{1195233D-A9D0-41E8-8F7D-3D366DEA6E07}">
      <dsp:nvSpPr>
        <dsp:cNvPr id="0" name=""/>
        <dsp:cNvSpPr/>
      </dsp:nvSpPr>
      <dsp:spPr>
        <a:xfrm>
          <a:off x="0" y="3207549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ECC88-CC78-407E-8450-0E6C49D1121C}">
      <dsp:nvSpPr>
        <dsp:cNvPr id="0" name=""/>
        <dsp:cNvSpPr/>
      </dsp:nvSpPr>
      <dsp:spPr>
        <a:xfrm>
          <a:off x="0" y="3207549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Maintain whole grain-rich requirements</a:t>
          </a:r>
        </a:p>
      </dsp:txBody>
      <dsp:txXfrm>
        <a:off x="0" y="3207549"/>
        <a:ext cx="8458200" cy="291537"/>
      </dsp:txXfrm>
    </dsp:sp>
    <dsp:sp modelId="{054FFEB2-A63B-4067-9E0D-956F87DD4214}">
      <dsp:nvSpPr>
        <dsp:cNvPr id="0" name=""/>
        <dsp:cNvSpPr/>
      </dsp:nvSpPr>
      <dsp:spPr>
        <a:xfrm>
          <a:off x="0" y="3499086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29E02-0459-40FD-995D-72FE88D4CD73}">
      <dsp:nvSpPr>
        <dsp:cNvPr id="0" name=""/>
        <dsp:cNvSpPr/>
      </dsp:nvSpPr>
      <dsp:spPr>
        <a:xfrm>
          <a:off x="0" y="3499086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0" y="3499086"/>
        <a:ext cx="8458200" cy="291537"/>
      </dsp:txXfrm>
    </dsp:sp>
    <dsp:sp modelId="{F52AF665-0BA4-4F3F-879A-6CE1B9D303C3}">
      <dsp:nvSpPr>
        <dsp:cNvPr id="0" name=""/>
        <dsp:cNvSpPr/>
      </dsp:nvSpPr>
      <dsp:spPr>
        <a:xfrm>
          <a:off x="0" y="3790623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809CE-CB4A-4A24-A010-6B6EBE5C57BB}">
      <dsp:nvSpPr>
        <dsp:cNvPr id="0" name=""/>
        <dsp:cNvSpPr/>
      </dsp:nvSpPr>
      <dsp:spPr>
        <a:xfrm>
          <a:off x="0" y="3790623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FF0000"/>
              </a:solidFill>
              <a:latin typeface="Amasis MT Pro Medium" panose="02040604050005020304" pitchFamily="18" charset="0"/>
            </a:rPr>
            <a:t>Snack &amp; Product Trends</a:t>
          </a:r>
          <a:endParaRPr lang="en-US" sz="1900" kern="1200" dirty="0">
            <a:solidFill>
              <a:srgbClr val="FF0000"/>
            </a:solidFill>
            <a:latin typeface="Amasis MT Pro Medium" panose="02040604050005020304" pitchFamily="18" charset="0"/>
          </a:endParaRPr>
        </a:p>
      </dsp:txBody>
      <dsp:txXfrm>
        <a:off x="0" y="3790623"/>
        <a:ext cx="8458200" cy="291537"/>
      </dsp:txXfrm>
    </dsp:sp>
    <dsp:sp modelId="{20D20BD2-BDAC-4792-87CB-3D1FFD5A019A}">
      <dsp:nvSpPr>
        <dsp:cNvPr id="0" name=""/>
        <dsp:cNvSpPr/>
      </dsp:nvSpPr>
      <dsp:spPr>
        <a:xfrm>
          <a:off x="0" y="4082160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7A27CE-F7F6-4848-9FEC-38BB712A5880}">
      <dsp:nvSpPr>
        <dsp:cNvPr id="0" name=""/>
        <dsp:cNvSpPr/>
      </dsp:nvSpPr>
      <dsp:spPr>
        <a:xfrm>
          <a:off x="0" y="4082160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Shift away from high sugar cereals &amp; desserts</a:t>
          </a:r>
        </a:p>
      </dsp:txBody>
      <dsp:txXfrm>
        <a:off x="0" y="4082160"/>
        <a:ext cx="8458200" cy="291537"/>
      </dsp:txXfrm>
    </dsp:sp>
    <dsp:sp modelId="{3B735EF7-99EF-4E3C-8AAA-EBE3A0401D44}">
      <dsp:nvSpPr>
        <dsp:cNvPr id="0" name=""/>
        <dsp:cNvSpPr/>
      </dsp:nvSpPr>
      <dsp:spPr>
        <a:xfrm>
          <a:off x="0" y="4373697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0AE1F-D8F4-44B0-975B-E244F841EC0B}">
      <dsp:nvSpPr>
        <dsp:cNvPr id="0" name=""/>
        <dsp:cNvSpPr/>
      </dsp:nvSpPr>
      <dsp:spPr>
        <a:xfrm>
          <a:off x="0" y="4373697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Increased review of artificial dyes &amp; additives</a:t>
          </a:r>
        </a:p>
      </dsp:txBody>
      <dsp:txXfrm>
        <a:off x="0" y="4373697"/>
        <a:ext cx="8458200" cy="291537"/>
      </dsp:txXfrm>
    </dsp:sp>
    <dsp:sp modelId="{BA662854-695F-42E7-9FC3-93C542E2EE46}">
      <dsp:nvSpPr>
        <dsp:cNvPr id="0" name=""/>
        <dsp:cNvSpPr/>
      </dsp:nvSpPr>
      <dsp:spPr>
        <a:xfrm>
          <a:off x="0" y="4665234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19581-1991-4E8F-9094-3893A8664D9D}">
      <dsp:nvSpPr>
        <dsp:cNvPr id="0" name=""/>
        <dsp:cNvSpPr/>
      </dsp:nvSpPr>
      <dsp:spPr>
        <a:xfrm>
          <a:off x="0" y="4665234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Changes in chips &amp; cereals (e.g., Doritos)</a:t>
          </a:r>
        </a:p>
      </dsp:txBody>
      <dsp:txXfrm>
        <a:off x="0" y="4665234"/>
        <a:ext cx="8458200" cy="291537"/>
      </dsp:txXfrm>
    </dsp:sp>
    <dsp:sp modelId="{CDBA8E4C-39DD-4BD4-A770-73897418150E}">
      <dsp:nvSpPr>
        <dsp:cNvPr id="0" name=""/>
        <dsp:cNvSpPr/>
      </dsp:nvSpPr>
      <dsp:spPr>
        <a:xfrm>
          <a:off x="0" y="4956772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70400-A804-44BE-BD7D-112474EFF7C4}">
      <dsp:nvSpPr>
        <dsp:cNvPr id="0" name=""/>
        <dsp:cNvSpPr/>
      </dsp:nvSpPr>
      <dsp:spPr>
        <a:xfrm>
          <a:off x="0" y="4956772"/>
          <a:ext cx="8458200" cy="291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>
                  <a:lumMod val="75000"/>
                </a:schemeClr>
              </a:solidFill>
              <a:latin typeface="Lucida Bright" panose="02040602050505020304" pitchFamily="18" charset="0"/>
            </a:rPr>
            <a:t>More whole, minimally processed options</a:t>
          </a:r>
        </a:p>
      </dsp:txBody>
      <dsp:txXfrm>
        <a:off x="0" y="4956772"/>
        <a:ext cx="8458200" cy="2915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DA2B0-4258-4AFB-8C12-B65EEA4C5748}">
      <dsp:nvSpPr>
        <dsp:cNvPr id="0" name=""/>
        <dsp:cNvSpPr/>
      </dsp:nvSpPr>
      <dsp:spPr>
        <a:xfrm>
          <a:off x="0" y="424"/>
          <a:ext cx="7318462" cy="993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6593D-0AE2-4CD7-BEB2-1DBC05D95A79}">
      <dsp:nvSpPr>
        <dsp:cNvPr id="0" name=""/>
        <dsp:cNvSpPr/>
      </dsp:nvSpPr>
      <dsp:spPr>
        <a:xfrm>
          <a:off x="300514" y="223947"/>
          <a:ext cx="546389" cy="5463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25113-0897-45B2-AFDA-7F19B6E10C9B}">
      <dsp:nvSpPr>
        <dsp:cNvPr id="0" name=""/>
        <dsp:cNvSpPr/>
      </dsp:nvSpPr>
      <dsp:spPr>
        <a:xfrm>
          <a:off x="1147418" y="424"/>
          <a:ext cx="6171043" cy="99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9" tIns="105139" rIns="105139" bIns="105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fornian FB" panose="0207040306080B030204" pitchFamily="18" charset="0"/>
            </a:rPr>
            <a:t>This applies to all foods &amp; beverages sold to students on school grounds during the school day (includes al la carte and fundraisers) 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fornian FB" panose="0207040306080B030204" pitchFamily="18" charset="0"/>
            </a:rPr>
            <a:t>Up to 5 fundraiser exemptions per year for BCSD schools</a:t>
          </a:r>
          <a:endParaRPr lang="en-US" sz="1600" kern="1200" dirty="0">
            <a:latin typeface="Californian FB" panose="0207040306080B030204" pitchFamily="18" charset="0"/>
          </a:endParaRPr>
        </a:p>
      </dsp:txBody>
      <dsp:txXfrm>
        <a:off x="1147418" y="424"/>
        <a:ext cx="6171043" cy="993435"/>
      </dsp:txXfrm>
    </dsp:sp>
    <dsp:sp modelId="{E09D69C2-C091-4CE2-8F91-852199DAE41A}">
      <dsp:nvSpPr>
        <dsp:cNvPr id="0" name=""/>
        <dsp:cNvSpPr/>
      </dsp:nvSpPr>
      <dsp:spPr>
        <a:xfrm>
          <a:off x="0" y="1242219"/>
          <a:ext cx="7318462" cy="993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ACC4F-3586-4998-94D9-E6EA9F756F91}">
      <dsp:nvSpPr>
        <dsp:cNvPr id="0" name=""/>
        <dsp:cNvSpPr/>
      </dsp:nvSpPr>
      <dsp:spPr>
        <a:xfrm>
          <a:off x="300514" y="1465742"/>
          <a:ext cx="546389" cy="5463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549FF-6B1F-47A0-A971-31F8657F847F}">
      <dsp:nvSpPr>
        <dsp:cNvPr id="0" name=""/>
        <dsp:cNvSpPr/>
      </dsp:nvSpPr>
      <dsp:spPr>
        <a:xfrm>
          <a:off x="1147418" y="1242219"/>
          <a:ext cx="6171043" cy="99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9" tIns="105139" rIns="105139" bIns="105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fornian FB" panose="0207040306080B030204" pitchFamily="18" charset="0"/>
            </a:rPr>
            <a:t>Low-fat and fat-free milk permitted by the NSLP/BSP     100% fruit or vegetable juice     8 </a:t>
          </a:r>
          <a:r>
            <a:rPr lang="en-US" sz="1600" b="1" kern="1200" dirty="0" err="1">
              <a:latin typeface="Californian FB" panose="0207040306080B030204" pitchFamily="18" charset="0"/>
            </a:rPr>
            <a:t>fl</a:t>
          </a:r>
          <a:r>
            <a:rPr lang="en-US" sz="1600" b="1" kern="1200" dirty="0">
              <a:latin typeface="Californian FB" panose="0207040306080B030204" pitchFamily="18" charset="0"/>
            </a:rPr>
            <a:t> oz for elementary; 12 </a:t>
          </a:r>
          <a:r>
            <a:rPr lang="en-US" sz="1600" b="1" kern="1200" dirty="0" err="1">
              <a:latin typeface="Californian FB" panose="0207040306080B030204" pitchFamily="18" charset="0"/>
            </a:rPr>
            <a:t>fl</a:t>
          </a:r>
          <a:r>
            <a:rPr lang="en-US" sz="1600" b="1" kern="1200" dirty="0">
              <a:latin typeface="Californian FB" panose="0207040306080B030204" pitchFamily="18" charset="0"/>
            </a:rPr>
            <a:t> oz for secondary</a:t>
          </a:r>
          <a:endParaRPr lang="en-US" sz="1600" kern="1200" dirty="0">
            <a:latin typeface="Californian FB" panose="0207040306080B030204" pitchFamily="18" charset="0"/>
          </a:endParaRPr>
        </a:p>
      </dsp:txBody>
      <dsp:txXfrm>
        <a:off x="1147418" y="1242219"/>
        <a:ext cx="6171043" cy="993435"/>
      </dsp:txXfrm>
    </dsp:sp>
    <dsp:sp modelId="{0AF0080B-333E-4437-BDDE-33919AD51458}">
      <dsp:nvSpPr>
        <dsp:cNvPr id="0" name=""/>
        <dsp:cNvSpPr/>
      </dsp:nvSpPr>
      <dsp:spPr>
        <a:xfrm>
          <a:off x="0" y="2484014"/>
          <a:ext cx="7318462" cy="993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FD82B7-FBAD-4C8A-8A24-B39460035D10}">
      <dsp:nvSpPr>
        <dsp:cNvPr id="0" name=""/>
        <dsp:cNvSpPr/>
      </dsp:nvSpPr>
      <dsp:spPr>
        <a:xfrm>
          <a:off x="300514" y="2707537"/>
          <a:ext cx="546389" cy="5463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C6BB11-8339-42BB-A43D-FCF216B94A5F}">
      <dsp:nvSpPr>
        <dsp:cNvPr id="0" name=""/>
        <dsp:cNvSpPr/>
      </dsp:nvSpPr>
      <dsp:spPr>
        <a:xfrm>
          <a:off x="1147418" y="2484014"/>
          <a:ext cx="6171043" cy="99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9" tIns="105139" rIns="105139" bIns="105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fornian FB" panose="0207040306080B030204" pitchFamily="18" charset="0"/>
            </a:rPr>
            <a:t>High Schools Only: Low and No-calorie beverages with or with-out caffeine and/or carbonation; calorie-free, flavored</a:t>
          </a:r>
          <a:endParaRPr lang="en-US" sz="1600" kern="1200" dirty="0">
            <a:latin typeface="Californian FB" panose="0207040306080B030204" pitchFamily="18" charset="0"/>
          </a:endParaRPr>
        </a:p>
      </dsp:txBody>
      <dsp:txXfrm>
        <a:off x="1147418" y="2484014"/>
        <a:ext cx="6171043" cy="9934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0EAB5-FBC4-441D-8B52-2AC562BD75F5}">
      <dsp:nvSpPr>
        <dsp:cNvPr id="0" name=""/>
        <dsp:cNvSpPr/>
      </dsp:nvSpPr>
      <dsp:spPr>
        <a:xfrm>
          <a:off x="563316" y="539241"/>
          <a:ext cx="1749937" cy="1749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6A1EE-820C-4FAF-AD21-167F68F17490}">
      <dsp:nvSpPr>
        <dsp:cNvPr id="0" name=""/>
        <dsp:cNvSpPr/>
      </dsp:nvSpPr>
      <dsp:spPr>
        <a:xfrm>
          <a:off x="936253" y="912178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843EE9-C2E2-42C2-9574-33EE3E6C0317}">
      <dsp:nvSpPr>
        <dsp:cNvPr id="0" name=""/>
        <dsp:cNvSpPr/>
      </dsp:nvSpPr>
      <dsp:spPr>
        <a:xfrm>
          <a:off x="3910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Nutrition Education &amp;</a:t>
          </a:r>
          <a:r>
            <a:rPr lang="en-US" sz="1700" kern="1200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 </a:t>
          </a:r>
          <a:r>
            <a:rPr lang="en-US" sz="1700" b="1" kern="1200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Promotion</a:t>
          </a:r>
          <a:endParaRPr lang="en-US" sz="1700" kern="1200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sp:txBody>
      <dsp:txXfrm>
        <a:off x="3910" y="2834241"/>
        <a:ext cx="2868750" cy="720000"/>
      </dsp:txXfrm>
    </dsp:sp>
    <dsp:sp modelId="{79C7603C-FBC6-4050-8292-B83D5B6BF9CE}">
      <dsp:nvSpPr>
        <dsp:cNvPr id="0" name=""/>
        <dsp:cNvSpPr/>
      </dsp:nvSpPr>
      <dsp:spPr>
        <a:xfrm>
          <a:off x="3934097" y="539241"/>
          <a:ext cx="1749937" cy="1749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459AE-A8FC-4B0E-B898-AE43B63DFF5E}">
      <dsp:nvSpPr>
        <dsp:cNvPr id="0" name=""/>
        <dsp:cNvSpPr/>
      </dsp:nvSpPr>
      <dsp:spPr>
        <a:xfrm>
          <a:off x="4307035" y="912178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D2313-24EA-4262-95ED-E6BDD5B31A52}">
      <dsp:nvSpPr>
        <dsp:cNvPr id="0" name=""/>
        <dsp:cNvSpPr/>
      </dsp:nvSpPr>
      <dsp:spPr>
        <a:xfrm>
          <a:off x="3374691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Physical Activity</a:t>
          </a:r>
          <a:endParaRPr lang="en-US" sz="1700" kern="1200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sp:txBody>
      <dsp:txXfrm>
        <a:off x="3374691" y="2834241"/>
        <a:ext cx="2868750" cy="720000"/>
      </dsp:txXfrm>
    </dsp:sp>
    <dsp:sp modelId="{E1C76C87-E94D-4A8E-B2FC-EB26F1BD4ED0}">
      <dsp:nvSpPr>
        <dsp:cNvPr id="0" name=""/>
        <dsp:cNvSpPr/>
      </dsp:nvSpPr>
      <dsp:spPr>
        <a:xfrm>
          <a:off x="7304879" y="539241"/>
          <a:ext cx="1749937" cy="17499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3F653-60F1-4E12-8B7C-C0F1B537F7E0}">
      <dsp:nvSpPr>
        <dsp:cNvPr id="0" name=""/>
        <dsp:cNvSpPr/>
      </dsp:nvSpPr>
      <dsp:spPr>
        <a:xfrm>
          <a:off x="7677816" y="912178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7BA85-09B7-4D96-BAEE-89B13CD31FB9}">
      <dsp:nvSpPr>
        <dsp:cNvPr id="0" name=""/>
        <dsp:cNvSpPr/>
      </dsp:nvSpPr>
      <dsp:spPr>
        <a:xfrm>
          <a:off x="6745472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>
              <a:solidFill>
                <a:schemeClr val="accent4">
                  <a:lumMod val="50000"/>
                </a:schemeClr>
              </a:solidFill>
              <a:latin typeface="Lucida Bright" panose="02040602050505020304" pitchFamily="18" charset="0"/>
            </a:rPr>
            <a:t>Other School-Based Wellness Activities</a:t>
          </a:r>
          <a:endParaRPr lang="en-US" sz="1700" kern="1200" dirty="0">
            <a:solidFill>
              <a:schemeClr val="accent4">
                <a:lumMod val="50000"/>
              </a:schemeClr>
            </a:solidFill>
            <a:latin typeface="Lucida Bright" panose="02040602050505020304" pitchFamily="18" charset="0"/>
          </a:endParaRPr>
        </a:p>
      </dsp:txBody>
      <dsp:txXfrm>
        <a:off x="6745472" y="2834241"/>
        <a:ext cx="2868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4D5A7-1044-415C-938A-274EC1E74A88}">
      <dsp:nvSpPr>
        <dsp:cNvPr id="0" name=""/>
        <dsp:cNvSpPr/>
      </dsp:nvSpPr>
      <dsp:spPr>
        <a:xfrm>
          <a:off x="0" y="809181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48688-34D0-4E5C-948B-21094D9C20B7}">
      <dsp:nvSpPr>
        <dsp:cNvPr id="0" name=""/>
        <dsp:cNvSpPr/>
      </dsp:nvSpPr>
      <dsp:spPr>
        <a:xfrm>
          <a:off x="451896" y="1145303"/>
          <a:ext cx="821630" cy="8216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6CEF6-BC3D-4EEA-8FED-D34494E31D8D}">
      <dsp:nvSpPr>
        <dsp:cNvPr id="0" name=""/>
        <dsp:cNvSpPr/>
      </dsp:nvSpPr>
      <dsp:spPr>
        <a:xfrm>
          <a:off x="1725424" y="809181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Wellness Goals &amp; Results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2025-2026</a:t>
          </a:r>
        </a:p>
      </dsp:txBody>
      <dsp:txXfrm>
        <a:off x="1725424" y="809181"/>
        <a:ext cx="4903379" cy="1493874"/>
      </dsp:txXfrm>
    </dsp:sp>
    <dsp:sp modelId="{24FE7F93-C317-4790-A042-963D7614B21C}">
      <dsp:nvSpPr>
        <dsp:cNvPr id="0" name=""/>
        <dsp:cNvSpPr/>
      </dsp:nvSpPr>
      <dsp:spPr>
        <a:xfrm>
          <a:off x="0" y="2676524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9BB10-42EA-405A-9808-4559F1B0E27C}">
      <dsp:nvSpPr>
        <dsp:cNvPr id="0" name=""/>
        <dsp:cNvSpPr/>
      </dsp:nvSpPr>
      <dsp:spPr>
        <a:xfrm>
          <a:off x="451896" y="3012646"/>
          <a:ext cx="821630" cy="8216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60281-C292-4842-A1D0-601CFE2120E5}">
      <dsp:nvSpPr>
        <dsp:cNvPr id="0" name=""/>
        <dsp:cNvSpPr/>
      </dsp:nvSpPr>
      <dsp:spPr>
        <a:xfrm>
          <a:off x="1725424" y="2676524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Suggestions for 2026-2027 Wellness Activities</a:t>
          </a:r>
        </a:p>
      </dsp:txBody>
      <dsp:txXfrm>
        <a:off x="1725424" y="2676524"/>
        <a:ext cx="4903379" cy="1493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82B951-AFFF-3499-FDE3-02A7F0BD15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5896A-FCE2-110F-B202-A8E435372D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69F83-204D-4778-AAD0-A0F851A3AEEE}" type="datetimeFigureOut">
              <a:rPr lang="en-US" smtClean="0"/>
              <a:t>4/21/2026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BFBA0-47AD-543A-6AE4-769D8F8658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FC355-FEF6-ED8F-8D0E-F362E204A0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69D59-B021-49CB-887D-52B8FEE1CE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69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E3C21-C3CB-4B8D-9033-56C1B3CE75FA}" type="datetimeFigureOut">
              <a:rPr lang="en-US" smtClean="0"/>
              <a:t>4/21/2026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2C3C-A191-48C2-A7E8-9C96AF841A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4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8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93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57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06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55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to allow MUSC/Boeing reps to share their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32C3C-A191-48C2-A7E8-9C96AF841A7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12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2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4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3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9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35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5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3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6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5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6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189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13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1827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83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124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77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BECDFC6B-0742-962E-44A1-19C9C173B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0848" y="425303"/>
            <a:ext cx="11305217" cy="6007394"/>
          </a:xfrm>
          <a:prstGeom prst="rect">
            <a:avLst/>
          </a:prstGeom>
          <a:effectLst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633046"/>
            <a:ext cx="10571998" cy="3366198"/>
          </a:xfrm>
          <a:ln>
            <a:noFill/>
          </a:ln>
          <a:effectLst/>
        </p:spPr>
        <p:txBody>
          <a:bodyPr/>
          <a:lstStyle>
            <a:lvl1pPr algn="ctr">
              <a:defRPr sz="7200" b="1" spc="-30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37155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ADBC817-DA57-A518-5544-0D3B819C7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873FFF3-C7B6-C678-1B03-17FBD0D5A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6174" y="425303"/>
            <a:ext cx="5379242" cy="598343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217" y="924167"/>
            <a:ext cx="4383156" cy="5009322"/>
          </a:xfrm>
          <a:solidFill>
            <a:schemeClr val="accent1">
              <a:lumMod val="50000"/>
            </a:schemeClr>
          </a:solidFill>
          <a:effectLst>
            <a:outerShdw blurRad="254000" dist="50800" dir="2700000" algn="ctr" rotWithShape="0">
              <a:prstClr val="black">
                <a:alpha val="25000"/>
              </a:prstClr>
            </a:outerShdw>
          </a:effectLst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0FE23B-34E3-BAAF-E01D-BE221B4A94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924512"/>
            <a:ext cx="4750904" cy="5008977"/>
          </a:xfrm>
        </p:spPr>
        <p:txBody>
          <a:bodyPr/>
          <a:lstStyle>
            <a:lvl1pPr marL="0" indent="0">
              <a:buNone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3561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905615-9FD2-EBB3-89AB-555B373EB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3955" y="414670"/>
            <a:ext cx="7132110" cy="601802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B638DB-3E00-7F4B-D4B7-9D7F09056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459" y="420624"/>
            <a:ext cx="4183496" cy="601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EED07-CDD5-9244-28FA-5195E6795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35934" y="422551"/>
            <a:ext cx="4183495" cy="601014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717" y="924339"/>
            <a:ext cx="3990110" cy="500932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B5AB4E8D-8B32-8B00-8152-856C592BAB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46793" y="924340"/>
            <a:ext cx="5684373" cy="5009322"/>
          </a:xfrm>
          <a:effectLst/>
        </p:spPr>
        <p:txBody>
          <a:bodyPr lIns="0" rIns="0"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1pPr>
            <a:lvl2pPr marL="4572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2pPr>
            <a:lvl3pPr marL="9144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3pPr>
            <a:lvl4pPr marL="13716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4pPr>
            <a:lvl5pPr marL="18288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1238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4A700F-42CA-D7A9-D709-C0017521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rgbClr val="F9E0B9"/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61DA139-D8FD-A752-758D-4F836DFB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353" t="-388" r="-1" b="-254"/>
          <a:stretch/>
        </p:blipFill>
        <p:spPr>
          <a:xfrm rot="16200000" flipH="1">
            <a:off x="210940" y="1589892"/>
            <a:ext cx="5245922" cy="366758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5516" y="1433219"/>
            <a:ext cx="5695102" cy="2092049"/>
          </a:xfrm>
          <a:noFill/>
          <a:effectLst/>
        </p:spPr>
        <p:txBody>
          <a:bodyPr anchor="b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6F37D4-7152-EA75-8D7D-D8F7D6DD9C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50099" y="1974707"/>
            <a:ext cx="2907792" cy="2907792"/>
          </a:xfrm>
          <a:solidFill>
            <a:srgbClr val="F9E0B9"/>
          </a:solidFill>
          <a:effectLst/>
        </p:spPr>
        <p:txBody>
          <a:bodyPr anchor="t"/>
          <a:lstStyle>
            <a:lvl1pPr marL="0" indent="0" algn="ctr"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AFBE5B12-0D10-DA99-093A-2C4FB738B21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96789" y="3525268"/>
            <a:ext cx="5683829" cy="2595429"/>
          </a:xfrm>
          <a:effectLst/>
        </p:spPr>
        <p:txBody>
          <a:bodyPr anchor="t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solidFill>
                  <a:schemeClr val="accent1">
                    <a:lumMod val="50000"/>
                  </a:schemeClr>
                </a:solidFill>
              </a:defRPr>
            </a:lvl1pPr>
            <a:lvl2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algn="ctr">
              <a:buClr>
                <a:schemeClr val="accent1">
                  <a:lumMod val="50000"/>
                </a:schemeClr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9244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3E625C-F0A4-564D-CEE2-6B3595CEB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61889" y="0"/>
            <a:ext cx="6230111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445" y="157637"/>
            <a:ext cx="4851694" cy="2190705"/>
          </a:xfrm>
          <a:noFill/>
          <a:effectLst/>
        </p:spPr>
        <p:txBody>
          <a:bodyPr anchor="b"/>
          <a:lstStyle>
            <a:lvl1pPr algn="l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4D8C78-00C3-F3D7-17C3-F1667E463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999" y="422551"/>
            <a:ext cx="5124893" cy="6010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3E61FD-F54A-5F86-FCED-3BD4C8AA4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353" t="-388" r="-1" b="-254"/>
          <a:stretch/>
        </p:blipFill>
        <p:spPr>
          <a:xfrm flipH="1">
            <a:off x="659106" y="3429000"/>
            <a:ext cx="4589830" cy="27804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F0290F-2D31-F9FB-AD35-B76947AF1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6863" y="776532"/>
            <a:ext cx="3434316" cy="5018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47A5B6-0F99-C044-C209-F3190EEFA3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6663" y="776288"/>
            <a:ext cx="3433762" cy="501808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0E96890F-0832-5087-193F-70CF33DEE0A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592615" y="2505979"/>
            <a:ext cx="4837385" cy="3926717"/>
          </a:xfrm>
          <a:effectLst/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2073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9176A3-24B8-086B-739F-2B3DCE8BE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54300"/>
            <a:ext cx="6858000" cy="121666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96EFAA-0851-646A-8758-C20243901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422551"/>
            <a:ext cx="11424920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685800"/>
            <a:ext cx="10571998" cy="2983528"/>
          </a:xfrm>
          <a:effectLst/>
        </p:spPr>
        <p:txBody>
          <a:bodyPr/>
          <a:lstStyle>
            <a:lvl1pPr algn="ctr">
              <a:defRPr sz="3600" spc="0" baseline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9125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32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5" r:id="rId19"/>
    <p:sldLayoutId id="2147483986" r:id="rId20"/>
    <p:sldLayoutId id="2147483988" r:id="rId21"/>
    <p:sldLayoutId id="2147483990" r:id="rId2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1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A762A4-2E4B-23FB-9F8B-D54C0F90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1282701"/>
            <a:ext cx="5096060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lnSpc>
                <a:spcPct val="90000"/>
              </a:lnSpc>
            </a:pP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br>
              <a:rPr lang="en-US" sz="2200" b="0" noProof="0" dirty="0">
                <a:solidFill>
                  <a:schemeClr val="accent1"/>
                </a:solidFill>
              </a:rPr>
            </a:br>
            <a:endParaRPr lang="en-US" sz="2200" b="0" noProof="0" dirty="0">
              <a:solidFill>
                <a:schemeClr val="accent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124776-EC32-CAEA-C376-C06D160CD7F1}"/>
              </a:ext>
            </a:extLst>
          </p:cNvPr>
          <p:cNvSpPr txBox="1"/>
          <p:nvPr/>
        </p:nvSpPr>
        <p:spPr>
          <a:xfrm>
            <a:off x="1610821" y="673240"/>
            <a:ext cx="897939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600" b="1" dirty="0">
              <a:solidFill>
                <a:srgbClr val="000066"/>
              </a:solidFill>
              <a:latin typeface="Lucida Bright" panose="02040602050505020304" pitchFamily="18" charset="0"/>
              <a:cs typeface="Aparajita" panose="02020603050405020304" pitchFamily="18" charset="0"/>
            </a:endParaRPr>
          </a:p>
          <a:p>
            <a:pPr algn="ctr"/>
            <a:r>
              <a:rPr lang="en-US" sz="66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parajita" panose="02020603050405020304" pitchFamily="18" charset="0"/>
              </a:rPr>
              <a:t>Coordinated School</a:t>
            </a:r>
          </a:p>
          <a:p>
            <a:pPr algn="ctr"/>
            <a:r>
              <a:rPr lang="en-US" sz="66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parajita" panose="02020603050405020304" pitchFamily="18" charset="0"/>
              </a:rPr>
              <a:t>Health Advisory</a:t>
            </a:r>
          </a:p>
          <a:p>
            <a:pPr algn="ctr"/>
            <a:r>
              <a:rPr lang="en-US" sz="6600" b="1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  <a:cs typeface="Aparajita" panose="02020603050405020304" pitchFamily="18" charset="0"/>
              </a:rPr>
              <a:t>Committee</a:t>
            </a:r>
          </a:p>
          <a:p>
            <a:pPr algn="ctr"/>
            <a:endParaRPr lang="en-US" sz="2400" dirty="0">
              <a:solidFill>
                <a:srgbClr val="000066"/>
              </a:solidFill>
              <a:latin typeface="Lucida Bright" panose="02040602050505020304" pitchFamily="18" charset="0"/>
              <a:cs typeface="Aparajita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66"/>
              </a:solidFill>
              <a:latin typeface="Lucida Bright" panose="02040602050505020304" pitchFamily="18" charset="0"/>
              <a:cs typeface="Aparajita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66"/>
              </a:solidFill>
              <a:latin typeface="Lucida Bright" panose="02040602050505020304" pitchFamily="18" charset="0"/>
              <a:cs typeface="Aparajita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66"/>
              </a:solidFill>
              <a:latin typeface="Lucida Bright" panose="02040602050505020304" pitchFamily="18" charset="0"/>
              <a:cs typeface="Aparajita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rgbClr val="000066"/>
                </a:solidFill>
                <a:latin typeface="Lucida Bright" panose="02040602050505020304" pitchFamily="18" charset="0"/>
                <a:cs typeface="Aparajita" panose="02020603050405020304" pitchFamily="18" charset="0"/>
              </a:rPr>
              <a:t>April 21, 2026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93C4A56C-1BAC-CB22-D670-537E50C48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1836"/>
          <a:stretch>
            <a:fillRect/>
          </a:stretch>
        </p:blipFill>
        <p:spPr bwMode="auto">
          <a:xfrm>
            <a:off x="256168" y="250913"/>
            <a:ext cx="3407954" cy="94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83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B7740-ED88-9F6A-89FF-4B0DFAAC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99813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000" dirty="0">
                <a:solidFill>
                  <a:schemeClr val="accent1"/>
                </a:solidFill>
                <a:latin typeface="Lucida Bright" panose="02040602050505020304" pitchFamily="18" charset="0"/>
                <a:cs typeface="AngsanaUPC" panose="020B0502040204020203" pitchFamily="18" charset="-34"/>
              </a:rPr>
              <a:t>Agenda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25282-EE8D-71BA-6317-EECFE3323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447" y="1853212"/>
            <a:ext cx="10122973" cy="4027751"/>
          </a:xfrm>
        </p:spPr>
        <p:txBody>
          <a:bodyPr vert="horz" lIns="91440" tIns="45720" rIns="91440" bIns="45720" rtlCol="0">
            <a:normAutofit/>
          </a:bodyPr>
          <a:lstStyle/>
          <a:p>
            <a:pPr lvl="0" algn="ctr"/>
            <a:r>
              <a:rPr lang="en-US" sz="2800" noProof="0" dirty="0">
                <a:latin typeface="Lucida Bright" panose="02040602050505020304" pitchFamily="18" charset="0"/>
              </a:rPr>
              <a:t>Welcome &amp; Introductions</a:t>
            </a:r>
          </a:p>
          <a:p>
            <a:pPr lvl="0" algn="ctr"/>
            <a:r>
              <a:rPr lang="en-US" sz="2800" noProof="0" dirty="0">
                <a:latin typeface="Lucida Bright" panose="02040602050505020304" pitchFamily="18" charset="0"/>
              </a:rPr>
              <a:t>Overview: What is CSHAC?</a:t>
            </a:r>
          </a:p>
          <a:p>
            <a:pPr lvl="0" algn="ctr"/>
            <a:r>
              <a:rPr lang="en-US" sz="2800" noProof="0" dirty="0">
                <a:latin typeface="Lucida Bright" panose="02040602050505020304" pitchFamily="18" charset="0"/>
              </a:rPr>
              <a:t>Wellness Policy </a:t>
            </a:r>
          </a:p>
          <a:p>
            <a:pPr lvl="0" algn="ctr"/>
            <a:r>
              <a:rPr lang="en-US" sz="2800" dirty="0">
                <a:latin typeface="Lucida Bright" panose="02040602050505020304" pitchFamily="18" charset="0"/>
              </a:rPr>
              <a:t>Nutrition Updates &amp; Smart Snacks</a:t>
            </a:r>
            <a:endParaRPr lang="en-US" sz="2800" noProof="0" dirty="0">
              <a:latin typeface="Lucida Bright" panose="02040602050505020304" pitchFamily="18" charset="0"/>
            </a:endParaRPr>
          </a:p>
          <a:p>
            <a:pPr lvl="0" algn="ctr"/>
            <a:r>
              <a:rPr lang="en-US" sz="2800" dirty="0">
                <a:latin typeface="Lucida Bright" panose="02040602050505020304" pitchFamily="18" charset="0"/>
              </a:rPr>
              <a:t>Physical Education</a:t>
            </a:r>
            <a:endParaRPr lang="en-US" sz="2800" noProof="0" dirty="0">
              <a:latin typeface="Lucida Bright" panose="02040602050505020304" pitchFamily="18" charset="0"/>
            </a:endParaRPr>
          </a:p>
          <a:p>
            <a:pPr lvl="0" algn="ctr"/>
            <a:r>
              <a:rPr lang="en-US" sz="2800" noProof="0" dirty="0">
                <a:latin typeface="Lucida Bright" panose="02040602050505020304" pitchFamily="18" charset="0"/>
              </a:rPr>
              <a:t>Spotlight: MUSC &amp; Boeing Center for Children’s Wellness</a:t>
            </a:r>
          </a:p>
          <a:p>
            <a:pPr lvl="0" algn="ctr"/>
            <a:r>
              <a:rPr lang="en-US" sz="2800" noProof="0" dirty="0">
                <a:latin typeface="Lucida Bright" panose="02040602050505020304" pitchFamily="18" charset="0"/>
              </a:rPr>
              <a:t>Reflecting on Past Goals Setting New Objectives</a:t>
            </a: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4C8BC-E114-3B29-BAB4-ECD0CE6FFF20}"/>
              </a:ext>
            </a:extLst>
          </p:cNvPr>
          <p:cNvSpPr txBox="1"/>
          <p:nvPr/>
        </p:nvSpPr>
        <p:spPr>
          <a:xfrm>
            <a:off x="653163" y="6184815"/>
            <a:ext cx="44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0992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8ECDD0-17F6-3312-AE6D-F7EB95E4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660" y="5014388"/>
            <a:ext cx="8709527" cy="11472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>
                <a:solidFill>
                  <a:schemeClr val="accent2">
                    <a:lumMod val="40000"/>
                    <a:lumOff val="60000"/>
                  </a:schemeClr>
                </a:solidFill>
                <a:latin typeface="Lucida Bright" panose="02040602050505020304" pitchFamily="18" charset="0"/>
              </a:rPr>
              <a:t>Introductions</a:t>
            </a:r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Content Placeholder 2">
            <a:extLst>
              <a:ext uri="{FF2B5EF4-FFF2-40B4-BE49-F238E27FC236}">
                <a16:creationId xmlns:a16="http://schemas.microsoft.com/office/drawing/2014/main" id="{968E4219-A017-31B0-4314-12DC72D656BF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854631399"/>
              </p:ext>
            </p:extLst>
          </p:nvPr>
        </p:nvGraphicFramePr>
        <p:xfrm flipV="1">
          <a:off x="637652" y="166108"/>
          <a:ext cx="10906125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ED85CA4-0FE6-581E-8CC3-AA6F5A58EC49}"/>
              </a:ext>
            </a:extLst>
          </p:cNvPr>
          <p:cNvSpPr txBox="1"/>
          <p:nvPr/>
        </p:nvSpPr>
        <p:spPr>
          <a:xfrm>
            <a:off x="1093304" y="894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75CEA5-0351-130C-B638-176CB678792B}"/>
              </a:ext>
            </a:extLst>
          </p:cNvPr>
          <p:cNvSpPr/>
          <p:nvPr/>
        </p:nvSpPr>
        <p:spPr>
          <a:xfrm>
            <a:off x="621026" y="303373"/>
            <a:ext cx="2322491" cy="3879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u="sng" dirty="0">
                <a:solidFill>
                  <a:schemeClr val="tx1"/>
                </a:solidFill>
                <a:latin typeface="Amasis MT Pro Medium" panose="02040604050005020304" pitchFamily="18" charset="0"/>
              </a:rPr>
              <a:t>Tonya Crosby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Serves as the  designated officer for ensuring compliance with the wellness policy and oversight of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Oversees compliance with all USDA and SC Department of Education reporting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Encourages each school to identify a Wellness Champion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>
              <a:latin typeface="Californian FB" panose="0207040306080B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890325-9338-A66A-9055-91E90550AEF9}"/>
              </a:ext>
            </a:extLst>
          </p:cNvPr>
          <p:cNvSpPr/>
          <p:nvPr/>
        </p:nvSpPr>
        <p:spPr>
          <a:xfrm>
            <a:off x="3466088" y="303373"/>
            <a:ext cx="2347754" cy="3879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u="sng" dirty="0">
                <a:solidFill>
                  <a:schemeClr val="tx1"/>
                </a:solidFill>
                <a:latin typeface="Amasis MT Pro Medium" panose="02040604050005020304" pitchFamily="18" charset="0"/>
              </a:rPr>
              <a:t>David “Scotty” Whaley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Serves as District physical education &amp; health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Oversees compliance for school’s participation in MUSC’s wellness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Communicates with schools and administration district wide initiatives in physical education and health</a:t>
            </a:r>
          </a:p>
          <a:p>
            <a:endParaRPr lang="en-US" sz="1300" dirty="0">
              <a:solidFill>
                <a:srgbClr val="000066"/>
              </a:solidFill>
              <a:latin typeface="Californian FB" panose="0207040306080B030204" pitchFamily="18" charset="0"/>
            </a:endParaRPr>
          </a:p>
          <a:p>
            <a:endParaRPr lang="en-US" sz="1300" dirty="0">
              <a:latin typeface="Californian FB" panose="0207040306080B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B6C4722-FA03-6524-7D4E-1823666FBA9D}"/>
              </a:ext>
            </a:extLst>
          </p:cNvPr>
          <p:cNvSpPr/>
          <p:nvPr/>
        </p:nvSpPr>
        <p:spPr>
          <a:xfrm>
            <a:off x="6418011" y="303373"/>
            <a:ext cx="2360063" cy="3879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u="sng" dirty="0">
                <a:solidFill>
                  <a:schemeClr val="tx1"/>
                </a:solidFill>
                <a:latin typeface="Amasis MT Pro Medium" panose="02040604050005020304" pitchFamily="18" charset="0"/>
              </a:rPr>
              <a:t>Colleen Boulware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Serves as School District Nutritionist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Oversees Smart Snack compliance across all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Leads and coordinates district-wide nutrition education initiatives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latin typeface="Californian FB" panose="0207040306080B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7779EF-7FC5-75F3-082F-4FDC57CA76FD}"/>
              </a:ext>
            </a:extLst>
          </p:cNvPr>
          <p:cNvSpPr/>
          <p:nvPr/>
        </p:nvSpPr>
        <p:spPr>
          <a:xfrm>
            <a:off x="9230486" y="303372"/>
            <a:ext cx="2296082" cy="3879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masis MT Pro Medium" panose="02040604050005020304" pitchFamily="18" charset="0"/>
              </a:rPr>
              <a:t>Roberta Green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Serves as the District’s Director of Food Service Operations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Californian FB" panose="0207040306080B030204" pitchFamily="18" charset="0"/>
              </a:rPr>
              <a:t>Oversees and assists with the operations of community outreach activities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fornian FB" panose="0207040306080B030204" pitchFamily="18" charset="0"/>
                <a:ea typeface="+mn-ea"/>
                <a:cs typeface="+mn-cs"/>
              </a:rPr>
              <a:t>Coordinates district-wide nutrition operations programs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4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>
              <a:solidFill>
                <a:schemeClr val="tx1"/>
              </a:solidFill>
              <a:latin typeface="Californian FB" panose="0207040306080B0302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fornian FB" panose="0207040306080B03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246DC8-7054-2042-D3A9-25D904824F6F}"/>
              </a:ext>
            </a:extLst>
          </p:cNvPr>
          <p:cNvSpPr txBox="1"/>
          <p:nvPr/>
        </p:nvSpPr>
        <p:spPr>
          <a:xfrm>
            <a:off x="541176" y="6232849"/>
            <a:ext cx="44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59076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ECA8A6-26C7-FE2F-5884-A9A56520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02" y="22418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What is CSHAC?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B3CAE4-164C-1794-4A02-4E9559158126}"/>
              </a:ext>
            </a:extLst>
          </p:cNvPr>
          <p:cNvSpPr txBox="1"/>
          <p:nvPr/>
        </p:nvSpPr>
        <p:spPr>
          <a:xfrm>
            <a:off x="1010047" y="1544986"/>
            <a:ext cx="9094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BCSD recognizes student wellness and proper nutrition are related to a student’s well-being, growth, development, and readiness to learn.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544FCC-40DC-281A-188E-CF8F0577A2E6}"/>
              </a:ext>
            </a:extLst>
          </p:cNvPr>
          <p:cNvSpPr txBox="1"/>
          <p:nvPr/>
        </p:nvSpPr>
        <p:spPr>
          <a:xfrm>
            <a:off x="8648264" y="609600"/>
            <a:ext cx="3241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1">
                  <a:lumMod val="50000"/>
                </a:schemeClr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2">
                  <a:lumMod val="50000"/>
                </a:schemeClr>
              </a:solidFill>
              <a:latin typeface="Californian FB" panose="0207040306080B0302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F22F47-B8EB-F5E6-9A67-29722F0E5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983" y="2935637"/>
            <a:ext cx="4184035" cy="298014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Student participation in the U.S. Department of Agriculture (USDA) School Breakfast Program results in:</a:t>
            </a: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Higher grades and standardized test scores</a:t>
            </a: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Lower absenteeism</a:t>
            </a: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Better performance on cognitive tasks</a:t>
            </a:r>
          </a:p>
          <a:p>
            <a:pPr marL="0" indent="0">
              <a:buNone/>
            </a:pPr>
            <a:endParaRPr lang="en-US" dirty="0">
              <a:solidFill>
                <a:srgbClr val="000066"/>
              </a:solidFill>
              <a:latin typeface="Californian FB" panose="0207040306080B030204" pitchFamily="18" charset="0"/>
            </a:endParaRPr>
          </a:p>
          <a:p>
            <a:endParaRPr lang="en-US" b="1" dirty="0">
              <a:solidFill>
                <a:srgbClr val="000066"/>
              </a:solidFill>
              <a:latin typeface="Californian FB" panose="0207040306080B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5E0657-6FA2-3129-4624-09C5F20572A8}"/>
              </a:ext>
            </a:extLst>
          </p:cNvPr>
          <p:cNvSpPr txBox="1"/>
          <p:nvPr/>
        </p:nvSpPr>
        <p:spPr>
          <a:xfrm>
            <a:off x="6096000" y="3163824"/>
            <a:ext cx="308457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fornian FB" panose="0207040306080B030204" pitchFamily="18" charset="0"/>
              </a:rPr>
              <a:t>Students who are physically active through:</a:t>
            </a:r>
          </a:p>
          <a:p>
            <a:endParaRPr lang="en-US" sz="1400" b="1" dirty="0">
              <a:solidFill>
                <a:schemeClr val="bg1"/>
              </a:solidFill>
              <a:latin typeface="Californian FB" panose="0207040306080B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Californian FB" panose="0207040306080B030204" pitchFamily="18" charset="0"/>
              </a:rPr>
              <a:t>Recess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Californian FB" panose="0207040306080B030204" pitchFamily="18" charset="0"/>
              </a:rPr>
              <a:t>Physical activity breaks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Californian FB" panose="0207040306080B030204" pitchFamily="18" charset="0"/>
              </a:rPr>
              <a:t>High-quality physical education, and extracurricular activities – do better academically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E45A1B-478A-177B-D936-622A7FD4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412" y="2935637"/>
            <a:ext cx="4184034" cy="298014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Students who are physically active through:</a:t>
            </a:r>
          </a:p>
          <a:p>
            <a:pPr marL="0" indent="0" algn="ctr">
              <a:buNone/>
            </a:pPr>
            <a:endParaRPr lang="en-US" sz="600" dirty="0">
              <a:solidFill>
                <a:srgbClr val="000066"/>
              </a:solidFill>
              <a:latin typeface="Lucida Bright" panose="02040602050505020304" pitchFamily="18" charset="0"/>
            </a:endParaRP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Recess</a:t>
            </a: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Physical activity breaks</a:t>
            </a:r>
          </a:p>
          <a:p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High-quality physical education, and extracurricular activities </a:t>
            </a:r>
          </a:p>
          <a:p>
            <a:pPr marL="0" indent="0" algn="ctr">
              <a:buNone/>
            </a:pPr>
            <a:endParaRPr lang="en-US" sz="300" dirty="0">
              <a:solidFill>
                <a:srgbClr val="000066"/>
              </a:solidFill>
              <a:latin typeface="Lucida Bright" panose="020406020505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000066"/>
                </a:solidFill>
                <a:latin typeface="Lucida Bright" panose="02040602050505020304" pitchFamily="18" charset="0"/>
              </a:rPr>
              <a:t>…do better academically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5F68DB-2AFE-2DBE-DB01-C9342BA6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8378" y="6262469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1400" smtClean="0"/>
              <a:pPr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37483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C9C7069E-8095-250E-5EC8-5FE8BAC18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898" r="-1" b="30571"/>
          <a:stretch>
            <a:fillRect/>
          </a:stretch>
        </p:blipFill>
        <p:spPr>
          <a:xfrm>
            <a:off x="1" y="8487"/>
            <a:ext cx="12191999" cy="685799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DD6B6433-CCD9-42F6-83C5-76BCAA8FE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442B55CB-F27D-4C06-89E5-4EC99A519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8527540-7F01-4C2E-9641-738882048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6F60FB6-F855-43F0-A752-3719156C1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23">
            <a:extLst>
              <a:ext uri="{FF2B5EF4-FFF2-40B4-BE49-F238E27FC236}">
                <a16:creationId xmlns:a16="http://schemas.microsoft.com/office/drawing/2014/main" id="{70669A81-0E9B-4B42-AFEA-8F672C6C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C28204-2C6C-CA2B-7ACE-709BD219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6591" y="196254"/>
            <a:ext cx="7280103" cy="61463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Local Wellness Policy</a:t>
            </a:r>
          </a:p>
        </p:txBody>
      </p:sp>
      <p:sp>
        <p:nvSpPr>
          <p:cNvPr id="46" name="Rectangle 25">
            <a:extLst>
              <a:ext uri="{FF2B5EF4-FFF2-40B4-BE49-F238E27FC236}">
                <a16:creationId xmlns:a16="http://schemas.microsoft.com/office/drawing/2014/main" id="{8C93E0C6-CF08-4771-B5A9-6018CB3A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A011F1B8-62C5-4D08-A621-EAD05C7D6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F17C7-EFB2-790A-200F-D9BF262619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6879" y="2255305"/>
            <a:ext cx="6251423" cy="1530676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700" noProof="0" dirty="0">
                <a:solidFill>
                  <a:srgbClr val="000066"/>
                </a:solidFill>
                <a:latin typeface="Lucida Bright" panose="02040602050505020304" pitchFamily="18" charset="0"/>
              </a:rPr>
              <a:t>Educational agencies participating in the National School Lunch Program (NSLP) and the School Breakfast Program (SBP) are required to develop a wellness policy.</a:t>
            </a: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C6A6AECB-428C-4CB4-B65A-359F08B6D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Rectangle 28">
            <a:extLst>
              <a:ext uri="{FF2B5EF4-FFF2-40B4-BE49-F238E27FC236}">
                <a16:creationId xmlns:a16="http://schemas.microsoft.com/office/drawing/2014/main" id="{28D1A6ED-2AB6-46A3-A315-485B8BF93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Rectangle 29">
            <a:extLst>
              <a:ext uri="{FF2B5EF4-FFF2-40B4-BE49-F238E27FC236}">
                <a16:creationId xmlns:a16="http://schemas.microsoft.com/office/drawing/2014/main" id="{B61CE46B-8525-46A8-AB7B-DCBCC1B65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4412B991-9935-45FB-A17E-8F30DD832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2AFD81-C425-54B6-28E1-B2CCC8D25238}"/>
              </a:ext>
            </a:extLst>
          </p:cNvPr>
          <p:cNvSpPr txBox="1"/>
          <p:nvPr/>
        </p:nvSpPr>
        <p:spPr>
          <a:xfrm>
            <a:off x="2787583" y="1141922"/>
            <a:ext cx="6467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66"/>
                </a:solidFill>
                <a:latin typeface="Lucida Bright" panose="02040602050505020304" pitchFamily="18" charset="0"/>
              </a:rPr>
              <a:t>Guides a school district’s efforts to establish a school environment that promotes student’s health, well-being, and ability to learn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66AF2-E241-D47D-4776-3C9BC078CE1A}"/>
              </a:ext>
            </a:extLst>
          </p:cNvPr>
          <p:cNvSpPr txBox="1"/>
          <p:nvPr/>
        </p:nvSpPr>
        <p:spPr>
          <a:xfrm>
            <a:off x="2215939" y="3459206"/>
            <a:ext cx="6849322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rgbClr val="000066"/>
                </a:solidFill>
                <a:latin typeface="Lucida Bright" panose="02040602050505020304" pitchFamily="18" charset="0"/>
              </a:rPr>
              <a:t>Requirements: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Set goals for nutrition, physical activity, and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Define nutrition standards for all foods served on school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Include guidelines for all non-sold foods and drinks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Involve community members in policy 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66"/>
                </a:solidFill>
                <a:latin typeface="Lucida Bright" panose="02040602050505020304" pitchFamily="18" charset="0"/>
              </a:rPr>
              <a:t>Regularly inform &amp; update the public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5A8C4-41E1-1D8A-8644-81BB11679BDC}"/>
              </a:ext>
            </a:extLst>
          </p:cNvPr>
          <p:cNvSpPr txBox="1"/>
          <p:nvPr/>
        </p:nvSpPr>
        <p:spPr>
          <a:xfrm>
            <a:off x="681163" y="6298163"/>
            <a:ext cx="44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1441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4DC51-847B-052F-E786-01CA924E9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584" y="0"/>
            <a:ext cx="9189720" cy="943186"/>
          </a:xfrm>
        </p:spPr>
        <p:txBody>
          <a:bodyPr/>
          <a:lstStyle/>
          <a:p>
            <a:pPr algn="ctr"/>
            <a:r>
              <a:rPr lang="sv-SE" sz="3200" dirty="0">
                <a:solidFill>
                  <a:schemeClr val="accent6">
                    <a:lumMod val="75000"/>
                  </a:schemeClr>
                </a:solidFill>
                <a:latin typeface="Amasis MT Pro Medium" panose="02040604050005020304" pitchFamily="18" charset="0"/>
              </a:rPr>
              <a:t>2025–2027 Nutrition Program Updates</a:t>
            </a:r>
            <a:br>
              <a:rPr lang="sv-SE" sz="3200" dirty="0">
                <a:solidFill>
                  <a:schemeClr val="accent6">
                    <a:lumMod val="75000"/>
                  </a:schemeClr>
                </a:solidFill>
                <a:latin typeface="Amasis MT Pro Medium" panose="02040604050005020304" pitchFamily="18" charset="0"/>
              </a:rPr>
            </a:br>
            <a:r>
              <a:rPr lang="sv-SE" sz="2400" dirty="0">
                <a:solidFill>
                  <a:schemeClr val="accent6">
                    <a:lumMod val="75000"/>
                  </a:schemeClr>
                </a:solidFill>
                <a:latin typeface="Amasis MT Pro Medium" panose="02040604050005020304" pitchFamily="18" charset="0"/>
              </a:rPr>
              <a:t>(NSLP, SBP &amp; Snacks)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Amasis MT Pro Medium" panose="02040604050005020304" pitchFamily="18" charset="0"/>
            </a:endParaRP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E2E3D84E-5A91-18C4-C477-3C6D6938F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896395"/>
              </p:ext>
            </p:extLst>
          </p:nvPr>
        </p:nvGraphicFramePr>
        <p:xfrm>
          <a:off x="1026160" y="1087120"/>
          <a:ext cx="8458200" cy="5248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89E8A54-FF58-97B3-D5B0-90A3EC10CE03}"/>
              </a:ext>
            </a:extLst>
          </p:cNvPr>
          <p:cNvSpPr txBox="1"/>
          <p:nvPr/>
        </p:nvSpPr>
        <p:spPr>
          <a:xfrm>
            <a:off x="354563" y="6336070"/>
            <a:ext cx="289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6571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0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0B97DFA-9278-9CB6-C5BC-520AB107B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022" y="601717"/>
            <a:ext cx="5215716" cy="852735"/>
          </a:xfrm>
        </p:spPr>
        <p:txBody>
          <a:bodyPr vert="horz" lIns="91440" tIns="45720" rIns="91440" bIns="45720" rtlCol="0" anchor="b">
            <a:noAutofit/>
          </a:bodyPr>
          <a:lstStyle/>
          <a:p>
            <a:pPr lvl="0"/>
            <a:r>
              <a:rPr lang="en-US" sz="4800" kern="1200" noProof="0" dirty="0">
                <a:solidFill>
                  <a:srgbClr val="FFFFFF"/>
                </a:solidFill>
                <a:latin typeface="Lucida Bright" panose="02040602050505020304" pitchFamily="18" charset="0"/>
              </a:rPr>
              <a:t>Smart Snacks</a:t>
            </a:r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1" name="Graphic 40" descr="Apple">
            <a:extLst>
              <a:ext uri="{FF2B5EF4-FFF2-40B4-BE49-F238E27FC236}">
                <a16:creationId xmlns:a16="http://schemas.microsoft.com/office/drawing/2014/main" id="{376393B7-7B42-8CCF-8400-F07738D3E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488" y="4021471"/>
            <a:ext cx="2404923" cy="2404923"/>
          </a:xfrm>
          <a:prstGeom prst="rect">
            <a:avLst/>
          </a:prstGeom>
        </p:spPr>
      </p:pic>
      <p:graphicFrame>
        <p:nvGraphicFramePr>
          <p:cNvPr id="78" name="TextBox 2">
            <a:extLst>
              <a:ext uri="{FF2B5EF4-FFF2-40B4-BE49-F238E27FC236}">
                <a16:creationId xmlns:a16="http://schemas.microsoft.com/office/drawing/2014/main" id="{BEBA5C8A-A3F7-FEBB-F6D3-30663B2AA7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7235950"/>
              </p:ext>
            </p:extLst>
          </p:nvPr>
        </p:nvGraphicFramePr>
        <p:xfrm>
          <a:off x="2281806" y="1615329"/>
          <a:ext cx="7318462" cy="347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Graphic 3" descr="Apple with solid fill">
            <a:extLst>
              <a:ext uri="{FF2B5EF4-FFF2-40B4-BE49-F238E27FC236}">
                <a16:creationId xmlns:a16="http://schemas.microsoft.com/office/drawing/2014/main" id="{534A3B06-C068-B03B-D191-447CC1444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29800" y="3110278"/>
            <a:ext cx="203020" cy="203020"/>
          </a:xfrm>
          <a:prstGeom prst="rect">
            <a:avLst/>
          </a:prstGeom>
        </p:spPr>
      </p:pic>
      <p:pic>
        <p:nvPicPr>
          <p:cNvPr id="6" name="Graphic 5" descr="Apple with solid fill">
            <a:extLst>
              <a:ext uri="{FF2B5EF4-FFF2-40B4-BE49-F238E27FC236}">
                <a16:creationId xmlns:a16="http://schemas.microsoft.com/office/drawing/2014/main" id="{C82F431C-1B5B-002F-AB9A-02050AF25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47932" y="3354266"/>
            <a:ext cx="204787" cy="204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DDF73B-6139-AAD1-5738-AA487E9A779D}"/>
              </a:ext>
            </a:extLst>
          </p:cNvPr>
          <p:cNvSpPr txBox="1"/>
          <p:nvPr/>
        </p:nvSpPr>
        <p:spPr>
          <a:xfrm>
            <a:off x="541176" y="6074229"/>
            <a:ext cx="301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2214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CC6D4-08A9-A973-82B1-1240564E1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57" y="379712"/>
            <a:ext cx="10939145" cy="6098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9367ED-83F7-4588-46A6-CC3AF9F9D4F1}"/>
              </a:ext>
            </a:extLst>
          </p:cNvPr>
          <p:cNvSpPr txBox="1"/>
          <p:nvPr/>
        </p:nvSpPr>
        <p:spPr>
          <a:xfrm>
            <a:off x="205273" y="6344816"/>
            <a:ext cx="27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509280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780898-A63E-3ACC-660D-C38A00A5C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371" y="4590226"/>
            <a:ext cx="5075262" cy="1516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80DE06-919A-3450-B6D5-ACBD0EF32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384" y="1479857"/>
            <a:ext cx="2921054" cy="2773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C0963C-8A85-50BE-F8E9-5BF1F073A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384" y="0"/>
            <a:ext cx="7611762" cy="17299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rgbClr val="000066"/>
                </a:solidFill>
                <a:latin typeface="Lucida Bright" panose="02040602050505020304" pitchFamily="18" charset="0"/>
              </a:rPr>
              <a:t>Partnership with MUSC/Boeing Center for Children’s Wellness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22938F-3AC5-BBD5-91EA-9EAE77CB0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265" y="2067245"/>
            <a:ext cx="2675895" cy="2270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7F1AD5-DC73-7729-A2FA-80E0BE7671B7}"/>
              </a:ext>
            </a:extLst>
          </p:cNvPr>
          <p:cNvSpPr txBox="1"/>
          <p:nvPr/>
        </p:nvSpPr>
        <p:spPr>
          <a:xfrm>
            <a:off x="0" y="6406487"/>
            <a:ext cx="615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7782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1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2" name="Isosceles Triangle 71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3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4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5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CDF40-1714-6335-B03F-6D686C43B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0070C0"/>
                </a:solidFill>
                <a:latin typeface="Amasis MT Pro Medium" panose="02040604050005020304" pitchFamily="18" charset="0"/>
              </a:rPr>
              <a:t>Areas of Focus for BCSD </a:t>
            </a:r>
            <a:br>
              <a:rPr lang="en-US" sz="3600" b="1" dirty="0">
                <a:solidFill>
                  <a:srgbClr val="0070C0"/>
                </a:solidFill>
                <a:latin typeface="Amasis MT Pro Medium" panose="02040604050005020304" pitchFamily="18" charset="0"/>
              </a:rPr>
            </a:br>
            <a:endParaRPr lang="en-US" sz="3600" b="1" dirty="0">
              <a:solidFill>
                <a:srgbClr val="0070C0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62" name="Text Placeholder 2">
            <a:extLst>
              <a:ext uri="{FF2B5EF4-FFF2-40B4-BE49-F238E27FC236}">
                <a16:creationId xmlns:a16="http://schemas.microsoft.com/office/drawing/2014/main" id="{1E10B35F-B900-2047-4BD3-8F9E56290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40676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6AD8368-D829-12B8-5F24-8761BF1964AD}"/>
              </a:ext>
            </a:extLst>
          </p:cNvPr>
          <p:cNvSpPr txBox="1"/>
          <p:nvPr/>
        </p:nvSpPr>
        <p:spPr>
          <a:xfrm>
            <a:off x="195943" y="6503437"/>
            <a:ext cx="561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6369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1BDCEC-E6DE-3BEA-C962-15068395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accent6">
                    <a:lumMod val="75000"/>
                  </a:schemeClr>
                </a:solidFill>
              </a:rPr>
              <a:t>Handouts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E7499-8581-7AEC-B170-7CDA33D9A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9090" y="604136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792A292A-B66B-A0B0-FC21-E9C98C552B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1600673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92EA6E0-7353-B49F-1EB2-543961E12378}"/>
              </a:ext>
            </a:extLst>
          </p:cNvPr>
          <p:cNvSpPr txBox="1"/>
          <p:nvPr/>
        </p:nvSpPr>
        <p:spPr>
          <a:xfrm>
            <a:off x="197963" y="6406487"/>
            <a:ext cx="499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1041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765FC3-BE99-69AD-6999-3F4772CBE6BE}"/>
              </a:ext>
            </a:extLst>
          </p:cNvPr>
          <p:cNvSpPr txBox="1"/>
          <p:nvPr/>
        </p:nvSpPr>
        <p:spPr>
          <a:xfrm>
            <a:off x="1156996" y="112680"/>
            <a:ext cx="8107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ucida Bright" panose="02040602050505020304" pitchFamily="18" charset="0"/>
              </a:rPr>
              <a:t>Did You Know?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35E47-5541-2E75-AB77-D41667BEC62B}"/>
              </a:ext>
            </a:extLst>
          </p:cNvPr>
          <p:cNvSpPr txBox="1"/>
          <p:nvPr/>
        </p:nvSpPr>
        <p:spPr>
          <a:xfrm>
            <a:off x="577516" y="4419600"/>
            <a:ext cx="54470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Lucida Bright" panose="02040602050505020304" pitchFamily="18" charset="0"/>
              </a:rPr>
              <a:t>The MUSC Center for Children’s Wellness has a Facebook Page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80CA6-3763-03AF-DC5A-F9B1B9301C78}"/>
              </a:ext>
            </a:extLst>
          </p:cNvPr>
          <p:cNvSpPr txBox="1"/>
          <p:nvPr/>
        </p:nvSpPr>
        <p:spPr>
          <a:xfrm>
            <a:off x="111966" y="6406487"/>
            <a:ext cx="465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69B66787-4B6E-48AB-8961-1A347E2EA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74" y="2990462"/>
            <a:ext cx="5468926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D92962-DB10-3F1F-ACCF-971ED8D32FD2}"/>
              </a:ext>
            </a:extLst>
          </p:cNvPr>
          <p:cNvSpPr txBox="1"/>
          <p:nvPr/>
        </p:nvSpPr>
        <p:spPr>
          <a:xfrm>
            <a:off x="5031329" y="1545848"/>
            <a:ext cx="54470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Lucida Bright" panose="02040602050505020304" pitchFamily="18" charset="0"/>
              </a:rPr>
              <a:t>The Nutrition Group has</a:t>
            </a:r>
          </a:p>
          <a:p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Lucida Bright" panose="02040602050505020304" pitchFamily="18" charset="0"/>
              </a:rPr>
              <a:t>a Facebook Page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EDD4A7-EDAA-F846-04A9-5188FE340B1D}"/>
              </a:ext>
            </a:extLst>
          </p:cNvPr>
          <p:cNvSpPr txBox="1"/>
          <p:nvPr/>
        </p:nvSpPr>
        <p:spPr>
          <a:xfrm>
            <a:off x="6428792" y="6251510"/>
            <a:ext cx="5159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Heart Healthy Awareness Day at Battery Creek High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113E3D-698E-C729-D0D1-3847FD32A262}"/>
              </a:ext>
            </a:extLst>
          </p:cNvPr>
          <p:cNvSpPr txBox="1"/>
          <p:nvPr/>
        </p:nvSpPr>
        <p:spPr>
          <a:xfrm>
            <a:off x="413657" y="3283818"/>
            <a:ext cx="5159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Farm to Schools at Hilton Head Island Elementary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32D3CB-D62C-9564-C63C-B49F887423C6}"/>
              </a:ext>
            </a:extLst>
          </p:cNvPr>
          <p:cNvSpPr txBox="1"/>
          <p:nvPr/>
        </p:nvSpPr>
        <p:spPr>
          <a:xfrm>
            <a:off x="413657" y="1151468"/>
            <a:ext cx="2367231" cy="1421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6260F806-46A9-6A99-5078-36927CCCC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04" y="1204071"/>
            <a:ext cx="3226617" cy="187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852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4" name="Picture 3" descr="3D black question marks with one yellow question mark">
            <a:extLst>
              <a:ext uri="{FF2B5EF4-FFF2-40B4-BE49-F238E27FC236}">
                <a16:creationId xmlns:a16="http://schemas.microsoft.com/office/drawing/2014/main" id="{D9D4F5EA-94AF-6A3E-52E2-7A8269A117D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rcRect l="44595" r="17802" b="1"/>
          <a:stretch>
            <a:fillRect/>
          </a:stretch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BD439A-FCA3-1114-FB88-10BC16FFC010}"/>
              </a:ext>
            </a:extLst>
          </p:cNvPr>
          <p:cNvSpPr/>
          <p:nvPr/>
        </p:nvSpPr>
        <p:spPr>
          <a:xfrm>
            <a:off x="1277411" y="1386530"/>
            <a:ext cx="384295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masis MT Pro Medium" panose="02040604050005020304" pitchFamily="18" charset="0"/>
              </a:rPr>
              <a:t>Any</a:t>
            </a:r>
          </a:p>
          <a:p>
            <a:pPr algn="ctr"/>
            <a:endParaRPr lang="en-US" sz="30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Amasis MT Pro Medium" panose="02040604050005020304" pitchFamily="18" charset="0"/>
            </a:endParaRPr>
          </a:p>
          <a:p>
            <a:pPr algn="ctr"/>
            <a:r>
              <a:rPr lang="en-US" sz="54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masis MT Pro Medium" panose="02040604050005020304" pitchFamily="18" charset="0"/>
              </a:rPr>
              <a:t>Questions?</a:t>
            </a:r>
            <a:endParaRPr lang="en-US" sz="54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E16AA5-68AB-7A14-3C8C-AA2974BF5968}"/>
              </a:ext>
            </a:extLst>
          </p:cNvPr>
          <p:cNvSpPr txBox="1"/>
          <p:nvPr/>
        </p:nvSpPr>
        <p:spPr>
          <a:xfrm>
            <a:off x="0" y="6438122"/>
            <a:ext cx="4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5243721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ACCF44-01D5-4C40-9EAC-D3C3683409FE}">
  <ds:schemaRefs>
    <ds:schemaRef ds:uri="16c05727-aa75-4e4a-9b5f-8a80a1165891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71af3243-3dd4-4a8d-8c0d-dd76da1f02a5"/>
    <ds:schemaRef ds:uri="http://purl.org/dc/elements/1.1/"/>
    <ds:schemaRef ds:uri="http://schemas.microsoft.com/office/infopath/2007/PartnerControls"/>
    <ds:schemaRef ds:uri="230e9df3-be65-4c73-a93b-d1236ebd677e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29F0C84-2C14-4FB8-88C2-9577181F2C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2B3831-C4F2-498C-8E5F-F8D6F90548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1099</TotalTime>
  <Words>682</Words>
  <Application>Microsoft Office PowerPoint</Application>
  <PresentationFormat>Widescreen</PresentationFormat>
  <Paragraphs>131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Amasis MT Pro Medium</vt:lpstr>
      <vt:lpstr>Aptos</vt:lpstr>
      <vt:lpstr>Arial</vt:lpstr>
      <vt:lpstr>Calibri</vt:lpstr>
      <vt:lpstr>Californian FB</vt:lpstr>
      <vt:lpstr>Century Gothic</vt:lpstr>
      <vt:lpstr>Lucida Bright</vt:lpstr>
      <vt:lpstr>Trebuchet MS</vt:lpstr>
      <vt:lpstr>Wingdings</vt:lpstr>
      <vt:lpstr>Wingdings 3</vt:lpstr>
      <vt:lpstr>Facet</vt:lpstr>
      <vt:lpstr>            </vt:lpstr>
      <vt:lpstr>Agenda</vt:lpstr>
      <vt:lpstr>Introductions</vt:lpstr>
      <vt:lpstr>What is CSHAC?</vt:lpstr>
      <vt:lpstr>Local Wellness Policy</vt:lpstr>
      <vt:lpstr>2025–2027 Nutrition Program Updates (NSLP, SBP &amp; Snacks)</vt:lpstr>
      <vt:lpstr>Smart Snacks</vt:lpstr>
      <vt:lpstr>PowerPoint Presentation</vt:lpstr>
      <vt:lpstr>Partnership with MUSC/Boeing Center for Children’s Wellness</vt:lpstr>
      <vt:lpstr>Areas of Focus for BCSD  </vt:lpstr>
      <vt:lpstr>Handouts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Perkins, Amber D</dc:creator>
  <cp:lastModifiedBy>Perkins, Amber D</cp:lastModifiedBy>
  <cp:revision>66</cp:revision>
  <cp:lastPrinted>2026-04-10T18:10:50Z</cp:lastPrinted>
  <dcterms:created xsi:type="dcterms:W3CDTF">2026-03-23T13:24:07Z</dcterms:created>
  <dcterms:modified xsi:type="dcterms:W3CDTF">2026-04-21T12:37:21Z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