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BCD"/>
    <a:srgbClr val="3E3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899" autoAdjust="0"/>
  </p:normalViewPr>
  <p:slideViewPr>
    <p:cSldViewPr snapToGrid="0">
      <p:cViewPr varScale="1">
        <p:scale>
          <a:sx n="69" d="100"/>
          <a:sy n="69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8A38A-980F-4AA4-8DCA-0B0A87C422C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467FA-C857-4DCD-8FA2-B507C0F83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7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467FA-C857-4DCD-8FA2-B507C0F837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1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3DF66-6269-6D85-7124-4DED2A264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380E5-4C90-B9CE-91B0-3749A5423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6DC60-3371-8298-5553-DF32E77D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85B9-F8D0-4CCC-B5AB-CB9A5C109C8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F9240-F1DD-C151-4134-02EA731D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65070-03DB-2530-AF68-D2BAB409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387-C2A6-41BF-86D5-D652F1E7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1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B13B-1F89-4515-C2A3-33869488E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24A18-5C0F-E220-8982-165FE0EC4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CAAB3-0B60-5526-6B5B-B5A53BED3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85B9-F8D0-4CCC-B5AB-CB9A5C109C8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39AC5-DDEB-ED0B-5C6A-DBD7AFCAE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8CA24-C047-DD11-F933-100858B66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387-C2A6-41BF-86D5-D652F1E7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4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97E8DD-9D7B-7FB7-2FF8-A770115C1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73C45-0AA8-699A-DB0A-0D8C34B41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DD4BF-777C-6B3D-3F3F-6FE34BF0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85B9-F8D0-4CCC-B5AB-CB9A5C109C8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BF7F0-0040-4D7D-7396-9E23F1790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F8F4C-3D6E-455C-3759-4BB0D977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387-C2A6-41BF-86D5-D652F1E7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2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D1C7-62A2-96D2-D622-26F92FEF4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374D3-CA3E-36CE-B578-82B076156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6D0BF-0912-B68D-4BBC-555F41470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85B9-F8D0-4CCC-B5AB-CB9A5C109C8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C08AE-E9E5-62BA-1164-97889CEBF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E614B-C755-51F5-CB81-205C3CF4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387-C2A6-41BF-86D5-D652F1E7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1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E4523-D1E1-ECD9-59EF-4E8F826A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2EA9D-9F7C-3E51-C1F8-D4BA9E0D1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049E-44A4-6AFA-F195-7E6C5ADB6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85B9-F8D0-4CCC-B5AB-CB9A5C109C8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60EA3-2CA7-4032-D776-27CF4879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16397-222B-143D-5202-1586D2238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387-C2A6-41BF-86D5-D652F1E7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7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345A-6867-0772-8E00-EB4220B4F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199BB-6AE9-B08E-683A-674DD04E7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50A-00B0-0A7B-74E0-C0375600F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BFC2D-CE50-0CD2-2535-8011BC747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85B9-F8D0-4CCC-B5AB-CB9A5C109C8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76E41-EB70-E086-3D84-D067E350B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91165-5F71-D56D-CEDE-B5403696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387-C2A6-41BF-86D5-D652F1E7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9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E750C-9C59-2B06-719B-8A1EC8B5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2EB7F-F95A-C0B6-1B0D-73B489B78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1D638-7A55-8686-5681-FE7214C03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0A5566-70A6-0CD2-CEBF-124DAE5EB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CD3759-6829-5219-C079-27638BBF2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4E7BB4-2068-48E8-5CC4-B83758DE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85B9-F8D0-4CCC-B5AB-CB9A5C109C8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418712-A8F5-8B2B-E3AE-D12C5A95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4496EB-4FC5-B2AE-DDED-3F751C21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387-C2A6-41BF-86D5-D652F1E7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3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8627E-9C95-B867-CF9E-CE4F4733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5F5784-A481-9D7B-9865-154FD56C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85B9-F8D0-4CCC-B5AB-CB9A5C109C8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9304B9-5532-7FE2-7D29-ACD63E900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F7AA6-91B9-5D01-2997-F8FEF081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387-C2A6-41BF-86D5-D652F1E7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7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F6FB66-D350-6D3F-127D-06BD196BF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85B9-F8D0-4CCC-B5AB-CB9A5C109C8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A550DC-B497-DEFB-9F37-EBF0A51B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31E3C-92D8-BD55-5950-F1636EC6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387-C2A6-41BF-86D5-D652F1E7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5520-CAB4-E2F2-FB5C-3249772FB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47391-159D-47A1-6164-9D04A0533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CBF5-36F2-9C80-48AC-43F3D5101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7E46D-A87B-2A83-5C62-65D47613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85B9-F8D0-4CCC-B5AB-CB9A5C109C8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F4409-58BB-0AD0-548F-9E62E0B0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6FC89-EAF5-99CD-DDCB-31CCBA05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387-C2A6-41BF-86D5-D652F1E7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1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D0ED1-C968-0208-EF3C-555C5829E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4AF074-2550-A982-CA43-833DBE2E1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7EF3F-B97B-5691-C30A-AD39A43FC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49269-5503-6119-3BB5-1F8D7E87C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85B9-F8D0-4CCC-B5AB-CB9A5C109C8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A3F83-0B35-0400-CCBF-990DEF1A8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033DD-5856-302B-2DD2-62B9FBD5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387-C2A6-41BF-86D5-D652F1E7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3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5EEF65-734B-03F9-4F5B-F97F6A82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C2062-7E5D-EA9C-4F0E-42A510A7B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3DE02-DD1B-E9C4-85E4-ACDD2561A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FD85B9-F8D0-4CCC-B5AB-CB9A5C109C8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099C7-E754-09B4-598C-538613507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088C7-9289-190F-0A5F-69E3E4471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9FE387-C2A6-41BF-86D5-D652F1E7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1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6E06-B01E-9B9E-E766-34894152CF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32E17-BB4C-0D6F-E4D7-D30F3E6967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algn="l"/>
            <a:r>
              <a:rPr lang="en-US" sz="3600" b="1" dirty="0">
                <a:solidFill>
                  <a:srgbClr val="544B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Getting Started as an Employee </a:t>
            </a:r>
            <a:endParaRPr lang="en-US" sz="3600" dirty="0">
              <a:solidFill>
                <a:srgbClr val="544B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dirty="0"/>
              <a:t> </a:t>
            </a:r>
            <a:endParaRPr lang="en-US" sz="36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9EB0B4-7D6F-D443-8950-22D63CCED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22361"/>
            <a:ext cx="9144000" cy="24675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9837CE-BDDE-AE47-C61D-E9C207810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731" y="3589950"/>
            <a:ext cx="3816621" cy="28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1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5A75-8601-A7C9-8993-0763F6468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760" y="881681"/>
            <a:ext cx="8400585" cy="102444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544B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Red Rover?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39BEB7-541E-487F-BE14-D63EFBD0110B}"/>
              </a:ext>
            </a:extLst>
          </p:cNvPr>
          <p:cNvSpPr/>
          <p:nvPr/>
        </p:nvSpPr>
        <p:spPr>
          <a:xfrm>
            <a:off x="646513" y="2055251"/>
            <a:ext cx="9847823" cy="396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NJESD is transitioning from Frontline Aesop to Red Rover for absence and substitute management. Red Rover offers a more modern, user-friendly experience with improved mobile access and communication tools.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Red Rover, you will be able to create and review your scheduled absences, pre-arrange and communicate with substitutes, check your Time Off balances, upload lesson plans, and much more!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06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3F211-3D91-47C8-CB26-ADC13DC3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44B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Logging in to Red Rover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EAD8B-4901-A0EE-9EEC-A1BB03CC5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3" y="1825626"/>
            <a:ext cx="6423103" cy="33262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logging into Red Rover for the first time, you will receive an email invitation that looks like this: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set up your Red Rover account, click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 PASSWORD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button. This will allow you to create a new account and password. From this point forward, your username will be your email.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ever forget your password, you can reset it on the login page at: https://app.redroverk12.com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4C2FF-9644-9CFD-DC0F-E7E4A698F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756" y="2256996"/>
            <a:ext cx="1360449" cy="738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27133D-D05D-EF06-6C49-586A3B537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205" y="784572"/>
            <a:ext cx="3645320" cy="554215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8152CDC-7790-AF91-9D78-B1C8BB513E77}"/>
              </a:ext>
            </a:extLst>
          </p:cNvPr>
          <p:cNvSpPr/>
          <p:nvPr/>
        </p:nvSpPr>
        <p:spPr>
          <a:xfrm>
            <a:off x="9032488" y="2464420"/>
            <a:ext cx="1962614" cy="4237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1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2D1A5-FCFF-EB48-345D-9AA2827E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71" y="182456"/>
            <a:ext cx="6501161" cy="1325563"/>
          </a:xfrm>
        </p:spPr>
        <p:txBody>
          <a:bodyPr/>
          <a:lstStyle/>
          <a:p>
            <a:r>
              <a:rPr lang="en-US" dirty="0">
                <a:solidFill>
                  <a:srgbClr val="544B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up Your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F1880-1832-4D03-5380-91760A1EA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49" y="1253331"/>
            <a:ext cx="6711175" cy="3675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you are logged in, you can set up your account information and preferences. Click on your name in the bottom left corner and select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SETTINGS.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your Account Settings, you can edit your information such as your name and phone number. You may be able to upload a profile picture depending on your district’s settings.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C556E4-F764-0D25-9B0A-9830B096C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184" y="1247756"/>
            <a:ext cx="5077317" cy="132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D56E6E-1A2F-E5BF-4E1D-729D0D2BC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638" y="4284682"/>
            <a:ext cx="8925886" cy="239086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7801B21-528A-E18C-C97E-1A28431D9921}"/>
              </a:ext>
            </a:extLst>
          </p:cNvPr>
          <p:cNvSpPr/>
          <p:nvPr/>
        </p:nvSpPr>
        <p:spPr>
          <a:xfrm>
            <a:off x="9433932" y="1349298"/>
            <a:ext cx="2018370" cy="5910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00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1C5ED-036D-3D7F-23F9-FDE31DB0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83AC0-5012-4B6E-6547-D7133C9E1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2114"/>
            <a:ext cx="5662961" cy="3675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date(s) of your absence, choose a reason from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dropdown, and specify whether it's a full day, half day, or hourly absence. If applicable, indicate whether a substitute is needed, then 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 CREATE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submit. For additional options like notes, file uploads, or sub arrangements — or if more details are required — 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ADDITIONAL DETAILS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instead. </a:t>
            </a:r>
            <a:endParaRPr lang="en-US" sz="2400" dirty="0">
              <a:solidFill>
                <a:srgbClr val="544B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5CF19-023B-646E-3C91-0DF77F892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1325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361A87-29DA-A761-8451-16A47C74A7A0}"/>
              </a:ext>
            </a:extLst>
          </p:cNvPr>
          <p:cNvSpPr txBox="1"/>
          <p:nvPr/>
        </p:nvSpPr>
        <p:spPr>
          <a:xfrm>
            <a:off x="616104" y="1913492"/>
            <a:ext cx="6094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544B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Create an Absence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6C8C7C-FE7E-83E0-4478-38905E2A3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103" y="1690686"/>
            <a:ext cx="2695990" cy="516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78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FA8D7-CA18-7FEE-3E65-B3007B1E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544B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Classroom Information –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Miss This!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778DB-3CB9-FD23-0B49-959557BBA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3698" y="1690688"/>
            <a:ext cx="8932125" cy="4619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 Info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 allows you to create information that is shared with every substitute in your classroom.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give a general overview of your class with a welcome message, policies, frequently asked questions, and classroom map.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(Please note again that every substitute in your classroom will see this. If a particular absence requires special notes, you can add them when creating an absence.)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access Classroom Info, go to ABSENCES &gt; CLASSROOM INFO. </a:t>
            </a:r>
          </a:p>
        </p:txBody>
      </p:sp>
      <p:sp>
        <p:nvSpPr>
          <p:cNvPr id="5" name="AutoShape 4" descr="Generated image: Teachers only - exclusive access">
            <a:extLst>
              <a:ext uri="{FF2B5EF4-FFF2-40B4-BE49-F238E27FC236}">
                <a16:creationId xmlns:a16="http://schemas.microsoft.com/office/drawing/2014/main" id="{4935FACF-622B-A853-C7E9-819A7775A6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33132" cy="303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ACC0E9-4E72-663A-1C94-E61DC09F4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3868"/>
            <a:ext cx="2263698" cy="226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0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B9853-6D82-84AF-AA6A-B485BB3BB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44B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Center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64B2-6365-E3F4-E191-7CFF0B02F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14" y="2349732"/>
            <a:ext cx="6778083" cy="275752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view our Help Center for additional resources, click on the question mark at the top right corner of the page and select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CFF389-A6D9-33B4-31F7-4CA671599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385" y="2044867"/>
            <a:ext cx="4337825" cy="168362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7C1527-2D38-8D12-AD92-568F7B44F655}"/>
              </a:ext>
            </a:extLst>
          </p:cNvPr>
          <p:cNvSpPr/>
          <p:nvPr/>
        </p:nvSpPr>
        <p:spPr>
          <a:xfrm>
            <a:off x="7828156" y="2295666"/>
            <a:ext cx="1895707" cy="5910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3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D6997-326C-E578-7EB7-F11ADB318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44B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Rover Mobile App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9E1F0-853B-A28A-53B7-ED8E7204B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4033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 employee, you can view, create, and manage your absences in the Red Rover Mobile App. Search for Red Rover K12 in the app store on your device.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Red Rover App uses your district single sign on, so logging in is quick and easy.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651F6-F53C-11D0-F8AA-1163C1038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467" y="1998451"/>
            <a:ext cx="2298788" cy="229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37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495</Words>
  <Application>Microsoft Office PowerPoint</Application>
  <PresentationFormat>Widescreen</PresentationFormat>
  <Paragraphs>28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Times New Roman</vt:lpstr>
      <vt:lpstr>Office Theme</vt:lpstr>
      <vt:lpstr>PowerPoint Presentation</vt:lpstr>
      <vt:lpstr>What is Red Rover? </vt:lpstr>
      <vt:lpstr>Logging in to Red Rover</vt:lpstr>
      <vt:lpstr>Setting up Your Information</vt:lpstr>
      <vt:lpstr>PowerPoint Presentation</vt:lpstr>
      <vt:lpstr>Classroom Information – Don’t Miss This! </vt:lpstr>
      <vt:lpstr>Help Center </vt:lpstr>
      <vt:lpstr>Red Rover Mobile App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Hina</dc:creator>
  <cp:lastModifiedBy>Cristina Hina</cp:lastModifiedBy>
  <cp:revision>4</cp:revision>
  <dcterms:created xsi:type="dcterms:W3CDTF">2026-05-19T16:02:37Z</dcterms:created>
  <dcterms:modified xsi:type="dcterms:W3CDTF">2026-05-20T20:45:42Z</dcterms:modified>
</cp:coreProperties>
</file>