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notesSlides/notesSlide11.xml" ContentType="application/vnd.openxmlformats-officedocument.presentationml.notesSl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notesSlides/notesSlide13.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 id="2147483713" r:id="rId2"/>
    <p:sldMasterId id="2147483660" r:id="rId3"/>
  </p:sldMasterIdLst>
  <p:notesMasterIdLst>
    <p:notesMasterId r:id="rId53"/>
  </p:notesMasterIdLst>
  <p:sldIdLst>
    <p:sldId id="1223" r:id="rId4"/>
    <p:sldId id="1411" r:id="rId5"/>
    <p:sldId id="1413" r:id="rId6"/>
    <p:sldId id="1488" r:id="rId7"/>
    <p:sldId id="1489" r:id="rId8"/>
    <p:sldId id="1490" r:id="rId9"/>
    <p:sldId id="1491" r:id="rId10"/>
    <p:sldId id="1492" r:id="rId11"/>
    <p:sldId id="1493" r:id="rId12"/>
    <p:sldId id="1494" r:id="rId13"/>
    <p:sldId id="1495" r:id="rId14"/>
    <p:sldId id="1496" r:id="rId15"/>
    <p:sldId id="1497" r:id="rId16"/>
    <p:sldId id="1498" r:id="rId17"/>
    <p:sldId id="1499" r:id="rId18"/>
    <p:sldId id="1414" r:id="rId19"/>
    <p:sldId id="1415" r:id="rId20"/>
    <p:sldId id="1416" r:id="rId21"/>
    <p:sldId id="1417" r:id="rId22"/>
    <p:sldId id="1418" r:id="rId23"/>
    <p:sldId id="1419" r:id="rId24"/>
    <p:sldId id="1420" r:id="rId25"/>
    <p:sldId id="1421" r:id="rId26"/>
    <p:sldId id="1423" r:id="rId27"/>
    <p:sldId id="1425" r:id="rId28"/>
    <p:sldId id="1428" r:id="rId29"/>
    <p:sldId id="1462" r:id="rId30"/>
    <p:sldId id="1444" r:id="rId31"/>
    <p:sldId id="1446" r:id="rId32"/>
    <p:sldId id="1447" r:id="rId33"/>
    <p:sldId id="1448" r:id="rId34"/>
    <p:sldId id="1449" r:id="rId35"/>
    <p:sldId id="1460" r:id="rId36"/>
    <p:sldId id="1463" r:id="rId37"/>
    <p:sldId id="1432" r:id="rId38"/>
    <p:sldId id="1500" r:id="rId39"/>
    <p:sldId id="1461" r:id="rId40"/>
    <p:sldId id="1435" r:id="rId41"/>
    <p:sldId id="1439" r:id="rId42"/>
    <p:sldId id="1453" r:id="rId43"/>
    <p:sldId id="1454" r:id="rId44"/>
    <p:sldId id="1464" r:id="rId45"/>
    <p:sldId id="1429" r:id="rId46"/>
    <p:sldId id="1438" r:id="rId47"/>
    <p:sldId id="1455" r:id="rId48"/>
    <p:sldId id="1465" r:id="rId49"/>
    <p:sldId id="1457" r:id="rId50"/>
    <p:sldId id="1458" r:id="rId51"/>
    <p:sldId id="1459"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CC1D7B-9F7D-439D-9EEE-4A268C70743B}" v="53" dt="2020-08-13T13:40:31.1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1146" autoAdjust="0"/>
  </p:normalViewPr>
  <p:slideViewPr>
    <p:cSldViewPr snapToGrid="0">
      <p:cViewPr varScale="1">
        <p:scale>
          <a:sx n="98" d="100"/>
          <a:sy n="98" d="100"/>
        </p:scale>
        <p:origin x="492" y="84"/>
      </p:cViewPr>
      <p:guideLst/>
    </p:cSldViewPr>
  </p:slideViewPr>
  <p:notesTextViewPr>
    <p:cViewPr>
      <p:scale>
        <a:sx n="1" d="1"/>
        <a:sy n="1" d="1"/>
      </p:scale>
      <p:origin x="0" y="0"/>
    </p:cViewPr>
  </p:notesTextViewPr>
  <p:sorterViewPr>
    <p:cViewPr varScale="1">
      <p:scale>
        <a:sx n="100" d="100"/>
        <a:sy n="100" d="100"/>
      </p:scale>
      <p:origin x="0" y="-3168"/>
    </p:cViewPr>
  </p:sorterViewPr>
  <p:notesViewPr>
    <p:cSldViewPr snapToGrid="0">
      <p:cViewPr varScale="1">
        <p:scale>
          <a:sx n="87" d="100"/>
          <a:sy n="87" d="100"/>
        </p:scale>
        <p:origin x="384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7.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7.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20D73E-FB00-4C8F-B3B7-FAF7360BBB72}" type="doc">
      <dgm:prSet loTypeId="urn:microsoft.com/office/officeart/2005/8/layout/pList2" loCatId="list" qsTypeId="urn:microsoft.com/office/officeart/2005/8/quickstyle/simple1" qsCatId="simple" csTypeId="urn:microsoft.com/office/officeart/2005/8/colors/accent1_2" csCatId="accent1" phldr="1"/>
      <dgm:spPr/>
    </dgm:pt>
    <dgm:pt modelId="{75FBCDA6-B9F5-4906-979B-7FAECA3C1673}">
      <dgm:prSet phldrT="[Text]" custT="1"/>
      <dgm:spPr>
        <a:solidFill>
          <a:schemeClr val="accent5">
            <a:lumMod val="60000"/>
            <a:lumOff val="40000"/>
          </a:schemeClr>
        </a:solidFill>
      </dgm:spPr>
      <dgm:t>
        <a:bodyPr/>
        <a:lstStyle/>
        <a:p>
          <a:pPr algn="ctr"/>
          <a:r>
            <a:rPr lang="en-US" sz="1600" b="1" u="sng" dirty="0"/>
            <a:t>INVESTIGATOR</a:t>
          </a:r>
        </a:p>
        <a:p>
          <a:pPr algn="ctr"/>
          <a:r>
            <a:rPr lang="en-US" sz="1600" b="1" dirty="0"/>
            <a:t>Title IX Coordinator</a:t>
          </a:r>
        </a:p>
        <a:p>
          <a:pPr algn="ctr"/>
          <a:endParaRPr lang="en-US" sz="1600" b="1" dirty="0"/>
        </a:p>
        <a:p>
          <a:pPr algn="l"/>
          <a:r>
            <a:rPr lang="en-US" sz="1400" b="0" dirty="0"/>
            <a:t>1. Lead on investigation (use building-level admin as needed)</a:t>
          </a:r>
        </a:p>
        <a:p>
          <a:pPr algn="l"/>
          <a:r>
            <a:rPr lang="en-US" sz="1400" b="0" dirty="0"/>
            <a:t>2. Responsible for communication with parties</a:t>
          </a:r>
        </a:p>
      </dgm:t>
    </dgm:pt>
    <dgm:pt modelId="{55B22070-7D5F-4CC0-820A-8704D8974687}" type="parTrans" cxnId="{DFDD3628-4E25-4B6E-A0A1-BFBAC156AEFF}">
      <dgm:prSet/>
      <dgm:spPr/>
      <dgm:t>
        <a:bodyPr/>
        <a:lstStyle/>
        <a:p>
          <a:endParaRPr lang="en-US"/>
        </a:p>
      </dgm:t>
    </dgm:pt>
    <dgm:pt modelId="{F0176DDA-9174-4EAE-A87D-F7A5BA742E65}" type="sibTrans" cxnId="{DFDD3628-4E25-4B6E-A0A1-BFBAC156AEFF}">
      <dgm:prSet/>
      <dgm:spPr/>
      <dgm:t>
        <a:bodyPr/>
        <a:lstStyle/>
        <a:p>
          <a:endParaRPr lang="en-US"/>
        </a:p>
      </dgm:t>
    </dgm:pt>
    <dgm:pt modelId="{9A9C32CE-524E-4886-8DE2-78BA216D9297}">
      <dgm:prSet phldrT="[Text]" custT="1"/>
      <dgm:spPr>
        <a:solidFill>
          <a:schemeClr val="accent5">
            <a:lumMod val="60000"/>
            <a:lumOff val="40000"/>
          </a:schemeClr>
        </a:solidFill>
      </dgm:spPr>
      <dgm:t>
        <a:bodyPr/>
        <a:lstStyle/>
        <a:p>
          <a:pPr algn="ctr"/>
          <a:r>
            <a:rPr lang="en-US" sz="1400" b="1" u="sng" dirty="0"/>
            <a:t>DECISIONMAKER</a:t>
          </a:r>
        </a:p>
        <a:p>
          <a:pPr algn="ctr"/>
          <a:r>
            <a:rPr lang="en-US" sz="1600" b="1" dirty="0"/>
            <a:t>Superintendent</a:t>
          </a:r>
        </a:p>
        <a:p>
          <a:pPr algn="ctr"/>
          <a:endParaRPr lang="en-US" sz="1600" b="1" dirty="0"/>
        </a:p>
        <a:p>
          <a:pPr algn="l"/>
          <a:r>
            <a:rPr lang="en-US" sz="1400" b="0" dirty="0"/>
            <a:t>1. Makes ultimate decision </a:t>
          </a:r>
        </a:p>
        <a:p>
          <a:pPr algn="l"/>
          <a:r>
            <a:rPr lang="en-US" sz="1400" b="0" dirty="0"/>
            <a:t>2. Hands out discipline if necessary</a:t>
          </a:r>
          <a:endParaRPr lang="en-US" sz="1400" b="1" dirty="0"/>
        </a:p>
      </dgm:t>
    </dgm:pt>
    <dgm:pt modelId="{EAC94AA5-7538-46DE-8265-4C9E69CECCF4}" type="parTrans" cxnId="{B1C40879-6D1F-4438-A07C-5A62E5E0D8C4}">
      <dgm:prSet/>
      <dgm:spPr/>
      <dgm:t>
        <a:bodyPr/>
        <a:lstStyle/>
        <a:p>
          <a:endParaRPr lang="en-US"/>
        </a:p>
      </dgm:t>
    </dgm:pt>
    <dgm:pt modelId="{887942D3-1107-4749-9EC1-1C58267B5BC4}" type="sibTrans" cxnId="{B1C40879-6D1F-4438-A07C-5A62E5E0D8C4}">
      <dgm:prSet/>
      <dgm:spPr/>
      <dgm:t>
        <a:bodyPr/>
        <a:lstStyle/>
        <a:p>
          <a:endParaRPr lang="en-US"/>
        </a:p>
      </dgm:t>
    </dgm:pt>
    <dgm:pt modelId="{51309590-B4C4-42F1-873E-A5F7B168381E}">
      <dgm:prSet phldrT="[Text]" custT="1"/>
      <dgm:spPr>
        <a:solidFill>
          <a:schemeClr val="accent5">
            <a:lumMod val="60000"/>
            <a:lumOff val="40000"/>
          </a:schemeClr>
        </a:solidFill>
      </dgm:spPr>
      <dgm:t>
        <a:bodyPr/>
        <a:lstStyle/>
        <a:p>
          <a:pPr algn="ctr"/>
          <a:r>
            <a:rPr lang="en-US" sz="1800" b="1" u="sng" dirty="0"/>
            <a:t>APPEAL</a:t>
          </a:r>
        </a:p>
        <a:p>
          <a:pPr algn="ctr"/>
          <a:r>
            <a:rPr lang="en-US" sz="1600" b="1" dirty="0"/>
            <a:t>One school board member</a:t>
          </a:r>
        </a:p>
        <a:p>
          <a:pPr algn="l"/>
          <a:r>
            <a:rPr lang="en-US" sz="1400" b="0" dirty="0"/>
            <a:t>1. Can fluctuate depending on availability/training</a:t>
          </a:r>
        </a:p>
        <a:p>
          <a:pPr algn="l"/>
          <a:r>
            <a:rPr lang="en-US" sz="1400" b="0" dirty="0"/>
            <a:t>2. Doesn’t taint the entire board if there is a teacher cancellation hearing or student expulsion appeal</a:t>
          </a:r>
        </a:p>
      </dgm:t>
    </dgm:pt>
    <dgm:pt modelId="{2604AD86-3284-409C-B2AF-A90B60571B28}" type="parTrans" cxnId="{FAF9D7E5-B7AB-4934-9405-B052212C1A6C}">
      <dgm:prSet/>
      <dgm:spPr/>
      <dgm:t>
        <a:bodyPr/>
        <a:lstStyle/>
        <a:p>
          <a:endParaRPr lang="en-US"/>
        </a:p>
      </dgm:t>
    </dgm:pt>
    <dgm:pt modelId="{0F58AC8B-6102-4BC3-8953-830CD3E6F21B}" type="sibTrans" cxnId="{FAF9D7E5-B7AB-4934-9405-B052212C1A6C}">
      <dgm:prSet/>
      <dgm:spPr/>
      <dgm:t>
        <a:bodyPr/>
        <a:lstStyle/>
        <a:p>
          <a:endParaRPr lang="en-US"/>
        </a:p>
      </dgm:t>
    </dgm:pt>
    <dgm:pt modelId="{57FA849A-55FB-452A-B59C-15A97CEB50B0}" type="pres">
      <dgm:prSet presAssocID="{7020D73E-FB00-4C8F-B3B7-FAF7360BBB72}" presName="Name0" presStyleCnt="0">
        <dgm:presLayoutVars>
          <dgm:dir/>
          <dgm:resizeHandles val="exact"/>
        </dgm:presLayoutVars>
      </dgm:prSet>
      <dgm:spPr/>
    </dgm:pt>
    <dgm:pt modelId="{4AAD64CE-F0E4-4410-AB69-1D14AB84A091}" type="pres">
      <dgm:prSet presAssocID="{7020D73E-FB00-4C8F-B3B7-FAF7360BBB72}" presName="bkgdShp" presStyleLbl="alignAccFollowNode1" presStyleIdx="0" presStyleCnt="1" custLinFactNeighborY="-29709"/>
      <dgm:spPr>
        <a:noFill/>
      </dgm:spPr>
    </dgm:pt>
    <dgm:pt modelId="{5BA880AC-BBE2-4FD4-90A5-30D8CC58FA5D}" type="pres">
      <dgm:prSet presAssocID="{7020D73E-FB00-4C8F-B3B7-FAF7360BBB72}" presName="linComp" presStyleCnt="0"/>
      <dgm:spPr/>
    </dgm:pt>
    <dgm:pt modelId="{24C49E4A-19F2-4B45-82BD-CFC2C2422263}" type="pres">
      <dgm:prSet presAssocID="{75FBCDA6-B9F5-4906-979B-7FAECA3C1673}" presName="compNode" presStyleCnt="0"/>
      <dgm:spPr/>
    </dgm:pt>
    <dgm:pt modelId="{3A4157D0-3323-4083-B225-E0E0318C312F}" type="pres">
      <dgm:prSet presAssocID="{75FBCDA6-B9F5-4906-979B-7FAECA3C1673}" presName="node" presStyleLbl="node1" presStyleIdx="0" presStyleCnt="3" custLinFactNeighborX="-1040" custLinFactNeighborY="5186">
        <dgm:presLayoutVars>
          <dgm:bulletEnabled val="1"/>
        </dgm:presLayoutVars>
      </dgm:prSet>
      <dgm:spPr/>
      <dgm:t>
        <a:bodyPr/>
        <a:lstStyle/>
        <a:p>
          <a:endParaRPr lang="en-US"/>
        </a:p>
      </dgm:t>
    </dgm:pt>
    <dgm:pt modelId="{086188EC-82A6-4001-96AC-A915E81686B4}" type="pres">
      <dgm:prSet presAssocID="{75FBCDA6-B9F5-4906-979B-7FAECA3C1673}" presName="invisiNode" presStyleLbl="node1" presStyleIdx="0" presStyleCnt="3"/>
      <dgm:spPr/>
    </dgm:pt>
    <dgm:pt modelId="{622434C0-0A87-4167-83E6-E9BBBC2655F3}" type="pres">
      <dgm:prSet presAssocID="{75FBCDA6-B9F5-4906-979B-7FAECA3C1673}" presName="imagNode" presStyleLbl="fgImgPlace1" presStyleIdx="0" presStyleCnt="3"/>
      <dgm:spPr>
        <a:prstGeom prst="roundRect">
          <a:avLst/>
        </a:prstGeom>
        <a:blipFill>
          <a:blip xmlns:r="http://schemas.openxmlformats.org/officeDocument/2006/relationships" r:embed="rId1">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t="-13000" b="-13000"/>
          </a:stretch>
        </a:blipFill>
      </dgm:spPr>
      <dgm:extLst>
        <a:ext uri="{E40237B7-FDA0-4F09-8148-C483321AD2D9}">
          <dgm14:cNvPr xmlns:dgm14="http://schemas.microsoft.com/office/drawing/2010/diagram" id="0" name="" descr="Detective"/>
        </a:ext>
      </dgm:extLst>
    </dgm:pt>
    <dgm:pt modelId="{CC4C8A52-CE13-4352-8A15-B60D849A8453}" type="pres">
      <dgm:prSet presAssocID="{F0176DDA-9174-4EAE-A87D-F7A5BA742E65}" presName="sibTrans" presStyleLbl="sibTrans2D1" presStyleIdx="0" presStyleCnt="0"/>
      <dgm:spPr/>
      <dgm:t>
        <a:bodyPr/>
        <a:lstStyle/>
        <a:p>
          <a:endParaRPr lang="en-US"/>
        </a:p>
      </dgm:t>
    </dgm:pt>
    <dgm:pt modelId="{7454B36E-765B-45B4-A29D-EC4000A51658}" type="pres">
      <dgm:prSet presAssocID="{9A9C32CE-524E-4886-8DE2-78BA216D9297}" presName="compNode" presStyleCnt="0"/>
      <dgm:spPr/>
    </dgm:pt>
    <dgm:pt modelId="{FFFA8882-CC5F-4281-BFE8-1848C335BFFF}" type="pres">
      <dgm:prSet presAssocID="{9A9C32CE-524E-4886-8DE2-78BA216D9297}" presName="node" presStyleLbl="node1" presStyleIdx="1" presStyleCnt="3">
        <dgm:presLayoutVars>
          <dgm:bulletEnabled val="1"/>
        </dgm:presLayoutVars>
      </dgm:prSet>
      <dgm:spPr/>
      <dgm:t>
        <a:bodyPr/>
        <a:lstStyle/>
        <a:p>
          <a:endParaRPr lang="en-US"/>
        </a:p>
      </dgm:t>
    </dgm:pt>
    <dgm:pt modelId="{6DE64495-B4CB-4E62-9FD1-C31152EA3671}" type="pres">
      <dgm:prSet presAssocID="{9A9C32CE-524E-4886-8DE2-78BA216D9297}" presName="invisiNode" presStyleLbl="node1" presStyleIdx="1" presStyleCnt="3"/>
      <dgm:spPr/>
    </dgm:pt>
    <dgm:pt modelId="{AEA7BF73-71E8-45D4-AC48-485A87E880C4}" type="pres">
      <dgm:prSet presAssocID="{9A9C32CE-524E-4886-8DE2-78BA216D9297}" presName="imagNode" presStyleLbl="fgImgPlace1" presStyleIdx="1" presStyleCnt="3" custScaleY="103829"/>
      <dgm:spPr>
        <a:blipFill>
          <a:blip xmlns:r="http://schemas.openxmlformats.org/officeDocument/2006/relationships" r:embed="rId3">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t="-10000" b="-10000"/>
          </a:stretch>
        </a:blipFill>
      </dgm:spPr>
      <dgm:extLst>
        <a:ext uri="{E40237B7-FDA0-4F09-8148-C483321AD2D9}">
          <dgm14:cNvPr xmlns:dgm14="http://schemas.microsoft.com/office/drawing/2010/diagram" id="0" name="" descr="Fork In Road"/>
        </a:ext>
      </dgm:extLst>
    </dgm:pt>
    <dgm:pt modelId="{9D80E236-1CD6-4C8F-97CE-D886BA2FABB0}" type="pres">
      <dgm:prSet presAssocID="{887942D3-1107-4749-9EC1-1C58267B5BC4}" presName="sibTrans" presStyleLbl="sibTrans2D1" presStyleIdx="0" presStyleCnt="0"/>
      <dgm:spPr/>
      <dgm:t>
        <a:bodyPr/>
        <a:lstStyle/>
        <a:p>
          <a:endParaRPr lang="en-US"/>
        </a:p>
      </dgm:t>
    </dgm:pt>
    <dgm:pt modelId="{190B2598-1048-4043-A06A-88F016D97A45}" type="pres">
      <dgm:prSet presAssocID="{51309590-B4C4-42F1-873E-A5F7B168381E}" presName="compNode" presStyleCnt="0"/>
      <dgm:spPr/>
    </dgm:pt>
    <dgm:pt modelId="{51D05509-9C46-47C9-BC8D-A8C64DB842E3}" type="pres">
      <dgm:prSet presAssocID="{51309590-B4C4-42F1-873E-A5F7B168381E}" presName="node" presStyleLbl="node1" presStyleIdx="2" presStyleCnt="3">
        <dgm:presLayoutVars>
          <dgm:bulletEnabled val="1"/>
        </dgm:presLayoutVars>
      </dgm:prSet>
      <dgm:spPr/>
      <dgm:t>
        <a:bodyPr/>
        <a:lstStyle/>
        <a:p>
          <a:endParaRPr lang="en-US"/>
        </a:p>
      </dgm:t>
    </dgm:pt>
    <dgm:pt modelId="{E55ABFFC-2207-41AB-AF57-ABD52C0B79EE}" type="pres">
      <dgm:prSet presAssocID="{51309590-B4C4-42F1-873E-A5F7B168381E}" presName="invisiNode" presStyleLbl="node1" presStyleIdx="2" presStyleCnt="3"/>
      <dgm:spPr/>
    </dgm:pt>
    <dgm:pt modelId="{861BDCC2-F4BB-4EE7-B253-A0162C9849A3}" type="pres">
      <dgm:prSet presAssocID="{51309590-B4C4-42F1-873E-A5F7B168381E}" presName="imagNode" presStyleLbl="fgImgPlace1" presStyleIdx="2" presStyleCnt="3"/>
      <dgm:spPr>
        <a:blipFill>
          <a:blip xmlns:r="http://schemas.openxmlformats.org/officeDocument/2006/relationships" r:embed="rId5">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t="-13000" b="-13000"/>
          </a:stretch>
        </a:blipFill>
      </dgm:spPr>
      <dgm:extLst>
        <a:ext uri="{E40237B7-FDA0-4F09-8148-C483321AD2D9}">
          <dgm14:cNvPr xmlns:dgm14="http://schemas.microsoft.com/office/drawing/2010/diagram" id="0" name="" descr="Judge"/>
        </a:ext>
      </dgm:extLst>
    </dgm:pt>
  </dgm:ptLst>
  <dgm:cxnLst>
    <dgm:cxn modelId="{F7106E9F-A199-4CB2-9B32-0DEE38AE17F3}" type="presOf" srcId="{7020D73E-FB00-4C8F-B3B7-FAF7360BBB72}" destId="{57FA849A-55FB-452A-B59C-15A97CEB50B0}" srcOrd="0" destOrd="0" presId="urn:microsoft.com/office/officeart/2005/8/layout/pList2"/>
    <dgm:cxn modelId="{8E2A1C2C-0385-47CA-A946-EA220DE3EADD}" type="presOf" srcId="{75FBCDA6-B9F5-4906-979B-7FAECA3C1673}" destId="{3A4157D0-3323-4083-B225-E0E0318C312F}" srcOrd="0" destOrd="0" presId="urn:microsoft.com/office/officeart/2005/8/layout/pList2"/>
    <dgm:cxn modelId="{990C1D28-F98F-4F69-A247-1C615D4C18A4}" type="presOf" srcId="{51309590-B4C4-42F1-873E-A5F7B168381E}" destId="{51D05509-9C46-47C9-BC8D-A8C64DB842E3}" srcOrd="0" destOrd="0" presId="urn:microsoft.com/office/officeart/2005/8/layout/pList2"/>
    <dgm:cxn modelId="{F9340C0F-D3D2-4488-B98A-CDAB6DDEEE14}" type="presOf" srcId="{F0176DDA-9174-4EAE-A87D-F7A5BA742E65}" destId="{CC4C8A52-CE13-4352-8A15-B60D849A8453}" srcOrd="0" destOrd="0" presId="urn:microsoft.com/office/officeart/2005/8/layout/pList2"/>
    <dgm:cxn modelId="{D2726063-A429-4551-93A3-B9831A1E3E64}" type="presOf" srcId="{887942D3-1107-4749-9EC1-1C58267B5BC4}" destId="{9D80E236-1CD6-4C8F-97CE-D886BA2FABB0}" srcOrd="0" destOrd="0" presId="urn:microsoft.com/office/officeart/2005/8/layout/pList2"/>
    <dgm:cxn modelId="{DFDD3628-4E25-4B6E-A0A1-BFBAC156AEFF}" srcId="{7020D73E-FB00-4C8F-B3B7-FAF7360BBB72}" destId="{75FBCDA6-B9F5-4906-979B-7FAECA3C1673}" srcOrd="0" destOrd="0" parTransId="{55B22070-7D5F-4CC0-820A-8704D8974687}" sibTransId="{F0176DDA-9174-4EAE-A87D-F7A5BA742E65}"/>
    <dgm:cxn modelId="{B1C40879-6D1F-4438-A07C-5A62E5E0D8C4}" srcId="{7020D73E-FB00-4C8F-B3B7-FAF7360BBB72}" destId="{9A9C32CE-524E-4886-8DE2-78BA216D9297}" srcOrd="1" destOrd="0" parTransId="{EAC94AA5-7538-46DE-8265-4C9E69CECCF4}" sibTransId="{887942D3-1107-4749-9EC1-1C58267B5BC4}"/>
    <dgm:cxn modelId="{15294AE4-D321-46C7-AB0A-F71F24F38889}" type="presOf" srcId="{9A9C32CE-524E-4886-8DE2-78BA216D9297}" destId="{FFFA8882-CC5F-4281-BFE8-1848C335BFFF}" srcOrd="0" destOrd="0" presId="urn:microsoft.com/office/officeart/2005/8/layout/pList2"/>
    <dgm:cxn modelId="{FAF9D7E5-B7AB-4934-9405-B052212C1A6C}" srcId="{7020D73E-FB00-4C8F-B3B7-FAF7360BBB72}" destId="{51309590-B4C4-42F1-873E-A5F7B168381E}" srcOrd="2" destOrd="0" parTransId="{2604AD86-3284-409C-B2AF-A90B60571B28}" sibTransId="{0F58AC8B-6102-4BC3-8953-830CD3E6F21B}"/>
    <dgm:cxn modelId="{0828CF3F-B908-4A7B-AE95-0BA2E8F7F400}" type="presParOf" srcId="{57FA849A-55FB-452A-B59C-15A97CEB50B0}" destId="{4AAD64CE-F0E4-4410-AB69-1D14AB84A091}" srcOrd="0" destOrd="0" presId="urn:microsoft.com/office/officeart/2005/8/layout/pList2"/>
    <dgm:cxn modelId="{2C080B50-FBFD-418C-AFA1-18B8678B626D}" type="presParOf" srcId="{57FA849A-55FB-452A-B59C-15A97CEB50B0}" destId="{5BA880AC-BBE2-4FD4-90A5-30D8CC58FA5D}" srcOrd="1" destOrd="0" presId="urn:microsoft.com/office/officeart/2005/8/layout/pList2"/>
    <dgm:cxn modelId="{85BAEFEB-1BE5-421A-AC95-406B7DEED1D6}" type="presParOf" srcId="{5BA880AC-BBE2-4FD4-90A5-30D8CC58FA5D}" destId="{24C49E4A-19F2-4B45-82BD-CFC2C2422263}" srcOrd="0" destOrd="0" presId="urn:microsoft.com/office/officeart/2005/8/layout/pList2"/>
    <dgm:cxn modelId="{4659EA6A-3FF6-4E98-877B-90CA9915D91E}" type="presParOf" srcId="{24C49E4A-19F2-4B45-82BD-CFC2C2422263}" destId="{3A4157D0-3323-4083-B225-E0E0318C312F}" srcOrd="0" destOrd="0" presId="urn:microsoft.com/office/officeart/2005/8/layout/pList2"/>
    <dgm:cxn modelId="{EC7C3298-A84B-425E-A88E-5D062CCD2A0B}" type="presParOf" srcId="{24C49E4A-19F2-4B45-82BD-CFC2C2422263}" destId="{086188EC-82A6-4001-96AC-A915E81686B4}" srcOrd="1" destOrd="0" presId="urn:microsoft.com/office/officeart/2005/8/layout/pList2"/>
    <dgm:cxn modelId="{EFBC8D47-36A1-4103-9A0C-757EBCE53967}" type="presParOf" srcId="{24C49E4A-19F2-4B45-82BD-CFC2C2422263}" destId="{622434C0-0A87-4167-83E6-E9BBBC2655F3}" srcOrd="2" destOrd="0" presId="urn:microsoft.com/office/officeart/2005/8/layout/pList2"/>
    <dgm:cxn modelId="{AD6145E4-6760-40B5-95E2-A56BBD7DBB8C}" type="presParOf" srcId="{5BA880AC-BBE2-4FD4-90A5-30D8CC58FA5D}" destId="{CC4C8A52-CE13-4352-8A15-B60D849A8453}" srcOrd="1" destOrd="0" presId="urn:microsoft.com/office/officeart/2005/8/layout/pList2"/>
    <dgm:cxn modelId="{9C31FBAE-14C5-40BD-91AA-79075604D1A3}" type="presParOf" srcId="{5BA880AC-BBE2-4FD4-90A5-30D8CC58FA5D}" destId="{7454B36E-765B-45B4-A29D-EC4000A51658}" srcOrd="2" destOrd="0" presId="urn:microsoft.com/office/officeart/2005/8/layout/pList2"/>
    <dgm:cxn modelId="{0B7EB255-9C2E-42B5-B520-06831C7F8ACC}" type="presParOf" srcId="{7454B36E-765B-45B4-A29D-EC4000A51658}" destId="{FFFA8882-CC5F-4281-BFE8-1848C335BFFF}" srcOrd="0" destOrd="0" presId="urn:microsoft.com/office/officeart/2005/8/layout/pList2"/>
    <dgm:cxn modelId="{06D981C2-2039-4F79-A04C-C7399EE8B3F4}" type="presParOf" srcId="{7454B36E-765B-45B4-A29D-EC4000A51658}" destId="{6DE64495-B4CB-4E62-9FD1-C31152EA3671}" srcOrd="1" destOrd="0" presId="urn:microsoft.com/office/officeart/2005/8/layout/pList2"/>
    <dgm:cxn modelId="{584B0487-CC60-41BE-9D6B-D93414613798}" type="presParOf" srcId="{7454B36E-765B-45B4-A29D-EC4000A51658}" destId="{AEA7BF73-71E8-45D4-AC48-485A87E880C4}" srcOrd="2" destOrd="0" presId="urn:microsoft.com/office/officeart/2005/8/layout/pList2"/>
    <dgm:cxn modelId="{00891661-9312-4487-BF53-E630EB52D161}" type="presParOf" srcId="{5BA880AC-BBE2-4FD4-90A5-30D8CC58FA5D}" destId="{9D80E236-1CD6-4C8F-97CE-D886BA2FABB0}" srcOrd="3" destOrd="0" presId="urn:microsoft.com/office/officeart/2005/8/layout/pList2"/>
    <dgm:cxn modelId="{7101121A-2F4E-4657-AC5A-9AB49FDD95F1}" type="presParOf" srcId="{5BA880AC-BBE2-4FD4-90A5-30D8CC58FA5D}" destId="{190B2598-1048-4043-A06A-88F016D97A45}" srcOrd="4" destOrd="0" presId="urn:microsoft.com/office/officeart/2005/8/layout/pList2"/>
    <dgm:cxn modelId="{50ACEF84-F3F2-4D7F-A11D-319092F103CC}" type="presParOf" srcId="{190B2598-1048-4043-A06A-88F016D97A45}" destId="{51D05509-9C46-47C9-BC8D-A8C64DB842E3}" srcOrd="0" destOrd="0" presId="urn:microsoft.com/office/officeart/2005/8/layout/pList2"/>
    <dgm:cxn modelId="{6B44276A-FCDE-4E72-BD81-AA8E1DF4B80B}" type="presParOf" srcId="{190B2598-1048-4043-A06A-88F016D97A45}" destId="{E55ABFFC-2207-41AB-AF57-ABD52C0B79EE}" srcOrd="1" destOrd="0" presId="urn:microsoft.com/office/officeart/2005/8/layout/pList2"/>
    <dgm:cxn modelId="{BA38E873-ADFD-41EC-AABE-53F67782A363}" type="presParOf" srcId="{190B2598-1048-4043-A06A-88F016D97A45}" destId="{861BDCC2-F4BB-4EE7-B253-A0162C9849A3}"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D64CE-F0E4-4410-AB69-1D14AB84A091}">
      <dsp:nvSpPr>
        <dsp:cNvPr id="0" name=""/>
        <dsp:cNvSpPr/>
      </dsp:nvSpPr>
      <dsp:spPr>
        <a:xfrm>
          <a:off x="0" y="0"/>
          <a:ext cx="7620000" cy="2331720"/>
        </a:xfrm>
        <a:prstGeom prst="roundRect">
          <a:avLst>
            <a:gd name="adj" fmla="val 10000"/>
          </a:avLst>
        </a:prstGeom>
        <a:no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2434C0-0A87-4167-83E6-E9BBBC2655F3}">
      <dsp:nvSpPr>
        <dsp:cNvPr id="0" name=""/>
        <dsp:cNvSpPr/>
      </dsp:nvSpPr>
      <dsp:spPr>
        <a:xfrm>
          <a:off x="228600" y="310895"/>
          <a:ext cx="2238374" cy="1709928"/>
        </a:xfrm>
        <a:prstGeom prst="roundRect">
          <a:avLst/>
        </a:prstGeom>
        <a:blipFill>
          <a:blip xmlns:r="http://schemas.openxmlformats.org/officeDocument/2006/relationships" r:embed="rId1">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4157D0-3323-4083-B225-E0E0318C312F}">
      <dsp:nvSpPr>
        <dsp:cNvPr id="0" name=""/>
        <dsp:cNvSpPr/>
      </dsp:nvSpPr>
      <dsp:spPr>
        <a:xfrm rot="10800000">
          <a:off x="205320" y="2331720"/>
          <a:ext cx="2238374" cy="2849880"/>
        </a:xfrm>
        <a:prstGeom prst="round2SameRect">
          <a:avLst>
            <a:gd name="adj1" fmla="val 10500"/>
            <a:gd name="adj2" fmla="val 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1" u="sng" kern="1200" dirty="0"/>
            <a:t>INVESTIGATOR</a:t>
          </a:r>
        </a:p>
        <a:p>
          <a:pPr lvl="0" algn="ctr" defTabSz="711200">
            <a:lnSpc>
              <a:spcPct val="90000"/>
            </a:lnSpc>
            <a:spcBef>
              <a:spcPct val="0"/>
            </a:spcBef>
            <a:spcAft>
              <a:spcPct val="35000"/>
            </a:spcAft>
          </a:pPr>
          <a:r>
            <a:rPr lang="en-US" sz="1600" b="1" kern="1200" dirty="0"/>
            <a:t>Title IX Coordinator</a:t>
          </a:r>
        </a:p>
        <a:p>
          <a:pPr lvl="0" algn="ctr" defTabSz="711200">
            <a:lnSpc>
              <a:spcPct val="90000"/>
            </a:lnSpc>
            <a:spcBef>
              <a:spcPct val="0"/>
            </a:spcBef>
            <a:spcAft>
              <a:spcPct val="35000"/>
            </a:spcAft>
          </a:pPr>
          <a:endParaRPr lang="en-US" sz="1600" b="1" kern="1200" dirty="0"/>
        </a:p>
        <a:p>
          <a:pPr lvl="0" algn="l" defTabSz="711200">
            <a:lnSpc>
              <a:spcPct val="90000"/>
            </a:lnSpc>
            <a:spcBef>
              <a:spcPct val="0"/>
            </a:spcBef>
            <a:spcAft>
              <a:spcPct val="35000"/>
            </a:spcAft>
          </a:pPr>
          <a:r>
            <a:rPr lang="en-US" sz="1400" b="0" kern="1200" dirty="0"/>
            <a:t>1. Lead on investigation (use building-level admin as needed)</a:t>
          </a:r>
        </a:p>
        <a:p>
          <a:pPr lvl="0" algn="l" defTabSz="711200">
            <a:lnSpc>
              <a:spcPct val="90000"/>
            </a:lnSpc>
            <a:spcBef>
              <a:spcPct val="0"/>
            </a:spcBef>
            <a:spcAft>
              <a:spcPct val="35000"/>
            </a:spcAft>
          </a:pPr>
          <a:r>
            <a:rPr lang="en-US" sz="1400" b="0" kern="1200" dirty="0"/>
            <a:t>2. Responsible for communication with parties</a:t>
          </a:r>
        </a:p>
      </dsp:txBody>
      <dsp:txXfrm rot="10800000">
        <a:off x="274158" y="2331720"/>
        <a:ext cx="2100698" cy="2781042"/>
      </dsp:txXfrm>
    </dsp:sp>
    <dsp:sp modelId="{AEA7BF73-71E8-45D4-AC48-485A87E880C4}">
      <dsp:nvSpPr>
        <dsp:cNvPr id="0" name=""/>
        <dsp:cNvSpPr/>
      </dsp:nvSpPr>
      <dsp:spPr>
        <a:xfrm>
          <a:off x="2690812" y="278159"/>
          <a:ext cx="2238375" cy="1775401"/>
        </a:xfrm>
        <a:prstGeom prst="roundRect">
          <a:avLst>
            <a:gd name="adj" fmla="val 10000"/>
          </a:avLst>
        </a:prstGeom>
        <a:blipFill>
          <a:blip xmlns:r="http://schemas.openxmlformats.org/officeDocument/2006/relationships" r:embed="rId3">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FA8882-CC5F-4281-BFE8-1848C335BFFF}">
      <dsp:nvSpPr>
        <dsp:cNvPr id="0" name=""/>
        <dsp:cNvSpPr/>
      </dsp:nvSpPr>
      <dsp:spPr>
        <a:xfrm rot="10800000">
          <a:off x="2690812" y="2331720"/>
          <a:ext cx="2238375" cy="2849880"/>
        </a:xfrm>
        <a:prstGeom prst="round2SameRect">
          <a:avLst>
            <a:gd name="adj1" fmla="val 10500"/>
            <a:gd name="adj2" fmla="val 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b="1" u="sng" kern="1200" dirty="0"/>
            <a:t>DECISIONMAKER</a:t>
          </a:r>
        </a:p>
        <a:p>
          <a:pPr lvl="0" algn="ctr" defTabSz="622300">
            <a:lnSpc>
              <a:spcPct val="90000"/>
            </a:lnSpc>
            <a:spcBef>
              <a:spcPct val="0"/>
            </a:spcBef>
            <a:spcAft>
              <a:spcPct val="35000"/>
            </a:spcAft>
          </a:pPr>
          <a:r>
            <a:rPr lang="en-US" sz="1600" b="1" kern="1200" dirty="0"/>
            <a:t>Superintendent</a:t>
          </a:r>
        </a:p>
        <a:p>
          <a:pPr lvl="0" algn="ctr" defTabSz="622300">
            <a:lnSpc>
              <a:spcPct val="90000"/>
            </a:lnSpc>
            <a:spcBef>
              <a:spcPct val="0"/>
            </a:spcBef>
            <a:spcAft>
              <a:spcPct val="35000"/>
            </a:spcAft>
          </a:pPr>
          <a:endParaRPr lang="en-US" sz="1600" b="1" kern="1200" dirty="0"/>
        </a:p>
        <a:p>
          <a:pPr lvl="0" algn="l" defTabSz="622300">
            <a:lnSpc>
              <a:spcPct val="90000"/>
            </a:lnSpc>
            <a:spcBef>
              <a:spcPct val="0"/>
            </a:spcBef>
            <a:spcAft>
              <a:spcPct val="35000"/>
            </a:spcAft>
          </a:pPr>
          <a:r>
            <a:rPr lang="en-US" sz="1400" b="0" kern="1200" dirty="0"/>
            <a:t>1. Makes ultimate decision </a:t>
          </a:r>
        </a:p>
        <a:p>
          <a:pPr lvl="0" algn="l" defTabSz="622300">
            <a:lnSpc>
              <a:spcPct val="90000"/>
            </a:lnSpc>
            <a:spcBef>
              <a:spcPct val="0"/>
            </a:spcBef>
            <a:spcAft>
              <a:spcPct val="35000"/>
            </a:spcAft>
          </a:pPr>
          <a:r>
            <a:rPr lang="en-US" sz="1400" b="0" kern="1200" dirty="0"/>
            <a:t>2. Hands out discipline if necessary</a:t>
          </a:r>
          <a:endParaRPr lang="en-US" sz="1400" b="1" kern="1200" dirty="0"/>
        </a:p>
      </dsp:txBody>
      <dsp:txXfrm rot="10800000">
        <a:off x="2759650" y="2331720"/>
        <a:ext cx="2100699" cy="2781042"/>
      </dsp:txXfrm>
    </dsp:sp>
    <dsp:sp modelId="{861BDCC2-F4BB-4EE7-B253-A0162C9849A3}">
      <dsp:nvSpPr>
        <dsp:cNvPr id="0" name=""/>
        <dsp:cNvSpPr/>
      </dsp:nvSpPr>
      <dsp:spPr>
        <a:xfrm>
          <a:off x="5153024" y="310895"/>
          <a:ext cx="2238374" cy="1709928"/>
        </a:xfrm>
        <a:prstGeom prst="roundRect">
          <a:avLst>
            <a:gd name="adj" fmla="val 10000"/>
          </a:avLst>
        </a:prstGeom>
        <a:blipFill>
          <a:blip xmlns:r="http://schemas.openxmlformats.org/officeDocument/2006/relationships" r:embed="rId5">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D05509-9C46-47C9-BC8D-A8C64DB842E3}">
      <dsp:nvSpPr>
        <dsp:cNvPr id="0" name=""/>
        <dsp:cNvSpPr/>
      </dsp:nvSpPr>
      <dsp:spPr>
        <a:xfrm rot="10800000">
          <a:off x="5153024" y="2331720"/>
          <a:ext cx="2238374" cy="2849880"/>
        </a:xfrm>
        <a:prstGeom prst="round2SameRect">
          <a:avLst>
            <a:gd name="adj1" fmla="val 10500"/>
            <a:gd name="adj2" fmla="val 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sz="1800" b="1" u="sng" kern="1200" dirty="0"/>
            <a:t>APPEAL</a:t>
          </a:r>
        </a:p>
        <a:p>
          <a:pPr lvl="0" algn="ctr" defTabSz="800100">
            <a:lnSpc>
              <a:spcPct val="90000"/>
            </a:lnSpc>
            <a:spcBef>
              <a:spcPct val="0"/>
            </a:spcBef>
            <a:spcAft>
              <a:spcPct val="35000"/>
            </a:spcAft>
          </a:pPr>
          <a:r>
            <a:rPr lang="en-US" sz="1600" b="1" kern="1200" dirty="0"/>
            <a:t>One school board member</a:t>
          </a:r>
        </a:p>
        <a:p>
          <a:pPr lvl="0" algn="l" defTabSz="800100">
            <a:lnSpc>
              <a:spcPct val="90000"/>
            </a:lnSpc>
            <a:spcBef>
              <a:spcPct val="0"/>
            </a:spcBef>
            <a:spcAft>
              <a:spcPct val="35000"/>
            </a:spcAft>
          </a:pPr>
          <a:r>
            <a:rPr lang="en-US" sz="1400" b="0" kern="1200" dirty="0"/>
            <a:t>1. Can fluctuate depending on availability/training</a:t>
          </a:r>
        </a:p>
        <a:p>
          <a:pPr lvl="0" algn="l" defTabSz="800100">
            <a:lnSpc>
              <a:spcPct val="90000"/>
            </a:lnSpc>
            <a:spcBef>
              <a:spcPct val="0"/>
            </a:spcBef>
            <a:spcAft>
              <a:spcPct val="35000"/>
            </a:spcAft>
          </a:pPr>
          <a:r>
            <a:rPr lang="en-US" sz="1400" b="0" kern="1200" dirty="0"/>
            <a:t>2. Doesn’t taint the entire board if there is a teacher cancellation hearing or student expulsion appeal</a:t>
          </a:r>
        </a:p>
      </dsp:txBody>
      <dsp:txXfrm rot="10800000">
        <a:off x="5221862" y="2331720"/>
        <a:ext cx="2100698" cy="2781042"/>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C3421-7727-4A64-A2D2-D467DBE0E3C6}" type="datetimeFigureOut">
              <a:rPr lang="en-US" smtClean="0"/>
              <a:t>10/20/2020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02376-7BA8-4C8A-BF90-AE207E2CF795}" type="slidenum">
              <a:rPr lang="en-US" smtClean="0"/>
              <a:t>‹#›</a:t>
            </a:fld>
            <a:endParaRPr lang="en-US"/>
          </a:p>
        </p:txBody>
      </p:sp>
    </p:spTree>
    <p:extLst>
      <p:ext uri="{BB962C8B-B14F-4D97-AF65-F5344CB8AC3E}">
        <p14:creationId xmlns:p14="http://schemas.microsoft.com/office/powerpoint/2010/main" val="45477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a:xfrm>
            <a:off x="584200" y="8776244"/>
            <a:ext cx="6061076" cy="450064"/>
          </a:xfrm>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Copyright 2016 – Church Church Hittle &amp; Antrim; do not distribute without permission</a:t>
            </a:r>
          </a:p>
        </p:txBody>
      </p:sp>
      <p:sp>
        <p:nvSpPr>
          <p:cNvPr id="5" name="Slide Number Placeholder 4"/>
          <p:cNvSpPr>
            <a:spLocks noGrp="1"/>
          </p:cNvSpPr>
          <p:nvPr>
            <p:ph type="sldNum" sz="quarter" idx="11"/>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A44AD61-7D03-6C4C-87A7-615D9F0F2DD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514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02376-7BA8-4C8A-BF90-AE207E2CF795}" type="slidenum">
              <a:rPr lang="en-US" smtClean="0"/>
              <a:t>2</a:t>
            </a:fld>
            <a:endParaRPr lang="en-US"/>
          </a:p>
        </p:txBody>
      </p:sp>
    </p:spTree>
    <p:extLst>
      <p:ext uri="{BB962C8B-B14F-4D97-AF65-F5344CB8AC3E}">
        <p14:creationId xmlns:p14="http://schemas.microsoft.com/office/powerpoint/2010/main" val="4118894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02376-7BA8-4C8A-BF90-AE207E2CF795}" type="slidenum">
              <a:rPr lang="en-US" smtClean="0"/>
              <a:t>8</a:t>
            </a:fld>
            <a:endParaRPr lang="en-US"/>
          </a:p>
        </p:txBody>
      </p:sp>
    </p:spTree>
    <p:extLst>
      <p:ext uri="{BB962C8B-B14F-4D97-AF65-F5344CB8AC3E}">
        <p14:creationId xmlns:p14="http://schemas.microsoft.com/office/powerpoint/2010/main" val="4118894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02376-7BA8-4C8A-BF90-AE207E2CF795}" type="slidenum">
              <a:rPr lang="en-US" smtClean="0"/>
              <a:t>9</a:t>
            </a:fld>
            <a:endParaRPr lang="en-US"/>
          </a:p>
        </p:txBody>
      </p:sp>
    </p:spTree>
    <p:extLst>
      <p:ext uri="{BB962C8B-B14F-4D97-AF65-F5344CB8AC3E}">
        <p14:creationId xmlns:p14="http://schemas.microsoft.com/office/powerpoint/2010/main" val="4118894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an important clarification.</a:t>
            </a:r>
          </a:p>
        </p:txBody>
      </p:sp>
      <p:sp>
        <p:nvSpPr>
          <p:cNvPr id="4" name="Slide Number Placeholder 3"/>
          <p:cNvSpPr>
            <a:spLocks noGrp="1"/>
          </p:cNvSpPr>
          <p:nvPr>
            <p:ph type="sldNum" sz="quarter" idx="10"/>
          </p:nvPr>
        </p:nvSpPr>
        <p:spPr/>
        <p:txBody>
          <a:bodyPr/>
          <a:lstStyle/>
          <a:p>
            <a:fld id="{C0502376-7BA8-4C8A-BF90-AE207E2CF795}" type="slidenum">
              <a:rPr lang="en-US" smtClean="0"/>
              <a:t>13</a:t>
            </a:fld>
            <a:endParaRPr lang="en-US"/>
          </a:p>
        </p:txBody>
      </p:sp>
    </p:spTree>
    <p:extLst>
      <p:ext uri="{BB962C8B-B14F-4D97-AF65-F5344CB8AC3E}">
        <p14:creationId xmlns:p14="http://schemas.microsoft.com/office/powerpoint/2010/main" val="4118894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an important clarification.</a:t>
            </a:r>
          </a:p>
        </p:txBody>
      </p:sp>
      <p:sp>
        <p:nvSpPr>
          <p:cNvPr id="4" name="Slide Number Placeholder 3"/>
          <p:cNvSpPr>
            <a:spLocks noGrp="1"/>
          </p:cNvSpPr>
          <p:nvPr>
            <p:ph type="sldNum" sz="quarter" idx="10"/>
          </p:nvPr>
        </p:nvSpPr>
        <p:spPr/>
        <p:txBody>
          <a:bodyPr/>
          <a:lstStyle/>
          <a:p>
            <a:fld id="{C0502376-7BA8-4C8A-BF90-AE207E2CF795}" type="slidenum">
              <a:rPr lang="en-US" smtClean="0"/>
              <a:t>14</a:t>
            </a:fld>
            <a:endParaRPr lang="en-US"/>
          </a:p>
        </p:txBody>
      </p:sp>
    </p:spTree>
    <p:extLst>
      <p:ext uri="{BB962C8B-B14F-4D97-AF65-F5344CB8AC3E}">
        <p14:creationId xmlns:p14="http://schemas.microsoft.com/office/powerpoint/2010/main" val="4118894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an important clarification.</a:t>
            </a:r>
          </a:p>
        </p:txBody>
      </p:sp>
      <p:sp>
        <p:nvSpPr>
          <p:cNvPr id="4" name="Slide Number Placeholder 3"/>
          <p:cNvSpPr>
            <a:spLocks noGrp="1"/>
          </p:cNvSpPr>
          <p:nvPr>
            <p:ph type="sldNum" sz="quarter" idx="10"/>
          </p:nvPr>
        </p:nvSpPr>
        <p:spPr/>
        <p:txBody>
          <a:bodyPr/>
          <a:lstStyle/>
          <a:p>
            <a:fld id="{C0502376-7BA8-4C8A-BF90-AE207E2CF795}" type="slidenum">
              <a:rPr lang="en-US" smtClean="0"/>
              <a:t>15</a:t>
            </a:fld>
            <a:endParaRPr lang="en-US"/>
          </a:p>
        </p:txBody>
      </p:sp>
    </p:spTree>
    <p:extLst>
      <p:ext uri="{BB962C8B-B14F-4D97-AF65-F5344CB8AC3E}">
        <p14:creationId xmlns:p14="http://schemas.microsoft.com/office/powerpoint/2010/main" val="411889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02376-7BA8-4C8A-BF90-AE207E2CF795}" type="slidenum">
              <a:rPr lang="en-US" smtClean="0"/>
              <a:t>17</a:t>
            </a:fld>
            <a:endParaRPr lang="en-US"/>
          </a:p>
        </p:txBody>
      </p:sp>
    </p:spTree>
    <p:extLst>
      <p:ext uri="{BB962C8B-B14F-4D97-AF65-F5344CB8AC3E}">
        <p14:creationId xmlns:p14="http://schemas.microsoft.com/office/powerpoint/2010/main" val="2182238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02376-7BA8-4C8A-BF90-AE207E2CF795}" type="slidenum">
              <a:rPr lang="en-US" smtClean="0"/>
              <a:t>21</a:t>
            </a:fld>
            <a:endParaRPr lang="en-US"/>
          </a:p>
        </p:txBody>
      </p:sp>
    </p:spTree>
    <p:extLst>
      <p:ext uri="{BB962C8B-B14F-4D97-AF65-F5344CB8AC3E}">
        <p14:creationId xmlns:p14="http://schemas.microsoft.com/office/powerpoint/2010/main" val="1727598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44AD61-7D03-6C4C-87A7-615D9F0F2DD2}" type="slidenum">
              <a:rPr lang="en-US" smtClean="0"/>
              <a:t>23</a:t>
            </a:fld>
            <a:endParaRPr lang="en-US"/>
          </a:p>
        </p:txBody>
      </p:sp>
    </p:spTree>
    <p:extLst>
      <p:ext uri="{BB962C8B-B14F-4D97-AF65-F5344CB8AC3E}">
        <p14:creationId xmlns:p14="http://schemas.microsoft.com/office/powerpoint/2010/main" val="461156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44AD61-7D03-6C4C-87A7-615D9F0F2DD2}" type="slidenum">
              <a:rPr lang="en-US" smtClean="0"/>
              <a:t>25</a:t>
            </a:fld>
            <a:endParaRPr lang="en-US"/>
          </a:p>
        </p:txBody>
      </p:sp>
    </p:spTree>
    <p:extLst>
      <p:ext uri="{BB962C8B-B14F-4D97-AF65-F5344CB8AC3E}">
        <p14:creationId xmlns:p14="http://schemas.microsoft.com/office/powerpoint/2010/main" val="268878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F044F8-0D5D-4BD7-9402-6B98F58DEC47}" type="slidenum">
              <a:rPr lang="en-US" smtClean="0"/>
              <a:t>30</a:t>
            </a:fld>
            <a:endParaRPr lang="en-US" dirty="0"/>
          </a:p>
        </p:txBody>
      </p:sp>
    </p:spTree>
    <p:extLst>
      <p:ext uri="{BB962C8B-B14F-4D97-AF65-F5344CB8AC3E}">
        <p14:creationId xmlns:p14="http://schemas.microsoft.com/office/powerpoint/2010/main" val="3614547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an important clarification.</a:t>
            </a:r>
          </a:p>
        </p:txBody>
      </p:sp>
      <p:sp>
        <p:nvSpPr>
          <p:cNvPr id="4" name="Slide Number Placeholder 3"/>
          <p:cNvSpPr>
            <a:spLocks noGrp="1"/>
          </p:cNvSpPr>
          <p:nvPr>
            <p:ph type="sldNum" sz="quarter" idx="10"/>
          </p:nvPr>
        </p:nvSpPr>
        <p:spPr/>
        <p:txBody>
          <a:bodyPr/>
          <a:lstStyle/>
          <a:p>
            <a:fld id="{C0502376-7BA8-4C8A-BF90-AE207E2CF795}" type="slidenum">
              <a:rPr lang="en-US" smtClean="0"/>
              <a:t>36</a:t>
            </a:fld>
            <a:endParaRPr lang="en-US"/>
          </a:p>
        </p:txBody>
      </p:sp>
    </p:spTree>
    <p:extLst>
      <p:ext uri="{BB962C8B-B14F-4D97-AF65-F5344CB8AC3E}">
        <p14:creationId xmlns:p14="http://schemas.microsoft.com/office/powerpoint/2010/main" val="4118894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159C07-C63A-42C4-9FE2-3FE434E52CED}"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4500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2202677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159C07-C63A-42C4-9FE2-3FE434E52CED}"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7612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421487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331568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2692283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3734247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AA8B9D0-F98A-4427-A712-7AAA6E16DA2C}" type="datetimeFigureOut">
              <a:rPr lang="en-US" smtClean="0"/>
              <a:t>10/20/2020</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B159C07-C63A-42C4-9FE2-3FE434E52CED}" type="slidenum">
              <a:rPr lang="en-US" smtClean="0"/>
              <a:t>‹#›</a:t>
            </a:fld>
            <a:endParaRPr lang="en-US" dirty="0"/>
          </a:p>
        </p:txBody>
      </p:sp>
    </p:spTree>
    <p:extLst>
      <p:ext uri="{BB962C8B-B14F-4D97-AF65-F5344CB8AC3E}">
        <p14:creationId xmlns:p14="http://schemas.microsoft.com/office/powerpoint/2010/main" val="340469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2920997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741308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A8B9D0-F98A-4427-A712-7AAA6E16DA2C}" type="datetimeFigureOut">
              <a:rPr lang="en-US" smtClean="0"/>
              <a:t>10/20/2020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159C07-C63A-42C4-9FE2-3FE434E52CED}" type="slidenum">
              <a:rPr lang="en-US" smtClean="0"/>
              <a:t>‹#›</a:t>
            </a:fld>
            <a:endParaRPr lang="en-US" dirty="0"/>
          </a:p>
        </p:txBody>
      </p:sp>
    </p:spTree>
    <p:extLst>
      <p:ext uri="{BB962C8B-B14F-4D97-AF65-F5344CB8AC3E}">
        <p14:creationId xmlns:p14="http://schemas.microsoft.com/office/powerpoint/2010/main" val="149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Section Title 2">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8B9D0-F98A-4427-A712-7AAA6E16DA2C}" type="datetimeFigureOut">
              <a:rPr lang="en-US" smtClean="0"/>
              <a:t>10/20/2020</a:t>
            </a:fld>
            <a:endParaRPr lang="en-US" dirty="0"/>
          </a:p>
        </p:txBody>
      </p:sp>
      <p:sp>
        <p:nvSpPr>
          <p:cNvPr id="1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159C07-C63A-42C4-9FE2-3FE434E52CED}" type="slidenum">
              <a:rPr lang="en-US" smtClean="0"/>
              <a:t>‹#›</a:t>
            </a:fld>
            <a:endParaRPr lang="en-US" dirty="0"/>
          </a:p>
        </p:txBody>
      </p:sp>
      <p:sp>
        <p:nvSpPr>
          <p:cNvPr id="5" name="Rectangle 4"/>
          <p:cNvSpPr/>
          <p:nvPr/>
        </p:nvSpPr>
        <p:spPr>
          <a:xfrm>
            <a:off x="0" y="6248404"/>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Title 5"/>
          <p:cNvSpPr>
            <a:spLocks noGrp="1"/>
          </p:cNvSpPr>
          <p:nvPr>
            <p:ph type="title" hasCustomPrompt="1"/>
          </p:nvPr>
        </p:nvSpPr>
        <p:spPr>
          <a:xfrm>
            <a:off x="1992086" y="3103262"/>
            <a:ext cx="5159829" cy="782938"/>
          </a:xfrm>
        </p:spPr>
        <p:txBody>
          <a:bodyPr anchor="b" anchorCtr="0"/>
          <a:lstStyle/>
          <a:p>
            <a:r>
              <a:rPr lang="en-US"/>
              <a:t>01. Section title</a:t>
            </a:r>
          </a:p>
        </p:txBody>
      </p:sp>
      <p:sp>
        <p:nvSpPr>
          <p:cNvPr id="8" name="Text Placeholder 7"/>
          <p:cNvSpPr>
            <a:spLocks noGrp="1"/>
          </p:cNvSpPr>
          <p:nvPr>
            <p:ph type="body" sz="quarter" idx="10" hasCustomPrompt="1"/>
          </p:nvPr>
        </p:nvSpPr>
        <p:spPr>
          <a:xfrm>
            <a:off x="1992086" y="3886200"/>
            <a:ext cx="5159829" cy="914400"/>
          </a:xfrm>
        </p:spPr>
        <p:txBody>
          <a:bodyPr>
            <a:normAutofit/>
          </a:bodyPr>
          <a:lstStyle>
            <a:lvl1pPr marL="0" indent="0">
              <a:buNone/>
              <a:defRPr sz="1900">
                <a:solidFill>
                  <a:schemeClr val="bg1"/>
                </a:solidFill>
                <a:latin typeface="Arial" charset="0"/>
                <a:ea typeface="Arial" charset="0"/>
                <a:cs typeface="Arial" charset="0"/>
              </a:defRPr>
            </a:lvl1pPr>
            <a:lvl2pPr marL="457189" indent="0">
              <a:buNone/>
              <a:defRPr sz="1900">
                <a:solidFill>
                  <a:schemeClr val="bg1"/>
                </a:solidFill>
                <a:latin typeface="Arial" charset="0"/>
                <a:ea typeface="Arial" charset="0"/>
                <a:cs typeface="Arial" charset="0"/>
              </a:defRPr>
            </a:lvl2pPr>
            <a:lvl3pPr marL="914377" indent="0">
              <a:buNone/>
              <a:defRPr sz="1900">
                <a:solidFill>
                  <a:srgbClr val="79A6BB"/>
                </a:solidFill>
                <a:latin typeface="Arial" charset="0"/>
                <a:ea typeface="Arial" charset="0"/>
                <a:cs typeface="Arial" charset="0"/>
              </a:defRPr>
            </a:lvl3pPr>
          </a:lstStyle>
          <a:p>
            <a:pPr lvl="2"/>
            <a:r>
              <a:rPr lang="en-US"/>
              <a:t>Project subtitle</a:t>
            </a:r>
          </a:p>
        </p:txBody>
      </p:sp>
    </p:spTree>
    <p:extLst>
      <p:ext uri="{BB962C8B-B14F-4D97-AF65-F5344CB8AC3E}">
        <p14:creationId xmlns:p14="http://schemas.microsoft.com/office/powerpoint/2010/main" val="418373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_Bod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79813" y="1600201"/>
            <a:ext cx="6118418" cy="830696"/>
          </a:xfrm>
        </p:spPr>
        <p:txBody>
          <a:bodyPr anchor="b">
            <a:normAutofit/>
          </a:bodyPr>
          <a:lstStyle>
            <a:lvl1pPr algn="l">
              <a:defRPr sz="2400" b="1">
                <a:solidFill>
                  <a:srgbClr val="3E3835"/>
                </a:solidFill>
                <a:latin typeface="Georgia" charset="0"/>
                <a:ea typeface="Georgia" charset="0"/>
                <a:cs typeface="Georgia" charset="0"/>
              </a:defRPr>
            </a:lvl1pPr>
          </a:lstStyle>
          <a:p>
            <a:r>
              <a:rPr lang="en-US"/>
              <a:t>H1 Header</a:t>
            </a:r>
          </a:p>
        </p:txBody>
      </p:sp>
      <p:sp>
        <p:nvSpPr>
          <p:cNvPr id="3" name="Subtitle 2"/>
          <p:cNvSpPr>
            <a:spLocks noGrp="1"/>
          </p:cNvSpPr>
          <p:nvPr>
            <p:ph type="subTitle" idx="1" hasCustomPrompt="1"/>
          </p:nvPr>
        </p:nvSpPr>
        <p:spPr>
          <a:xfrm>
            <a:off x="1479814" y="2430899"/>
            <a:ext cx="6118416" cy="404381"/>
          </a:xfrm>
        </p:spPr>
        <p:txBody>
          <a:bodyPr>
            <a:normAutofit/>
          </a:bodyPr>
          <a:lstStyle>
            <a:lvl1pPr marL="0" indent="0" algn="l">
              <a:buNone/>
              <a:defRPr sz="1800" b="1" i="0">
                <a:solidFill>
                  <a:srgbClr val="51768C"/>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H2 Subhead</a:t>
            </a:r>
          </a:p>
        </p:txBody>
      </p:sp>
      <p:sp>
        <p:nvSpPr>
          <p:cNvPr id="5" name="Rectangle 4"/>
          <p:cNvSpPr/>
          <p:nvPr/>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Date Placeholder 3"/>
          <p:cNvSpPr>
            <a:spLocks noGrp="1"/>
          </p:cNvSpPr>
          <p:nvPr>
            <p:ph type="dt" sz="half" idx="10"/>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6" name="Footer Placeholder 5"/>
          <p:cNvSpPr>
            <a:spLocks noGrp="1"/>
          </p:cNvSpPr>
          <p:nvPr>
            <p:ph type="ftr" sz="quarter" idx="11"/>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19" name="Content Placeholder 3"/>
          <p:cNvSpPr>
            <a:spLocks noGrp="1"/>
          </p:cNvSpPr>
          <p:nvPr>
            <p:ph sz="half" idx="2" hasCustomPrompt="1"/>
          </p:nvPr>
        </p:nvSpPr>
        <p:spPr>
          <a:xfrm>
            <a:off x="1485909" y="2838788"/>
            <a:ext cx="6112322" cy="2727015"/>
          </a:xfrm>
        </p:spPr>
        <p:txBody>
          <a:bodyPr lIns="91440" tIns="45720" rIns="91440" bIns="9144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119063" indent="0" algn="l">
              <a:buNone/>
              <a:tabLst/>
              <a:defRPr sz="1400" b="1">
                <a:solidFill>
                  <a:srgbClr val="3E3835"/>
                </a:solidFill>
                <a:latin typeface="Arial" charset="0"/>
                <a:ea typeface="Arial" charset="0"/>
                <a:cs typeface="Arial" charset="0"/>
              </a:defRPr>
            </a:lvl2pPr>
            <a:lvl3pPr marL="466725" indent="-173038" algn="l">
              <a:buClr>
                <a:srgbClr val="79A6BB"/>
              </a:buClr>
              <a:buFont typeface="Arial" charset="0"/>
              <a:buChar char="•"/>
              <a:tabLst/>
              <a:defRPr sz="1400">
                <a:solidFill>
                  <a:srgbClr val="3E3835"/>
                </a:solidFill>
                <a:latin typeface="Arial" charset="0"/>
                <a:ea typeface="Arial" charset="0"/>
                <a:cs typeface="Arial" charset="0"/>
              </a:defRPr>
            </a:lvl3pPr>
            <a:lvl4pPr algn="l">
              <a:buClr>
                <a:srgbClr val="79A6BB"/>
              </a:buClr>
              <a:defRPr sz="1400">
                <a:solidFill>
                  <a:srgbClr val="3E3835"/>
                </a:solidFill>
                <a:latin typeface="Arial" charset="0"/>
                <a:ea typeface="Arial" charset="0"/>
                <a:cs typeface="Arial" charset="0"/>
              </a:defRPr>
            </a:lvl4pPr>
            <a:lvl5pPr algn="l">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 </a:t>
            </a:r>
          </a:p>
          <a:p>
            <a:pPr lvl="1"/>
            <a:r>
              <a:rPr lang="en-US"/>
              <a:t>H3 Bold List Header</a:t>
            </a:r>
          </a:p>
          <a:p>
            <a:pPr lvl="2"/>
            <a:r>
              <a:rPr lang="en-US"/>
              <a:t>Third level</a:t>
            </a:r>
          </a:p>
        </p:txBody>
      </p:sp>
    </p:spTree>
    <p:extLst>
      <p:ext uri="{BB962C8B-B14F-4D97-AF65-F5344CB8AC3E}">
        <p14:creationId xmlns:p14="http://schemas.microsoft.com/office/powerpoint/2010/main" val="4109247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Quote">
    <p:spTree>
      <p:nvGrpSpPr>
        <p:cNvPr id="1" name=""/>
        <p:cNvGrpSpPr/>
        <p:nvPr/>
      </p:nvGrpSpPr>
      <p:grpSpPr>
        <a:xfrm>
          <a:off x="0" y="0"/>
          <a:ext cx="0" cy="0"/>
          <a:chOff x="0" y="0"/>
          <a:chExt cx="0" cy="0"/>
        </a:xfrm>
      </p:grpSpPr>
      <p:sp>
        <p:nvSpPr>
          <p:cNvPr id="15" name="Rectangle 14"/>
          <p:cNvSpPr/>
          <p:nvPr/>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hasCustomPrompt="1"/>
          </p:nvPr>
        </p:nvSpPr>
        <p:spPr>
          <a:xfrm>
            <a:off x="4724401" y="2133602"/>
            <a:ext cx="3675653" cy="466985"/>
          </a:xfrm>
        </p:spPr>
        <p:txBody>
          <a:bodyPr anchor="b" anchorCtr="0">
            <a:normAutofit/>
          </a:bodyPr>
          <a:lstStyle>
            <a:lvl1pPr>
              <a:defRPr sz="2400" b="1">
                <a:solidFill>
                  <a:srgbClr val="3E3835"/>
                </a:solidFill>
                <a:latin typeface="Georgia" charset="0"/>
                <a:ea typeface="Georgia" charset="0"/>
                <a:cs typeface="Georgia" charset="0"/>
              </a:defRPr>
            </a:lvl1pPr>
          </a:lstStyle>
          <a:p>
            <a:r>
              <a:rPr lang="en-US"/>
              <a:t>H1 Header style</a:t>
            </a:r>
          </a:p>
        </p:txBody>
      </p:sp>
      <p:sp>
        <p:nvSpPr>
          <p:cNvPr id="4" name="Content Placeholder 3"/>
          <p:cNvSpPr>
            <a:spLocks noGrp="1"/>
          </p:cNvSpPr>
          <p:nvPr>
            <p:ph sz="half" idx="2" hasCustomPrompt="1"/>
          </p:nvPr>
        </p:nvSpPr>
        <p:spPr>
          <a:xfrm>
            <a:off x="4724401" y="2600587"/>
            <a:ext cx="3675213" cy="319061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7" name="Content Placeholder 3"/>
          <p:cNvSpPr>
            <a:spLocks noGrp="1"/>
          </p:cNvSpPr>
          <p:nvPr>
            <p:ph sz="half" idx="10" hasCustomPrompt="1"/>
          </p:nvPr>
        </p:nvSpPr>
        <p:spPr>
          <a:xfrm>
            <a:off x="685801" y="2133602"/>
            <a:ext cx="3675213" cy="3657601"/>
          </a:xfrm>
        </p:spPr>
        <p:txBody>
          <a:bodyPr tIns="9144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baseline="0">
                <a:solidFill>
                  <a:srgbClr val="A1978E"/>
                </a:solidFill>
                <a:latin typeface="Georgia" charset="0"/>
                <a:ea typeface="Georgia" charset="0"/>
                <a:cs typeface="Georgia"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call out/pull quote.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Jane M. Doe</a:t>
            </a:r>
          </a:p>
        </p:txBody>
      </p:sp>
      <p:sp>
        <p:nvSpPr>
          <p:cNvPr id="10" name="Rectangle 9"/>
          <p:cNvSpPr/>
          <p:nvPr/>
        </p:nvSpPr>
        <p:spPr>
          <a:xfrm>
            <a:off x="838200" y="3810000"/>
            <a:ext cx="228600" cy="45720"/>
          </a:xfrm>
          <a:prstGeom prst="rect">
            <a:avLst/>
          </a:prstGeom>
          <a:solidFill>
            <a:srgbClr val="A197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Tree>
    <p:extLst>
      <p:ext uri="{BB962C8B-B14F-4D97-AF65-F5344CB8AC3E}">
        <p14:creationId xmlns:p14="http://schemas.microsoft.com/office/powerpoint/2010/main" val="113318699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8_Comparison_Photo">
    <p:spTree>
      <p:nvGrpSpPr>
        <p:cNvPr id="1" name=""/>
        <p:cNvGrpSpPr/>
        <p:nvPr/>
      </p:nvGrpSpPr>
      <p:grpSpPr>
        <a:xfrm>
          <a:off x="0" y="0"/>
          <a:ext cx="0" cy="0"/>
          <a:chOff x="0" y="0"/>
          <a:chExt cx="0" cy="0"/>
        </a:xfrm>
      </p:grpSpPr>
      <p:sp>
        <p:nvSpPr>
          <p:cNvPr id="15" name="Rectangle 14"/>
          <p:cNvSpPr/>
          <p:nvPr/>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16" name="Content Placeholder 3"/>
          <p:cNvSpPr>
            <a:spLocks noGrp="1"/>
          </p:cNvSpPr>
          <p:nvPr>
            <p:ph sz="half" idx="14" hasCustomPrompt="1"/>
          </p:nvPr>
        </p:nvSpPr>
        <p:spPr>
          <a:xfrm>
            <a:off x="685801" y="3004966"/>
            <a:ext cx="3675213" cy="2786235"/>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8" name="Picture Placeholder 7"/>
          <p:cNvSpPr>
            <a:spLocks noGrp="1"/>
          </p:cNvSpPr>
          <p:nvPr>
            <p:ph type="pic" sz="quarter" idx="15"/>
          </p:nvPr>
        </p:nvSpPr>
        <p:spPr>
          <a:xfrm>
            <a:off x="4724401" y="2133600"/>
            <a:ext cx="3675063" cy="3657600"/>
          </a:xfrm>
        </p:spPr>
        <p:txBody>
          <a:bodyPr/>
          <a:lstStyle/>
          <a:p>
            <a:r>
              <a:rPr lang="en-US" dirty="0"/>
              <a:t>Click icon to add picture</a:t>
            </a:r>
          </a:p>
        </p:txBody>
      </p:sp>
      <p:sp>
        <p:nvSpPr>
          <p:cNvPr id="18" name="Subtitle 2"/>
          <p:cNvSpPr>
            <a:spLocks noGrp="1"/>
          </p:cNvSpPr>
          <p:nvPr>
            <p:ph type="subTitle" idx="1" hasCustomPrompt="1"/>
          </p:nvPr>
        </p:nvSpPr>
        <p:spPr>
          <a:xfrm>
            <a:off x="691459" y="2600586"/>
            <a:ext cx="3675211" cy="404381"/>
          </a:xfrm>
        </p:spPr>
        <p:txBody>
          <a:bodyPr>
            <a:normAutofit/>
          </a:bodyPr>
          <a:lstStyle>
            <a:lvl1pPr marL="0" indent="0" algn="l">
              <a:buNone/>
              <a:defRPr sz="1800" b="1" i="0">
                <a:solidFill>
                  <a:srgbClr val="51768C"/>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H2 Subhead</a:t>
            </a:r>
          </a:p>
        </p:txBody>
      </p:sp>
      <p:sp>
        <p:nvSpPr>
          <p:cNvPr id="20" name="Text Placeholder 19"/>
          <p:cNvSpPr>
            <a:spLocks noGrp="1"/>
          </p:cNvSpPr>
          <p:nvPr>
            <p:ph type="body" sz="quarter" idx="16" hasCustomPrompt="1"/>
          </p:nvPr>
        </p:nvSpPr>
        <p:spPr>
          <a:xfrm>
            <a:off x="685801" y="2124077"/>
            <a:ext cx="3675063" cy="466725"/>
          </a:xfrm>
        </p:spPr>
        <p:txBody>
          <a:bodyPr anchor="b" anchorCtr="0"/>
          <a:lstStyle/>
          <a:p>
            <a:pPr lvl="0"/>
            <a:r>
              <a:rPr lang="en-US"/>
              <a:t>H1 Header</a:t>
            </a:r>
          </a:p>
        </p:txBody>
      </p:sp>
    </p:spTree>
    <p:extLst>
      <p:ext uri="{BB962C8B-B14F-4D97-AF65-F5344CB8AC3E}">
        <p14:creationId xmlns:p14="http://schemas.microsoft.com/office/powerpoint/2010/main" val="423062395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8_Big Picture">
    <p:spTree>
      <p:nvGrpSpPr>
        <p:cNvPr id="1" name=""/>
        <p:cNvGrpSpPr/>
        <p:nvPr/>
      </p:nvGrpSpPr>
      <p:grpSpPr>
        <a:xfrm>
          <a:off x="0" y="0"/>
          <a:ext cx="0" cy="0"/>
          <a:chOff x="0" y="0"/>
          <a:chExt cx="0" cy="0"/>
        </a:xfrm>
      </p:grpSpPr>
      <p:sp>
        <p:nvSpPr>
          <p:cNvPr id="15" name="Rectangle 14"/>
          <p:cNvSpPr/>
          <p:nvPr/>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16" name="Content Placeholder 3"/>
          <p:cNvSpPr>
            <a:spLocks noGrp="1"/>
          </p:cNvSpPr>
          <p:nvPr>
            <p:ph sz="half" idx="14" hasCustomPrompt="1"/>
          </p:nvPr>
        </p:nvSpPr>
        <p:spPr>
          <a:xfrm>
            <a:off x="691457" y="5257802"/>
            <a:ext cx="7708007" cy="53339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8" name="Picture Placeholder 7"/>
          <p:cNvSpPr>
            <a:spLocks noGrp="1"/>
          </p:cNvSpPr>
          <p:nvPr>
            <p:ph type="pic" sz="quarter" idx="15"/>
          </p:nvPr>
        </p:nvSpPr>
        <p:spPr>
          <a:xfrm>
            <a:off x="691457" y="2133600"/>
            <a:ext cx="7708007" cy="2438400"/>
          </a:xfrm>
        </p:spPr>
        <p:txBody>
          <a:bodyPr/>
          <a:lstStyle/>
          <a:p>
            <a:r>
              <a:rPr lang="en-US" dirty="0"/>
              <a:t>Click icon to add picture</a:t>
            </a:r>
          </a:p>
        </p:txBody>
      </p:sp>
      <p:sp>
        <p:nvSpPr>
          <p:cNvPr id="18" name="Subtitle 2"/>
          <p:cNvSpPr>
            <a:spLocks noGrp="1"/>
          </p:cNvSpPr>
          <p:nvPr>
            <p:ph type="subTitle" idx="1" hasCustomPrompt="1"/>
          </p:nvPr>
        </p:nvSpPr>
        <p:spPr>
          <a:xfrm>
            <a:off x="691459" y="4853420"/>
            <a:ext cx="7708003" cy="404381"/>
          </a:xfrm>
        </p:spPr>
        <p:txBody>
          <a:bodyPr>
            <a:normAutofit/>
          </a:bodyPr>
          <a:lstStyle>
            <a:lvl1pPr marL="0" indent="0" algn="l">
              <a:buNone/>
              <a:defRPr sz="1800" b="1" i="0">
                <a:solidFill>
                  <a:srgbClr val="51768C"/>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H2 Subhead</a:t>
            </a:r>
          </a:p>
        </p:txBody>
      </p:sp>
    </p:spTree>
    <p:extLst>
      <p:ext uri="{BB962C8B-B14F-4D97-AF65-F5344CB8AC3E}">
        <p14:creationId xmlns:p14="http://schemas.microsoft.com/office/powerpoint/2010/main" val="179156467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9_Comparison_Photo">
    <p:spTree>
      <p:nvGrpSpPr>
        <p:cNvPr id="1" name=""/>
        <p:cNvGrpSpPr/>
        <p:nvPr/>
      </p:nvGrpSpPr>
      <p:grpSpPr>
        <a:xfrm>
          <a:off x="0" y="0"/>
          <a:ext cx="0" cy="0"/>
          <a:chOff x="0" y="0"/>
          <a:chExt cx="0" cy="0"/>
        </a:xfrm>
      </p:grpSpPr>
      <p:sp>
        <p:nvSpPr>
          <p:cNvPr id="15" name="Rectangle 14"/>
          <p:cNvSpPr/>
          <p:nvPr/>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2" name="Rectangle 1"/>
          <p:cNvSpPr/>
          <p:nvPr/>
        </p:nvSpPr>
        <p:spPr>
          <a:xfrm>
            <a:off x="4572000" y="1143000"/>
            <a:ext cx="4572000" cy="5105400"/>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Content Placeholder 3"/>
          <p:cNvSpPr>
            <a:spLocks noGrp="1"/>
          </p:cNvSpPr>
          <p:nvPr>
            <p:ph sz="half" idx="16" hasCustomPrompt="1"/>
          </p:nvPr>
        </p:nvSpPr>
        <p:spPr>
          <a:xfrm>
            <a:off x="4724401" y="3004966"/>
            <a:ext cx="3675213" cy="2786235"/>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ECEEED"/>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133599"/>
            <a:ext cx="1257300" cy="1257300"/>
          </a:xfrm>
          <a:prstGeom prst="ellipse">
            <a:avLst/>
          </a:prstGeom>
        </p:spPr>
      </p:pic>
      <p:sp>
        <p:nvSpPr>
          <p:cNvPr id="21" name="Content Placeholder 3"/>
          <p:cNvSpPr>
            <a:spLocks noGrp="1"/>
          </p:cNvSpPr>
          <p:nvPr>
            <p:ph sz="half" idx="17" hasCustomPrompt="1"/>
          </p:nvPr>
        </p:nvSpPr>
        <p:spPr>
          <a:xfrm>
            <a:off x="1191344" y="4012407"/>
            <a:ext cx="2886051" cy="38828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spc="30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PARTNER</a:t>
            </a:r>
          </a:p>
        </p:txBody>
      </p:sp>
      <p:sp>
        <p:nvSpPr>
          <p:cNvPr id="22" name="Content Placeholder 3"/>
          <p:cNvSpPr>
            <a:spLocks noGrp="1"/>
          </p:cNvSpPr>
          <p:nvPr>
            <p:ph sz="half" idx="18" hasCustomPrompt="1"/>
          </p:nvPr>
        </p:nvSpPr>
        <p:spPr>
          <a:xfrm>
            <a:off x="1524000" y="4404129"/>
            <a:ext cx="2553394"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spc="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317 508.6794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janedoe@cchalaw.com</a:t>
            </a:r>
            <a:endParaRPr lang="en-US"/>
          </a:p>
        </p:txBody>
      </p:sp>
      <p:sp>
        <p:nvSpPr>
          <p:cNvPr id="23" name="Content Placeholder 3"/>
          <p:cNvSpPr>
            <a:spLocks noGrp="1"/>
          </p:cNvSpPr>
          <p:nvPr>
            <p:ph sz="half" idx="19" hasCustomPrompt="1"/>
          </p:nvPr>
        </p:nvSpPr>
        <p:spPr>
          <a:xfrm>
            <a:off x="1191344" y="4404129"/>
            <a:ext cx="327001"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spc="0" baseline="0">
                <a:solidFill>
                  <a:srgbClr val="51768C"/>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a:t>
            </a:r>
          </a:p>
        </p:txBody>
      </p:sp>
      <p:sp>
        <p:nvSpPr>
          <p:cNvPr id="9" name="Text Placeholder 8"/>
          <p:cNvSpPr>
            <a:spLocks noGrp="1"/>
          </p:cNvSpPr>
          <p:nvPr>
            <p:ph type="body" sz="quarter" idx="20" hasCustomPrompt="1"/>
          </p:nvPr>
        </p:nvSpPr>
        <p:spPr>
          <a:xfrm>
            <a:off x="1190626" y="3581400"/>
            <a:ext cx="2886769" cy="430213"/>
          </a:xfrm>
        </p:spPr>
        <p:txBody>
          <a:bodyPr/>
          <a:lstStyle/>
          <a:p>
            <a:pPr lvl="0"/>
            <a:r>
              <a:rPr lang="en-US"/>
              <a:t>Douglas Church</a:t>
            </a:r>
          </a:p>
        </p:txBody>
      </p:sp>
      <p:sp>
        <p:nvSpPr>
          <p:cNvPr id="24" name="Text Placeholder 8"/>
          <p:cNvSpPr>
            <a:spLocks noGrp="1"/>
          </p:cNvSpPr>
          <p:nvPr>
            <p:ph type="body" sz="quarter" idx="21" hasCustomPrompt="1"/>
          </p:nvPr>
        </p:nvSpPr>
        <p:spPr>
          <a:xfrm>
            <a:off x="4718745" y="2160589"/>
            <a:ext cx="3680869" cy="430213"/>
          </a:xfrm>
        </p:spPr>
        <p:txBody>
          <a:bodyPr/>
          <a:lstStyle>
            <a:lvl1pPr>
              <a:defRPr baseline="0"/>
            </a:lvl1pPr>
          </a:lstStyle>
          <a:p>
            <a:pPr lvl="0"/>
            <a:r>
              <a:rPr lang="en-US"/>
              <a:t>H1 Header</a:t>
            </a:r>
          </a:p>
        </p:txBody>
      </p:sp>
      <p:sp>
        <p:nvSpPr>
          <p:cNvPr id="26" name="Text Placeholder 25"/>
          <p:cNvSpPr>
            <a:spLocks noGrp="1"/>
          </p:cNvSpPr>
          <p:nvPr>
            <p:ph type="body" sz="quarter" idx="22" hasCustomPrompt="1"/>
          </p:nvPr>
        </p:nvSpPr>
        <p:spPr>
          <a:xfrm>
            <a:off x="4718051" y="2590800"/>
            <a:ext cx="3681413" cy="414338"/>
          </a:xfrm>
        </p:spPr>
        <p:txBody>
          <a:bodyPr anchor="ctr" anchorCtr="0">
            <a:normAutofit/>
          </a:bodyPr>
          <a:lstStyle>
            <a:lvl1pPr>
              <a:defRPr sz="1800" b="1" i="0">
                <a:latin typeface="Arial" charset="0"/>
                <a:ea typeface="Arial" charset="0"/>
                <a:cs typeface="Arial" charset="0"/>
              </a:defRPr>
            </a:lvl1pPr>
          </a:lstStyle>
          <a:p>
            <a:pPr lvl="0"/>
            <a:r>
              <a:rPr lang="en-US"/>
              <a:t>Second level</a:t>
            </a:r>
          </a:p>
        </p:txBody>
      </p:sp>
    </p:spTree>
    <p:extLst>
      <p:ext uri="{BB962C8B-B14F-4D97-AF65-F5344CB8AC3E}">
        <p14:creationId xmlns:p14="http://schemas.microsoft.com/office/powerpoint/2010/main" val="76074381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0_Comparison_Photo">
    <p:spTree>
      <p:nvGrpSpPr>
        <p:cNvPr id="1" name=""/>
        <p:cNvGrpSpPr/>
        <p:nvPr/>
      </p:nvGrpSpPr>
      <p:grpSpPr>
        <a:xfrm>
          <a:off x="0" y="0"/>
          <a:ext cx="0" cy="0"/>
          <a:chOff x="0" y="0"/>
          <a:chExt cx="0" cy="0"/>
        </a:xfrm>
      </p:grpSpPr>
      <p:sp>
        <p:nvSpPr>
          <p:cNvPr id="15" name="Rectangle 14"/>
          <p:cNvSpPr/>
          <p:nvPr/>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133599"/>
            <a:ext cx="1257300" cy="1257300"/>
          </a:xfrm>
          <a:prstGeom prst="ellipse">
            <a:avLst/>
          </a:prstGeom>
        </p:spPr>
      </p:pic>
      <p:sp>
        <p:nvSpPr>
          <p:cNvPr id="21" name="Content Placeholder 3"/>
          <p:cNvSpPr>
            <a:spLocks noGrp="1"/>
          </p:cNvSpPr>
          <p:nvPr>
            <p:ph sz="half" idx="17" hasCustomPrompt="1"/>
          </p:nvPr>
        </p:nvSpPr>
        <p:spPr>
          <a:xfrm>
            <a:off x="1191344" y="4012407"/>
            <a:ext cx="2886051" cy="38828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spc="30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PARTNER</a:t>
            </a:r>
          </a:p>
        </p:txBody>
      </p:sp>
      <p:sp>
        <p:nvSpPr>
          <p:cNvPr id="22" name="Content Placeholder 3"/>
          <p:cNvSpPr>
            <a:spLocks noGrp="1"/>
          </p:cNvSpPr>
          <p:nvPr>
            <p:ph sz="half" idx="18" hasCustomPrompt="1"/>
          </p:nvPr>
        </p:nvSpPr>
        <p:spPr>
          <a:xfrm>
            <a:off x="1524000" y="4404129"/>
            <a:ext cx="2553394"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spc="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317 508.6794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janedoe@cchalaw.com</a:t>
            </a:r>
            <a:endParaRPr lang="en-US"/>
          </a:p>
        </p:txBody>
      </p:sp>
      <p:sp>
        <p:nvSpPr>
          <p:cNvPr id="23" name="Content Placeholder 3"/>
          <p:cNvSpPr>
            <a:spLocks noGrp="1"/>
          </p:cNvSpPr>
          <p:nvPr>
            <p:ph sz="half" idx="19" hasCustomPrompt="1"/>
          </p:nvPr>
        </p:nvSpPr>
        <p:spPr>
          <a:xfrm>
            <a:off x="1191344" y="4404129"/>
            <a:ext cx="327001"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spc="0" baseline="0">
                <a:solidFill>
                  <a:srgbClr val="51768C"/>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a:t>
            </a:r>
          </a:p>
        </p:txBody>
      </p:sp>
      <p:sp>
        <p:nvSpPr>
          <p:cNvPr id="9" name="Text Placeholder 8"/>
          <p:cNvSpPr>
            <a:spLocks noGrp="1"/>
          </p:cNvSpPr>
          <p:nvPr>
            <p:ph type="body" sz="quarter" idx="20" hasCustomPrompt="1"/>
          </p:nvPr>
        </p:nvSpPr>
        <p:spPr>
          <a:xfrm>
            <a:off x="1190626" y="3581400"/>
            <a:ext cx="2886769" cy="430213"/>
          </a:xfrm>
        </p:spPr>
        <p:txBody>
          <a:bodyPr/>
          <a:lstStyle/>
          <a:p>
            <a:pPr lvl="0"/>
            <a:r>
              <a:rPr lang="en-US"/>
              <a:t>Douglas Church</a:t>
            </a: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2133599"/>
            <a:ext cx="1257300" cy="1257300"/>
          </a:xfrm>
          <a:prstGeom prst="ellipse">
            <a:avLst/>
          </a:prstGeom>
        </p:spPr>
      </p:pic>
      <p:sp>
        <p:nvSpPr>
          <p:cNvPr id="18" name="Content Placeholder 3"/>
          <p:cNvSpPr>
            <a:spLocks noGrp="1"/>
          </p:cNvSpPr>
          <p:nvPr>
            <p:ph sz="half" idx="21" hasCustomPrompt="1"/>
          </p:nvPr>
        </p:nvSpPr>
        <p:spPr>
          <a:xfrm>
            <a:off x="5382344" y="4012407"/>
            <a:ext cx="2886051" cy="38828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spc="30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PARTNER</a:t>
            </a:r>
          </a:p>
        </p:txBody>
      </p:sp>
      <p:sp>
        <p:nvSpPr>
          <p:cNvPr id="19" name="Content Placeholder 3"/>
          <p:cNvSpPr>
            <a:spLocks noGrp="1"/>
          </p:cNvSpPr>
          <p:nvPr>
            <p:ph sz="half" idx="22" hasCustomPrompt="1"/>
          </p:nvPr>
        </p:nvSpPr>
        <p:spPr>
          <a:xfrm>
            <a:off x="5715000" y="4404129"/>
            <a:ext cx="2553394"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spc="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317 508.6794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janedoe@cchalaw.com</a:t>
            </a:r>
            <a:endParaRPr lang="en-US"/>
          </a:p>
        </p:txBody>
      </p:sp>
      <p:sp>
        <p:nvSpPr>
          <p:cNvPr id="20" name="Content Placeholder 3"/>
          <p:cNvSpPr>
            <a:spLocks noGrp="1"/>
          </p:cNvSpPr>
          <p:nvPr>
            <p:ph sz="half" idx="23" hasCustomPrompt="1"/>
          </p:nvPr>
        </p:nvSpPr>
        <p:spPr>
          <a:xfrm>
            <a:off x="5382344" y="4404129"/>
            <a:ext cx="327001"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spc="0" baseline="0">
                <a:solidFill>
                  <a:srgbClr val="51768C"/>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a:t>
            </a:r>
          </a:p>
        </p:txBody>
      </p:sp>
      <p:sp>
        <p:nvSpPr>
          <p:cNvPr id="25" name="Text Placeholder 8"/>
          <p:cNvSpPr>
            <a:spLocks noGrp="1"/>
          </p:cNvSpPr>
          <p:nvPr>
            <p:ph type="body" sz="quarter" idx="24" hasCustomPrompt="1"/>
          </p:nvPr>
        </p:nvSpPr>
        <p:spPr>
          <a:xfrm>
            <a:off x="5381626" y="3581400"/>
            <a:ext cx="2886769" cy="430213"/>
          </a:xfrm>
        </p:spPr>
        <p:txBody>
          <a:bodyPr/>
          <a:lstStyle/>
          <a:p>
            <a:pPr lvl="0"/>
            <a:r>
              <a:rPr lang="en-US"/>
              <a:t>Douglas Church</a:t>
            </a:r>
          </a:p>
        </p:txBody>
      </p:sp>
    </p:spTree>
    <p:extLst>
      <p:ext uri="{BB962C8B-B14F-4D97-AF65-F5344CB8AC3E}">
        <p14:creationId xmlns:p14="http://schemas.microsoft.com/office/powerpoint/2010/main" val="222320315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5_Closing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545773" y="3048002"/>
            <a:ext cx="6052457" cy="870857"/>
          </a:xfrm>
        </p:spPr>
        <p:txBody>
          <a:bodyPr anchor="b">
            <a:normAutofit/>
          </a:bodyPr>
          <a:lstStyle>
            <a:lvl1pPr algn="ctr">
              <a:defRPr sz="4200">
                <a:solidFill>
                  <a:schemeClr val="bg1"/>
                </a:solidFill>
                <a:latin typeface="Georgia" charset="0"/>
                <a:ea typeface="Georgia" charset="0"/>
                <a:cs typeface="Georgia" charset="0"/>
              </a:defRPr>
            </a:lvl1pPr>
          </a:lstStyle>
          <a:p>
            <a:r>
              <a:rPr lang="en-US"/>
              <a:t>Thank you.</a:t>
            </a:r>
          </a:p>
        </p:txBody>
      </p:sp>
      <p:sp>
        <p:nvSpPr>
          <p:cNvPr id="5" name="Rectangle 4"/>
          <p:cNvSpPr/>
          <p:nvPr/>
        </p:nvSpPr>
        <p:spPr>
          <a:xfrm>
            <a:off x="3276600" y="3918857"/>
            <a:ext cx="2590800" cy="45719"/>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976847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6_Section Title 2">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628650" y="635636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AA8B9D0-F98A-4427-A712-7AAA6E16DA2C}" type="datetimeFigureOut">
              <a:rPr lang="en-US" smtClean="0"/>
              <a:t>10/20/2020</a:t>
            </a:fld>
            <a:endParaRPr lang="en-US" dirty="0"/>
          </a:p>
        </p:txBody>
      </p:sp>
      <p:sp>
        <p:nvSpPr>
          <p:cNvPr id="15" name="Footer Placeholder 4"/>
          <p:cNvSpPr>
            <a:spLocks noGrp="1"/>
          </p:cNvSpPr>
          <p:nvPr>
            <p:ph type="ftr" sz="quarter" idx="3"/>
          </p:nvPr>
        </p:nvSpPr>
        <p:spPr>
          <a:xfrm>
            <a:off x="3028950" y="635636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16" name="Slide Number Placeholder 5"/>
          <p:cNvSpPr>
            <a:spLocks noGrp="1"/>
          </p:cNvSpPr>
          <p:nvPr>
            <p:ph type="sldNum" sz="quarter" idx="4"/>
          </p:nvPr>
        </p:nvSpPr>
        <p:spPr>
          <a:xfrm>
            <a:off x="6457950" y="635636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159C07-C63A-42C4-9FE2-3FE434E52CED}" type="slidenum">
              <a:rPr lang="en-US" smtClean="0"/>
              <a:t>‹#›</a:t>
            </a:fld>
            <a:endParaRPr lang="en-US" dirty="0"/>
          </a:p>
        </p:txBody>
      </p:sp>
      <p:sp>
        <p:nvSpPr>
          <p:cNvPr id="5" name="Rectangle 4"/>
          <p:cNvSpPr/>
          <p:nvPr/>
        </p:nvSpPr>
        <p:spPr>
          <a:xfrm>
            <a:off x="0" y="6248410"/>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Title 5"/>
          <p:cNvSpPr>
            <a:spLocks noGrp="1"/>
          </p:cNvSpPr>
          <p:nvPr>
            <p:ph type="title" hasCustomPrompt="1"/>
          </p:nvPr>
        </p:nvSpPr>
        <p:spPr>
          <a:xfrm>
            <a:off x="1992086" y="3103262"/>
            <a:ext cx="5159829" cy="782938"/>
          </a:xfrm>
        </p:spPr>
        <p:txBody>
          <a:bodyPr anchor="b" anchorCtr="0"/>
          <a:lstStyle/>
          <a:p>
            <a:r>
              <a:rPr lang="en-US"/>
              <a:t>01. Section title</a:t>
            </a:r>
          </a:p>
        </p:txBody>
      </p:sp>
      <p:sp>
        <p:nvSpPr>
          <p:cNvPr id="8" name="Text Placeholder 7"/>
          <p:cNvSpPr>
            <a:spLocks noGrp="1"/>
          </p:cNvSpPr>
          <p:nvPr>
            <p:ph type="body" sz="quarter" idx="10" hasCustomPrompt="1"/>
          </p:nvPr>
        </p:nvSpPr>
        <p:spPr>
          <a:xfrm>
            <a:off x="1992086" y="3886200"/>
            <a:ext cx="5159829" cy="914400"/>
          </a:xfrm>
        </p:spPr>
        <p:txBody>
          <a:bodyPr>
            <a:normAutofit/>
          </a:bodyPr>
          <a:lstStyle>
            <a:lvl1pPr marL="0" indent="0">
              <a:buNone/>
              <a:defRPr sz="1425">
                <a:solidFill>
                  <a:schemeClr val="bg1"/>
                </a:solidFill>
                <a:latin typeface="Arial" charset="0"/>
                <a:ea typeface="Arial" charset="0"/>
                <a:cs typeface="Arial" charset="0"/>
              </a:defRPr>
            </a:lvl1pPr>
            <a:lvl2pPr marL="342884" indent="0">
              <a:buNone/>
              <a:defRPr sz="1425">
                <a:solidFill>
                  <a:schemeClr val="bg1"/>
                </a:solidFill>
                <a:latin typeface="Arial" charset="0"/>
                <a:ea typeface="Arial" charset="0"/>
                <a:cs typeface="Arial" charset="0"/>
              </a:defRPr>
            </a:lvl2pPr>
            <a:lvl3pPr marL="685766" indent="0">
              <a:buNone/>
              <a:defRPr sz="1425">
                <a:solidFill>
                  <a:schemeClr val="bg1"/>
                </a:solidFill>
                <a:latin typeface="Arial" charset="0"/>
                <a:ea typeface="Arial" charset="0"/>
                <a:cs typeface="Arial" charset="0"/>
              </a:defRPr>
            </a:lvl3pPr>
          </a:lstStyle>
          <a:p>
            <a:pPr lvl="2"/>
            <a:r>
              <a:rPr lang="en-US"/>
              <a:t>Project subtitle</a:t>
            </a:r>
          </a:p>
        </p:txBody>
      </p:sp>
    </p:spTree>
    <p:extLst>
      <p:ext uri="{BB962C8B-B14F-4D97-AF65-F5344CB8AC3E}">
        <p14:creationId xmlns:p14="http://schemas.microsoft.com/office/powerpoint/2010/main" val="1009286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_Section Title 2">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628650" y="635636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AA8B9D0-F98A-4427-A712-7AAA6E16DA2C}" type="datetimeFigureOut">
              <a:rPr lang="en-US" smtClean="0"/>
              <a:t>10/20/2020</a:t>
            </a:fld>
            <a:endParaRPr lang="en-US" dirty="0"/>
          </a:p>
        </p:txBody>
      </p:sp>
      <p:sp>
        <p:nvSpPr>
          <p:cNvPr id="15" name="Footer Placeholder 4"/>
          <p:cNvSpPr>
            <a:spLocks noGrp="1"/>
          </p:cNvSpPr>
          <p:nvPr>
            <p:ph type="ftr" sz="quarter" idx="3"/>
          </p:nvPr>
        </p:nvSpPr>
        <p:spPr>
          <a:xfrm>
            <a:off x="3028950" y="635636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16" name="Slide Number Placeholder 5"/>
          <p:cNvSpPr>
            <a:spLocks noGrp="1"/>
          </p:cNvSpPr>
          <p:nvPr>
            <p:ph type="sldNum" sz="quarter" idx="4"/>
          </p:nvPr>
        </p:nvSpPr>
        <p:spPr>
          <a:xfrm>
            <a:off x="6457950" y="635636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159C07-C63A-42C4-9FE2-3FE434E52CED}" type="slidenum">
              <a:rPr lang="en-US" smtClean="0"/>
              <a:t>‹#›</a:t>
            </a:fld>
            <a:endParaRPr lang="en-US" dirty="0"/>
          </a:p>
        </p:txBody>
      </p:sp>
      <p:sp>
        <p:nvSpPr>
          <p:cNvPr id="5" name="Rectangle 4"/>
          <p:cNvSpPr/>
          <p:nvPr/>
        </p:nvSpPr>
        <p:spPr>
          <a:xfrm>
            <a:off x="0" y="6248410"/>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Title 5"/>
          <p:cNvSpPr>
            <a:spLocks noGrp="1"/>
          </p:cNvSpPr>
          <p:nvPr>
            <p:ph type="title" hasCustomPrompt="1"/>
          </p:nvPr>
        </p:nvSpPr>
        <p:spPr>
          <a:xfrm>
            <a:off x="1992086" y="3103262"/>
            <a:ext cx="5159829" cy="782938"/>
          </a:xfrm>
        </p:spPr>
        <p:txBody>
          <a:bodyPr anchor="b" anchorCtr="0"/>
          <a:lstStyle/>
          <a:p>
            <a:r>
              <a:rPr lang="en-US"/>
              <a:t>01. Section title</a:t>
            </a:r>
          </a:p>
        </p:txBody>
      </p:sp>
      <p:sp>
        <p:nvSpPr>
          <p:cNvPr id="8" name="Text Placeholder 7"/>
          <p:cNvSpPr>
            <a:spLocks noGrp="1"/>
          </p:cNvSpPr>
          <p:nvPr>
            <p:ph type="body" sz="quarter" idx="10" hasCustomPrompt="1"/>
          </p:nvPr>
        </p:nvSpPr>
        <p:spPr>
          <a:xfrm>
            <a:off x="1992086" y="3886200"/>
            <a:ext cx="5159829" cy="914400"/>
          </a:xfrm>
        </p:spPr>
        <p:txBody>
          <a:bodyPr>
            <a:normAutofit/>
          </a:bodyPr>
          <a:lstStyle>
            <a:lvl1pPr marL="0" indent="0">
              <a:buNone/>
              <a:defRPr sz="1425">
                <a:solidFill>
                  <a:schemeClr val="bg1"/>
                </a:solidFill>
                <a:latin typeface="Arial" charset="0"/>
                <a:ea typeface="Arial" charset="0"/>
                <a:cs typeface="Arial" charset="0"/>
              </a:defRPr>
            </a:lvl1pPr>
            <a:lvl2pPr marL="342884" indent="0">
              <a:buNone/>
              <a:defRPr sz="1425">
                <a:solidFill>
                  <a:schemeClr val="bg1"/>
                </a:solidFill>
                <a:latin typeface="Arial" charset="0"/>
                <a:ea typeface="Arial" charset="0"/>
                <a:cs typeface="Arial" charset="0"/>
              </a:defRPr>
            </a:lvl2pPr>
            <a:lvl3pPr marL="685766" indent="0">
              <a:buNone/>
              <a:defRPr sz="1425">
                <a:solidFill>
                  <a:srgbClr val="79A6BB"/>
                </a:solidFill>
                <a:latin typeface="Arial" charset="0"/>
                <a:ea typeface="Arial" charset="0"/>
                <a:cs typeface="Arial" charset="0"/>
              </a:defRPr>
            </a:lvl3pPr>
          </a:lstStyle>
          <a:p>
            <a:pPr lvl="2"/>
            <a:r>
              <a:rPr lang="en-US"/>
              <a:t>Project subtitle</a:t>
            </a:r>
          </a:p>
        </p:txBody>
      </p:sp>
    </p:spTree>
    <p:extLst>
      <p:ext uri="{BB962C8B-B14F-4D97-AF65-F5344CB8AC3E}">
        <p14:creationId xmlns:p14="http://schemas.microsoft.com/office/powerpoint/2010/main" val="4004303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Bod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79814" y="1600201"/>
            <a:ext cx="6118418" cy="830696"/>
          </a:xfrm>
        </p:spPr>
        <p:txBody>
          <a:bodyPr anchor="b">
            <a:normAutofit/>
          </a:bodyPr>
          <a:lstStyle>
            <a:lvl1pPr algn="l">
              <a:defRPr sz="1800" b="1">
                <a:solidFill>
                  <a:srgbClr val="3E3835"/>
                </a:solidFill>
                <a:latin typeface="Georgia" charset="0"/>
                <a:ea typeface="Georgia" charset="0"/>
                <a:cs typeface="Georgia" charset="0"/>
              </a:defRPr>
            </a:lvl1pPr>
          </a:lstStyle>
          <a:p>
            <a:r>
              <a:rPr lang="en-US"/>
              <a:t>H1 Header</a:t>
            </a:r>
          </a:p>
        </p:txBody>
      </p:sp>
      <p:sp>
        <p:nvSpPr>
          <p:cNvPr id="3" name="Subtitle 2"/>
          <p:cNvSpPr>
            <a:spLocks noGrp="1"/>
          </p:cNvSpPr>
          <p:nvPr>
            <p:ph type="subTitle" idx="1" hasCustomPrompt="1"/>
          </p:nvPr>
        </p:nvSpPr>
        <p:spPr>
          <a:xfrm>
            <a:off x="1479814" y="2430905"/>
            <a:ext cx="6118416" cy="404381"/>
          </a:xfrm>
        </p:spPr>
        <p:txBody>
          <a:bodyPr>
            <a:normAutofit/>
          </a:bodyPr>
          <a:lstStyle>
            <a:lvl1pPr marL="0" indent="0" algn="l">
              <a:buNone/>
              <a:defRPr sz="1350" b="1" i="0">
                <a:solidFill>
                  <a:srgbClr val="51768C"/>
                </a:solidFill>
                <a:latin typeface="Arial" charset="0"/>
                <a:ea typeface="Arial" charset="0"/>
                <a:cs typeface="Arial"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H2 Subhead</a:t>
            </a:r>
          </a:p>
        </p:txBody>
      </p:sp>
      <p:sp>
        <p:nvSpPr>
          <p:cNvPr id="5" name="Rectangle 4"/>
          <p:cNvSpPr/>
          <p:nvPr/>
        </p:nvSpPr>
        <p:spPr>
          <a:xfrm>
            <a:off x="0" y="6248408"/>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Date Placeholder 3"/>
          <p:cNvSpPr>
            <a:spLocks noGrp="1"/>
          </p:cNvSpPr>
          <p:nvPr>
            <p:ph type="dt" sz="half" idx="10"/>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6" name="Footer Placeholder 5"/>
          <p:cNvSpPr>
            <a:spLocks noGrp="1"/>
          </p:cNvSpPr>
          <p:nvPr>
            <p:ph type="ftr" sz="quarter" idx="11"/>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19" name="Content Placeholder 3"/>
          <p:cNvSpPr>
            <a:spLocks noGrp="1"/>
          </p:cNvSpPr>
          <p:nvPr>
            <p:ph sz="half" idx="2" hasCustomPrompt="1"/>
          </p:nvPr>
        </p:nvSpPr>
        <p:spPr>
          <a:xfrm>
            <a:off x="1485910" y="2838794"/>
            <a:ext cx="6112322" cy="2727015"/>
          </a:xfrm>
        </p:spPr>
        <p:txBody>
          <a:bodyPr lIns="91440" tIns="45720" rIns="91440" bIns="91440">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baseline="0">
                <a:solidFill>
                  <a:srgbClr val="3E3835"/>
                </a:solidFill>
                <a:latin typeface="Arial" charset="0"/>
                <a:ea typeface="Arial" charset="0"/>
                <a:cs typeface="Arial" charset="0"/>
              </a:defRPr>
            </a:lvl1pPr>
            <a:lvl2pPr marL="89295" indent="0" algn="l">
              <a:buNone/>
              <a:tabLst/>
              <a:defRPr sz="1050" b="1">
                <a:solidFill>
                  <a:srgbClr val="3E3835"/>
                </a:solidFill>
                <a:latin typeface="Arial" charset="0"/>
                <a:ea typeface="Arial" charset="0"/>
                <a:cs typeface="Arial" charset="0"/>
              </a:defRPr>
            </a:lvl2pPr>
            <a:lvl3pPr marL="350036" indent="-129776" algn="l">
              <a:buClr>
                <a:srgbClr val="79A6BB"/>
              </a:buClr>
              <a:buFont typeface="Arial" charset="0"/>
              <a:buChar char="•"/>
              <a:tabLst/>
              <a:defRPr sz="1050">
                <a:solidFill>
                  <a:srgbClr val="3E3835"/>
                </a:solidFill>
                <a:latin typeface="Arial" charset="0"/>
                <a:ea typeface="Arial" charset="0"/>
                <a:cs typeface="Arial" charset="0"/>
              </a:defRPr>
            </a:lvl3pPr>
            <a:lvl4pPr algn="l">
              <a:buClr>
                <a:srgbClr val="79A6BB"/>
              </a:buClr>
              <a:defRPr sz="1050">
                <a:solidFill>
                  <a:srgbClr val="3E3835"/>
                </a:solidFill>
                <a:latin typeface="Arial" charset="0"/>
                <a:ea typeface="Arial" charset="0"/>
                <a:cs typeface="Arial" charset="0"/>
              </a:defRPr>
            </a:lvl4pPr>
            <a:lvl5pPr algn="l">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 </a:t>
            </a:r>
          </a:p>
          <a:p>
            <a:pPr lvl="1"/>
            <a:r>
              <a:rPr lang="en-US"/>
              <a:t>H3 Bold List Header</a:t>
            </a:r>
          </a:p>
          <a:p>
            <a:pPr lvl="2"/>
            <a:r>
              <a:rPr lang="en-US"/>
              <a:t>Third level</a:t>
            </a:r>
          </a:p>
        </p:txBody>
      </p:sp>
    </p:spTree>
    <p:extLst>
      <p:ext uri="{BB962C8B-B14F-4D97-AF65-F5344CB8AC3E}">
        <p14:creationId xmlns:p14="http://schemas.microsoft.com/office/powerpoint/2010/main" val="3118418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Quote">
    <p:spTree>
      <p:nvGrpSpPr>
        <p:cNvPr id="1" name=""/>
        <p:cNvGrpSpPr/>
        <p:nvPr/>
      </p:nvGrpSpPr>
      <p:grpSpPr>
        <a:xfrm>
          <a:off x="0" y="0"/>
          <a:ext cx="0" cy="0"/>
          <a:chOff x="0" y="0"/>
          <a:chExt cx="0" cy="0"/>
        </a:xfrm>
      </p:grpSpPr>
      <p:sp>
        <p:nvSpPr>
          <p:cNvPr id="15" name="Rectangle 14"/>
          <p:cNvSpPr/>
          <p:nvPr/>
        </p:nvSpPr>
        <p:spPr>
          <a:xfrm>
            <a:off x="0" y="6248408"/>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 name="Title 1"/>
          <p:cNvSpPr>
            <a:spLocks noGrp="1"/>
          </p:cNvSpPr>
          <p:nvPr>
            <p:ph type="title" hasCustomPrompt="1"/>
          </p:nvPr>
        </p:nvSpPr>
        <p:spPr>
          <a:xfrm>
            <a:off x="4724404" y="2133608"/>
            <a:ext cx="3675653" cy="466985"/>
          </a:xfrm>
        </p:spPr>
        <p:txBody>
          <a:bodyPr anchor="b" anchorCtr="0">
            <a:normAutofit/>
          </a:bodyPr>
          <a:lstStyle>
            <a:lvl1pPr>
              <a:defRPr sz="1800" b="1">
                <a:solidFill>
                  <a:srgbClr val="3E3835"/>
                </a:solidFill>
                <a:latin typeface="Georgia" charset="0"/>
                <a:ea typeface="Georgia" charset="0"/>
                <a:cs typeface="Georgia" charset="0"/>
              </a:defRPr>
            </a:lvl1pPr>
          </a:lstStyle>
          <a:p>
            <a:r>
              <a:rPr lang="en-US"/>
              <a:t>H1 Header style</a:t>
            </a:r>
          </a:p>
        </p:txBody>
      </p:sp>
      <p:sp>
        <p:nvSpPr>
          <p:cNvPr id="4" name="Content Placeholder 3"/>
          <p:cNvSpPr>
            <a:spLocks noGrp="1"/>
          </p:cNvSpPr>
          <p:nvPr>
            <p:ph sz="half" idx="2" hasCustomPrompt="1"/>
          </p:nvPr>
        </p:nvSpPr>
        <p:spPr>
          <a:xfrm>
            <a:off x="4724402" y="2600587"/>
            <a:ext cx="3675213" cy="319061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baseline="0">
                <a:solidFill>
                  <a:srgbClr val="3E3835"/>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7" name="Content Placeholder 3"/>
          <p:cNvSpPr>
            <a:spLocks noGrp="1"/>
          </p:cNvSpPr>
          <p:nvPr>
            <p:ph sz="half" idx="10" hasCustomPrompt="1"/>
          </p:nvPr>
        </p:nvSpPr>
        <p:spPr>
          <a:xfrm>
            <a:off x="685802" y="2133608"/>
            <a:ext cx="3675213" cy="3657601"/>
          </a:xfrm>
        </p:spPr>
        <p:txBody>
          <a:bodyPr tIns="91440">
            <a:no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350" b="1" i="0" baseline="0">
                <a:solidFill>
                  <a:srgbClr val="A1978E"/>
                </a:solidFill>
                <a:latin typeface="Georgia" charset="0"/>
                <a:ea typeface="Georgia" charset="0"/>
                <a:cs typeface="Georgia"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”Text call out/pull quote.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lang="en-US"/>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Jane M. Doe</a:t>
            </a:r>
          </a:p>
        </p:txBody>
      </p:sp>
      <p:sp>
        <p:nvSpPr>
          <p:cNvPr id="10" name="Rectangle 9"/>
          <p:cNvSpPr/>
          <p:nvPr/>
        </p:nvSpPr>
        <p:spPr>
          <a:xfrm>
            <a:off x="838200" y="3810000"/>
            <a:ext cx="228600" cy="45720"/>
          </a:xfrm>
          <a:prstGeom prst="rect">
            <a:avLst/>
          </a:prstGeom>
          <a:solidFill>
            <a:srgbClr val="A197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Tree>
    <p:extLst>
      <p:ext uri="{BB962C8B-B14F-4D97-AF65-F5344CB8AC3E}">
        <p14:creationId xmlns:p14="http://schemas.microsoft.com/office/powerpoint/2010/main" val="1289121159"/>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9_Big Picture">
    <p:spTree>
      <p:nvGrpSpPr>
        <p:cNvPr id="1" name=""/>
        <p:cNvGrpSpPr/>
        <p:nvPr/>
      </p:nvGrpSpPr>
      <p:grpSpPr>
        <a:xfrm>
          <a:off x="0" y="0"/>
          <a:ext cx="0" cy="0"/>
          <a:chOff x="0" y="0"/>
          <a:chExt cx="0" cy="0"/>
        </a:xfrm>
      </p:grpSpPr>
      <p:sp>
        <p:nvSpPr>
          <p:cNvPr id="15" name="Rectangle 14"/>
          <p:cNvSpPr/>
          <p:nvPr/>
        </p:nvSpPr>
        <p:spPr>
          <a:xfrm>
            <a:off x="0" y="6248408"/>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16" name="Content Placeholder 3"/>
          <p:cNvSpPr>
            <a:spLocks noGrp="1"/>
          </p:cNvSpPr>
          <p:nvPr>
            <p:ph sz="half" idx="14" hasCustomPrompt="1"/>
          </p:nvPr>
        </p:nvSpPr>
        <p:spPr>
          <a:xfrm>
            <a:off x="691460" y="5257808"/>
            <a:ext cx="7708007" cy="533399"/>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baseline="0">
                <a:solidFill>
                  <a:srgbClr val="3E3835"/>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8" name="Picture Placeholder 7"/>
          <p:cNvSpPr>
            <a:spLocks noGrp="1"/>
          </p:cNvSpPr>
          <p:nvPr>
            <p:ph type="pic" sz="quarter" idx="15"/>
          </p:nvPr>
        </p:nvSpPr>
        <p:spPr>
          <a:xfrm>
            <a:off x="691460" y="2133600"/>
            <a:ext cx="7708007" cy="2438400"/>
          </a:xfrm>
        </p:spPr>
        <p:txBody>
          <a:bodyPr/>
          <a:lstStyle/>
          <a:p>
            <a:r>
              <a:rPr lang="en-US" dirty="0"/>
              <a:t>Click icon to add picture</a:t>
            </a:r>
          </a:p>
        </p:txBody>
      </p:sp>
      <p:sp>
        <p:nvSpPr>
          <p:cNvPr id="18" name="Subtitle 2"/>
          <p:cNvSpPr>
            <a:spLocks noGrp="1"/>
          </p:cNvSpPr>
          <p:nvPr>
            <p:ph type="subTitle" idx="1" hasCustomPrompt="1"/>
          </p:nvPr>
        </p:nvSpPr>
        <p:spPr>
          <a:xfrm>
            <a:off x="691462" y="4853426"/>
            <a:ext cx="7708003" cy="404381"/>
          </a:xfrm>
        </p:spPr>
        <p:txBody>
          <a:bodyPr>
            <a:normAutofit/>
          </a:bodyPr>
          <a:lstStyle>
            <a:lvl1pPr marL="0" indent="0" algn="l">
              <a:buNone/>
              <a:defRPr sz="1350" b="1" i="0">
                <a:solidFill>
                  <a:srgbClr val="51768C"/>
                </a:solidFill>
                <a:latin typeface="Arial" charset="0"/>
                <a:ea typeface="Arial" charset="0"/>
                <a:cs typeface="Arial"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H2 Subhead</a:t>
            </a:r>
          </a:p>
        </p:txBody>
      </p:sp>
    </p:spTree>
    <p:extLst>
      <p:ext uri="{BB962C8B-B14F-4D97-AF65-F5344CB8AC3E}">
        <p14:creationId xmlns:p14="http://schemas.microsoft.com/office/powerpoint/2010/main" val="4112711326"/>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1_Comparison_Photo">
    <p:spTree>
      <p:nvGrpSpPr>
        <p:cNvPr id="1" name=""/>
        <p:cNvGrpSpPr/>
        <p:nvPr/>
      </p:nvGrpSpPr>
      <p:grpSpPr>
        <a:xfrm>
          <a:off x="0" y="0"/>
          <a:ext cx="0" cy="0"/>
          <a:chOff x="0" y="0"/>
          <a:chExt cx="0" cy="0"/>
        </a:xfrm>
      </p:grpSpPr>
      <p:sp>
        <p:nvSpPr>
          <p:cNvPr id="15" name="Rectangle 14"/>
          <p:cNvSpPr/>
          <p:nvPr/>
        </p:nvSpPr>
        <p:spPr>
          <a:xfrm>
            <a:off x="0" y="6248408"/>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sp>
        <p:nvSpPr>
          <p:cNvPr id="2" name="Rectangle 1"/>
          <p:cNvSpPr/>
          <p:nvPr/>
        </p:nvSpPr>
        <p:spPr>
          <a:xfrm>
            <a:off x="4572000" y="1143000"/>
            <a:ext cx="4572000" cy="5105400"/>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7" name="Content Placeholder 3"/>
          <p:cNvSpPr>
            <a:spLocks noGrp="1"/>
          </p:cNvSpPr>
          <p:nvPr>
            <p:ph sz="half" idx="16" hasCustomPrompt="1"/>
          </p:nvPr>
        </p:nvSpPr>
        <p:spPr>
          <a:xfrm>
            <a:off x="4724402" y="3004972"/>
            <a:ext cx="3675213" cy="2786235"/>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baseline="0">
                <a:solidFill>
                  <a:srgbClr val="ECEEED"/>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133599"/>
            <a:ext cx="1257300" cy="1257300"/>
          </a:xfrm>
          <a:prstGeom prst="ellipse">
            <a:avLst/>
          </a:prstGeom>
        </p:spPr>
      </p:pic>
      <p:sp>
        <p:nvSpPr>
          <p:cNvPr id="21" name="Content Placeholder 3"/>
          <p:cNvSpPr>
            <a:spLocks noGrp="1"/>
          </p:cNvSpPr>
          <p:nvPr>
            <p:ph sz="half" idx="17" hasCustomPrompt="1"/>
          </p:nvPr>
        </p:nvSpPr>
        <p:spPr>
          <a:xfrm>
            <a:off x="1191344" y="4012413"/>
            <a:ext cx="2886051" cy="388289"/>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spc="225" baseline="0">
                <a:solidFill>
                  <a:srgbClr val="3C3833"/>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PARTNER</a:t>
            </a:r>
          </a:p>
        </p:txBody>
      </p:sp>
      <p:sp>
        <p:nvSpPr>
          <p:cNvPr id="22" name="Content Placeholder 3"/>
          <p:cNvSpPr>
            <a:spLocks noGrp="1"/>
          </p:cNvSpPr>
          <p:nvPr>
            <p:ph sz="half" idx="18" hasCustomPrompt="1"/>
          </p:nvPr>
        </p:nvSpPr>
        <p:spPr>
          <a:xfrm>
            <a:off x="1524000" y="4404129"/>
            <a:ext cx="2553394" cy="133768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spc="0" baseline="0">
                <a:solidFill>
                  <a:srgbClr val="3C3833"/>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317 508.6794</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err="1"/>
              <a:t>janedoe@cchalaw.com</a:t>
            </a:r>
            <a:endParaRPr lang="en-US"/>
          </a:p>
        </p:txBody>
      </p:sp>
      <p:sp>
        <p:nvSpPr>
          <p:cNvPr id="23" name="Content Placeholder 3"/>
          <p:cNvSpPr>
            <a:spLocks noGrp="1"/>
          </p:cNvSpPr>
          <p:nvPr>
            <p:ph sz="half" idx="19" hasCustomPrompt="1"/>
          </p:nvPr>
        </p:nvSpPr>
        <p:spPr>
          <a:xfrm>
            <a:off x="1191347" y="4404129"/>
            <a:ext cx="327001" cy="133768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1" spc="0" baseline="0">
                <a:solidFill>
                  <a:srgbClr val="51768C"/>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P</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a:t>
            </a:r>
          </a:p>
        </p:txBody>
      </p:sp>
      <p:sp>
        <p:nvSpPr>
          <p:cNvPr id="9" name="Text Placeholder 8"/>
          <p:cNvSpPr>
            <a:spLocks noGrp="1"/>
          </p:cNvSpPr>
          <p:nvPr>
            <p:ph type="body" sz="quarter" idx="20" hasCustomPrompt="1"/>
          </p:nvPr>
        </p:nvSpPr>
        <p:spPr>
          <a:xfrm>
            <a:off x="1190629" y="3581400"/>
            <a:ext cx="2886769" cy="430213"/>
          </a:xfrm>
        </p:spPr>
        <p:txBody>
          <a:bodyPr/>
          <a:lstStyle/>
          <a:p>
            <a:pPr lvl="0"/>
            <a:r>
              <a:rPr lang="en-US"/>
              <a:t>Douglas Church</a:t>
            </a:r>
          </a:p>
        </p:txBody>
      </p:sp>
      <p:sp>
        <p:nvSpPr>
          <p:cNvPr id="24" name="Text Placeholder 8"/>
          <p:cNvSpPr>
            <a:spLocks noGrp="1"/>
          </p:cNvSpPr>
          <p:nvPr>
            <p:ph type="body" sz="quarter" idx="21" hasCustomPrompt="1"/>
          </p:nvPr>
        </p:nvSpPr>
        <p:spPr>
          <a:xfrm>
            <a:off x="4718748" y="2160595"/>
            <a:ext cx="3680869" cy="430213"/>
          </a:xfrm>
        </p:spPr>
        <p:txBody>
          <a:bodyPr/>
          <a:lstStyle>
            <a:lvl1pPr>
              <a:defRPr baseline="0"/>
            </a:lvl1pPr>
          </a:lstStyle>
          <a:p>
            <a:pPr lvl="0"/>
            <a:r>
              <a:rPr lang="en-US"/>
              <a:t>H1 Header</a:t>
            </a:r>
          </a:p>
        </p:txBody>
      </p:sp>
      <p:sp>
        <p:nvSpPr>
          <p:cNvPr id="26" name="Text Placeholder 25"/>
          <p:cNvSpPr>
            <a:spLocks noGrp="1"/>
          </p:cNvSpPr>
          <p:nvPr>
            <p:ph type="body" sz="quarter" idx="22" hasCustomPrompt="1"/>
          </p:nvPr>
        </p:nvSpPr>
        <p:spPr>
          <a:xfrm>
            <a:off x="4718054" y="2590800"/>
            <a:ext cx="3681413" cy="414338"/>
          </a:xfrm>
        </p:spPr>
        <p:txBody>
          <a:bodyPr anchor="ctr" anchorCtr="0">
            <a:normAutofit/>
          </a:bodyPr>
          <a:lstStyle>
            <a:lvl1pPr>
              <a:defRPr sz="1350" b="1" i="0">
                <a:latin typeface="Arial" charset="0"/>
                <a:ea typeface="Arial" charset="0"/>
                <a:cs typeface="Arial" charset="0"/>
              </a:defRPr>
            </a:lvl1pPr>
          </a:lstStyle>
          <a:p>
            <a:pPr lvl="0"/>
            <a:r>
              <a:rPr lang="en-US"/>
              <a:t>Second level</a:t>
            </a:r>
          </a:p>
        </p:txBody>
      </p:sp>
    </p:spTree>
    <p:extLst>
      <p:ext uri="{BB962C8B-B14F-4D97-AF65-F5344CB8AC3E}">
        <p14:creationId xmlns:p14="http://schemas.microsoft.com/office/powerpoint/2010/main" val="2362045957"/>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2_Comparison_Photo">
    <p:spTree>
      <p:nvGrpSpPr>
        <p:cNvPr id="1" name=""/>
        <p:cNvGrpSpPr/>
        <p:nvPr/>
      </p:nvGrpSpPr>
      <p:grpSpPr>
        <a:xfrm>
          <a:off x="0" y="0"/>
          <a:ext cx="0" cy="0"/>
          <a:chOff x="0" y="0"/>
          <a:chExt cx="0" cy="0"/>
        </a:xfrm>
      </p:grpSpPr>
      <p:sp>
        <p:nvSpPr>
          <p:cNvPr id="15" name="Rectangle 14"/>
          <p:cNvSpPr/>
          <p:nvPr/>
        </p:nvSpPr>
        <p:spPr>
          <a:xfrm>
            <a:off x="0" y="6248408"/>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fld id="{8AA8B9D0-F98A-4427-A712-7AAA6E16DA2C}" type="datetimeFigureOut">
              <a:rPr lang="en-US" smtClean="0"/>
              <a:t>10/20/2020</a:t>
            </a:fld>
            <a:endParaRPr lang="en-US" dirty="0"/>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endParaRPr lang="en-US" dirty="0"/>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AB159C07-C63A-42C4-9FE2-3FE434E52CED}" type="slidenum">
              <a:rPr lang="en-US" smtClean="0"/>
              <a:t>‹#›</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133599"/>
            <a:ext cx="1257300" cy="1257300"/>
          </a:xfrm>
          <a:prstGeom prst="ellipse">
            <a:avLst/>
          </a:prstGeom>
        </p:spPr>
      </p:pic>
      <p:sp>
        <p:nvSpPr>
          <p:cNvPr id="21" name="Content Placeholder 3"/>
          <p:cNvSpPr>
            <a:spLocks noGrp="1"/>
          </p:cNvSpPr>
          <p:nvPr>
            <p:ph sz="half" idx="17" hasCustomPrompt="1"/>
          </p:nvPr>
        </p:nvSpPr>
        <p:spPr>
          <a:xfrm>
            <a:off x="1191344" y="4012413"/>
            <a:ext cx="2886051" cy="388289"/>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spc="225" baseline="0">
                <a:solidFill>
                  <a:srgbClr val="3C3833"/>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PARTNER</a:t>
            </a:r>
          </a:p>
        </p:txBody>
      </p:sp>
      <p:sp>
        <p:nvSpPr>
          <p:cNvPr id="22" name="Content Placeholder 3"/>
          <p:cNvSpPr>
            <a:spLocks noGrp="1"/>
          </p:cNvSpPr>
          <p:nvPr>
            <p:ph sz="half" idx="18" hasCustomPrompt="1"/>
          </p:nvPr>
        </p:nvSpPr>
        <p:spPr>
          <a:xfrm>
            <a:off x="1524000" y="4404129"/>
            <a:ext cx="2553394" cy="133768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spc="0" baseline="0">
                <a:solidFill>
                  <a:srgbClr val="3C3833"/>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317 508.6794</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err="1"/>
              <a:t>janedoe@cchalaw.com</a:t>
            </a:r>
            <a:endParaRPr lang="en-US"/>
          </a:p>
        </p:txBody>
      </p:sp>
      <p:sp>
        <p:nvSpPr>
          <p:cNvPr id="23" name="Content Placeholder 3"/>
          <p:cNvSpPr>
            <a:spLocks noGrp="1"/>
          </p:cNvSpPr>
          <p:nvPr>
            <p:ph sz="half" idx="19" hasCustomPrompt="1"/>
          </p:nvPr>
        </p:nvSpPr>
        <p:spPr>
          <a:xfrm>
            <a:off x="1191347" y="4404129"/>
            <a:ext cx="327001" cy="133768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1" spc="0" baseline="0">
                <a:solidFill>
                  <a:srgbClr val="51768C"/>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P</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a:t>
            </a:r>
          </a:p>
        </p:txBody>
      </p:sp>
      <p:sp>
        <p:nvSpPr>
          <p:cNvPr id="9" name="Text Placeholder 8"/>
          <p:cNvSpPr>
            <a:spLocks noGrp="1"/>
          </p:cNvSpPr>
          <p:nvPr>
            <p:ph type="body" sz="quarter" idx="20" hasCustomPrompt="1"/>
          </p:nvPr>
        </p:nvSpPr>
        <p:spPr>
          <a:xfrm>
            <a:off x="1190629" y="3581400"/>
            <a:ext cx="2886769" cy="430213"/>
          </a:xfrm>
        </p:spPr>
        <p:txBody>
          <a:bodyPr/>
          <a:lstStyle/>
          <a:p>
            <a:pPr lvl="0"/>
            <a:r>
              <a:rPr lang="en-US"/>
              <a:t>Douglas Church</a:t>
            </a: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2133599"/>
            <a:ext cx="1257300" cy="1257300"/>
          </a:xfrm>
          <a:prstGeom prst="ellipse">
            <a:avLst/>
          </a:prstGeom>
        </p:spPr>
      </p:pic>
      <p:sp>
        <p:nvSpPr>
          <p:cNvPr id="18" name="Content Placeholder 3"/>
          <p:cNvSpPr>
            <a:spLocks noGrp="1"/>
          </p:cNvSpPr>
          <p:nvPr>
            <p:ph sz="half" idx="21" hasCustomPrompt="1"/>
          </p:nvPr>
        </p:nvSpPr>
        <p:spPr>
          <a:xfrm>
            <a:off x="5382344" y="4012413"/>
            <a:ext cx="2886051" cy="388289"/>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900" spc="225" baseline="0">
                <a:solidFill>
                  <a:srgbClr val="3C3833"/>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PARTNER</a:t>
            </a:r>
          </a:p>
        </p:txBody>
      </p:sp>
      <p:sp>
        <p:nvSpPr>
          <p:cNvPr id="19" name="Content Placeholder 3"/>
          <p:cNvSpPr>
            <a:spLocks noGrp="1"/>
          </p:cNvSpPr>
          <p:nvPr>
            <p:ph sz="half" idx="22" hasCustomPrompt="1"/>
          </p:nvPr>
        </p:nvSpPr>
        <p:spPr>
          <a:xfrm>
            <a:off x="5715000" y="4404129"/>
            <a:ext cx="2553394" cy="133768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0" spc="0" baseline="0">
                <a:solidFill>
                  <a:srgbClr val="3C3833"/>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317 508.6794</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err="1"/>
              <a:t>janedoe@cchalaw.com</a:t>
            </a:r>
            <a:endParaRPr lang="en-US"/>
          </a:p>
        </p:txBody>
      </p:sp>
      <p:sp>
        <p:nvSpPr>
          <p:cNvPr id="20" name="Content Placeholder 3"/>
          <p:cNvSpPr>
            <a:spLocks noGrp="1"/>
          </p:cNvSpPr>
          <p:nvPr>
            <p:ph sz="half" idx="23" hasCustomPrompt="1"/>
          </p:nvPr>
        </p:nvSpPr>
        <p:spPr>
          <a:xfrm>
            <a:off x="5382347" y="4404129"/>
            <a:ext cx="327001" cy="1337684"/>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1050" b="1" spc="0" baseline="0">
                <a:solidFill>
                  <a:srgbClr val="51768C"/>
                </a:solidFill>
                <a:latin typeface="Arial" charset="0"/>
                <a:ea typeface="Arial" charset="0"/>
                <a:cs typeface="Arial" charset="0"/>
              </a:defRPr>
            </a:lvl1pPr>
            <a:lvl2pPr marL="342892" indent="0">
              <a:buNone/>
              <a:defRPr sz="1050" b="1">
                <a:solidFill>
                  <a:srgbClr val="3E3835"/>
                </a:solidFill>
                <a:latin typeface="Arial" charset="0"/>
                <a:ea typeface="Arial" charset="0"/>
                <a:cs typeface="Arial" charset="0"/>
              </a:defRPr>
            </a:lvl2pPr>
            <a:lvl3pPr>
              <a:buClr>
                <a:srgbClr val="79A6BB"/>
              </a:buClr>
              <a:defRPr sz="1050">
                <a:solidFill>
                  <a:srgbClr val="3E3835"/>
                </a:solidFill>
                <a:latin typeface="Arial" charset="0"/>
                <a:ea typeface="Arial" charset="0"/>
                <a:cs typeface="Arial" charset="0"/>
              </a:defRPr>
            </a:lvl3pPr>
            <a:lvl4pPr>
              <a:buClr>
                <a:srgbClr val="79A6BB"/>
              </a:buClr>
              <a:defRPr sz="1050">
                <a:solidFill>
                  <a:srgbClr val="3E3835"/>
                </a:solidFill>
                <a:latin typeface="Arial" charset="0"/>
                <a:ea typeface="Arial" charset="0"/>
                <a:cs typeface="Arial" charset="0"/>
              </a:defRPr>
            </a:lvl4pPr>
            <a:lvl5pPr>
              <a:buClr>
                <a:srgbClr val="79A6BB"/>
              </a:buClr>
              <a:defRPr sz="1050">
                <a:solidFill>
                  <a:srgbClr val="3E3835"/>
                </a:solidFill>
                <a:latin typeface="Arial" charset="0"/>
                <a:ea typeface="Arial" charset="0"/>
                <a:cs typeface="Arial" charset="0"/>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P</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a:t>
            </a:r>
          </a:p>
        </p:txBody>
      </p:sp>
      <p:sp>
        <p:nvSpPr>
          <p:cNvPr id="25" name="Text Placeholder 8"/>
          <p:cNvSpPr>
            <a:spLocks noGrp="1"/>
          </p:cNvSpPr>
          <p:nvPr>
            <p:ph type="body" sz="quarter" idx="24" hasCustomPrompt="1"/>
          </p:nvPr>
        </p:nvSpPr>
        <p:spPr>
          <a:xfrm>
            <a:off x="5381629" y="3581400"/>
            <a:ext cx="2886769" cy="430213"/>
          </a:xfrm>
        </p:spPr>
        <p:txBody>
          <a:bodyPr/>
          <a:lstStyle/>
          <a:p>
            <a:pPr lvl="0"/>
            <a:r>
              <a:rPr lang="en-US"/>
              <a:t>Douglas Church</a:t>
            </a:r>
          </a:p>
        </p:txBody>
      </p:sp>
    </p:spTree>
    <p:extLst>
      <p:ext uri="{BB962C8B-B14F-4D97-AF65-F5344CB8AC3E}">
        <p14:creationId xmlns:p14="http://schemas.microsoft.com/office/powerpoint/2010/main" val="2462998910"/>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6_Closing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545776" y="3048006"/>
            <a:ext cx="6052457" cy="870857"/>
          </a:xfrm>
        </p:spPr>
        <p:txBody>
          <a:bodyPr anchor="b">
            <a:normAutofit/>
          </a:bodyPr>
          <a:lstStyle>
            <a:lvl1pPr algn="ctr">
              <a:defRPr sz="3150">
                <a:solidFill>
                  <a:schemeClr val="bg1"/>
                </a:solidFill>
                <a:latin typeface="Georgia" charset="0"/>
                <a:ea typeface="Georgia" charset="0"/>
                <a:cs typeface="Georgia" charset="0"/>
              </a:defRPr>
            </a:lvl1pPr>
          </a:lstStyle>
          <a:p>
            <a:r>
              <a:rPr lang="en-US"/>
              <a:t>Thank you.</a:t>
            </a:r>
          </a:p>
        </p:txBody>
      </p:sp>
      <p:sp>
        <p:nvSpPr>
          <p:cNvPr id="5" name="Rectangle 4"/>
          <p:cNvSpPr/>
          <p:nvPr/>
        </p:nvSpPr>
        <p:spPr>
          <a:xfrm>
            <a:off x="3276600" y="3918857"/>
            <a:ext cx="2590800" cy="45719"/>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3889969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Section Title 2">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Presentation Title</a:t>
            </a:r>
          </a:p>
        </p:txBody>
      </p:sp>
      <p:sp>
        <p:nvSpPr>
          <p:cNvPr id="1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cchalaw.com</a:t>
            </a:r>
          </a:p>
        </p:txBody>
      </p:sp>
      <p:sp>
        <p:nvSpPr>
          <p:cNvPr id="1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91CA9C9-B9E1-9D46-B163-7224296A7843}" type="slidenum">
              <a:rPr lang="en-US" smtClean="0"/>
              <a:t>‹#›</a:t>
            </a:fld>
            <a:endParaRPr lang="en-US" dirty="0"/>
          </a:p>
        </p:txBody>
      </p:sp>
      <p:sp>
        <p:nvSpPr>
          <p:cNvPr id="5" name="Rectangle 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itle 5"/>
          <p:cNvSpPr>
            <a:spLocks noGrp="1"/>
          </p:cNvSpPr>
          <p:nvPr>
            <p:ph type="title" hasCustomPrompt="1"/>
          </p:nvPr>
        </p:nvSpPr>
        <p:spPr>
          <a:xfrm>
            <a:off x="1992086" y="3103262"/>
            <a:ext cx="5159829" cy="782938"/>
          </a:xfrm>
        </p:spPr>
        <p:txBody>
          <a:bodyPr anchor="b" anchorCtr="0"/>
          <a:lstStyle/>
          <a:p>
            <a:r>
              <a:rPr lang="en-US"/>
              <a:t>01. Section title</a:t>
            </a:r>
          </a:p>
        </p:txBody>
      </p:sp>
      <p:sp>
        <p:nvSpPr>
          <p:cNvPr id="8" name="Text Placeholder 7"/>
          <p:cNvSpPr>
            <a:spLocks noGrp="1"/>
          </p:cNvSpPr>
          <p:nvPr>
            <p:ph type="body" sz="quarter" idx="10" hasCustomPrompt="1"/>
          </p:nvPr>
        </p:nvSpPr>
        <p:spPr>
          <a:xfrm>
            <a:off x="1992086" y="3886200"/>
            <a:ext cx="5159829" cy="914400"/>
          </a:xfrm>
        </p:spPr>
        <p:txBody>
          <a:bodyPr>
            <a:normAutofit/>
          </a:bodyPr>
          <a:lstStyle>
            <a:lvl1pPr marL="0" indent="0">
              <a:buNone/>
              <a:defRPr sz="1425">
                <a:solidFill>
                  <a:schemeClr val="bg1"/>
                </a:solidFill>
                <a:latin typeface="Arial" charset="0"/>
                <a:ea typeface="Arial" charset="0"/>
                <a:cs typeface="Arial" charset="0"/>
              </a:defRPr>
            </a:lvl1pPr>
            <a:lvl2pPr marL="342900" indent="0">
              <a:buNone/>
              <a:defRPr sz="1425">
                <a:solidFill>
                  <a:schemeClr val="bg1"/>
                </a:solidFill>
                <a:latin typeface="Arial" charset="0"/>
                <a:ea typeface="Arial" charset="0"/>
                <a:cs typeface="Arial" charset="0"/>
              </a:defRPr>
            </a:lvl2pPr>
            <a:lvl3pPr marL="685800" indent="0">
              <a:buNone/>
              <a:defRPr sz="1425">
                <a:solidFill>
                  <a:srgbClr val="79A6BB"/>
                </a:solidFill>
                <a:latin typeface="Arial" charset="0"/>
                <a:ea typeface="Arial" charset="0"/>
                <a:cs typeface="Arial" charset="0"/>
              </a:defRPr>
            </a:lvl3pPr>
          </a:lstStyle>
          <a:p>
            <a:pPr lvl="2"/>
            <a:r>
              <a:rPr lang="en-US"/>
              <a:t>Project subtitle</a:t>
            </a:r>
          </a:p>
        </p:txBody>
      </p:sp>
    </p:spTree>
    <p:extLst>
      <p:ext uri="{BB962C8B-B14F-4D97-AF65-F5344CB8AC3E}">
        <p14:creationId xmlns:p14="http://schemas.microsoft.com/office/powerpoint/2010/main" val="1119477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9" name="Rectangle 8"/>
          <p:cNvSpPr/>
          <p:nvPr userDrawn="1"/>
        </p:nvSpPr>
        <p:spPr>
          <a:xfrm>
            <a:off x="0" y="1161689"/>
            <a:ext cx="9144000" cy="5696311"/>
          </a:xfrm>
          <a:prstGeom prst="rect">
            <a:avLst/>
          </a:prstGeom>
          <a:gradFill>
            <a:gsLst>
              <a:gs pos="8000">
                <a:srgbClr val="1A3A47">
                  <a:alpha val="80000"/>
                </a:srgbClr>
              </a:gs>
              <a:gs pos="100000">
                <a:srgbClr val="265262">
                  <a:alpha val="8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545773" y="3048002"/>
            <a:ext cx="6052457" cy="870857"/>
          </a:xfrm>
        </p:spPr>
        <p:txBody>
          <a:bodyPr anchor="b">
            <a:normAutofit/>
          </a:bodyPr>
          <a:lstStyle>
            <a:lvl1pPr algn="ctr">
              <a:defRPr sz="4200">
                <a:solidFill>
                  <a:schemeClr val="bg1"/>
                </a:solidFill>
                <a:latin typeface="Georgia" charset="0"/>
                <a:ea typeface="Georgia" charset="0"/>
                <a:cs typeface="Georgia" charset="0"/>
              </a:defRPr>
            </a:lvl1pPr>
          </a:lstStyle>
          <a:p>
            <a:r>
              <a:rPr lang="en-US"/>
              <a:t>Presentation title</a:t>
            </a:r>
          </a:p>
        </p:txBody>
      </p:sp>
      <p:sp>
        <p:nvSpPr>
          <p:cNvPr id="3" name="Subtitle 2"/>
          <p:cNvSpPr>
            <a:spLocks noGrp="1"/>
          </p:cNvSpPr>
          <p:nvPr>
            <p:ph type="subTitle" idx="1" hasCustomPrompt="1"/>
          </p:nvPr>
        </p:nvSpPr>
        <p:spPr>
          <a:xfrm>
            <a:off x="1545773" y="3950382"/>
            <a:ext cx="6052457" cy="831858"/>
          </a:xfrm>
        </p:spPr>
        <p:txBody>
          <a:bodyPr/>
          <a:lstStyle>
            <a:lvl1pPr marL="0" indent="0" algn="ctr">
              <a:buNone/>
              <a:defRPr sz="2400" b="0" i="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Project subtitle</a:t>
            </a:r>
          </a:p>
        </p:txBody>
      </p:sp>
    </p:spTree>
    <p:extLst>
      <p:ext uri="{BB962C8B-B14F-4D97-AF65-F5344CB8AC3E}">
        <p14:creationId xmlns:p14="http://schemas.microsoft.com/office/powerpoint/2010/main" val="3709839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2_Section Titl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92086" y="2948152"/>
            <a:ext cx="5159829" cy="938048"/>
          </a:xfrm>
        </p:spPr>
        <p:txBody>
          <a:bodyPr anchor="b">
            <a:normAutofit/>
          </a:bodyPr>
          <a:lstStyle>
            <a:lvl1pPr algn="l">
              <a:defRPr sz="3800">
                <a:solidFill>
                  <a:schemeClr val="bg1"/>
                </a:solidFill>
                <a:latin typeface="Georgia" charset="0"/>
                <a:ea typeface="Georgia" charset="0"/>
                <a:cs typeface="Georgia" charset="0"/>
              </a:defRPr>
            </a:lvl1pPr>
          </a:lstStyle>
          <a:p>
            <a:r>
              <a:rPr lang="en-US"/>
              <a:t>01. Section title</a:t>
            </a:r>
          </a:p>
        </p:txBody>
      </p:sp>
      <p:sp>
        <p:nvSpPr>
          <p:cNvPr id="3" name="Subtitle 2"/>
          <p:cNvSpPr>
            <a:spLocks noGrp="1"/>
          </p:cNvSpPr>
          <p:nvPr>
            <p:ph type="subTitle" idx="1" hasCustomPrompt="1"/>
          </p:nvPr>
        </p:nvSpPr>
        <p:spPr>
          <a:xfrm>
            <a:off x="1992086" y="3886200"/>
            <a:ext cx="5159829" cy="896040"/>
          </a:xfrm>
        </p:spPr>
        <p:txBody>
          <a:bodyPr lIns="914400">
            <a:normAutofit/>
          </a:bodyPr>
          <a:lstStyle>
            <a:lvl1pPr marL="0" indent="0" algn="l">
              <a:buNone/>
              <a:defRPr sz="1900" b="0" i="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Project subtitle</a:t>
            </a:r>
          </a:p>
        </p:txBody>
      </p:sp>
      <p:sp>
        <p:nvSpPr>
          <p:cNvPr id="1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solidFill>
                  <a:prstClr val="black">
                    <a:tint val="75000"/>
                  </a:prstClr>
                </a:solidFill>
              </a:rPr>
              <a:t>Presentation Title</a:t>
            </a:r>
          </a:p>
        </p:txBody>
      </p:sp>
      <p:sp>
        <p:nvSpPr>
          <p:cNvPr id="1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solidFill>
                  <a:prstClr val="black">
                    <a:tint val="75000"/>
                  </a:prstClr>
                </a:solidFill>
              </a:rPr>
              <a:t>cchalaw.com</a:t>
            </a:r>
          </a:p>
        </p:txBody>
      </p:sp>
      <p:sp>
        <p:nvSpPr>
          <p:cNvPr id="1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CA9C9-B9E1-9D46-B163-7224296A7843}"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0" y="6248402"/>
            <a:ext cx="9144000" cy="609599"/>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55371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Section Title 2">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solidFill>
                  <a:prstClr val="black">
                    <a:tint val="75000"/>
                  </a:prstClr>
                </a:solidFill>
              </a:rPr>
              <a:t>Presentation Title</a:t>
            </a:r>
          </a:p>
        </p:txBody>
      </p:sp>
      <p:sp>
        <p:nvSpPr>
          <p:cNvPr id="1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solidFill>
                  <a:prstClr val="black">
                    <a:tint val="75000"/>
                  </a:prstClr>
                </a:solidFill>
              </a:rPr>
              <a:t>cchalaw.com</a:t>
            </a:r>
          </a:p>
        </p:txBody>
      </p:sp>
      <p:sp>
        <p:nvSpPr>
          <p:cNvPr id="1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CA9C9-B9E1-9D46-B163-7224296A7843}"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0" y="6248404"/>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Title 5"/>
          <p:cNvSpPr>
            <a:spLocks noGrp="1"/>
          </p:cNvSpPr>
          <p:nvPr>
            <p:ph type="title" hasCustomPrompt="1"/>
          </p:nvPr>
        </p:nvSpPr>
        <p:spPr>
          <a:xfrm>
            <a:off x="1992086" y="3103262"/>
            <a:ext cx="5159829" cy="782938"/>
          </a:xfrm>
        </p:spPr>
        <p:txBody>
          <a:bodyPr anchor="b" anchorCtr="0"/>
          <a:lstStyle/>
          <a:p>
            <a:r>
              <a:rPr lang="en-US"/>
              <a:t>01. Section title</a:t>
            </a:r>
          </a:p>
        </p:txBody>
      </p:sp>
      <p:sp>
        <p:nvSpPr>
          <p:cNvPr id="8" name="Text Placeholder 7"/>
          <p:cNvSpPr>
            <a:spLocks noGrp="1"/>
          </p:cNvSpPr>
          <p:nvPr>
            <p:ph type="body" sz="quarter" idx="10" hasCustomPrompt="1"/>
          </p:nvPr>
        </p:nvSpPr>
        <p:spPr>
          <a:xfrm>
            <a:off x="1992086" y="3886200"/>
            <a:ext cx="5159829" cy="914400"/>
          </a:xfrm>
        </p:spPr>
        <p:txBody>
          <a:bodyPr>
            <a:normAutofit/>
          </a:bodyPr>
          <a:lstStyle>
            <a:lvl1pPr marL="0" indent="0">
              <a:buNone/>
              <a:defRPr sz="1900">
                <a:solidFill>
                  <a:schemeClr val="bg1"/>
                </a:solidFill>
                <a:latin typeface="Arial" charset="0"/>
                <a:ea typeface="Arial" charset="0"/>
                <a:cs typeface="Arial" charset="0"/>
              </a:defRPr>
            </a:lvl1pPr>
            <a:lvl2pPr marL="457189" indent="0">
              <a:buNone/>
              <a:defRPr sz="1900">
                <a:solidFill>
                  <a:schemeClr val="bg1"/>
                </a:solidFill>
                <a:latin typeface="Arial" charset="0"/>
                <a:ea typeface="Arial" charset="0"/>
                <a:cs typeface="Arial" charset="0"/>
              </a:defRPr>
            </a:lvl2pPr>
            <a:lvl3pPr marL="914377" indent="0">
              <a:buNone/>
              <a:defRPr sz="1900">
                <a:solidFill>
                  <a:schemeClr val="bg1"/>
                </a:solidFill>
                <a:latin typeface="Arial" charset="0"/>
                <a:ea typeface="Arial" charset="0"/>
                <a:cs typeface="Arial" charset="0"/>
              </a:defRPr>
            </a:lvl3pPr>
          </a:lstStyle>
          <a:p>
            <a:pPr lvl="2"/>
            <a:r>
              <a:rPr lang="en-US"/>
              <a:t>Project subtitle</a:t>
            </a:r>
          </a:p>
        </p:txBody>
      </p:sp>
    </p:spTree>
    <p:extLst>
      <p:ext uri="{BB962C8B-B14F-4D97-AF65-F5344CB8AC3E}">
        <p14:creationId xmlns:p14="http://schemas.microsoft.com/office/powerpoint/2010/main" val="2891579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Section Title 2">
    <p:spTree>
      <p:nvGrpSpPr>
        <p:cNvPr id="1" name=""/>
        <p:cNvGrpSpPr/>
        <p:nvPr/>
      </p:nvGrpSpPr>
      <p:grpSpPr>
        <a:xfrm>
          <a:off x="0" y="0"/>
          <a:ext cx="0" cy="0"/>
          <a:chOff x="0" y="0"/>
          <a:chExt cx="0" cy="0"/>
        </a:xfrm>
      </p:grpSpPr>
      <p:sp>
        <p:nvSpPr>
          <p:cNvPr id="1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solidFill>
                  <a:prstClr val="black">
                    <a:tint val="75000"/>
                  </a:prstClr>
                </a:solidFill>
              </a:rPr>
              <a:t>Presentation Title</a:t>
            </a:r>
          </a:p>
        </p:txBody>
      </p:sp>
      <p:sp>
        <p:nvSpPr>
          <p:cNvPr id="1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solidFill>
                  <a:prstClr val="black">
                    <a:tint val="75000"/>
                  </a:prstClr>
                </a:solidFill>
              </a:rPr>
              <a:t>cchalaw.com</a:t>
            </a:r>
          </a:p>
        </p:txBody>
      </p:sp>
      <p:sp>
        <p:nvSpPr>
          <p:cNvPr id="1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CA9C9-B9E1-9D46-B163-7224296A7843}" type="slidenum">
              <a:rPr lang="en-US" smtClean="0">
                <a:solidFill>
                  <a:prstClr val="black">
                    <a:tint val="75000"/>
                  </a:prstClr>
                </a:solidFill>
              </a:rPr>
              <a:pPr/>
              <a:t>‹#›</a:t>
            </a:fld>
            <a:endParaRPr lang="en-US" dirty="0">
              <a:solidFill>
                <a:prstClr val="black">
                  <a:tint val="75000"/>
                </a:prstClr>
              </a:solidFill>
            </a:endParaRPr>
          </a:p>
        </p:txBody>
      </p:sp>
      <p:sp>
        <p:nvSpPr>
          <p:cNvPr id="5" name="Rectangle 4"/>
          <p:cNvSpPr/>
          <p:nvPr userDrawn="1"/>
        </p:nvSpPr>
        <p:spPr>
          <a:xfrm>
            <a:off x="0" y="6248404"/>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Title 5"/>
          <p:cNvSpPr>
            <a:spLocks noGrp="1"/>
          </p:cNvSpPr>
          <p:nvPr>
            <p:ph type="title" hasCustomPrompt="1"/>
          </p:nvPr>
        </p:nvSpPr>
        <p:spPr>
          <a:xfrm>
            <a:off x="1992086" y="3103262"/>
            <a:ext cx="5159829" cy="782938"/>
          </a:xfrm>
        </p:spPr>
        <p:txBody>
          <a:bodyPr anchor="b" anchorCtr="0"/>
          <a:lstStyle/>
          <a:p>
            <a:r>
              <a:rPr lang="en-US"/>
              <a:t>01. Section title</a:t>
            </a:r>
          </a:p>
        </p:txBody>
      </p:sp>
      <p:sp>
        <p:nvSpPr>
          <p:cNvPr id="8" name="Text Placeholder 7"/>
          <p:cNvSpPr>
            <a:spLocks noGrp="1"/>
          </p:cNvSpPr>
          <p:nvPr>
            <p:ph type="body" sz="quarter" idx="10" hasCustomPrompt="1"/>
          </p:nvPr>
        </p:nvSpPr>
        <p:spPr>
          <a:xfrm>
            <a:off x="1992086" y="3886200"/>
            <a:ext cx="5159829" cy="914400"/>
          </a:xfrm>
        </p:spPr>
        <p:txBody>
          <a:bodyPr>
            <a:normAutofit/>
          </a:bodyPr>
          <a:lstStyle>
            <a:lvl1pPr marL="0" indent="0">
              <a:buNone/>
              <a:defRPr sz="1900">
                <a:solidFill>
                  <a:schemeClr val="bg1"/>
                </a:solidFill>
                <a:latin typeface="Arial" charset="0"/>
                <a:ea typeface="Arial" charset="0"/>
                <a:cs typeface="Arial" charset="0"/>
              </a:defRPr>
            </a:lvl1pPr>
            <a:lvl2pPr marL="457189" indent="0">
              <a:buNone/>
              <a:defRPr sz="1900">
                <a:solidFill>
                  <a:schemeClr val="bg1"/>
                </a:solidFill>
                <a:latin typeface="Arial" charset="0"/>
                <a:ea typeface="Arial" charset="0"/>
                <a:cs typeface="Arial" charset="0"/>
              </a:defRPr>
            </a:lvl2pPr>
            <a:lvl3pPr marL="914377" indent="0">
              <a:buNone/>
              <a:defRPr sz="1900">
                <a:solidFill>
                  <a:srgbClr val="79A6BB"/>
                </a:solidFill>
                <a:latin typeface="Arial" charset="0"/>
                <a:ea typeface="Arial" charset="0"/>
                <a:cs typeface="Arial" charset="0"/>
              </a:defRPr>
            </a:lvl3pPr>
          </a:lstStyle>
          <a:p>
            <a:pPr lvl="2"/>
            <a:r>
              <a:rPr lang="en-US"/>
              <a:t>Project subtitle</a:t>
            </a:r>
          </a:p>
        </p:txBody>
      </p:sp>
    </p:spTree>
    <p:extLst>
      <p:ext uri="{BB962C8B-B14F-4D97-AF65-F5344CB8AC3E}">
        <p14:creationId xmlns:p14="http://schemas.microsoft.com/office/powerpoint/2010/main" val="11396385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Bod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79813" y="1600201"/>
            <a:ext cx="6118418" cy="830696"/>
          </a:xfrm>
        </p:spPr>
        <p:txBody>
          <a:bodyPr anchor="b">
            <a:normAutofit/>
          </a:bodyPr>
          <a:lstStyle>
            <a:lvl1pPr algn="l">
              <a:defRPr sz="2400" b="1">
                <a:solidFill>
                  <a:srgbClr val="3E3835"/>
                </a:solidFill>
                <a:latin typeface="Georgia" charset="0"/>
                <a:ea typeface="Georgia" charset="0"/>
                <a:cs typeface="Georgia" charset="0"/>
              </a:defRPr>
            </a:lvl1pPr>
          </a:lstStyle>
          <a:p>
            <a:r>
              <a:rPr lang="en-US"/>
              <a:t>H1 Header</a:t>
            </a:r>
          </a:p>
        </p:txBody>
      </p:sp>
      <p:sp>
        <p:nvSpPr>
          <p:cNvPr id="3" name="Subtitle 2"/>
          <p:cNvSpPr>
            <a:spLocks noGrp="1"/>
          </p:cNvSpPr>
          <p:nvPr>
            <p:ph type="subTitle" idx="1" hasCustomPrompt="1"/>
          </p:nvPr>
        </p:nvSpPr>
        <p:spPr>
          <a:xfrm>
            <a:off x="1479814" y="2430899"/>
            <a:ext cx="6118416" cy="404381"/>
          </a:xfrm>
        </p:spPr>
        <p:txBody>
          <a:bodyPr>
            <a:normAutofit/>
          </a:bodyPr>
          <a:lstStyle>
            <a:lvl1pPr marL="0" indent="0" algn="l">
              <a:buNone/>
              <a:defRPr sz="1800" b="1" i="0">
                <a:solidFill>
                  <a:srgbClr val="51768C"/>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H2 Subhead</a:t>
            </a:r>
          </a:p>
        </p:txBody>
      </p:sp>
      <p:sp>
        <p:nvSpPr>
          <p:cNvPr id="5" name="Rectangle 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Date Placeholder 3"/>
          <p:cNvSpPr>
            <a:spLocks noGrp="1"/>
          </p:cNvSpPr>
          <p:nvPr>
            <p:ph type="dt" sz="half" idx="10"/>
          </p:nvPr>
        </p:nvSpPr>
        <p:spPr/>
        <p:txBody>
          <a:bodyPr/>
          <a:lstStyle>
            <a:lvl1pPr>
              <a:defRPr>
                <a:solidFill>
                  <a:schemeClr val="bg1"/>
                </a:solidFill>
                <a:latin typeface="Arial" charset="0"/>
                <a:ea typeface="Arial" charset="0"/>
                <a:cs typeface="Arial" charset="0"/>
              </a:defRPr>
            </a:lvl1pPr>
          </a:lstStyle>
          <a:p>
            <a:r>
              <a:rPr lang="en-US" dirty="0">
                <a:solidFill>
                  <a:prstClr val="white"/>
                </a:solidFill>
              </a:rPr>
              <a:t>Presentation Title</a:t>
            </a:r>
          </a:p>
        </p:txBody>
      </p:sp>
      <p:sp>
        <p:nvSpPr>
          <p:cNvPr id="6" name="Footer Placeholder 5"/>
          <p:cNvSpPr>
            <a:spLocks noGrp="1"/>
          </p:cNvSpPr>
          <p:nvPr>
            <p:ph type="ftr" sz="quarter" idx="11"/>
          </p:nvPr>
        </p:nvSpPr>
        <p:spPr/>
        <p:txBody>
          <a:bodyPr/>
          <a:lstStyle>
            <a:lvl1pPr>
              <a:defRPr b="1" i="0">
                <a:solidFill>
                  <a:schemeClr val="bg1"/>
                </a:solidFill>
                <a:latin typeface="Arial" charset="0"/>
                <a:ea typeface="Arial" charset="0"/>
                <a:cs typeface="Arial" charset="0"/>
              </a:defRPr>
            </a:lvl1pPr>
          </a:lstStyle>
          <a:p>
            <a:r>
              <a:rPr lang="en-US" dirty="0">
                <a:solidFill>
                  <a:prstClr val="white"/>
                </a:solidFill>
              </a:rPr>
              <a:t>cchalaw.com</a:t>
            </a:r>
          </a:p>
        </p:txBody>
      </p:sp>
      <p:sp>
        <p:nvSpPr>
          <p:cNvPr id="7" name="Slide Number Placeholder 6"/>
          <p:cNvSpPr>
            <a:spLocks noGrp="1"/>
          </p:cNvSpPr>
          <p:nvPr>
            <p:ph type="sldNum" sz="quarter" idx="12"/>
          </p:nvPr>
        </p:nvSpPr>
        <p:spPr/>
        <p:txBody>
          <a:bodyPr/>
          <a:lstStyle>
            <a:lvl1pPr>
              <a:defRPr>
                <a:solidFill>
                  <a:schemeClr val="bg1"/>
                </a:solidFill>
                <a:latin typeface="Arial" charset="0"/>
                <a:ea typeface="Arial" charset="0"/>
                <a:cs typeface="Arial" charset="0"/>
              </a:defRPr>
            </a:lvl1pPr>
          </a:lstStyle>
          <a:p>
            <a:fld id="{491CA9C9-B9E1-9D46-B163-7224296A7843}" type="slidenum">
              <a:rPr lang="en-US" smtClean="0">
                <a:solidFill>
                  <a:prstClr val="white"/>
                </a:solidFill>
              </a:rPr>
              <a:pPr/>
              <a:t>‹#›</a:t>
            </a:fld>
            <a:endParaRPr lang="en-US" dirty="0">
              <a:solidFill>
                <a:prstClr val="white"/>
              </a:solidFill>
            </a:endParaRPr>
          </a:p>
        </p:txBody>
      </p:sp>
      <p:sp>
        <p:nvSpPr>
          <p:cNvPr id="19" name="Content Placeholder 3"/>
          <p:cNvSpPr>
            <a:spLocks noGrp="1"/>
          </p:cNvSpPr>
          <p:nvPr>
            <p:ph sz="half" idx="2" hasCustomPrompt="1"/>
          </p:nvPr>
        </p:nvSpPr>
        <p:spPr>
          <a:xfrm>
            <a:off x="1485909" y="2838788"/>
            <a:ext cx="6112322" cy="2727015"/>
          </a:xfrm>
        </p:spPr>
        <p:txBody>
          <a:bodyPr lIns="91440" tIns="45720" rIns="91440" bIns="9144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119063" indent="0" algn="l">
              <a:buNone/>
              <a:tabLst/>
              <a:defRPr sz="1400" b="1">
                <a:solidFill>
                  <a:srgbClr val="3E3835"/>
                </a:solidFill>
                <a:latin typeface="Arial" charset="0"/>
                <a:ea typeface="Arial" charset="0"/>
                <a:cs typeface="Arial" charset="0"/>
              </a:defRPr>
            </a:lvl2pPr>
            <a:lvl3pPr marL="466725" indent="-173038" algn="l">
              <a:buClr>
                <a:srgbClr val="79A6BB"/>
              </a:buClr>
              <a:buFont typeface="Arial" charset="0"/>
              <a:buChar char="•"/>
              <a:tabLst/>
              <a:defRPr sz="1400">
                <a:solidFill>
                  <a:srgbClr val="3E3835"/>
                </a:solidFill>
                <a:latin typeface="Arial" charset="0"/>
                <a:ea typeface="Arial" charset="0"/>
                <a:cs typeface="Arial" charset="0"/>
              </a:defRPr>
            </a:lvl3pPr>
            <a:lvl4pPr algn="l">
              <a:buClr>
                <a:srgbClr val="79A6BB"/>
              </a:buClr>
              <a:defRPr sz="1400">
                <a:solidFill>
                  <a:srgbClr val="3E3835"/>
                </a:solidFill>
                <a:latin typeface="Arial" charset="0"/>
                <a:ea typeface="Arial" charset="0"/>
                <a:cs typeface="Arial" charset="0"/>
              </a:defRPr>
            </a:lvl4pPr>
            <a:lvl5pPr algn="l">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 </a:t>
            </a:r>
          </a:p>
          <a:p>
            <a:pPr lvl="1"/>
            <a:r>
              <a:rPr lang="en-US"/>
              <a:t>H3 Bold List Header</a:t>
            </a:r>
          </a:p>
          <a:p>
            <a:pPr lvl="2"/>
            <a:r>
              <a:rPr lang="en-US"/>
              <a:t>Third level</a:t>
            </a:r>
          </a:p>
        </p:txBody>
      </p:sp>
    </p:spTree>
    <p:extLst>
      <p:ext uri="{BB962C8B-B14F-4D97-AF65-F5344CB8AC3E}">
        <p14:creationId xmlns:p14="http://schemas.microsoft.com/office/powerpoint/2010/main" val="18681196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Quote">
    <p:spTree>
      <p:nvGrpSpPr>
        <p:cNvPr id="1" name=""/>
        <p:cNvGrpSpPr/>
        <p:nvPr/>
      </p:nvGrpSpPr>
      <p:grpSpPr>
        <a:xfrm>
          <a:off x="0" y="0"/>
          <a:ext cx="0" cy="0"/>
          <a:chOff x="0" y="0"/>
          <a:chExt cx="0" cy="0"/>
        </a:xfrm>
      </p:grpSpPr>
      <p:sp>
        <p:nvSpPr>
          <p:cNvPr id="15" name="Rectangle 1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hasCustomPrompt="1"/>
          </p:nvPr>
        </p:nvSpPr>
        <p:spPr>
          <a:xfrm>
            <a:off x="4724401" y="2133602"/>
            <a:ext cx="3675653" cy="466985"/>
          </a:xfrm>
        </p:spPr>
        <p:txBody>
          <a:bodyPr anchor="b" anchorCtr="0">
            <a:normAutofit/>
          </a:bodyPr>
          <a:lstStyle>
            <a:lvl1pPr>
              <a:defRPr sz="2400" b="1">
                <a:solidFill>
                  <a:srgbClr val="3E3835"/>
                </a:solidFill>
                <a:latin typeface="Georgia" charset="0"/>
                <a:ea typeface="Georgia" charset="0"/>
                <a:cs typeface="Georgia" charset="0"/>
              </a:defRPr>
            </a:lvl1pPr>
          </a:lstStyle>
          <a:p>
            <a:r>
              <a:rPr lang="en-US"/>
              <a:t>H1 Header style</a:t>
            </a:r>
          </a:p>
        </p:txBody>
      </p:sp>
      <p:sp>
        <p:nvSpPr>
          <p:cNvPr id="4" name="Content Placeholder 3"/>
          <p:cNvSpPr>
            <a:spLocks noGrp="1"/>
          </p:cNvSpPr>
          <p:nvPr>
            <p:ph sz="half" idx="2" hasCustomPrompt="1"/>
          </p:nvPr>
        </p:nvSpPr>
        <p:spPr>
          <a:xfrm>
            <a:off x="4724401" y="2600587"/>
            <a:ext cx="3675213" cy="319061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7" name="Content Placeholder 3"/>
          <p:cNvSpPr>
            <a:spLocks noGrp="1"/>
          </p:cNvSpPr>
          <p:nvPr>
            <p:ph sz="half" idx="10" hasCustomPrompt="1"/>
          </p:nvPr>
        </p:nvSpPr>
        <p:spPr>
          <a:xfrm>
            <a:off x="685801" y="2133602"/>
            <a:ext cx="3675213" cy="3657601"/>
          </a:xfrm>
        </p:spPr>
        <p:txBody>
          <a:bodyPr tIns="9144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baseline="0">
                <a:solidFill>
                  <a:srgbClr val="A1978E"/>
                </a:solidFill>
                <a:latin typeface="Georgia" charset="0"/>
                <a:ea typeface="Georgia" charset="0"/>
                <a:cs typeface="Georgia"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call out/pull quote.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Jane M. Doe</a:t>
            </a:r>
          </a:p>
        </p:txBody>
      </p:sp>
      <p:sp>
        <p:nvSpPr>
          <p:cNvPr id="10" name="Rectangle 9"/>
          <p:cNvSpPr/>
          <p:nvPr userDrawn="1"/>
        </p:nvSpPr>
        <p:spPr>
          <a:xfrm>
            <a:off x="838200" y="3810000"/>
            <a:ext cx="228600" cy="45720"/>
          </a:xfrm>
          <a:prstGeom prst="rect">
            <a:avLst/>
          </a:prstGeom>
          <a:solidFill>
            <a:srgbClr val="A197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r>
              <a:rPr lang="en-US" dirty="0">
                <a:solidFill>
                  <a:prstClr val="white"/>
                </a:solidFill>
              </a:rPr>
              <a:t>Presentation Title</a:t>
            </a:r>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r>
              <a:rPr lang="en-US" dirty="0">
                <a:solidFill>
                  <a:prstClr val="white"/>
                </a:solidFill>
              </a:rPr>
              <a:t>cchalaw.com</a:t>
            </a:r>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491CA9C9-B9E1-9D46-B163-7224296A7843}"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2122261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Comparison_Photo">
    <p:spTree>
      <p:nvGrpSpPr>
        <p:cNvPr id="1" name=""/>
        <p:cNvGrpSpPr/>
        <p:nvPr/>
      </p:nvGrpSpPr>
      <p:grpSpPr>
        <a:xfrm>
          <a:off x="0" y="0"/>
          <a:ext cx="0" cy="0"/>
          <a:chOff x="0" y="0"/>
          <a:chExt cx="0" cy="0"/>
        </a:xfrm>
      </p:grpSpPr>
      <p:sp>
        <p:nvSpPr>
          <p:cNvPr id="15" name="Rectangle 1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r>
              <a:rPr lang="en-US" dirty="0">
                <a:solidFill>
                  <a:prstClr val="white"/>
                </a:solidFill>
              </a:rPr>
              <a:t>Presentation Title</a:t>
            </a:r>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r>
              <a:rPr lang="en-US" dirty="0">
                <a:solidFill>
                  <a:prstClr val="white"/>
                </a:solidFill>
              </a:rPr>
              <a:t>cchalaw.com</a:t>
            </a:r>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491CA9C9-B9E1-9D46-B163-7224296A7843}" type="slidenum">
              <a:rPr lang="en-US" smtClean="0">
                <a:solidFill>
                  <a:prstClr val="white"/>
                </a:solidFill>
              </a:rPr>
              <a:pPr/>
              <a:t>‹#›</a:t>
            </a:fld>
            <a:endParaRPr lang="en-US" dirty="0">
              <a:solidFill>
                <a:prstClr val="white"/>
              </a:solidFill>
            </a:endParaRPr>
          </a:p>
        </p:txBody>
      </p:sp>
      <p:sp>
        <p:nvSpPr>
          <p:cNvPr id="16" name="Content Placeholder 3"/>
          <p:cNvSpPr>
            <a:spLocks noGrp="1"/>
          </p:cNvSpPr>
          <p:nvPr>
            <p:ph sz="half" idx="14" hasCustomPrompt="1"/>
          </p:nvPr>
        </p:nvSpPr>
        <p:spPr>
          <a:xfrm>
            <a:off x="685801" y="3004966"/>
            <a:ext cx="3675213" cy="2786235"/>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8" name="Picture Placeholder 7"/>
          <p:cNvSpPr>
            <a:spLocks noGrp="1"/>
          </p:cNvSpPr>
          <p:nvPr>
            <p:ph type="pic" sz="quarter" idx="15"/>
          </p:nvPr>
        </p:nvSpPr>
        <p:spPr>
          <a:xfrm>
            <a:off x="4724401" y="2133600"/>
            <a:ext cx="3675063" cy="3657600"/>
          </a:xfrm>
        </p:spPr>
        <p:txBody>
          <a:bodyPr/>
          <a:lstStyle/>
          <a:p>
            <a:endParaRPr lang="en-US" dirty="0"/>
          </a:p>
        </p:txBody>
      </p:sp>
      <p:sp>
        <p:nvSpPr>
          <p:cNvPr id="18" name="Subtitle 2"/>
          <p:cNvSpPr>
            <a:spLocks noGrp="1"/>
          </p:cNvSpPr>
          <p:nvPr>
            <p:ph type="subTitle" idx="1" hasCustomPrompt="1"/>
          </p:nvPr>
        </p:nvSpPr>
        <p:spPr>
          <a:xfrm>
            <a:off x="691459" y="2600586"/>
            <a:ext cx="3675211" cy="404381"/>
          </a:xfrm>
        </p:spPr>
        <p:txBody>
          <a:bodyPr>
            <a:normAutofit/>
          </a:bodyPr>
          <a:lstStyle>
            <a:lvl1pPr marL="0" indent="0" algn="l">
              <a:buNone/>
              <a:defRPr sz="1800" b="1" i="0">
                <a:solidFill>
                  <a:srgbClr val="51768C"/>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H2 Subhead</a:t>
            </a:r>
          </a:p>
        </p:txBody>
      </p:sp>
      <p:sp>
        <p:nvSpPr>
          <p:cNvPr id="20" name="Text Placeholder 19"/>
          <p:cNvSpPr>
            <a:spLocks noGrp="1"/>
          </p:cNvSpPr>
          <p:nvPr>
            <p:ph type="body" sz="quarter" idx="16" hasCustomPrompt="1"/>
          </p:nvPr>
        </p:nvSpPr>
        <p:spPr>
          <a:xfrm>
            <a:off x="685801" y="2124077"/>
            <a:ext cx="3675063" cy="466725"/>
          </a:xfrm>
        </p:spPr>
        <p:txBody>
          <a:bodyPr anchor="b" anchorCtr="0"/>
          <a:lstStyle/>
          <a:p>
            <a:pPr lvl="0"/>
            <a:r>
              <a:rPr lang="en-US"/>
              <a:t>H1 Header</a:t>
            </a:r>
          </a:p>
        </p:txBody>
      </p:sp>
    </p:spTree>
    <p:extLst>
      <p:ext uri="{BB962C8B-B14F-4D97-AF65-F5344CB8AC3E}">
        <p14:creationId xmlns:p14="http://schemas.microsoft.com/office/powerpoint/2010/main" val="282293745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Big Picture">
    <p:spTree>
      <p:nvGrpSpPr>
        <p:cNvPr id="1" name=""/>
        <p:cNvGrpSpPr/>
        <p:nvPr/>
      </p:nvGrpSpPr>
      <p:grpSpPr>
        <a:xfrm>
          <a:off x="0" y="0"/>
          <a:ext cx="0" cy="0"/>
          <a:chOff x="0" y="0"/>
          <a:chExt cx="0" cy="0"/>
        </a:xfrm>
      </p:grpSpPr>
      <p:sp>
        <p:nvSpPr>
          <p:cNvPr id="15" name="Rectangle 1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r>
              <a:rPr lang="en-US" dirty="0">
                <a:solidFill>
                  <a:prstClr val="white"/>
                </a:solidFill>
              </a:rPr>
              <a:t>Presentation Title</a:t>
            </a:r>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r>
              <a:rPr lang="en-US" dirty="0">
                <a:solidFill>
                  <a:prstClr val="white"/>
                </a:solidFill>
              </a:rPr>
              <a:t>cchalaw.com</a:t>
            </a:r>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491CA9C9-B9E1-9D46-B163-7224296A7843}" type="slidenum">
              <a:rPr lang="en-US" smtClean="0">
                <a:solidFill>
                  <a:prstClr val="white"/>
                </a:solidFill>
              </a:rPr>
              <a:pPr/>
              <a:t>‹#›</a:t>
            </a:fld>
            <a:endParaRPr lang="en-US" dirty="0">
              <a:solidFill>
                <a:prstClr val="white"/>
              </a:solidFill>
            </a:endParaRPr>
          </a:p>
        </p:txBody>
      </p:sp>
      <p:sp>
        <p:nvSpPr>
          <p:cNvPr id="16" name="Content Placeholder 3"/>
          <p:cNvSpPr>
            <a:spLocks noGrp="1"/>
          </p:cNvSpPr>
          <p:nvPr>
            <p:ph sz="half" idx="14" hasCustomPrompt="1"/>
          </p:nvPr>
        </p:nvSpPr>
        <p:spPr>
          <a:xfrm>
            <a:off x="691457" y="5257802"/>
            <a:ext cx="7708007" cy="53339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3E3835"/>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sp>
        <p:nvSpPr>
          <p:cNvPr id="8" name="Picture Placeholder 7"/>
          <p:cNvSpPr>
            <a:spLocks noGrp="1"/>
          </p:cNvSpPr>
          <p:nvPr>
            <p:ph type="pic" sz="quarter" idx="15"/>
          </p:nvPr>
        </p:nvSpPr>
        <p:spPr>
          <a:xfrm>
            <a:off x="691457" y="2133600"/>
            <a:ext cx="7708007" cy="2438400"/>
          </a:xfrm>
        </p:spPr>
        <p:txBody>
          <a:bodyPr/>
          <a:lstStyle/>
          <a:p>
            <a:endParaRPr lang="en-US" dirty="0"/>
          </a:p>
        </p:txBody>
      </p:sp>
      <p:sp>
        <p:nvSpPr>
          <p:cNvPr id="18" name="Subtitle 2"/>
          <p:cNvSpPr>
            <a:spLocks noGrp="1"/>
          </p:cNvSpPr>
          <p:nvPr>
            <p:ph type="subTitle" idx="1" hasCustomPrompt="1"/>
          </p:nvPr>
        </p:nvSpPr>
        <p:spPr>
          <a:xfrm>
            <a:off x="691459" y="4853420"/>
            <a:ext cx="7708003" cy="404381"/>
          </a:xfrm>
        </p:spPr>
        <p:txBody>
          <a:bodyPr>
            <a:normAutofit/>
          </a:bodyPr>
          <a:lstStyle>
            <a:lvl1pPr marL="0" indent="0" algn="l">
              <a:buNone/>
              <a:defRPr sz="1800" b="1" i="0">
                <a:solidFill>
                  <a:srgbClr val="51768C"/>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H2 Subhead</a:t>
            </a:r>
          </a:p>
        </p:txBody>
      </p:sp>
    </p:spTree>
    <p:extLst>
      <p:ext uri="{BB962C8B-B14F-4D97-AF65-F5344CB8AC3E}">
        <p14:creationId xmlns:p14="http://schemas.microsoft.com/office/powerpoint/2010/main" val="346172290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Comparison_Photo">
    <p:spTree>
      <p:nvGrpSpPr>
        <p:cNvPr id="1" name=""/>
        <p:cNvGrpSpPr/>
        <p:nvPr/>
      </p:nvGrpSpPr>
      <p:grpSpPr>
        <a:xfrm>
          <a:off x="0" y="0"/>
          <a:ext cx="0" cy="0"/>
          <a:chOff x="0" y="0"/>
          <a:chExt cx="0" cy="0"/>
        </a:xfrm>
      </p:grpSpPr>
      <p:sp>
        <p:nvSpPr>
          <p:cNvPr id="15" name="Rectangle 1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r>
              <a:rPr lang="en-US" dirty="0">
                <a:solidFill>
                  <a:prstClr val="white"/>
                </a:solidFill>
              </a:rPr>
              <a:t>Presentation Title</a:t>
            </a:r>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r>
              <a:rPr lang="en-US" dirty="0">
                <a:solidFill>
                  <a:prstClr val="white"/>
                </a:solidFill>
              </a:rPr>
              <a:t>cchalaw.com</a:t>
            </a:r>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491CA9C9-B9E1-9D46-B163-7224296A7843}" type="slidenum">
              <a:rPr lang="en-US" smtClean="0">
                <a:solidFill>
                  <a:prstClr val="white"/>
                </a:solidFill>
              </a:rPr>
              <a:pPr/>
              <a:t>‹#›</a:t>
            </a:fld>
            <a:endParaRPr lang="en-US" dirty="0">
              <a:solidFill>
                <a:prstClr val="white"/>
              </a:solidFill>
            </a:endParaRPr>
          </a:p>
        </p:txBody>
      </p:sp>
      <p:sp>
        <p:nvSpPr>
          <p:cNvPr id="2" name="Rectangle 1"/>
          <p:cNvSpPr/>
          <p:nvPr userDrawn="1"/>
        </p:nvSpPr>
        <p:spPr>
          <a:xfrm>
            <a:off x="4572000" y="1143000"/>
            <a:ext cx="4572000" cy="5105400"/>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Content Placeholder 3"/>
          <p:cNvSpPr>
            <a:spLocks noGrp="1"/>
          </p:cNvSpPr>
          <p:nvPr>
            <p:ph sz="half" idx="16" hasCustomPrompt="1"/>
          </p:nvPr>
        </p:nvSpPr>
        <p:spPr>
          <a:xfrm>
            <a:off x="4724401" y="3004966"/>
            <a:ext cx="3675213" cy="2786235"/>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baseline="0">
                <a:solidFill>
                  <a:srgbClr val="ECEEED"/>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Body copy lorem ipsum dolor sit </a:t>
            </a:r>
            <a:r>
              <a:rPr lang="en-US" err="1"/>
              <a:t>amet</a:t>
            </a:r>
            <a:r>
              <a:rPr lang="en-US"/>
              <a:t>. Body copy lorem ipsum dolor sit </a:t>
            </a:r>
            <a:r>
              <a:rPr lang="en-US" err="1"/>
              <a:t>amet</a:t>
            </a:r>
            <a:r>
              <a:rPr lang="en-US"/>
              <a:t>. Body copy lorem ipsum dolor sit </a:t>
            </a:r>
            <a:r>
              <a:rPr lang="en-US" err="1"/>
              <a:t>amet</a:t>
            </a:r>
            <a:r>
              <a:rPr lang="en-US"/>
              <a:t>.</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00" y="2133599"/>
            <a:ext cx="1257300" cy="1257300"/>
          </a:xfrm>
          <a:prstGeom prst="ellipse">
            <a:avLst/>
          </a:prstGeom>
        </p:spPr>
      </p:pic>
      <p:sp>
        <p:nvSpPr>
          <p:cNvPr id="21" name="Content Placeholder 3"/>
          <p:cNvSpPr>
            <a:spLocks noGrp="1"/>
          </p:cNvSpPr>
          <p:nvPr>
            <p:ph sz="half" idx="17" hasCustomPrompt="1"/>
          </p:nvPr>
        </p:nvSpPr>
        <p:spPr>
          <a:xfrm>
            <a:off x="1191344" y="4012407"/>
            <a:ext cx="2886051" cy="38828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spc="30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PARTNER</a:t>
            </a:r>
          </a:p>
        </p:txBody>
      </p:sp>
      <p:sp>
        <p:nvSpPr>
          <p:cNvPr id="22" name="Content Placeholder 3"/>
          <p:cNvSpPr>
            <a:spLocks noGrp="1"/>
          </p:cNvSpPr>
          <p:nvPr>
            <p:ph sz="half" idx="18" hasCustomPrompt="1"/>
          </p:nvPr>
        </p:nvSpPr>
        <p:spPr>
          <a:xfrm>
            <a:off x="1524000" y="4404129"/>
            <a:ext cx="2553394"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spc="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317 508.6794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janedoe@cchalaw.com</a:t>
            </a:r>
            <a:endParaRPr lang="en-US"/>
          </a:p>
        </p:txBody>
      </p:sp>
      <p:sp>
        <p:nvSpPr>
          <p:cNvPr id="23" name="Content Placeholder 3"/>
          <p:cNvSpPr>
            <a:spLocks noGrp="1"/>
          </p:cNvSpPr>
          <p:nvPr>
            <p:ph sz="half" idx="19" hasCustomPrompt="1"/>
          </p:nvPr>
        </p:nvSpPr>
        <p:spPr>
          <a:xfrm>
            <a:off x="1191344" y="4404129"/>
            <a:ext cx="327001"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spc="0" baseline="0">
                <a:solidFill>
                  <a:srgbClr val="51768C"/>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a:t>
            </a:r>
          </a:p>
        </p:txBody>
      </p:sp>
      <p:sp>
        <p:nvSpPr>
          <p:cNvPr id="9" name="Text Placeholder 8"/>
          <p:cNvSpPr>
            <a:spLocks noGrp="1"/>
          </p:cNvSpPr>
          <p:nvPr>
            <p:ph type="body" sz="quarter" idx="20" hasCustomPrompt="1"/>
          </p:nvPr>
        </p:nvSpPr>
        <p:spPr>
          <a:xfrm>
            <a:off x="1190626" y="3581400"/>
            <a:ext cx="2886769" cy="430213"/>
          </a:xfrm>
        </p:spPr>
        <p:txBody>
          <a:bodyPr/>
          <a:lstStyle/>
          <a:p>
            <a:pPr lvl="0"/>
            <a:r>
              <a:rPr lang="en-US"/>
              <a:t>Douglas Church</a:t>
            </a:r>
          </a:p>
        </p:txBody>
      </p:sp>
      <p:sp>
        <p:nvSpPr>
          <p:cNvPr id="24" name="Text Placeholder 8"/>
          <p:cNvSpPr>
            <a:spLocks noGrp="1"/>
          </p:cNvSpPr>
          <p:nvPr>
            <p:ph type="body" sz="quarter" idx="21" hasCustomPrompt="1"/>
          </p:nvPr>
        </p:nvSpPr>
        <p:spPr>
          <a:xfrm>
            <a:off x="4718745" y="2160589"/>
            <a:ext cx="3680869" cy="430213"/>
          </a:xfrm>
        </p:spPr>
        <p:txBody>
          <a:bodyPr/>
          <a:lstStyle>
            <a:lvl1pPr>
              <a:defRPr baseline="0"/>
            </a:lvl1pPr>
          </a:lstStyle>
          <a:p>
            <a:pPr lvl="0"/>
            <a:r>
              <a:rPr lang="en-US"/>
              <a:t>H1 Header</a:t>
            </a:r>
          </a:p>
        </p:txBody>
      </p:sp>
      <p:sp>
        <p:nvSpPr>
          <p:cNvPr id="26" name="Text Placeholder 25"/>
          <p:cNvSpPr>
            <a:spLocks noGrp="1"/>
          </p:cNvSpPr>
          <p:nvPr>
            <p:ph type="body" sz="quarter" idx="22" hasCustomPrompt="1"/>
          </p:nvPr>
        </p:nvSpPr>
        <p:spPr>
          <a:xfrm>
            <a:off x="4718051" y="2590800"/>
            <a:ext cx="3681413" cy="414338"/>
          </a:xfrm>
        </p:spPr>
        <p:txBody>
          <a:bodyPr anchor="ctr" anchorCtr="0">
            <a:normAutofit/>
          </a:bodyPr>
          <a:lstStyle>
            <a:lvl1pPr>
              <a:defRPr sz="1800" b="1" i="0">
                <a:latin typeface="Arial" charset="0"/>
                <a:ea typeface="Arial" charset="0"/>
                <a:cs typeface="Arial" charset="0"/>
              </a:defRPr>
            </a:lvl1pPr>
          </a:lstStyle>
          <a:p>
            <a:pPr lvl="0"/>
            <a:r>
              <a:rPr lang="en-US"/>
              <a:t>Second level</a:t>
            </a:r>
          </a:p>
        </p:txBody>
      </p:sp>
    </p:spTree>
    <p:extLst>
      <p:ext uri="{BB962C8B-B14F-4D97-AF65-F5344CB8AC3E}">
        <p14:creationId xmlns:p14="http://schemas.microsoft.com/office/powerpoint/2010/main" val="141933702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Comparison_Photo">
    <p:spTree>
      <p:nvGrpSpPr>
        <p:cNvPr id="1" name=""/>
        <p:cNvGrpSpPr/>
        <p:nvPr/>
      </p:nvGrpSpPr>
      <p:grpSpPr>
        <a:xfrm>
          <a:off x="0" y="0"/>
          <a:ext cx="0" cy="0"/>
          <a:chOff x="0" y="0"/>
          <a:chExt cx="0" cy="0"/>
        </a:xfrm>
      </p:grpSpPr>
      <p:sp>
        <p:nvSpPr>
          <p:cNvPr id="15" name="Rectangle 14"/>
          <p:cNvSpPr/>
          <p:nvPr userDrawn="1"/>
        </p:nvSpPr>
        <p:spPr>
          <a:xfrm>
            <a:off x="0" y="6248402"/>
            <a:ext cx="9144000" cy="609599"/>
          </a:xfrm>
          <a:prstGeom prst="rect">
            <a:avLst/>
          </a:prstGeom>
          <a:solidFill>
            <a:srgbClr val="51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Date Placeholder 10"/>
          <p:cNvSpPr>
            <a:spLocks noGrp="1"/>
          </p:cNvSpPr>
          <p:nvPr>
            <p:ph type="dt" sz="half" idx="11"/>
          </p:nvPr>
        </p:nvSpPr>
        <p:spPr/>
        <p:txBody>
          <a:bodyPr/>
          <a:lstStyle>
            <a:lvl1pPr>
              <a:defRPr>
                <a:solidFill>
                  <a:schemeClr val="bg1"/>
                </a:solidFill>
                <a:latin typeface="Arial" charset="0"/>
                <a:ea typeface="Arial" charset="0"/>
                <a:cs typeface="Arial" charset="0"/>
              </a:defRPr>
            </a:lvl1pPr>
          </a:lstStyle>
          <a:p>
            <a:r>
              <a:rPr lang="en-US" dirty="0">
                <a:solidFill>
                  <a:prstClr val="white"/>
                </a:solidFill>
              </a:rPr>
              <a:t>Presentation Title</a:t>
            </a:r>
          </a:p>
        </p:txBody>
      </p:sp>
      <p:sp>
        <p:nvSpPr>
          <p:cNvPr id="12" name="Footer Placeholder 11"/>
          <p:cNvSpPr>
            <a:spLocks noGrp="1"/>
          </p:cNvSpPr>
          <p:nvPr>
            <p:ph type="ftr" sz="quarter" idx="12"/>
          </p:nvPr>
        </p:nvSpPr>
        <p:spPr/>
        <p:txBody>
          <a:bodyPr/>
          <a:lstStyle>
            <a:lvl1pPr>
              <a:defRPr b="1" i="0">
                <a:solidFill>
                  <a:schemeClr val="bg1"/>
                </a:solidFill>
                <a:latin typeface="Arial" charset="0"/>
                <a:ea typeface="Arial" charset="0"/>
                <a:cs typeface="Arial" charset="0"/>
              </a:defRPr>
            </a:lvl1pPr>
          </a:lstStyle>
          <a:p>
            <a:r>
              <a:rPr lang="en-US" dirty="0">
                <a:solidFill>
                  <a:prstClr val="white"/>
                </a:solidFill>
              </a:rPr>
              <a:t>cchalaw.com</a:t>
            </a:r>
          </a:p>
        </p:txBody>
      </p:sp>
      <p:sp>
        <p:nvSpPr>
          <p:cNvPr id="14" name="Slide Number Placeholder 13"/>
          <p:cNvSpPr>
            <a:spLocks noGrp="1"/>
          </p:cNvSpPr>
          <p:nvPr>
            <p:ph type="sldNum" sz="quarter" idx="13"/>
          </p:nvPr>
        </p:nvSpPr>
        <p:spPr/>
        <p:txBody>
          <a:bodyPr/>
          <a:lstStyle>
            <a:lvl1pPr>
              <a:defRPr>
                <a:solidFill>
                  <a:schemeClr val="bg1"/>
                </a:solidFill>
                <a:latin typeface="Arial" charset="0"/>
                <a:ea typeface="Arial" charset="0"/>
                <a:cs typeface="Arial" charset="0"/>
              </a:defRPr>
            </a:lvl1pPr>
          </a:lstStyle>
          <a:p>
            <a:fld id="{491CA9C9-B9E1-9D46-B163-7224296A7843}" type="slidenum">
              <a:rPr lang="en-US" smtClean="0">
                <a:solidFill>
                  <a:prstClr val="white"/>
                </a:solidFill>
              </a:rPr>
              <a:pPr/>
              <a:t>‹#›</a:t>
            </a:fld>
            <a:endParaRPr lang="en-US" dirty="0">
              <a:solidFill>
                <a:prstClr val="white"/>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00" y="2133599"/>
            <a:ext cx="1257300" cy="1257300"/>
          </a:xfrm>
          <a:prstGeom prst="ellipse">
            <a:avLst/>
          </a:prstGeom>
        </p:spPr>
      </p:pic>
      <p:sp>
        <p:nvSpPr>
          <p:cNvPr id="21" name="Content Placeholder 3"/>
          <p:cNvSpPr>
            <a:spLocks noGrp="1"/>
          </p:cNvSpPr>
          <p:nvPr>
            <p:ph sz="half" idx="17" hasCustomPrompt="1"/>
          </p:nvPr>
        </p:nvSpPr>
        <p:spPr>
          <a:xfrm>
            <a:off x="1191344" y="4012407"/>
            <a:ext cx="2886051" cy="38828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spc="30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PARTNER</a:t>
            </a:r>
          </a:p>
        </p:txBody>
      </p:sp>
      <p:sp>
        <p:nvSpPr>
          <p:cNvPr id="22" name="Content Placeholder 3"/>
          <p:cNvSpPr>
            <a:spLocks noGrp="1"/>
          </p:cNvSpPr>
          <p:nvPr>
            <p:ph sz="half" idx="18" hasCustomPrompt="1"/>
          </p:nvPr>
        </p:nvSpPr>
        <p:spPr>
          <a:xfrm>
            <a:off x="1524000" y="4404129"/>
            <a:ext cx="2553394"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spc="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317 508.6794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janedoe@cchalaw.com</a:t>
            </a:r>
            <a:endParaRPr lang="en-US"/>
          </a:p>
        </p:txBody>
      </p:sp>
      <p:sp>
        <p:nvSpPr>
          <p:cNvPr id="23" name="Content Placeholder 3"/>
          <p:cNvSpPr>
            <a:spLocks noGrp="1"/>
          </p:cNvSpPr>
          <p:nvPr>
            <p:ph sz="half" idx="19" hasCustomPrompt="1"/>
          </p:nvPr>
        </p:nvSpPr>
        <p:spPr>
          <a:xfrm>
            <a:off x="1191344" y="4404129"/>
            <a:ext cx="327001"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spc="0" baseline="0">
                <a:solidFill>
                  <a:srgbClr val="51768C"/>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a:t>
            </a:r>
          </a:p>
        </p:txBody>
      </p:sp>
      <p:sp>
        <p:nvSpPr>
          <p:cNvPr id="9" name="Text Placeholder 8"/>
          <p:cNvSpPr>
            <a:spLocks noGrp="1"/>
          </p:cNvSpPr>
          <p:nvPr>
            <p:ph type="body" sz="quarter" idx="20" hasCustomPrompt="1"/>
          </p:nvPr>
        </p:nvSpPr>
        <p:spPr>
          <a:xfrm>
            <a:off x="1190626" y="3581400"/>
            <a:ext cx="2886769" cy="430213"/>
          </a:xfrm>
        </p:spPr>
        <p:txBody>
          <a:bodyPr/>
          <a:lstStyle/>
          <a:p>
            <a:pPr lvl="0"/>
            <a:r>
              <a:rPr lang="en-US"/>
              <a:t>Douglas Church</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4000" y="2133599"/>
            <a:ext cx="1257300" cy="1257300"/>
          </a:xfrm>
          <a:prstGeom prst="ellipse">
            <a:avLst/>
          </a:prstGeom>
        </p:spPr>
      </p:pic>
      <p:sp>
        <p:nvSpPr>
          <p:cNvPr id="18" name="Content Placeholder 3"/>
          <p:cNvSpPr>
            <a:spLocks noGrp="1"/>
          </p:cNvSpPr>
          <p:nvPr>
            <p:ph sz="half" idx="21" hasCustomPrompt="1"/>
          </p:nvPr>
        </p:nvSpPr>
        <p:spPr>
          <a:xfrm>
            <a:off x="5382344" y="4012407"/>
            <a:ext cx="2886051" cy="38828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spc="30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PARTNER</a:t>
            </a:r>
          </a:p>
        </p:txBody>
      </p:sp>
      <p:sp>
        <p:nvSpPr>
          <p:cNvPr id="19" name="Content Placeholder 3"/>
          <p:cNvSpPr>
            <a:spLocks noGrp="1"/>
          </p:cNvSpPr>
          <p:nvPr>
            <p:ph sz="half" idx="22" hasCustomPrompt="1"/>
          </p:nvPr>
        </p:nvSpPr>
        <p:spPr>
          <a:xfrm>
            <a:off x="5715000" y="4404129"/>
            <a:ext cx="2553394"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spc="0" baseline="0">
                <a:solidFill>
                  <a:srgbClr val="3C3833"/>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317 508.6794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janedoe@cchalaw.com</a:t>
            </a:r>
            <a:endParaRPr lang="en-US"/>
          </a:p>
        </p:txBody>
      </p:sp>
      <p:sp>
        <p:nvSpPr>
          <p:cNvPr id="20" name="Content Placeholder 3"/>
          <p:cNvSpPr>
            <a:spLocks noGrp="1"/>
          </p:cNvSpPr>
          <p:nvPr>
            <p:ph sz="half" idx="23" hasCustomPrompt="1"/>
          </p:nvPr>
        </p:nvSpPr>
        <p:spPr>
          <a:xfrm>
            <a:off x="5382344" y="4404129"/>
            <a:ext cx="327001" cy="1337684"/>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spc="0" baseline="0">
                <a:solidFill>
                  <a:srgbClr val="51768C"/>
                </a:solidFill>
                <a:latin typeface="Arial" charset="0"/>
                <a:ea typeface="Arial" charset="0"/>
                <a:cs typeface="Arial" charset="0"/>
              </a:defRPr>
            </a:lvl1pPr>
            <a:lvl2pPr marL="457200" indent="0">
              <a:buNone/>
              <a:defRPr sz="1400" b="1">
                <a:solidFill>
                  <a:srgbClr val="3E3835"/>
                </a:solidFill>
                <a:latin typeface="Arial" charset="0"/>
                <a:ea typeface="Arial" charset="0"/>
                <a:cs typeface="Arial" charset="0"/>
              </a:defRPr>
            </a:lvl2pPr>
            <a:lvl3pPr>
              <a:buClr>
                <a:srgbClr val="79A6BB"/>
              </a:buClr>
              <a:defRPr sz="1400">
                <a:solidFill>
                  <a:srgbClr val="3E3835"/>
                </a:solidFill>
                <a:latin typeface="Arial" charset="0"/>
                <a:ea typeface="Arial" charset="0"/>
                <a:cs typeface="Arial" charset="0"/>
              </a:defRPr>
            </a:lvl3pPr>
            <a:lvl4pPr>
              <a:buClr>
                <a:srgbClr val="79A6BB"/>
              </a:buClr>
              <a:defRPr sz="1400">
                <a:solidFill>
                  <a:srgbClr val="3E3835"/>
                </a:solidFill>
                <a:latin typeface="Arial" charset="0"/>
                <a:ea typeface="Arial" charset="0"/>
                <a:cs typeface="Arial" charset="0"/>
              </a:defRPr>
            </a:lvl4pPr>
            <a:lvl5pPr>
              <a:buClr>
                <a:srgbClr val="79A6BB"/>
              </a:buClr>
              <a:defRPr sz="1400">
                <a:solidFill>
                  <a:srgbClr val="3E3835"/>
                </a:solidFill>
                <a:latin typeface="Arial" charset="0"/>
                <a:ea typeface="Arial" charset="0"/>
                <a:cs typeface="Arial"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a:t>
            </a:r>
          </a:p>
        </p:txBody>
      </p:sp>
      <p:sp>
        <p:nvSpPr>
          <p:cNvPr id="25" name="Text Placeholder 8"/>
          <p:cNvSpPr>
            <a:spLocks noGrp="1"/>
          </p:cNvSpPr>
          <p:nvPr>
            <p:ph type="body" sz="quarter" idx="24" hasCustomPrompt="1"/>
          </p:nvPr>
        </p:nvSpPr>
        <p:spPr>
          <a:xfrm>
            <a:off x="5381626" y="3581400"/>
            <a:ext cx="2886769" cy="430213"/>
          </a:xfrm>
        </p:spPr>
        <p:txBody>
          <a:bodyPr/>
          <a:lstStyle/>
          <a:p>
            <a:pPr lvl="0"/>
            <a:r>
              <a:rPr lang="en-US"/>
              <a:t>Douglas Church</a:t>
            </a:r>
          </a:p>
        </p:txBody>
      </p:sp>
    </p:spTree>
    <p:extLst>
      <p:ext uri="{BB962C8B-B14F-4D97-AF65-F5344CB8AC3E}">
        <p14:creationId xmlns:p14="http://schemas.microsoft.com/office/powerpoint/2010/main" val="401789856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Closing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545773" y="3048002"/>
            <a:ext cx="6052457" cy="870857"/>
          </a:xfrm>
        </p:spPr>
        <p:txBody>
          <a:bodyPr anchor="b">
            <a:normAutofit/>
          </a:bodyPr>
          <a:lstStyle>
            <a:lvl1pPr algn="ctr">
              <a:defRPr sz="4200">
                <a:solidFill>
                  <a:schemeClr val="bg1"/>
                </a:solidFill>
                <a:latin typeface="Georgia" charset="0"/>
                <a:ea typeface="Georgia" charset="0"/>
                <a:cs typeface="Georgia" charset="0"/>
              </a:defRPr>
            </a:lvl1pPr>
          </a:lstStyle>
          <a:p>
            <a:r>
              <a:rPr lang="en-US"/>
              <a:t>Thank you.</a:t>
            </a:r>
          </a:p>
        </p:txBody>
      </p:sp>
      <p:sp>
        <p:nvSpPr>
          <p:cNvPr id="5" name="Rectangle 4"/>
          <p:cNvSpPr/>
          <p:nvPr userDrawn="1"/>
        </p:nvSpPr>
        <p:spPr>
          <a:xfrm>
            <a:off x="3276600" y="3918857"/>
            <a:ext cx="2590800" cy="45719"/>
          </a:xfrm>
          <a:prstGeom prst="rect">
            <a:avLst/>
          </a:prstGeom>
          <a:solidFill>
            <a:srgbClr val="79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225855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CAC22B-0881-4D22-85C7-2CC7829842E7}"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C04622-3C2F-4EC5-AC1B-BD699F8E06FC}" type="slidenum">
              <a:rPr lang="en-US" smtClean="0"/>
              <a:t>‹#›</a:t>
            </a:fld>
            <a:endParaRPr lang="en-US"/>
          </a:p>
        </p:txBody>
      </p:sp>
    </p:spTree>
    <p:extLst>
      <p:ext uri="{BB962C8B-B14F-4D97-AF65-F5344CB8AC3E}">
        <p14:creationId xmlns:p14="http://schemas.microsoft.com/office/powerpoint/2010/main" val="607466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3.emf"/><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AA8B9D0-F98A-4427-A712-7AAA6E16DA2C}" type="datetimeFigureOut">
              <a:rPr lang="en-US" smtClean="0"/>
              <a:t>10/20/2020</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AB159C07-C63A-42C4-9FE2-3FE434E52CED}" type="slidenum">
              <a:rPr lang="en-US" smtClean="0"/>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0652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H1 Header</a:t>
            </a:r>
          </a:p>
          <a:p>
            <a:pPr lvl="1"/>
            <a:r>
              <a:rPr lang="en-US"/>
              <a:t>H2 header</a:t>
            </a:r>
          </a:p>
          <a:p>
            <a:pPr lvl="2"/>
            <a:r>
              <a:rPr lang="en-US"/>
              <a:t>Body copy</a:t>
            </a:r>
          </a:p>
          <a:p>
            <a:pPr lvl="3"/>
            <a:r>
              <a:rPr lang="en-US"/>
              <a:t>H3 Bold Header</a:t>
            </a:r>
          </a:p>
          <a:p>
            <a:pPr lvl="4"/>
            <a:r>
              <a:rPr lang="en-US" sz="1400">
                <a:latin typeface="Arial" charset="0"/>
                <a:ea typeface="Arial" charset="0"/>
                <a:cs typeface="Arial" charset="0"/>
              </a:rPr>
              <a:t>List item 1</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solidFill>
                  <a:prstClr val="black">
                    <a:tint val="75000"/>
                  </a:prstClr>
                </a:solidFill>
              </a:rPr>
              <a:t>Presentation Title</a:t>
            </a: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solidFill>
                  <a:prstClr val="black">
                    <a:tint val="75000"/>
                  </a:prstClr>
                </a:solidFill>
              </a:rPr>
              <a:t>cchalaw.com</a:t>
            </a: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CA9C9-B9E1-9D46-B163-7224296A784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236135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l" defTabSz="914400" rtl="0" eaLnBrk="1" latinLnBrk="0" hangingPunct="1">
        <a:lnSpc>
          <a:spcPct val="90000"/>
        </a:lnSpc>
        <a:spcBef>
          <a:spcPct val="0"/>
        </a:spcBef>
        <a:buNone/>
        <a:defRPr sz="3800" kern="1200">
          <a:solidFill>
            <a:srgbClr val="3C3833"/>
          </a:solidFill>
          <a:latin typeface="Georgia" charset="0"/>
          <a:ea typeface="Georgia" charset="0"/>
          <a:cs typeface="Georgia"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i="0" kern="1200">
          <a:solidFill>
            <a:srgbClr val="3C3833"/>
          </a:solidFill>
          <a:latin typeface="Georgia" charset="0"/>
          <a:ea typeface="Georgia" charset="0"/>
          <a:cs typeface="Georgia" charset="0"/>
        </a:defRPr>
      </a:lvl1pPr>
      <a:lvl2pPr marL="457200" indent="0" algn="l"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Arial" charset="0"/>
          <a:ea typeface="Arial" charset="0"/>
          <a:cs typeface="Arial"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charset="0"/>
          <a:ea typeface="Arial" charset="0"/>
          <a:cs typeface="Arial" charset="0"/>
        </a:defRPr>
      </a:lvl3pPr>
      <a:lvl4pPr marL="1371600" indent="0" algn="l" defTabSz="914400" rtl="0" eaLnBrk="1" latinLnBrk="0" hangingPunct="1">
        <a:lnSpc>
          <a:spcPct val="90000"/>
        </a:lnSpc>
        <a:spcBef>
          <a:spcPts val="500"/>
        </a:spcBef>
        <a:buFont typeface="Arial" panose="020B0604020202020204" pitchFamily="34" charset="0"/>
        <a:buNone/>
        <a:defRPr sz="1400" b="1" i="0" kern="1200">
          <a:solidFill>
            <a:schemeClr val="tx1"/>
          </a:solidFill>
          <a:latin typeface="Arial" charset="0"/>
          <a:ea typeface="Arial" charset="0"/>
          <a:cs typeface="Arial" charset="0"/>
        </a:defRPr>
      </a:lvl4pPr>
      <a:lvl5pPr marL="2171700" indent="-342900" algn="l" defTabSz="914400" rtl="0" eaLnBrk="1" latinLnBrk="0" hangingPunct="1">
        <a:lnSpc>
          <a:spcPct val="90000"/>
        </a:lnSpc>
        <a:spcBef>
          <a:spcPts val="500"/>
        </a:spcBef>
        <a:buClr>
          <a:srgbClr val="79A6BB"/>
        </a:buClr>
        <a:buFont typeface="Arial" charset="0"/>
        <a:buChar char="•"/>
        <a:defRPr sz="1400" kern="1200" baseline="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AC22B-0881-4D22-85C7-2CC7829842E7}" type="datetimeFigureOut">
              <a:rPr lang="en-US" smtClean="0"/>
              <a:t>10/20/2020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04622-3C2F-4EC5-AC1B-BD699F8E06FC}" type="slidenum">
              <a:rPr lang="en-US" smtClean="0"/>
              <a:t>‹#›</a:t>
            </a:fld>
            <a:endParaRPr lang="en-US"/>
          </a:p>
        </p:txBody>
      </p:sp>
    </p:spTree>
    <p:extLst>
      <p:ext uri="{BB962C8B-B14F-4D97-AF65-F5344CB8AC3E}">
        <p14:creationId xmlns:p14="http://schemas.microsoft.com/office/powerpoint/2010/main" val="2176163645"/>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40.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3.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0.xml"/><Relationship Id="rId6" Type="http://schemas.openxmlformats.org/officeDocument/2006/relationships/image" Target="../media/image40.png"/><Relationship Id="rId5" Type="http://schemas.openxmlformats.org/officeDocument/2006/relationships/image" Target="../media/image12.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15.png"/><Relationship Id="rId2" Type="http://schemas.openxmlformats.org/officeDocument/2006/relationships/image" Target="../media/image41.png"/><Relationship Id="rId1" Type="http://schemas.openxmlformats.org/officeDocument/2006/relationships/slideLayout" Target="../slideLayouts/slideLayout20.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8.png"/><Relationship Id="rId4" Type="http://schemas.openxmlformats.org/officeDocument/2006/relationships/image" Target="../media/image43.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8.xml"/><Relationship Id="rId1" Type="http://schemas.openxmlformats.org/officeDocument/2006/relationships/themeOverride" Target="../theme/themeOverride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hemeOverride" Target="../theme/themeOverr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0.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8.xml"/><Relationship Id="rId1" Type="http://schemas.openxmlformats.org/officeDocument/2006/relationships/themeOverride" Target="../theme/themeOverride1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3.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6.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themeOverride" Target="../theme/themeOverride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23976" y="1"/>
            <a:ext cx="6572250" cy="4630722"/>
          </a:xfrm>
        </p:spPr>
        <p:txBody>
          <a:bodyPr>
            <a:normAutofit/>
          </a:bodyPr>
          <a:lstStyle/>
          <a:p>
            <a:pPr algn="ctr"/>
            <a:r>
              <a:rPr lang="en-US" sz="6000" dirty="0"/>
              <a:t/>
            </a:r>
            <a:br>
              <a:rPr lang="en-US" sz="6000" dirty="0"/>
            </a:br>
            <a:r>
              <a:rPr lang="en-US" sz="6600" dirty="0">
                <a:latin typeface="Georgia"/>
              </a:rPr>
              <a:t> </a:t>
            </a:r>
            <a:endParaRPr lang="en-US" dirty="0"/>
          </a:p>
        </p:txBody>
      </p:sp>
      <p:sp>
        <p:nvSpPr>
          <p:cNvPr id="6" name="Text Placeholder 5">
            <a:extLst>
              <a:ext uri="{FF2B5EF4-FFF2-40B4-BE49-F238E27FC236}">
                <a16:creationId xmlns:a16="http://schemas.microsoft.com/office/drawing/2014/main" id="{2A6AC310-807A-4373-9878-1FB43C379290}"/>
              </a:ext>
            </a:extLst>
          </p:cNvPr>
          <p:cNvSpPr>
            <a:spLocks noGrp="1"/>
          </p:cNvSpPr>
          <p:nvPr>
            <p:ph type="body" sz="quarter" idx="10"/>
          </p:nvPr>
        </p:nvSpPr>
        <p:spPr>
          <a:xfrm>
            <a:off x="280988" y="1759241"/>
            <a:ext cx="8658225" cy="4155751"/>
          </a:xfrm>
        </p:spPr>
        <p:txBody>
          <a:bodyPr>
            <a:normAutofit fontScale="92500" lnSpcReduction="10000"/>
          </a:bodyPr>
          <a:lstStyle/>
          <a:p>
            <a:pPr algn="ctr">
              <a:lnSpc>
                <a:spcPct val="120000"/>
              </a:lnSpc>
              <a:spcBef>
                <a:spcPts val="0"/>
              </a:spcBef>
              <a:spcAft>
                <a:spcPts val="1800"/>
              </a:spcAft>
            </a:pPr>
            <a:endParaRPr lang="en-US" sz="4000" spc="-50" dirty="0">
              <a:solidFill>
                <a:schemeClr val="tx1"/>
              </a:solidFill>
              <a:latin typeface="Georgia" panose="02040502050405020303" pitchFamily="18" charset="0"/>
              <a:ea typeface="+mj-ea"/>
              <a:cs typeface="+mj-cs"/>
            </a:endParaRPr>
          </a:p>
          <a:p>
            <a:pPr algn="ctr">
              <a:lnSpc>
                <a:spcPct val="120000"/>
              </a:lnSpc>
              <a:spcBef>
                <a:spcPts val="0"/>
              </a:spcBef>
              <a:spcAft>
                <a:spcPts val="1800"/>
              </a:spcAft>
            </a:pPr>
            <a:r>
              <a:rPr lang="en-US" sz="4000" spc="-50" dirty="0">
                <a:solidFill>
                  <a:schemeClr val="tx1"/>
                </a:solidFill>
                <a:latin typeface="Georgia" panose="02040502050405020303" pitchFamily="18" charset="0"/>
                <a:ea typeface="+mj-ea"/>
                <a:cs typeface="+mj-cs"/>
              </a:rPr>
              <a:t>NEW TITLE IX REGULATIONS</a:t>
            </a:r>
          </a:p>
          <a:p>
            <a:pPr algn="ctr">
              <a:lnSpc>
                <a:spcPct val="120000"/>
              </a:lnSpc>
              <a:spcBef>
                <a:spcPts val="0"/>
              </a:spcBef>
              <a:spcAft>
                <a:spcPts val="1800"/>
              </a:spcAft>
            </a:pPr>
            <a:r>
              <a:rPr lang="en-US" sz="4000" spc="-50" dirty="0">
                <a:solidFill>
                  <a:schemeClr val="tx1"/>
                </a:solidFill>
                <a:latin typeface="Georgia" panose="02040502050405020303" pitchFamily="18" charset="0"/>
                <a:ea typeface="+mj-ea"/>
                <a:cs typeface="+mj-cs"/>
              </a:rPr>
              <a:t>SEXUAL HARASSMENT </a:t>
            </a:r>
          </a:p>
          <a:p>
            <a:pPr algn="ctr">
              <a:lnSpc>
                <a:spcPct val="120000"/>
              </a:lnSpc>
              <a:spcBef>
                <a:spcPts val="0"/>
              </a:spcBef>
              <a:spcAft>
                <a:spcPts val="1800"/>
              </a:spcAft>
            </a:pPr>
            <a:r>
              <a:rPr lang="en-US" sz="4000" spc="-50" dirty="0">
                <a:solidFill>
                  <a:schemeClr val="tx1"/>
                </a:solidFill>
                <a:latin typeface="Georgia" panose="02040502050405020303" pitchFamily="18" charset="0"/>
                <a:ea typeface="+mj-ea"/>
                <a:cs typeface="+mj-cs"/>
              </a:rPr>
              <a:t>Training Materials for Investigators AND Decision-makers</a:t>
            </a:r>
          </a:p>
          <a:p>
            <a:pPr algn="ctr"/>
            <a:endParaRPr lang="en-US" sz="1000" dirty="0">
              <a:solidFill>
                <a:schemeClr val="tx1"/>
              </a:solidFill>
            </a:endParaRPr>
          </a:p>
        </p:txBody>
      </p:sp>
      <p:sp>
        <p:nvSpPr>
          <p:cNvPr id="3" name="TextBox 2"/>
          <p:cNvSpPr txBox="1"/>
          <p:nvPr/>
        </p:nvSpPr>
        <p:spPr>
          <a:xfrm>
            <a:off x="6784118" y="6230015"/>
            <a:ext cx="2224216" cy="369332"/>
          </a:xfrm>
          <a:prstGeom prst="rect">
            <a:avLst/>
          </a:prstGeom>
          <a:noFill/>
        </p:spPr>
        <p:txBody>
          <a:bodyPr wrap="square" rtlCol="0">
            <a:spAutoFit/>
          </a:bodyPr>
          <a:lstStyle/>
          <a:p>
            <a:r>
              <a:rPr lang="en-US" i="1" dirty="0"/>
              <a:t>Presented 10/21/20</a:t>
            </a:r>
          </a:p>
        </p:txBody>
      </p:sp>
      <p:pic>
        <p:nvPicPr>
          <p:cNvPr id="5" name="Picture 4">
            <a:extLst>
              <a:ext uri="{FF2B5EF4-FFF2-40B4-BE49-F238E27FC236}">
                <a16:creationId xmlns:a16="http://schemas.microsoft.com/office/drawing/2014/main" id="{C04C97D6-C0E0-4721-87AE-8BF0874C62AF}"/>
              </a:ext>
            </a:extLst>
          </p:cNvPr>
          <p:cNvPicPr>
            <a:picLocks noChangeAspect="1"/>
          </p:cNvPicPr>
          <p:nvPr/>
        </p:nvPicPr>
        <p:blipFill>
          <a:blip r:embed="rId3"/>
          <a:stretch>
            <a:fillRect/>
          </a:stretch>
        </p:blipFill>
        <p:spPr>
          <a:xfrm>
            <a:off x="3505200" y="260782"/>
            <a:ext cx="2133600" cy="2143125"/>
          </a:xfrm>
          <a:prstGeom prst="rect">
            <a:avLst/>
          </a:prstGeom>
        </p:spPr>
      </p:pic>
    </p:spTree>
    <p:extLst>
      <p:ext uri="{BB962C8B-B14F-4D97-AF65-F5344CB8AC3E}">
        <p14:creationId xmlns:p14="http://schemas.microsoft.com/office/powerpoint/2010/main" val="3097700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400" b="1" dirty="0">
                <a:solidFill>
                  <a:schemeClr val="tx1"/>
                </a:solidFill>
              </a:rPr>
              <a:t>Why Are We Here?</a:t>
            </a:r>
          </a:p>
        </p:txBody>
      </p:sp>
      <p:sp>
        <p:nvSpPr>
          <p:cNvPr id="8" name="Content Placeholder 7"/>
          <p:cNvSpPr>
            <a:spLocks noGrp="1"/>
          </p:cNvSpPr>
          <p:nvPr>
            <p:ph idx="1"/>
          </p:nvPr>
        </p:nvSpPr>
        <p:spPr>
          <a:xfrm>
            <a:off x="822960" y="2335261"/>
            <a:ext cx="7543801" cy="3274906"/>
          </a:xfrm>
        </p:spPr>
        <p:txBody>
          <a:bodyPr/>
          <a:lstStyle/>
          <a:p>
            <a:r>
              <a:rPr lang="en-US" sz="3600" dirty="0">
                <a:solidFill>
                  <a:schemeClr val="tx1"/>
                </a:solidFill>
                <a:cs typeface="Arial" panose="020B0604020202020204" pitchFamily="34" charset="0"/>
              </a:rPr>
              <a:t>The new Title IX regulations require that all Title IX Coordinators, investigators, decision-makers, and any person who facilitates an informal resolution must receive training. See 106.45(b)(1)(iii).</a:t>
            </a: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814950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392545"/>
            <a:ext cx="7543800" cy="1201652"/>
          </a:xfrm>
        </p:spPr>
        <p:txBody>
          <a:bodyPr>
            <a:normAutofit/>
          </a:bodyPr>
          <a:lstStyle/>
          <a:p>
            <a:r>
              <a:rPr lang="en-US" sz="4000" b="1" dirty="0">
                <a:solidFill>
                  <a:schemeClr val="tx1"/>
                </a:solidFill>
              </a:rPr>
              <a:t>New Title IX Regulations Require Training on:</a:t>
            </a:r>
          </a:p>
        </p:txBody>
      </p:sp>
      <p:sp>
        <p:nvSpPr>
          <p:cNvPr id="3" name="Content Placeholder 2"/>
          <p:cNvSpPr>
            <a:spLocks noGrp="1"/>
          </p:cNvSpPr>
          <p:nvPr>
            <p:ph idx="1"/>
          </p:nvPr>
        </p:nvSpPr>
        <p:spPr>
          <a:xfrm>
            <a:off x="822959" y="1845733"/>
            <a:ext cx="7543801" cy="4619722"/>
          </a:xfrm>
        </p:spPr>
        <p:txBody>
          <a:bodyPr>
            <a:normAutofit lnSpcReduction="10000"/>
          </a:bodyPr>
          <a:lstStyle/>
          <a:p>
            <a:pPr marL="457200" lvl="0" indent="-457200">
              <a:buClr>
                <a:schemeClr val="tx1"/>
              </a:buClr>
              <a:buFont typeface="+mj-lt"/>
              <a:buAutoNum type="arabicPeriod"/>
            </a:pPr>
            <a:r>
              <a:rPr lang="en-US" dirty="0">
                <a:solidFill>
                  <a:schemeClr val="tx1"/>
                </a:solidFill>
              </a:rPr>
              <a:t>The definition of sexual harassment in § 106.30 </a:t>
            </a:r>
          </a:p>
          <a:p>
            <a:pPr marL="457200" lvl="0" indent="-457200">
              <a:buClr>
                <a:schemeClr val="tx1"/>
              </a:buClr>
              <a:buFont typeface="+mj-lt"/>
              <a:buAutoNum type="arabicPeriod"/>
            </a:pPr>
            <a:r>
              <a:rPr lang="en-US" dirty="0">
                <a:solidFill>
                  <a:schemeClr val="tx1"/>
                </a:solidFill>
              </a:rPr>
              <a:t>The scope of the recipient’s education program or activity</a:t>
            </a:r>
          </a:p>
          <a:p>
            <a:pPr marL="457200" lvl="0" indent="-457200">
              <a:buClr>
                <a:schemeClr val="tx1"/>
              </a:buClr>
              <a:buFont typeface="+mj-lt"/>
              <a:buAutoNum type="arabicPeriod"/>
            </a:pPr>
            <a:r>
              <a:rPr lang="en-US" dirty="0">
                <a:solidFill>
                  <a:schemeClr val="tx1"/>
                </a:solidFill>
              </a:rPr>
              <a:t>How to conduct an investigation and grievance process including hearings, appeals, and informal resolution processes, as applicable</a:t>
            </a:r>
          </a:p>
          <a:p>
            <a:pPr marL="457200" lvl="0" indent="-457200">
              <a:buClr>
                <a:schemeClr val="tx1"/>
              </a:buClr>
              <a:buFont typeface="+mj-lt"/>
              <a:buAutoNum type="arabicPeriod"/>
            </a:pPr>
            <a:r>
              <a:rPr lang="en-US" dirty="0">
                <a:solidFill>
                  <a:schemeClr val="tx1"/>
                </a:solidFill>
              </a:rPr>
              <a:t>How to serve impartially, including by avoiding prejudgment of the facts at issue, conflicts of interest, and bias </a:t>
            </a:r>
          </a:p>
          <a:p>
            <a:pPr marL="457200" lvl="0" indent="-457200">
              <a:buClr>
                <a:schemeClr val="tx1"/>
              </a:buClr>
              <a:buFont typeface="+mj-lt"/>
              <a:buAutoNum type="arabicPeriod"/>
            </a:pPr>
            <a:r>
              <a:rPr lang="en-US" dirty="0">
                <a:solidFill>
                  <a:schemeClr val="tx1"/>
                </a:solidFill>
              </a:rPr>
              <a:t>Issues of relevance of questions and evidence, including when questions and evidence about the complainant’s sexual predisposition or prior sexual behavior are not relevant, as set forth in paragraph (b)(6) of this section </a:t>
            </a:r>
          </a:p>
          <a:p>
            <a:pPr marL="457200" lvl="0" indent="-457200">
              <a:buClr>
                <a:schemeClr val="tx1"/>
              </a:buClr>
              <a:buFont typeface="+mj-lt"/>
              <a:buAutoNum type="arabicPeriod"/>
            </a:pPr>
            <a:r>
              <a:rPr lang="en-US" dirty="0">
                <a:solidFill>
                  <a:schemeClr val="tx1"/>
                </a:solidFill>
              </a:rPr>
              <a:t>Issues of relevance to create an investigative report that fairly summarizes relevant evidence, as set forth in paragraph (b)(5)(vii) of this section </a:t>
            </a:r>
          </a:p>
        </p:txBody>
      </p:sp>
    </p:spTree>
    <p:extLst>
      <p:ext uri="{BB962C8B-B14F-4D97-AF65-F5344CB8AC3E}">
        <p14:creationId xmlns:p14="http://schemas.microsoft.com/office/powerpoint/2010/main" val="3837002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 y="203589"/>
            <a:ext cx="8305800" cy="938048"/>
          </a:xfrm>
        </p:spPr>
        <p:txBody>
          <a:bodyPr>
            <a:normAutofit/>
          </a:bodyPr>
          <a:lstStyle/>
          <a:p>
            <a:r>
              <a:rPr lang="en-US" sz="4000" b="1" dirty="0">
                <a:latin typeface="Georgia" panose="02040502050405020303" pitchFamily="18" charset="0"/>
              </a:rPr>
              <a:t>Title IX Grievance Procedures</a:t>
            </a:r>
            <a:endParaRPr lang="en-US" sz="4000" b="1" i="1" dirty="0">
              <a:solidFill>
                <a:schemeClr val="tx1"/>
              </a:solidFill>
              <a:latin typeface="Georgia" panose="02040502050405020303" pitchFamily="18" charset="0"/>
            </a:endParaRPr>
          </a:p>
        </p:txBody>
      </p:sp>
      <p:sp>
        <p:nvSpPr>
          <p:cNvPr id="4" name="Subtitle 2">
            <a:extLst>
              <a:ext uri="{FF2B5EF4-FFF2-40B4-BE49-F238E27FC236}">
                <a16:creationId xmlns:a16="http://schemas.microsoft.com/office/drawing/2014/main" id="{A4F5BDD8-160A-49BB-AEC2-4DEA8213ACB6}"/>
              </a:ext>
            </a:extLst>
          </p:cNvPr>
          <p:cNvSpPr>
            <a:spLocks noGrp="1"/>
          </p:cNvSpPr>
          <p:nvPr>
            <p:ph type="subTitle" idx="1"/>
          </p:nvPr>
        </p:nvSpPr>
        <p:spPr>
          <a:xfrm>
            <a:off x="419100" y="1516499"/>
            <a:ext cx="4152900" cy="404381"/>
          </a:xfrm>
        </p:spPr>
        <p:txBody>
          <a:bodyPr>
            <a:normAutofit lnSpcReduction="10000"/>
          </a:bodyPr>
          <a:lstStyle/>
          <a:p>
            <a:pPr algn="l"/>
            <a:r>
              <a:rPr lang="en-US" b="1" dirty="0"/>
              <a:t>Notes before we start:</a:t>
            </a:r>
          </a:p>
        </p:txBody>
      </p:sp>
      <p:sp>
        <p:nvSpPr>
          <p:cNvPr id="6" name="TextBox 5">
            <a:extLst>
              <a:ext uri="{FF2B5EF4-FFF2-40B4-BE49-F238E27FC236}">
                <a16:creationId xmlns:a16="http://schemas.microsoft.com/office/drawing/2014/main" id="{539E813B-8921-4FAB-9314-2285ED3A8E17}"/>
              </a:ext>
            </a:extLst>
          </p:cNvPr>
          <p:cNvSpPr txBox="1"/>
          <p:nvPr/>
        </p:nvSpPr>
        <p:spPr>
          <a:xfrm>
            <a:off x="419099" y="2295742"/>
            <a:ext cx="7958283" cy="3785652"/>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tx1"/>
                </a:solidFill>
                <a:latin typeface="Georgia" panose="02040502050405020303" pitchFamily="18" charset="0"/>
              </a:rPr>
              <a:t>All timelines are instructional/school days</a:t>
            </a:r>
          </a:p>
          <a:p>
            <a:pPr marL="285750" indent="-285750">
              <a:buFont typeface="Arial" panose="020B0604020202020204" pitchFamily="34" charset="0"/>
              <a:buChar char="•"/>
            </a:pPr>
            <a:r>
              <a:rPr lang="en-US" sz="2400" dirty="0">
                <a:solidFill>
                  <a:schemeClr val="tx1"/>
                </a:solidFill>
                <a:latin typeface="Georgia" panose="02040502050405020303" pitchFamily="18" charset="0"/>
              </a:rPr>
              <a:t>* Asterisk denotes suggestions, not mandated </a:t>
            </a:r>
          </a:p>
          <a:p>
            <a:pPr marL="752475" lvl="2" indent="-285750">
              <a:buFont typeface="Arial" panose="020B0604020202020204" pitchFamily="34" charset="0"/>
              <a:buChar char="•"/>
            </a:pPr>
            <a:r>
              <a:rPr lang="en-US" sz="2400" b="0" dirty="0">
                <a:solidFill>
                  <a:schemeClr val="tx1"/>
                </a:solidFill>
                <a:latin typeface="Georgia" panose="02040502050405020303" pitchFamily="18" charset="0"/>
              </a:rPr>
              <a:t>Example: Regulations say “prompt” response to actual knowledge of harassment. We suggest that means 2 school days.</a:t>
            </a:r>
          </a:p>
          <a:p>
            <a:pPr marL="285750" indent="-285750">
              <a:buFont typeface="Arial" panose="020B0604020202020204" pitchFamily="34" charset="0"/>
              <a:buChar char="•"/>
            </a:pPr>
            <a:r>
              <a:rPr lang="en-US" sz="2400" dirty="0">
                <a:solidFill>
                  <a:schemeClr val="tx1"/>
                </a:solidFill>
                <a:latin typeface="Georgia" panose="02040502050405020303" pitchFamily="18" charset="0"/>
              </a:rPr>
              <a:t>Suggested roles for school staff:</a:t>
            </a:r>
          </a:p>
          <a:p>
            <a:pPr marL="752475" lvl="2" indent="-285750">
              <a:buFont typeface="Arial" panose="020B0604020202020204" pitchFamily="34" charset="0"/>
              <a:buChar char="•"/>
            </a:pPr>
            <a:r>
              <a:rPr lang="en-US" sz="2400" b="0" dirty="0">
                <a:solidFill>
                  <a:schemeClr val="tx1"/>
                </a:solidFill>
                <a:latin typeface="Georgia" panose="02040502050405020303" pitchFamily="18" charset="0"/>
              </a:rPr>
              <a:t>Investigator = Title IX Coordinator </a:t>
            </a:r>
          </a:p>
          <a:p>
            <a:pPr marL="752475" lvl="2" indent="-285750">
              <a:buFont typeface="Arial" panose="020B0604020202020204" pitchFamily="34" charset="0"/>
              <a:buChar char="•"/>
            </a:pPr>
            <a:r>
              <a:rPr lang="en-US" sz="2400" b="0" dirty="0">
                <a:solidFill>
                  <a:schemeClr val="tx1"/>
                </a:solidFill>
                <a:latin typeface="Georgia" panose="02040502050405020303" pitchFamily="18" charset="0"/>
              </a:rPr>
              <a:t>Decisionmaker = Superintendent </a:t>
            </a:r>
          </a:p>
          <a:p>
            <a:pPr marL="752475" lvl="2" indent="-285750">
              <a:buFont typeface="Arial" panose="020B0604020202020204" pitchFamily="34" charset="0"/>
              <a:buChar char="•"/>
            </a:pPr>
            <a:r>
              <a:rPr lang="en-US" sz="2400" b="0" dirty="0">
                <a:solidFill>
                  <a:schemeClr val="tx1"/>
                </a:solidFill>
                <a:latin typeface="Georgia" panose="02040502050405020303" pitchFamily="18" charset="0"/>
              </a:rPr>
              <a:t>Appeal = One school board member, attorney, neighboring superintendent (flexible)</a:t>
            </a:r>
          </a:p>
        </p:txBody>
      </p:sp>
    </p:spTree>
    <p:extLst>
      <p:ext uri="{BB962C8B-B14F-4D97-AF65-F5344CB8AC3E}">
        <p14:creationId xmlns:p14="http://schemas.microsoft.com/office/powerpoint/2010/main" val="2635790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FC70D666-E5B9-4A3D-8BBC-0213A514AB2C}"/>
              </a:ext>
            </a:extLst>
          </p:cNvPr>
          <p:cNvGraphicFramePr/>
          <p:nvPr>
            <p:extLst>
              <p:ext uri="{D42A27DB-BD31-4B8C-83A1-F6EECF244321}">
                <p14:modId xmlns:p14="http://schemas.microsoft.com/office/powerpoint/2010/main" val="1185580859"/>
              </p:ext>
            </p:extLst>
          </p:nvPr>
        </p:nvGraphicFramePr>
        <p:xfrm>
          <a:off x="838200" y="8382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6465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 y="240146"/>
            <a:ext cx="8305800" cy="1316021"/>
          </a:xfrm>
        </p:spPr>
        <p:txBody>
          <a:bodyPr>
            <a:normAutofit/>
          </a:bodyPr>
          <a:lstStyle/>
          <a:p>
            <a:r>
              <a:rPr kumimoji="0" lang="en-US" sz="4000" b="1" i="0" u="none" strike="noStrike" kern="1200" cap="none" spc="-50" normalizeH="0" baseline="0" noProof="0" dirty="0">
                <a:ln>
                  <a:noFill/>
                </a:ln>
                <a:solidFill>
                  <a:srgbClr val="000000">
                    <a:lumMod val="75000"/>
                    <a:lumOff val="25000"/>
                  </a:srgbClr>
                </a:solidFill>
                <a:effectLst/>
                <a:uLnTx/>
                <a:uFillTx/>
                <a:latin typeface="Georgia" panose="02040502050405020303"/>
                <a:ea typeface="+mj-ea"/>
                <a:cs typeface="+mj-cs"/>
              </a:rPr>
              <a:t>Title IX Grievance Procedures Flowchart</a:t>
            </a:r>
            <a:endParaRPr lang="en-US" sz="4000" b="1" i="1" dirty="0">
              <a:solidFill>
                <a:schemeClr val="tx1"/>
              </a:solidFill>
            </a:endParaRPr>
          </a:p>
        </p:txBody>
      </p:sp>
      <p:pic>
        <p:nvPicPr>
          <p:cNvPr id="5" name="Picture 4">
            <a:extLst>
              <a:ext uri="{FF2B5EF4-FFF2-40B4-BE49-F238E27FC236}">
                <a16:creationId xmlns:a16="http://schemas.microsoft.com/office/drawing/2014/main" id="{582EC6AD-6896-4654-BC95-566A9FDBE9AD}"/>
              </a:ext>
            </a:extLst>
          </p:cNvPr>
          <p:cNvPicPr>
            <a:picLocks noChangeAspect="1"/>
          </p:cNvPicPr>
          <p:nvPr/>
        </p:nvPicPr>
        <p:blipFill>
          <a:blip r:embed="rId2"/>
          <a:stretch>
            <a:fillRect/>
          </a:stretch>
        </p:blipFill>
        <p:spPr>
          <a:xfrm>
            <a:off x="2477842" y="1801699"/>
            <a:ext cx="4188315" cy="890093"/>
          </a:xfrm>
          <a:prstGeom prst="rect">
            <a:avLst/>
          </a:prstGeom>
        </p:spPr>
      </p:pic>
      <p:pic>
        <p:nvPicPr>
          <p:cNvPr id="7" name="Picture 6">
            <a:extLst>
              <a:ext uri="{FF2B5EF4-FFF2-40B4-BE49-F238E27FC236}">
                <a16:creationId xmlns:a16="http://schemas.microsoft.com/office/drawing/2014/main" id="{197330C3-4A1F-40B3-895E-F9EED722DA39}"/>
              </a:ext>
            </a:extLst>
          </p:cNvPr>
          <p:cNvPicPr>
            <a:picLocks noChangeAspect="1"/>
          </p:cNvPicPr>
          <p:nvPr/>
        </p:nvPicPr>
        <p:blipFill>
          <a:blip r:embed="rId3"/>
          <a:stretch>
            <a:fillRect/>
          </a:stretch>
        </p:blipFill>
        <p:spPr>
          <a:xfrm>
            <a:off x="676316" y="3015021"/>
            <a:ext cx="7791363" cy="1450974"/>
          </a:xfrm>
          <a:prstGeom prst="rect">
            <a:avLst/>
          </a:prstGeom>
        </p:spPr>
      </p:pic>
      <p:pic>
        <p:nvPicPr>
          <p:cNvPr id="9" name="Picture 8">
            <a:extLst>
              <a:ext uri="{FF2B5EF4-FFF2-40B4-BE49-F238E27FC236}">
                <a16:creationId xmlns:a16="http://schemas.microsoft.com/office/drawing/2014/main" id="{B4A8715D-5D4A-4147-9142-C63C76383DB0}"/>
              </a:ext>
            </a:extLst>
          </p:cNvPr>
          <p:cNvPicPr>
            <a:picLocks noChangeAspect="1"/>
          </p:cNvPicPr>
          <p:nvPr/>
        </p:nvPicPr>
        <p:blipFill>
          <a:blip r:embed="rId4"/>
          <a:stretch>
            <a:fillRect/>
          </a:stretch>
        </p:blipFill>
        <p:spPr>
          <a:xfrm>
            <a:off x="160482" y="4797373"/>
            <a:ext cx="4017612" cy="2060627"/>
          </a:xfrm>
          <a:prstGeom prst="rect">
            <a:avLst/>
          </a:prstGeom>
        </p:spPr>
      </p:pic>
      <p:pic>
        <p:nvPicPr>
          <p:cNvPr id="11" name="Picture 10">
            <a:extLst>
              <a:ext uri="{FF2B5EF4-FFF2-40B4-BE49-F238E27FC236}">
                <a16:creationId xmlns:a16="http://schemas.microsoft.com/office/drawing/2014/main" id="{C01249B5-FE67-47E7-B729-EED7D2A76F85}"/>
              </a:ext>
            </a:extLst>
          </p:cNvPr>
          <p:cNvPicPr>
            <a:picLocks noChangeAspect="1"/>
          </p:cNvPicPr>
          <p:nvPr/>
        </p:nvPicPr>
        <p:blipFill>
          <a:blip r:embed="rId5"/>
          <a:stretch>
            <a:fillRect/>
          </a:stretch>
        </p:blipFill>
        <p:spPr>
          <a:xfrm>
            <a:off x="4365631" y="4865570"/>
            <a:ext cx="4617887" cy="1761897"/>
          </a:xfrm>
          <a:prstGeom prst="rect">
            <a:avLst/>
          </a:prstGeom>
        </p:spPr>
      </p:pic>
      <p:pic>
        <p:nvPicPr>
          <p:cNvPr id="13" name="Picture 12">
            <a:extLst>
              <a:ext uri="{FF2B5EF4-FFF2-40B4-BE49-F238E27FC236}">
                <a16:creationId xmlns:a16="http://schemas.microsoft.com/office/drawing/2014/main" id="{40A0B4C2-6BD0-424F-A09C-37541D9D962E}"/>
              </a:ext>
            </a:extLst>
          </p:cNvPr>
          <p:cNvPicPr>
            <a:picLocks noChangeAspect="1"/>
          </p:cNvPicPr>
          <p:nvPr/>
        </p:nvPicPr>
        <p:blipFill>
          <a:blip r:embed="rId6"/>
          <a:stretch>
            <a:fillRect/>
          </a:stretch>
        </p:blipFill>
        <p:spPr>
          <a:xfrm>
            <a:off x="4355571" y="2691792"/>
            <a:ext cx="432854" cy="359695"/>
          </a:xfrm>
          <a:prstGeom prst="rect">
            <a:avLst/>
          </a:prstGeom>
        </p:spPr>
      </p:pic>
      <p:pic>
        <p:nvPicPr>
          <p:cNvPr id="15" name="Picture 14">
            <a:extLst>
              <a:ext uri="{FF2B5EF4-FFF2-40B4-BE49-F238E27FC236}">
                <a16:creationId xmlns:a16="http://schemas.microsoft.com/office/drawing/2014/main" id="{4730A36A-92DE-43A6-A88C-624F546B7F36}"/>
              </a:ext>
            </a:extLst>
          </p:cNvPr>
          <p:cNvPicPr>
            <a:picLocks noChangeAspect="1"/>
          </p:cNvPicPr>
          <p:nvPr/>
        </p:nvPicPr>
        <p:blipFill>
          <a:blip r:embed="rId7"/>
          <a:stretch>
            <a:fillRect/>
          </a:stretch>
        </p:blipFill>
        <p:spPr>
          <a:xfrm>
            <a:off x="3182647" y="4360389"/>
            <a:ext cx="451143" cy="542591"/>
          </a:xfrm>
          <a:prstGeom prst="rect">
            <a:avLst/>
          </a:prstGeom>
        </p:spPr>
      </p:pic>
      <p:pic>
        <p:nvPicPr>
          <p:cNvPr id="17" name="Picture 16">
            <a:extLst>
              <a:ext uri="{FF2B5EF4-FFF2-40B4-BE49-F238E27FC236}">
                <a16:creationId xmlns:a16="http://schemas.microsoft.com/office/drawing/2014/main" id="{15470F63-C696-4F14-B02B-86600BF983A0}"/>
              </a:ext>
            </a:extLst>
          </p:cNvPr>
          <p:cNvPicPr>
            <a:picLocks noChangeAspect="1"/>
          </p:cNvPicPr>
          <p:nvPr/>
        </p:nvPicPr>
        <p:blipFill>
          <a:blip r:embed="rId8"/>
          <a:stretch>
            <a:fillRect/>
          </a:stretch>
        </p:blipFill>
        <p:spPr>
          <a:xfrm>
            <a:off x="4854520" y="4353462"/>
            <a:ext cx="469433" cy="512108"/>
          </a:xfrm>
          <a:prstGeom prst="rect">
            <a:avLst/>
          </a:prstGeom>
        </p:spPr>
      </p:pic>
      <p:pic>
        <p:nvPicPr>
          <p:cNvPr id="19" name="Picture 18">
            <a:extLst>
              <a:ext uri="{FF2B5EF4-FFF2-40B4-BE49-F238E27FC236}">
                <a16:creationId xmlns:a16="http://schemas.microsoft.com/office/drawing/2014/main" id="{49FB30BE-DE02-482B-897D-EA141D2308FD}"/>
              </a:ext>
            </a:extLst>
          </p:cNvPr>
          <p:cNvPicPr>
            <a:picLocks noChangeAspect="1"/>
          </p:cNvPicPr>
          <p:nvPr/>
        </p:nvPicPr>
        <p:blipFill>
          <a:blip r:embed="rId9"/>
          <a:stretch>
            <a:fillRect/>
          </a:stretch>
        </p:blipFill>
        <p:spPr>
          <a:xfrm>
            <a:off x="6446682" y="6498305"/>
            <a:ext cx="438950" cy="359695"/>
          </a:xfrm>
          <a:prstGeom prst="rect">
            <a:avLst/>
          </a:prstGeom>
        </p:spPr>
      </p:pic>
    </p:spTree>
    <p:extLst>
      <p:ext uri="{BB962C8B-B14F-4D97-AF65-F5344CB8AC3E}">
        <p14:creationId xmlns:p14="http://schemas.microsoft.com/office/powerpoint/2010/main" val="3599373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801E8BA-66C3-4001-8B6C-DECF3A271DB2}"/>
              </a:ext>
            </a:extLst>
          </p:cNvPr>
          <p:cNvPicPr>
            <a:picLocks noChangeAspect="1"/>
          </p:cNvPicPr>
          <p:nvPr/>
        </p:nvPicPr>
        <p:blipFill>
          <a:blip r:embed="rId2"/>
          <a:stretch>
            <a:fillRect/>
          </a:stretch>
        </p:blipFill>
        <p:spPr>
          <a:xfrm>
            <a:off x="6803209" y="222673"/>
            <a:ext cx="432854" cy="353599"/>
          </a:xfrm>
          <a:prstGeom prst="rect">
            <a:avLst/>
          </a:prstGeom>
        </p:spPr>
      </p:pic>
      <p:pic>
        <p:nvPicPr>
          <p:cNvPr id="9" name="Picture 8">
            <a:extLst>
              <a:ext uri="{FF2B5EF4-FFF2-40B4-BE49-F238E27FC236}">
                <a16:creationId xmlns:a16="http://schemas.microsoft.com/office/drawing/2014/main" id="{AA54C424-D0E4-47F9-9AAA-740EAFDE8AEE}"/>
              </a:ext>
            </a:extLst>
          </p:cNvPr>
          <p:cNvPicPr>
            <a:picLocks noChangeAspect="1"/>
          </p:cNvPicPr>
          <p:nvPr/>
        </p:nvPicPr>
        <p:blipFill>
          <a:blip r:embed="rId3"/>
          <a:stretch>
            <a:fillRect/>
          </a:stretch>
        </p:blipFill>
        <p:spPr>
          <a:xfrm>
            <a:off x="3521668" y="705619"/>
            <a:ext cx="5249111" cy="883997"/>
          </a:xfrm>
          <a:prstGeom prst="rect">
            <a:avLst/>
          </a:prstGeom>
        </p:spPr>
      </p:pic>
      <p:pic>
        <p:nvPicPr>
          <p:cNvPr id="11" name="Picture 10">
            <a:extLst>
              <a:ext uri="{FF2B5EF4-FFF2-40B4-BE49-F238E27FC236}">
                <a16:creationId xmlns:a16="http://schemas.microsoft.com/office/drawing/2014/main" id="{E40A037A-75F3-464A-AC8C-B3F3A3DA0B7C}"/>
              </a:ext>
            </a:extLst>
          </p:cNvPr>
          <p:cNvPicPr>
            <a:picLocks noChangeAspect="1"/>
          </p:cNvPicPr>
          <p:nvPr/>
        </p:nvPicPr>
        <p:blipFill>
          <a:blip r:embed="rId4"/>
          <a:stretch>
            <a:fillRect/>
          </a:stretch>
        </p:blipFill>
        <p:spPr>
          <a:xfrm>
            <a:off x="1503994" y="2401347"/>
            <a:ext cx="3383573" cy="847417"/>
          </a:xfrm>
          <a:prstGeom prst="rect">
            <a:avLst/>
          </a:prstGeom>
        </p:spPr>
      </p:pic>
      <p:pic>
        <p:nvPicPr>
          <p:cNvPr id="13" name="Picture 12">
            <a:extLst>
              <a:ext uri="{FF2B5EF4-FFF2-40B4-BE49-F238E27FC236}">
                <a16:creationId xmlns:a16="http://schemas.microsoft.com/office/drawing/2014/main" id="{00444BC6-106A-4C54-BEED-7533A5543066}"/>
              </a:ext>
            </a:extLst>
          </p:cNvPr>
          <p:cNvPicPr>
            <a:picLocks noChangeAspect="1"/>
          </p:cNvPicPr>
          <p:nvPr/>
        </p:nvPicPr>
        <p:blipFill>
          <a:blip r:embed="rId5"/>
          <a:stretch>
            <a:fillRect/>
          </a:stretch>
        </p:blipFill>
        <p:spPr>
          <a:xfrm>
            <a:off x="5399399" y="2401346"/>
            <a:ext cx="3371380" cy="847417"/>
          </a:xfrm>
          <a:prstGeom prst="rect">
            <a:avLst/>
          </a:prstGeom>
        </p:spPr>
      </p:pic>
      <p:pic>
        <p:nvPicPr>
          <p:cNvPr id="15" name="Picture 14">
            <a:extLst>
              <a:ext uri="{FF2B5EF4-FFF2-40B4-BE49-F238E27FC236}">
                <a16:creationId xmlns:a16="http://schemas.microsoft.com/office/drawing/2014/main" id="{B4DE8378-897A-4CC9-9B2F-2C4D3AC10283}"/>
              </a:ext>
            </a:extLst>
          </p:cNvPr>
          <p:cNvPicPr>
            <a:picLocks noChangeAspect="1"/>
          </p:cNvPicPr>
          <p:nvPr/>
        </p:nvPicPr>
        <p:blipFill>
          <a:blip r:embed="rId6"/>
          <a:stretch>
            <a:fillRect/>
          </a:stretch>
        </p:blipFill>
        <p:spPr>
          <a:xfrm>
            <a:off x="373221" y="4062788"/>
            <a:ext cx="2597121" cy="2371550"/>
          </a:xfrm>
          <a:prstGeom prst="rect">
            <a:avLst/>
          </a:prstGeom>
        </p:spPr>
      </p:pic>
      <p:pic>
        <p:nvPicPr>
          <p:cNvPr id="17" name="Picture 16">
            <a:extLst>
              <a:ext uri="{FF2B5EF4-FFF2-40B4-BE49-F238E27FC236}">
                <a16:creationId xmlns:a16="http://schemas.microsoft.com/office/drawing/2014/main" id="{15C17D14-3AE4-4A2C-871B-3BEDF49484A7}"/>
              </a:ext>
            </a:extLst>
          </p:cNvPr>
          <p:cNvPicPr>
            <a:picLocks noChangeAspect="1"/>
          </p:cNvPicPr>
          <p:nvPr/>
        </p:nvPicPr>
        <p:blipFill>
          <a:blip r:embed="rId7"/>
          <a:stretch>
            <a:fillRect/>
          </a:stretch>
        </p:blipFill>
        <p:spPr>
          <a:xfrm>
            <a:off x="3195781" y="4145915"/>
            <a:ext cx="1201016" cy="847417"/>
          </a:xfrm>
          <a:prstGeom prst="rect">
            <a:avLst/>
          </a:prstGeom>
        </p:spPr>
      </p:pic>
      <p:pic>
        <p:nvPicPr>
          <p:cNvPr id="19" name="Picture 18">
            <a:extLst>
              <a:ext uri="{FF2B5EF4-FFF2-40B4-BE49-F238E27FC236}">
                <a16:creationId xmlns:a16="http://schemas.microsoft.com/office/drawing/2014/main" id="{29B7906E-63F6-4243-87BE-83B2E307B4F6}"/>
              </a:ext>
            </a:extLst>
          </p:cNvPr>
          <p:cNvPicPr>
            <a:picLocks noChangeAspect="1"/>
          </p:cNvPicPr>
          <p:nvPr/>
        </p:nvPicPr>
        <p:blipFill>
          <a:blip r:embed="rId8"/>
          <a:stretch>
            <a:fillRect/>
          </a:stretch>
        </p:blipFill>
        <p:spPr>
          <a:xfrm>
            <a:off x="5039704" y="4085658"/>
            <a:ext cx="3731075" cy="2066723"/>
          </a:xfrm>
          <a:prstGeom prst="rect">
            <a:avLst/>
          </a:prstGeom>
        </p:spPr>
      </p:pic>
      <p:pic>
        <p:nvPicPr>
          <p:cNvPr id="21" name="Picture 20">
            <a:extLst>
              <a:ext uri="{FF2B5EF4-FFF2-40B4-BE49-F238E27FC236}">
                <a16:creationId xmlns:a16="http://schemas.microsoft.com/office/drawing/2014/main" id="{FA22D0A0-9BF3-4C17-8447-269FE3AF939B}"/>
              </a:ext>
            </a:extLst>
          </p:cNvPr>
          <p:cNvPicPr>
            <a:picLocks noChangeAspect="1"/>
          </p:cNvPicPr>
          <p:nvPr/>
        </p:nvPicPr>
        <p:blipFill>
          <a:blip r:embed="rId9"/>
          <a:stretch>
            <a:fillRect/>
          </a:stretch>
        </p:blipFill>
        <p:spPr>
          <a:xfrm>
            <a:off x="4442979" y="1617341"/>
            <a:ext cx="451143" cy="548688"/>
          </a:xfrm>
          <a:prstGeom prst="rect">
            <a:avLst/>
          </a:prstGeom>
        </p:spPr>
      </p:pic>
      <p:pic>
        <p:nvPicPr>
          <p:cNvPr id="23" name="Picture 22">
            <a:extLst>
              <a:ext uri="{FF2B5EF4-FFF2-40B4-BE49-F238E27FC236}">
                <a16:creationId xmlns:a16="http://schemas.microsoft.com/office/drawing/2014/main" id="{FD18EA45-B492-4226-9022-0C8E99FE1B5E}"/>
              </a:ext>
            </a:extLst>
          </p:cNvPr>
          <p:cNvPicPr>
            <a:picLocks noChangeAspect="1"/>
          </p:cNvPicPr>
          <p:nvPr/>
        </p:nvPicPr>
        <p:blipFill>
          <a:blip r:embed="rId9"/>
          <a:stretch>
            <a:fillRect/>
          </a:stretch>
        </p:blipFill>
        <p:spPr>
          <a:xfrm>
            <a:off x="2332901" y="3248763"/>
            <a:ext cx="451143" cy="548688"/>
          </a:xfrm>
          <a:prstGeom prst="rect">
            <a:avLst/>
          </a:prstGeom>
        </p:spPr>
      </p:pic>
      <p:pic>
        <p:nvPicPr>
          <p:cNvPr id="25" name="Picture 24">
            <a:extLst>
              <a:ext uri="{FF2B5EF4-FFF2-40B4-BE49-F238E27FC236}">
                <a16:creationId xmlns:a16="http://schemas.microsoft.com/office/drawing/2014/main" id="{864A7EB7-5828-4475-90BE-33D45B570975}"/>
              </a:ext>
            </a:extLst>
          </p:cNvPr>
          <p:cNvPicPr>
            <a:picLocks noChangeAspect="1"/>
          </p:cNvPicPr>
          <p:nvPr/>
        </p:nvPicPr>
        <p:blipFill>
          <a:blip r:embed="rId10"/>
          <a:stretch>
            <a:fillRect/>
          </a:stretch>
        </p:blipFill>
        <p:spPr>
          <a:xfrm>
            <a:off x="5842810" y="1635631"/>
            <a:ext cx="469433" cy="512108"/>
          </a:xfrm>
          <a:prstGeom prst="rect">
            <a:avLst/>
          </a:prstGeom>
        </p:spPr>
      </p:pic>
      <p:pic>
        <p:nvPicPr>
          <p:cNvPr id="27" name="Picture 26">
            <a:extLst>
              <a:ext uri="{FF2B5EF4-FFF2-40B4-BE49-F238E27FC236}">
                <a16:creationId xmlns:a16="http://schemas.microsoft.com/office/drawing/2014/main" id="{F724C34D-1B66-46DC-9A5E-A93D6BF479D0}"/>
              </a:ext>
            </a:extLst>
          </p:cNvPr>
          <p:cNvPicPr>
            <a:picLocks noChangeAspect="1"/>
          </p:cNvPicPr>
          <p:nvPr/>
        </p:nvPicPr>
        <p:blipFill>
          <a:blip r:embed="rId10"/>
          <a:stretch>
            <a:fillRect/>
          </a:stretch>
        </p:blipFill>
        <p:spPr>
          <a:xfrm>
            <a:off x="3143518" y="3244884"/>
            <a:ext cx="469433" cy="512108"/>
          </a:xfrm>
          <a:prstGeom prst="rect">
            <a:avLst/>
          </a:prstGeom>
        </p:spPr>
      </p:pic>
      <p:pic>
        <p:nvPicPr>
          <p:cNvPr id="29" name="Picture 28">
            <a:extLst>
              <a:ext uri="{FF2B5EF4-FFF2-40B4-BE49-F238E27FC236}">
                <a16:creationId xmlns:a16="http://schemas.microsoft.com/office/drawing/2014/main" id="{8E7BEC05-CDAA-409B-BD9A-48B195AC465C}"/>
              </a:ext>
            </a:extLst>
          </p:cNvPr>
          <p:cNvPicPr>
            <a:picLocks noChangeAspect="1"/>
          </p:cNvPicPr>
          <p:nvPr/>
        </p:nvPicPr>
        <p:blipFill>
          <a:blip r:embed="rId11"/>
          <a:stretch>
            <a:fillRect/>
          </a:stretch>
        </p:blipFill>
        <p:spPr>
          <a:xfrm>
            <a:off x="4368976" y="3242707"/>
            <a:ext cx="1030423" cy="1066504"/>
          </a:xfrm>
          <a:prstGeom prst="rect">
            <a:avLst/>
          </a:prstGeom>
        </p:spPr>
      </p:pic>
      <p:pic>
        <p:nvPicPr>
          <p:cNvPr id="31" name="Picture 30">
            <a:extLst>
              <a:ext uri="{FF2B5EF4-FFF2-40B4-BE49-F238E27FC236}">
                <a16:creationId xmlns:a16="http://schemas.microsoft.com/office/drawing/2014/main" id="{1DC58A2A-69C3-4C33-8EDA-8B399EEE46AA}"/>
              </a:ext>
            </a:extLst>
          </p:cNvPr>
          <p:cNvPicPr>
            <a:picLocks noChangeAspect="1"/>
          </p:cNvPicPr>
          <p:nvPr/>
        </p:nvPicPr>
        <p:blipFill>
          <a:blip r:embed="rId12"/>
          <a:stretch>
            <a:fillRect/>
          </a:stretch>
        </p:blipFill>
        <p:spPr>
          <a:xfrm>
            <a:off x="6803209" y="3242707"/>
            <a:ext cx="432854" cy="786452"/>
          </a:xfrm>
          <a:prstGeom prst="rect">
            <a:avLst/>
          </a:prstGeom>
        </p:spPr>
      </p:pic>
      <p:pic>
        <p:nvPicPr>
          <p:cNvPr id="33" name="Picture 32">
            <a:extLst>
              <a:ext uri="{FF2B5EF4-FFF2-40B4-BE49-F238E27FC236}">
                <a16:creationId xmlns:a16="http://schemas.microsoft.com/office/drawing/2014/main" id="{A7FD4BB5-8211-432F-BE05-78127380E18A}"/>
              </a:ext>
            </a:extLst>
          </p:cNvPr>
          <p:cNvPicPr>
            <a:picLocks noChangeAspect="1"/>
          </p:cNvPicPr>
          <p:nvPr/>
        </p:nvPicPr>
        <p:blipFill>
          <a:blip r:embed="rId2"/>
          <a:stretch>
            <a:fillRect/>
          </a:stretch>
        </p:blipFill>
        <p:spPr>
          <a:xfrm>
            <a:off x="6803209" y="6281728"/>
            <a:ext cx="432854" cy="353599"/>
          </a:xfrm>
          <a:prstGeom prst="rect">
            <a:avLst/>
          </a:prstGeom>
        </p:spPr>
      </p:pic>
    </p:spTree>
    <p:extLst>
      <p:ext uri="{BB962C8B-B14F-4D97-AF65-F5344CB8AC3E}">
        <p14:creationId xmlns:p14="http://schemas.microsoft.com/office/powerpoint/2010/main" val="337191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F23DAA-55BE-4852-8D16-ECCC4117446E}"/>
              </a:ext>
            </a:extLst>
          </p:cNvPr>
          <p:cNvPicPr>
            <a:picLocks noChangeAspect="1"/>
          </p:cNvPicPr>
          <p:nvPr/>
        </p:nvPicPr>
        <p:blipFill>
          <a:blip r:embed="rId4"/>
          <a:stretch>
            <a:fillRect/>
          </a:stretch>
        </p:blipFill>
        <p:spPr>
          <a:xfrm>
            <a:off x="4949708" y="2619455"/>
            <a:ext cx="3554276" cy="3724979"/>
          </a:xfrm>
          <a:prstGeom prst="rect">
            <a:avLst/>
          </a:prstGeom>
        </p:spPr>
      </p:pic>
      <p:pic>
        <p:nvPicPr>
          <p:cNvPr id="11" name="Picture 10">
            <a:extLst>
              <a:ext uri="{FF2B5EF4-FFF2-40B4-BE49-F238E27FC236}">
                <a16:creationId xmlns:a16="http://schemas.microsoft.com/office/drawing/2014/main" id="{82C7E73C-F274-408C-8383-E35A627DFE95}"/>
              </a:ext>
            </a:extLst>
          </p:cNvPr>
          <p:cNvPicPr>
            <a:picLocks noChangeAspect="1"/>
          </p:cNvPicPr>
          <p:nvPr/>
        </p:nvPicPr>
        <p:blipFill>
          <a:blip r:embed="rId5"/>
          <a:stretch>
            <a:fillRect/>
          </a:stretch>
        </p:blipFill>
        <p:spPr>
          <a:xfrm>
            <a:off x="640016" y="2619455"/>
            <a:ext cx="3615241" cy="1469263"/>
          </a:xfrm>
          <a:prstGeom prst="rect">
            <a:avLst/>
          </a:prstGeom>
        </p:spPr>
      </p:pic>
      <p:pic>
        <p:nvPicPr>
          <p:cNvPr id="13" name="Picture 12">
            <a:extLst>
              <a:ext uri="{FF2B5EF4-FFF2-40B4-BE49-F238E27FC236}">
                <a16:creationId xmlns:a16="http://schemas.microsoft.com/office/drawing/2014/main" id="{A3DDB51A-EB95-48BB-8E3C-AC1AFD2C9A12}"/>
              </a:ext>
            </a:extLst>
          </p:cNvPr>
          <p:cNvPicPr>
            <a:picLocks noChangeAspect="1"/>
          </p:cNvPicPr>
          <p:nvPr/>
        </p:nvPicPr>
        <p:blipFill>
          <a:blip r:embed="rId6"/>
          <a:stretch>
            <a:fillRect/>
          </a:stretch>
        </p:blipFill>
        <p:spPr>
          <a:xfrm>
            <a:off x="3897599" y="774298"/>
            <a:ext cx="4109060" cy="1176630"/>
          </a:xfrm>
          <a:prstGeom prst="rect">
            <a:avLst/>
          </a:prstGeom>
        </p:spPr>
      </p:pic>
      <p:pic>
        <p:nvPicPr>
          <p:cNvPr id="15" name="Picture 14">
            <a:extLst>
              <a:ext uri="{FF2B5EF4-FFF2-40B4-BE49-F238E27FC236}">
                <a16:creationId xmlns:a16="http://schemas.microsoft.com/office/drawing/2014/main" id="{588F4C91-E92C-4B99-8B64-37959AAEA9A0}"/>
              </a:ext>
            </a:extLst>
          </p:cNvPr>
          <p:cNvPicPr>
            <a:picLocks noChangeAspect="1"/>
          </p:cNvPicPr>
          <p:nvPr/>
        </p:nvPicPr>
        <p:blipFill>
          <a:blip r:embed="rId7"/>
          <a:stretch>
            <a:fillRect/>
          </a:stretch>
        </p:blipFill>
        <p:spPr>
          <a:xfrm>
            <a:off x="7098773" y="262221"/>
            <a:ext cx="432854" cy="463336"/>
          </a:xfrm>
          <a:prstGeom prst="rect">
            <a:avLst/>
          </a:prstGeom>
        </p:spPr>
      </p:pic>
      <p:pic>
        <p:nvPicPr>
          <p:cNvPr id="17" name="Picture 16">
            <a:extLst>
              <a:ext uri="{FF2B5EF4-FFF2-40B4-BE49-F238E27FC236}">
                <a16:creationId xmlns:a16="http://schemas.microsoft.com/office/drawing/2014/main" id="{6A92859C-DA0C-40A9-B80F-D4A0097CB86B}"/>
              </a:ext>
            </a:extLst>
          </p:cNvPr>
          <p:cNvPicPr>
            <a:picLocks noChangeAspect="1"/>
          </p:cNvPicPr>
          <p:nvPr/>
        </p:nvPicPr>
        <p:blipFill>
          <a:blip r:embed="rId8"/>
          <a:stretch>
            <a:fillRect/>
          </a:stretch>
        </p:blipFill>
        <p:spPr>
          <a:xfrm>
            <a:off x="3897599" y="1990874"/>
            <a:ext cx="451143" cy="548688"/>
          </a:xfrm>
          <a:prstGeom prst="rect">
            <a:avLst/>
          </a:prstGeom>
        </p:spPr>
      </p:pic>
      <p:pic>
        <p:nvPicPr>
          <p:cNvPr id="19" name="Picture 18">
            <a:extLst>
              <a:ext uri="{FF2B5EF4-FFF2-40B4-BE49-F238E27FC236}">
                <a16:creationId xmlns:a16="http://schemas.microsoft.com/office/drawing/2014/main" id="{B4372A36-39B3-4802-8230-7A42B2366DE6}"/>
              </a:ext>
            </a:extLst>
          </p:cNvPr>
          <p:cNvPicPr>
            <a:picLocks noChangeAspect="1"/>
          </p:cNvPicPr>
          <p:nvPr/>
        </p:nvPicPr>
        <p:blipFill>
          <a:blip r:embed="rId9"/>
          <a:stretch>
            <a:fillRect/>
          </a:stretch>
        </p:blipFill>
        <p:spPr>
          <a:xfrm>
            <a:off x="5371756" y="2009164"/>
            <a:ext cx="469433" cy="512108"/>
          </a:xfrm>
          <a:prstGeom prst="rect">
            <a:avLst/>
          </a:prstGeom>
        </p:spPr>
      </p:pic>
    </p:spTree>
    <p:extLst>
      <p:ext uri="{BB962C8B-B14F-4D97-AF65-F5344CB8AC3E}">
        <p14:creationId xmlns:p14="http://schemas.microsoft.com/office/powerpoint/2010/main" val="426569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endParaRPr lang="en-US" dirty="0">
              <a:solidFill>
                <a:schemeClr val="tx1"/>
              </a:solidFill>
            </a:endParaRPr>
          </a:p>
          <a:p>
            <a:endParaRPr lang="en-US" dirty="0">
              <a:solidFill>
                <a:schemeClr val="tx1"/>
              </a:solidFill>
            </a:endParaRPr>
          </a:p>
        </p:txBody>
      </p:sp>
      <p:pic>
        <p:nvPicPr>
          <p:cNvPr id="3" name="Picture 2">
            <a:extLst>
              <a:ext uri="{FF2B5EF4-FFF2-40B4-BE49-F238E27FC236}">
                <a16:creationId xmlns:a16="http://schemas.microsoft.com/office/drawing/2014/main" id="{85055295-B6F3-4711-95D6-DE5EE3FD6A77}"/>
              </a:ext>
            </a:extLst>
          </p:cNvPr>
          <p:cNvPicPr>
            <a:picLocks noChangeAspect="1"/>
          </p:cNvPicPr>
          <p:nvPr/>
        </p:nvPicPr>
        <p:blipFill>
          <a:blip r:embed="rId4"/>
          <a:stretch>
            <a:fillRect/>
          </a:stretch>
        </p:blipFill>
        <p:spPr>
          <a:xfrm>
            <a:off x="2790884" y="1298762"/>
            <a:ext cx="5834378" cy="1286367"/>
          </a:xfrm>
          <a:prstGeom prst="rect">
            <a:avLst/>
          </a:prstGeom>
        </p:spPr>
      </p:pic>
      <p:pic>
        <p:nvPicPr>
          <p:cNvPr id="5" name="Picture 4">
            <a:extLst>
              <a:ext uri="{FF2B5EF4-FFF2-40B4-BE49-F238E27FC236}">
                <a16:creationId xmlns:a16="http://schemas.microsoft.com/office/drawing/2014/main" id="{8E1F5139-8D22-47C7-A1B9-41C6EA1E40F7}"/>
              </a:ext>
            </a:extLst>
          </p:cNvPr>
          <p:cNvPicPr>
            <a:picLocks noChangeAspect="1"/>
          </p:cNvPicPr>
          <p:nvPr/>
        </p:nvPicPr>
        <p:blipFill>
          <a:blip r:embed="rId5"/>
          <a:stretch>
            <a:fillRect/>
          </a:stretch>
        </p:blipFill>
        <p:spPr>
          <a:xfrm>
            <a:off x="2790884" y="3257694"/>
            <a:ext cx="5834378" cy="1450974"/>
          </a:xfrm>
          <a:prstGeom prst="rect">
            <a:avLst/>
          </a:prstGeom>
        </p:spPr>
      </p:pic>
      <p:pic>
        <p:nvPicPr>
          <p:cNvPr id="9" name="Picture 8">
            <a:extLst>
              <a:ext uri="{FF2B5EF4-FFF2-40B4-BE49-F238E27FC236}">
                <a16:creationId xmlns:a16="http://schemas.microsoft.com/office/drawing/2014/main" id="{F8DF1A90-C824-49E2-AE88-02125265101E}"/>
              </a:ext>
            </a:extLst>
          </p:cNvPr>
          <p:cNvPicPr>
            <a:picLocks noChangeAspect="1"/>
          </p:cNvPicPr>
          <p:nvPr/>
        </p:nvPicPr>
        <p:blipFill>
          <a:blip r:embed="rId6"/>
          <a:stretch>
            <a:fillRect/>
          </a:stretch>
        </p:blipFill>
        <p:spPr>
          <a:xfrm>
            <a:off x="2540927" y="5381233"/>
            <a:ext cx="6084335" cy="853514"/>
          </a:xfrm>
          <a:prstGeom prst="rect">
            <a:avLst/>
          </a:prstGeom>
        </p:spPr>
      </p:pic>
      <p:pic>
        <p:nvPicPr>
          <p:cNvPr id="11" name="Picture 10">
            <a:extLst>
              <a:ext uri="{FF2B5EF4-FFF2-40B4-BE49-F238E27FC236}">
                <a16:creationId xmlns:a16="http://schemas.microsoft.com/office/drawing/2014/main" id="{F20C71BF-A572-4B7A-80C7-F2CD5DDFAA83}"/>
              </a:ext>
            </a:extLst>
          </p:cNvPr>
          <p:cNvPicPr>
            <a:picLocks noChangeAspect="1"/>
          </p:cNvPicPr>
          <p:nvPr/>
        </p:nvPicPr>
        <p:blipFill>
          <a:blip r:embed="rId7"/>
          <a:stretch>
            <a:fillRect/>
          </a:stretch>
        </p:blipFill>
        <p:spPr>
          <a:xfrm>
            <a:off x="7043812" y="569613"/>
            <a:ext cx="524301" cy="603556"/>
          </a:xfrm>
          <a:prstGeom prst="rect">
            <a:avLst/>
          </a:prstGeom>
        </p:spPr>
      </p:pic>
      <p:pic>
        <p:nvPicPr>
          <p:cNvPr id="13" name="Picture 12">
            <a:extLst>
              <a:ext uri="{FF2B5EF4-FFF2-40B4-BE49-F238E27FC236}">
                <a16:creationId xmlns:a16="http://schemas.microsoft.com/office/drawing/2014/main" id="{EBB62882-0553-4FED-AFD8-93C5A6F0F884}"/>
              </a:ext>
            </a:extLst>
          </p:cNvPr>
          <p:cNvPicPr>
            <a:picLocks noChangeAspect="1"/>
          </p:cNvPicPr>
          <p:nvPr/>
        </p:nvPicPr>
        <p:blipFill>
          <a:blip r:embed="rId7"/>
          <a:stretch>
            <a:fillRect/>
          </a:stretch>
        </p:blipFill>
        <p:spPr>
          <a:xfrm>
            <a:off x="7043812" y="2654138"/>
            <a:ext cx="524301" cy="603556"/>
          </a:xfrm>
          <a:prstGeom prst="rect">
            <a:avLst/>
          </a:prstGeom>
        </p:spPr>
      </p:pic>
      <p:pic>
        <p:nvPicPr>
          <p:cNvPr id="15" name="Picture 14">
            <a:extLst>
              <a:ext uri="{FF2B5EF4-FFF2-40B4-BE49-F238E27FC236}">
                <a16:creationId xmlns:a16="http://schemas.microsoft.com/office/drawing/2014/main" id="{47B5F024-718E-4F2C-871B-6F8B1C6F1B54}"/>
              </a:ext>
            </a:extLst>
          </p:cNvPr>
          <p:cNvPicPr>
            <a:picLocks noChangeAspect="1"/>
          </p:cNvPicPr>
          <p:nvPr/>
        </p:nvPicPr>
        <p:blipFill>
          <a:blip r:embed="rId7"/>
          <a:stretch>
            <a:fillRect/>
          </a:stretch>
        </p:blipFill>
        <p:spPr>
          <a:xfrm>
            <a:off x="7043812" y="4686047"/>
            <a:ext cx="524301" cy="603556"/>
          </a:xfrm>
          <a:prstGeom prst="rect">
            <a:avLst/>
          </a:prstGeom>
        </p:spPr>
      </p:pic>
    </p:spTree>
    <p:extLst>
      <p:ext uri="{BB962C8B-B14F-4D97-AF65-F5344CB8AC3E}">
        <p14:creationId xmlns:p14="http://schemas.microsoft.com/office/powerpoint/2010/main" val="1249758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D55E79-A913-44DE-8F35-6E00AC528F22}"/>
              </a:ext>
            </a:extLst>
          </p:cNvPr>
          <p:cNvPicPr>
            <a:picLocks noChangeAspect="1"/>
          </p:cNvPicPr>
          <p:nvPr/>
        </p:nvPicPr>
        <p:blipFill>
          <a:blip r:embed="rId2"/>
          <a:stretch>
            <a:fillRect/>
          </a:stretch>
        </p:blipFill>
        <p:spPr>
          <a:xfrm>
            <a:off x="2598934" y="2427251"/>
            <a:ext cx="6236749" cy="3627434"/>
          </a:xfrm>
          <a:prstGeom prst="rect">
            <a:avLst/>
          </a:prstGeom>
        </p:spPr>
      </p:pic>
      <p:pic>
        <p:nvPicPr>
          <p:cNvPr id="8" name="Picture 7">
            <a:extLst>
              <a:ext uri="{FF2B5EF4-FFF2-40B4-BE49-F238E27FC236}">
                <a16:creationId xmlns:a16="http://schemas.microsoft.com/office/drawing/2014/main" id="{487A8440-D12B-4891-95DB-3B207E78B371}"/>
              </a:ext>
            </a:extLst>
          </p:cNvPr>
          <p:cNvPicPr>
            <a:picLocks noChangeAspect="1"/>
          </p:cNvPicPr>
          <p:nvPr/>
        </p:nvPicPr>
        <p:blipFill>
          <a:blip r:embed="rId3"/>
          <a:stretch>
            <a:fillRect/>
          </a:stretch>
        </p:blipFill>
        <p:spPr>
          <a:xfrm>
            <a:off x="308317" y="976639"/>
            <a:ext cx="2121592" cy="4590686"/>
          </a:xfrm>
          <a:prstGeom prst="rect">
            <a:avLst/>
          </a:prstGeom>
        </p:spPr>
      </p:pic>
      <p:pic>
        <p:nvPicPr>
          <p:cNvPr id="10" name="Picture 9">
            <a:extLst>
              <a:ext uri="{FF2B5EF4-FFF2-40B4-BE49-F238E27FC236}">
                <a16:creationId xmlns:a16="http://schemas.microsoft.com/office/drawing/2014/main" id="{2EFBBD2A-14D9-439F-93D1-B5FEFC842413}"/>
              </a:ext>
            </a:extLst>
          </p:cNvPr>
          <p:cNvPicPr>
            <a:picLocks noChangeAspect="1"/>
          </p:cNvPicPr>
          <p:nvPr/>
        </p:nvPicPr>
        <p:blipFill>
          <a:blip r:embed="rId4"/>
          <a:stretch>
            <a:fillRect/>
          </a:stretch>
        </p:blipFill>
        <p:spPr>
          <a:xfrm>
            <a:off x="6494097" y="941364"/>
            <a:ext cx="2304488" cy="688908"/>
          </a:xfrm>
          <a:prstGeom prst="rect">
            <a:avLst/>
          </a:prstGeom>
        </p:spPr>
      </p:pic>
      <p:pic>
        <p:nvPicPr>
          <p:cNvPr id="12" name="Picture 11">
            <a:extLst>
              <a:ext uri="{FF2B5EF4-FFF2-40B4-BE49-F238E27FC236}">
                <a16:creationId xmlns:a16="http://schemas.microsoft.com/office/drawing/2014/main" id="{ED8E8B55-A62B-4EEB-9F22-B6F888BF8DA4}"/>
              </a:ext>
            </a:extLst>
          </p:cNvPr>
          <p:cNvPicPr>
            <a:picLocks noChangeAspect="1"/>
          </p:cNvPicPr>
          <p:nvPr/>
        </p:nvPicPr>
        <p:blipFill>
          <a:blip r:embed="rId5"/>
          <a:stretch>
            <a:fillRect/>
          </a:stretch>
        </p:blipFill>
        <p:spPr>
          <a:xfrm>
            <a:off x="7523646" y="325935"/>
            <a:ext cx="663804" cy="551611"/>
          </a:xfrm>
          <a:prstGeom prst="rect">
            <a:avLst/>
          </a:prstGeom>
        </p:spPr>
      </p:pic>
      <p:pic>
        <p:nvPicPr>
          <p:cNvPr id="14" name="Picture 13">
            <a:extLst>
              <a:ext uri="{FF2B5EF4-FFF2-40B4-BE49-F238E27FC236}">
                <a16:creationId xmlns:a16="http://schemas.microsoft.com/office/drawing/2014/main" id="{F3E5ED22-B04A-44FD-8EFD-B72949B65AA7}"/>
              </a:ext>
            </a:extLst>
          </p:cNvPr>
          <p:cNvPicPr>
            <a:picLocks noChangeAspect="1"/>
          </p:cNvPicPr>
          <p:nvPr/>
        </p:nvPicPr>
        <p:blipFill>
          <a:blip r:embed="rId5"/>
          <a:stretch>
            <a:fillRect/>
          </a:stretch>
        </p:blipFill>
        <p:spPr>
          <a:xfrm>
            <a:off x="7523646" y="1805913"/>
            <a:ext cx="678245" cy="563611"/>
          </a:xfrm>
          <a:prstGeom prst="rect">
            <a:avLst/>
          </a:prstGeom>
        </p:spPr>
      </p:pic>
      <p:pic>
        <p:nvPicPr>
          <p:cNvPr id="16" name="Picture 15">
            <a:extLst>
              <a:ext uri="{FF2B5EF4-FFF2-40B4-BE49-F238E27FC236}">
                <a16:creationId xmlns:a16="http://schemas.microsoft.com/office/drawing/2014/main" id="{DCC5734A-6C02-4C0B-A4F0-971A0C2AAE88}"/>
              </a:ext>
            </a:extLst>
          </p:cNvPr>
          <p:cNvPicPr>
            <a:picLocks noChangeAspect="1"/>
          </p:cNvPicPr>
          <p:nvPr/>
        </p:nvPicPr>
        <p:blipFill>
          <a:blip r:embed="rId6"/>
          <a:stretch>
            <a:fillRect/>
          </a:stretch>
        </p:blipFill>
        <p:spPr>
          <a:xfrm>
            <a:off x="7639121" y="6112412"/>
            <a:ext cx="432854" cy="536494"/>
          </a:xfrm>
          <a:prstGeom prst="rect">
            <a:avLst/>
          </a:prstGeom>
        </p:spPr>
      </p:pic>
    </p:spTree>
    <p:extLst>
      <p:ext uri="{BB962C8B-B14F-4D97-AF65-F5344CB8AC3E}">
        <p14:creationId xmlns:p14="http://schemas.microsoft.com/office/powerpoint/2010/main" val="127732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186188-1233-4A76-9370-0F11B231E00B}"/>
              </a:ext>
            </a:extLst>
          </p:cNvPr>
          <p:cNvPicPr>
            <a:picLocks noChangeAspect="1"/>
          </p:cNvPicPr>
          <p:nvPr/>
        </p:nvPicPr>
        <p:blipFill>
          <a:blip r:embed="rId2"/>
          <a:stretch>
            <a:fillRect/>
          </a:stretch>
        </p:blipFill>
        <p:spPr>
          <a:xfrm>
            <a:off x="5031436" y="4626416"/>
            <a:ext cx="3511600" cy="1798476"/>
          </a:xfrm>
          <a:prstGeom prst="rect">
            <a:avLst/>
          </a:prstGeom>
        </p:spPr>
      </p:pic>
      <p:pic>
        <p:nvPicPr>
          <p:cNvPr id="8" name="Picture 7">
            <a:extLst>
              <a:ext uri="{FF2B5EF4-FFF2-40B4-BE49-F238E27FC236}">
                <a16:creationId xmlns:a16="http://schemas.microsoft.com/office/drawing/2014/main" id="{2E93EA53-3F26-4B83-8267-0E2A4997945D}"/>
              </a:ext>
            </a:extLst>
          </p:cNvPr>
          <p:cNvPicPr>
            <a:picLocks noChangeAspect="1"/>
          </p:cNvPicPr>
          <p:nvPr/>
        </p:nvPicPr>
        <p:blipFill>
          <a:blip r:embed="rId3"/>
          <a:stretch>
            <a:fillRect/>
          </a:stretch>
        </p:blipFill>
        <p:spPr>
          <a:xfrm>
            <a:off x="600964" y="4626416"/>
            <a:ext cx="3353091" cy="1883827"/>
          </a:xfrm>
          <a:prstGeom prst="rect">
            <a:avLst/>
          </a:prstGeom>
        </p:spPr>
      </p:pic>
      <p:pic>
        <p:nvPicPr>
          <p:cNvPr id="10" name="Picture 9">
            <a:extLst>
              <a:ext uri="{FF2B5EF4-FFF2-40B4-BE49-F238E27FC236}">
                <a16:creationId xmlns:a16="http://schemas.microsoft.com/office/drawing/2014/main" id="{D756780F-85EE-454C-B75E-5473C369E9F6}"/>
              </a:ext>
            </a:extLst>
          </p:cNvPr>
          <p:cNvPicPr>
            <a:picLocks noChangeAspect="1"/>
          </p:cNvPicPr>
          <p:nvPr/>
        </p:nvPicPr>
        <p:blipFill>
          <a:blip r:embed="rId4"/>
          <a:stretch>
            <a:fillRect/>
          </a:stretch>
        </p:blipFill>
        <p:spPr>
          <a:xfrm>
            <a:off x="2428218" y="3282107"/>
            <a:ext cx="6114818" cy="792549"/>
          </a:xfrm>
          <a:prstGeom prst="rect">
            <a:avLst/>
          </a:prstGeom>
        </p:spPr>
      </p:pic>
      <p:pic>
        <p:nvPicPr>
          <p:cNvPr id="12" name="Picture 11">
            <a:extLst>
              <a:ext uri="{FF2B5EF4-FFF2-40B4-BE49-F238E27FC236}">
                <a16:creationId xmlns:a16="http://schemas.microsoft.com/office/drawing/2014/main" id="{42DB0132-DD64-4993-8020-7FE807CD6016}"/>
              </a:ext>
            </a:extLst>
          </p:cNvPr>
          <p:cNvPicPr>
            <a:picLocks noChangeAspect="1"/>
          </p:cNvPicPr>
          <p:nvPr/>
        </p:nvPicPr>
        <p:blipFill>
          <a:blip r:embed="rId5"/>
          <a:stretch>
            <a:fillRect/>
          </a:stretch>
        </p:blipFill>
        <p:spPr>
          <a:xfrm>
            <a:off x="2458701" y="1913412"/>
            <a:ext cx="6084335" cy="816935"/>
          </a:xfrm>
          <a:prstGeom prst="rect">
            <a:avLst/>
          </a:prstGeom>
        </p:spPr>
      </p:pic>
      <p:pic>
        <p:nvPicPr>
          <p:cNvPr id="14" name="Picture 13">
            <a:extLst>
              <a:ext uri="{FF2B5EF4-FFF2-40B4-BE49-F238E27FC236}">
                <a16:creationId xmlns:a16="http://schemas.microsoft.com/office/drawing/2014/main" id="{08135EE8-624F-4CD8-9B84-CA79201DA662}"/>
              </a:ext>
            </a:extLst>
          </p:cNvPr>
          <p:cNvPicPr>
            <a:picLocks noChangeAspect="1"/>
          </p:cNvPicPr>
          <p:nvPr/>
        </p:nvPicPr>
        <p:blipFill>
          <a:blip r:embed="rId6"/>
          <a:stretch>
            <a:fillRect/>
          </a:stretch>
        </p:blipFill>
        <p:spPr>
          <a:xfrm>
            <a:off x="4866829" y="825158"/>
            <a:ext cx="3676207" cy="536494"/>
          </a:xfrm>
          <a:prstGeom prst="rect">
            <a:avLst/>
          </a:prstGeom>
        </p:spPr>
      </p:pic>
      <p:pic>
        <p:nvPicPr>
          <p:cNvPr id="16" name="Picture 15">
            <a:extLst>
              <a:ext uri="{FF2B5EF4-FFF2-40B4-BE49-F238E27FC236}">
                <a16:creationId xmlns:a16="http://schemas.microsoft.com/office/drawing/2014/main" id="{E91C60ED-3AD7-43AC-9047-FE868CD21BDC}"/>
              </a:ext>
            </a:extLst>
          </p:cNvPr>
          <p:cNvPicPr>
            <a:picLocks noChangeAspect="1"/>
          </p:cNvPicPr>
          <p:nvPr/>
        </p:nvPicPr>
        <p:blipFill>
          <a:blip r:embed="rId7"/>
          <a:stretch>
            <a:fillRect/>
          </a:stretch>
        </p:blipFill>
        <p:spPr>
          <a:xfrm>
            <a:off x="7261980" y="393546"/>
            <a:ext cx="438950" cy="311465"/>
          </a:xfrm>
          <a:prstGeom prst="rect">
            <a:avLst/>
          </a:prstGeom>
        </p:spPr>
      </p:pic>
      <p:pic>
        <p:nvPicPr>
          <p:cNvPr id="18" name="Picture 17">
            <a:extLst>
              <a:ext uri="{FF2B5EF4-FFF2-40B4-BE49-F238E27FC236}">
                <a16:creationId xmlns:a16="http://schemas.microsoft.com/office/drawing/2014/main" id="{6BC76681-FB63-47C2-80AA-AE298D1E8B19}"/>
              </a:ext>
            </a:extLst>
          </p:cNvPr>
          <p:cNvPicPr>
            <a:picLocks noChangeAspect="1"/>
          </p:cNvPicPr>
          <p:nvPr/>
        </p:nvPicPr>
        <p:blipFill>
          <a:blip r:embed="rId7"/>
          <a:stretch>
            <a:fillRect/>
          </a:stretch>
        </p:blipFill>
        <p:spPr>
          <a:xfrm>
            <a:off x="7261980" y="1474872"/>
            <a:ext cx="438950" cy="359695"/>
          </a:xfrm>
          <a:prstGeom prst="rect">
            <a:avLst/>
          </a:prstGeom>
        </p:spPr>
      </p:pic>
      <p:pic>
        <p:nvPicPr>
          <p:cNvPr id="20" name="Picture 19">
            <a:extLst>
              <a:ext uri="{FF2B5EF4-FFF2-40B4-BE49-F238E27FC236}">
                <a16:creationId xmlns:a16="http://schemas.microsoft.com/office/drawing/2014/main" id="{105DDCEE-6212-4E7A-9B87-F7E85F3E4D67}"/>
              </a:ext>
            </a:extLst>
          </p:cNvPr>
          <p:cNvPicPr>
            <a:picLocks noChangeAspect="1"/>
          </p:cNvPicPr>
          <p:nvPr/>
        </p:nvPicPr>
        <p:blipFill>
          <a:blip r:embed="rId7"/>
          <a:stretch>
            <a:fillRect/>
          </a:stretch>
        </p:blipFill>
        <p:spPr>
          <a:xfrm>
            <a:off x="7280453" y="2809192"/>
            <a:ext cx="438950" cy="359695"/>
          </a:xfrm>
          <a:prstGeom prst="rect">
            <a:avLst/>
          </a:prstGeom>
        </p:spPr>
      </p:pic>
      <p:pic>
        <p:nvPicPr>
          <p:cNvPr id="22" name="Picture 21">
            <a:extLst>
              <a:ext uri="{FF2B5EF4-FFF2-40B4-BE49-F238E27FC236}">
                <a16:creationId xmlns:a16="http://schemas.microsoft.com/office/drawing/2014/main" id="{D030634C-FB43-4899-B0A5-DF783C4B989B}"/>
              </a:ext>
            </a:extLst>
          </p:cNvPr>
          <p:cNvPicPr>
            <a:picLocks noChangeAspect="1"/>
          </p:cNvPicPr>
          <p:nvPr/>
        </p:nvPicPr>
        <p:blipFill>
          <a:blip r:embed="rId8"/>
          <a:stretch>
            <a:fillRect/>
          </a:stretch>
        </p:blipFill>
        <p:spPr>
          <a:xfrm>
            <a:off x="3496815" y="4051498"/>
            <a:ext cx="457240" cy="560881"/>
          </a:xfrm>
          <a:prstGeom prst="rect">
            <a:avLst/>
          </a:prstGeom>
        </p:spPr>
      </p:pic>
      <p:pic>
        <p:nvPicPr>
          <p:cNvPr id="24" name="Picture 23">
            <a:extLst>
              <a:ext uri="{FF2B5EF4-FFF2-40B4-BE49-F238E27FC236}">
                <a16:creationId xmlns:a16="http://schemas.microsoft.com/office/drawing/2014/main" id="{D60FBD6C-999F-4BBD-B673-B0277DDFCFD4}"/>
              </a:ext>
            </a:extLst>
          </p:cNvPr>
          <p:cNvPicPr>
            <a:picLocks noChangeAspect="1"/>
          </p:cNvPicPr>
          <p:nvPr/>
        </p:nvPicPr>
        <p:blipFill>
          <a:blip r:embed="rId9"/>
          <a:stretch>
            <a:fillRect/>
          </a:stretch>
        </p:blipFill>
        <p:spPr>
          <a:xfrm>
            <a:off x="5253959" y="4051498"/>
            <a:ext cx="463336" cy="512108"/>
          </a:xfrm>
          <a:prstGeom prst="rect">
            <a:avLst/>
          </a:prstGeom>
        </p:spPr>
      </p:pic>
      <p:pic>
        <p:nvPicPr>
          <p:cNvPr id="26" name="Picture 25">
            <a:extLst>
              <a:ext uri="{FF2B5EF4-FFF2-40B4-BE49-F238E27FC236}">
                <a16:creationId xmlns:a16="http://schemas.microsoft.com/office/drawing/2014/main" id="{4CAABCC6-0A00-4125-BD06-BAAA322A6BCF}"/>
              </a:ext>
            </a:extLst>
          </p:cNvPr>
          <p:cNvPicPr>
            <a:picLocks noChangeAspect="1"/>
          </p:cNvPicPr>
          <p:nvPr/>
        </p:nvPicPr>
        <p:blipFill>
          <a:blip r:embed="rId10"/>
          <a:stretch>
            <a:fillRect/>
          </a:stretch>
        </p:blipFill>
        <p:spPr>
          <a:xfrm>
            <a:off x="235172" y="2141621"/>
            <a:ext cx="2042337" cy="1694835"/>
          </a:xfrm>
          <a:prstGeom prst="rect">
            <a:avLst/>
          </a:prstGeom>
        </p:spPr>
      </p:pic>
    </p:spTree>
    <p:extLst>
      <p:ext uri="{BB962C8B-B14F-4D97-AF65-F5344CB8AC3E}">
        <p14:creationId xmlns:p14="http://schemas.microsoft.com/office/powerpoint/2010/main" val="3033991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68697" y="2700482"/>
            <a:ext cx="6006605" cy="1457036"/>
          </a:xfrm>
        </p:spPr>
        <p:txBody>
          <a:bodyPr>
            <a:noAutofit/>
          </a:bodyPr>
          <a:lstStyle/>
          <a:p>
            <a:pPr algn="ctr"/>
            <a:r>
              <a:rPr kumimoji="0" lang="en-US" sz="4400" b="1" i="0" u="none" strike="noStrike" kern="1200" cap="none" spc="-50" normalizeH="0" baseline="0" noProof="0" dirty="0">
                <a:ln>
                  <a:noFill/>
                </a:ln>
                <a:solidFill>
                  <a:srgbClr val="000000">
                    <a:lumMod val="75000"/>
                    <a:lumOff val="25000"/>
                  </a:srgbClr>
                </a:solidFill>
                <a:effectLst/>
                <a:uLnTx/>
                <a:uFillTx/>
                <a:latin typeface="Georgia" panose="02040502050405020303"/>
                <a:ea typeface="+mj-ea"/>
                <a:cs typeface="+mj-cs"/>
              </a:rPr>
              <a:t>Reports vs. Formal Complaints</a:t>
            </a:r>
            <a:endParaRPr lang="en-US" sz="4400" b="1" dirty="0">
              <a:solidFill>
                <a:schemeClr val="tx1"/>
              </a:solidFill>
            </a:endParaRPr>
          </a:p>
        </p:txBody>
      </p:sp>
    </p:spTree>
    <p:extLst>
      <p:ext uri="{BB962C8B-B14F-4D97-AF65-F5344CB8AC3E}">
        <p14:creationId xmlns:p14="http://schemas.microsoft.com/office/powerpoint/2010/main" val="880799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endParaRPr lang="en-US" dirty="0">
              <a:solidFill>
                <a:schemeClr val="tx1"/>
              </a:solidFill>
            </a:endParaRPr>
          </a:p>
          <a:p>
            <a:endParaRPr lang="en-US" dirty="0">
              <a:solidFill>
                <a:schemeClr val="tx1"/>
              </a:solidFill>
            </a:endParaRPr>
          </a:p>
        </p:txBody>
      </p:sp>
      <p:pic>
        <p:nvPicPr>
          <p:cNvPr id="3" name="Picture 2">
            <a:extLst>
              <a:ext uri="{FF2B5EF4-FFF2-40B4-BE49-F238E27FC236}">
                <a16:creationId xmlns:a16="http://schemas.microsoft.com/office/drawing/2014/main" id="{4971F838-C56E-4540-8101-ADC480F3B981}"/>
              </a:ext>
            </a:extLst>
          </p:cNvPr>
          <p:cNvPicPr>
            <a:picLocks noChangeAspect="1"/>
          </p:cNvPicPr>
          <p:nvPr/>
        </p:nvPicPr>
        <p:blipFill>
          <a:blip r:embed="rId4"/>
          <a:stretch>
            <a:fillRect/>
          </a:stretch>
        </p:blipFill>
        <p:spPr>
          <a:xfrm>
            <a:off x="1447715" y="640578"/>
            <a:ext cx="1981372" cy="1981372"/>
          </a:xfrm>
          <a:prstGeom prst="rect">
            <a:avLst/>
          </a:prstGeom>
        </p:spPr>
      </p:pic>
      <p:pic>
        <p:nvPicPr>
          <p:cNvPr id="5" name="Picture 4">
            <a:extLst>
              <a:ext uri="{FF2B5EF4-FFF2-40B4-BE49-F238E27FC236}">
                <a16:creationId xmlns:a16="http://schemas.microsoft.com/office/drawing/2014/main" id="{309EE299-C6E4-4593-8FB3-E03F02FC8F2F}"/>
              </a:ext>
            </a:extLst>
          </p:cNvPr>
          <p:cNvPicPr>
            <a:picLocks noChangeAspect="1"/>
          </p:cNvPicPr>
          <p:nvPr/>
        </p:nvPicPr>
        <p:blipFill>
          <a:blip r:embed="rId5"/>
          <a:stretch>
            <a:fillRect/>
          </a:stretch>
        </p:blipFill>
        <p:spPr>
          <a:xfrm>
            <a:off x="5202074" y="915779"/>
            <a:ext cx="2859272" cy="1493649"/>
          </a:xfrm>
          <a:prstGeom prst="rect">
            <a:avLst/>
          </a:prstGeom>
        </p:spPr>
      </p:pic>
      <p:pic>
        <p:nvPicPr>
          <p:cNvPr id="9" name="Picture 8">
            <a:extLst>
              <a:ext uri="{FF2B5EF4-FFF2-40B4-BE49-F238E27FC236}">
                <a16:creationId xmlns:a16="http://schemas.microsoft.com/office/drawing/2014/main" id="{64442008-D26A-4B0B-B703-E47CC1E186E6}"/>
              </a:ext>
            </a:extLst>
          </p:cNvPr>
          <p:cNvPicPr>
            <a:picLocks noChangeAspect="1"/>
          </p:cNvPicPr>
          <p:nvPr/>
        </p:nvPicPr>
        <p:blipFill>
          <a:blip r:embed="rId6"/>
          <a:stretch>
            <a:fillRect/>
          </a:stretch>
        </p:blipFill>
        <p:spPr>
          <a:xfrm>
            <a:off x="196214" y="3012006"/>
            <a:ext cx="8797290" cy="3286029"/>
          </a:xfrm>
          <a:prstGeom prst="rect">
            <a:avLst/>
          </a:prstGeom>
        </p:spPr>
      </p:pic>
    </p:spTree>
    <p:extLst>
      <p:ext uri="{BB962C8B-B14F-4D97-AF65-F5344CB8AC3E}">
        <p14:creationId xmlns:p14="http://schemas.microsoft.com/office/powerpoint/2010/main" val="3570794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400" b="1" dirty="0">
                <a:solidFill>
                  <a:schemeClr val="tx1"/>
                </a:solidFill>
              </a:rPr>
              <a:t>Similarities</a:t>
            </a:r>
          </a:p>
        </p:txBody>
      </p:sp>
      <p:sp>
        <p:nvSpPr>
          <p:cNvPr id="4" name="Content Placeholder 3">
            <a:extLst>
              <a:ext uri="{FF2B5EF4-FFF2-40B4-BE49-F238E27FC236}">
                <a16:creationId xmlns:a16="http://schemas.microsoft.com/office/drawing/2014/main" id="{4A08FD70-44E9-4A04-A737-8505D75827B8}"/>
              </a:ext>
            </a:extLst>
          </p:cNvPr>
          <p:cNvSpPr txBox="1">
            <a:spLocks/>
          </p:cNvSpPr>
          <p:nvPr/>
        </p:nvSpPr>
        <p:spPr>
          <a:xfrm>
            <a:off x="822960" y="2570934"/>
            <a:ext cx="6651327" cy="3543539"/>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sz="2400" dirty="0"/>
              <a:t>Supportive measures put in place regardless of report or formal complaint</a:t>
            </a:r>
          </a:p>
          <a:p>
            <a:pPr marL="285750" indent="-285750">
              <a:buFont typeface="Arial" panose="020B0604020202020204" pitchFamily="34" charset="0"/>
              <a:buChar char="•"/>
            </a:pPr>
            <a:r>
              <a:rPr lang="en-US" sz="2400" dirty="0"/>
              <a:t>Respondent may be removed from an education program or activity on an emergency basis (immediate threat to physical health or safety of any individuals arising from the allegations), whether or not a formal complaint is pending.</a:t>
            </a:r>
          </a:p>
          <a:p>
            <a:endParaRPr lang="en-US" dirty="0"/>
          </a:p>
        </p:txBody>
      </p:sp>
    </p:spTree>
    <p:extLst>
      <p:ext uri="{BB962C8B-B14F-4D97-AF65-F5344CB8AC3E}">
        <p14:creationId xmlns:p14="http://schemas.microsoft.com/office/powerpoint/2010/main" val="866167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400" b="1" dirty="0">
                <a:solidFill>
                  <a:schemeClr val="tx1"/>
                </a:solidFill>
              </a:rPr>
              <a:t>Response to Report</a:t>
            </a:r>
          </a:p>
        </p:txBody>
      </p:sp>
      <p:sp>
        <p:nvSpPr>
          <p:cNvPr id="9" name="TextBox 8">
            <a:extLst>
              <a:ext uri="{FF2B5EF4-FFF2-40B4-BE49-F238E27FC236}">
                <a16:creationId xmlns:a16="http://schemas.microsoft.com/office/drawing/2014/main" id="{2C42DF0A-53F2-4889-A316-02FAD72B5D72}"/>
              </a:ext>
            </a:extLst>
          </p:cNvPr>
          <p:cNvSpPr txBox="1"/>
          <p:nvPr/>
        </p:nvSpPr>
        <p:spPr>
          <a:xfrm>
            <a:off x="646546" y="2173202"/>
            <a:ext cx="6881090" cy="3847207"/>
          </a:xfrm>
          <a:prstGeom prst="rect">
            <a:avLst/>
          </a:prstGeom>
          <a:noFill/>
        </p:spPr>
        <p:txBody>
          <a:bodyPr wrap="square">
            <a:spAutoFit/>
          </a:bodyPr>
          <a:lstStyle/>
          <a:p>
            <a:pPr marL="201168" marR="0" lvl="1" indent="0" algn="l" defTabSz="914400" rtl="0" eaLnBrk="1" fontAlgn="auto" latinLnBrk="0" hangingPunct="1">
              <a:lnSpc>
                <a:spcPct val="90000"/>
              </a:lnSpc>
              <a:spcBef>
                <a:spcPts val="200"/>
              </a:spcBef>
              <a:spcAft>
                <a:spcPts val="400"/>
              </a:spcAft>
              <a:buClr>
                <a:srgbClr val="6F6F74"/>
              </a:buClr>
              <a:buSzTx/>
              <a:buFont typeface="Calibri" pitchFamily="34" charset="0"/>
              <a:buNone/>
              <a:tabLst/>
              <a:defRPr/>
            </a:pPr>
            <a:r>
              <a:rPr kumimoji="0" lang="en-US" sz="2600" b="0" i="0" u="none" strike="noStrike" kern="1200" cap="none" spc="0" normalizeH="0" baseline="0" noProof="0" dirty="0">
                <a:ln>
                  <a:noFill/>
                </a:ln>
                <a:solidFill>
                  <a:srgbClr val="000000">
                    <a:lumMod val="75000"/>
                    <a:lumOff val="25000"/>
                  </a:srgbClr>
                </a:solidFill>
                <a:effectLst/>
                <a:uLnTx/>
                <a:uFillTx/>
                <a:latin typeface="Georgia" panose="02040502050405020303"/>
                <a:ea typeface="+mn-ea"/>
                <a:cs typeface="+mn-cs"/>
              </a:rPr>
              <a:t>Response obligations must include:</a:t>
            </a:r>
          </a:p>
          <a:p>
            <a:pPr marL="715518" marR="0" lvl="1" indent="-514350" algn="l" defTabSz="914400" rtl="0" eaLnBrk="1" fontAlgn="auto" latinLnBrk="0" hangingPunct="1">
              <a:lnSpc>
                <a:spcPct val="90000"/>
              </a:lnSpc>
              <a:spcBef>
                <a:spcPts val="200"/>
              </a:spcBef>
              <a:spcAft>
                <a:spcPts val="400"/>
              </a:spcAft>
              <a:buClr>
                <a:schemeClr val="tx1"/>
              </a:buClr>
              <a:buSzTx/>
              <a:buFont typeface="Calibri" pitchFamily="34" charset="0"/>
              <a:buAutoNum type="arabicPeriod"/>
              <a:tabLst/>
              <a:defRPr/>
            </a:pPr>
            <a:r>
              <a:rPr kumimoji="0" lang="en-US" sz="2600" b="0" i="0" u="none" strike="noStrike" kern="1200" cap="none" spc="0" normalizeH="0" baseline="0" noProof="0" dirty="0">
                <a:ln>
                  <a:noFill/>
                </a:ln>
                <a:solidFill>
                  <a:srgbClr val="000000">
                    <a:lumMod val="75000"/>
                    <a:lumOff val="25000"/>
                  </a:srgbClr>
                </a:solidFill>
                <a:effectLst/>
                <a:uLnTx/>
                <a:uFillTx/>
                <a:latin typeface="Georgia" panose="02040502050405020303"/>
                <a:ea typeface="+mn-ea"/>
                <a:cs typeface="+mn-cs"/>
              </a:rPr>
              <a:t>Offering supportive measures to Complainant (alleged victim), and</a:t>
            </a:r>
          </a:p>
          <a:p>
            <a:pPr marL="715518" marR="0" lvl="1" indent="-514350" algn="l" defTabSz="914400" rtl="0" eaLnBrk="1" fontAlgn="auto" latinLnBrk="0" hangingPunct="1">
              <a:lnSpc>
                <a:spcPct val="90000"/>
              </a:lnSpc>
              <a:spcBef>
                <a:spcPts val="200"/>
              </a:spcBef>
              <a:spcAft>
                <a:spcPts val="400"/>
              </a:spcAft>
              <a:buClr>
                <a:schemeClr val="tx1"/>
              </a:buClr>
              <a:buSzTx/>
              <a:buFont typeface="Calibri" pitchFamily="34" charset="0"/>
              <a:buAutoNum type="arabicPeriod"/>
              <a:tabLst/>
              <a:defRPr/>
            </a:pPr>
            <a:r>
              <a:rPr kumimoji="0" lang="en-US" sz="2600" b="0" i="0" u="none" strike="noStrike" kern="1200" cap="none" spc="0" normalizeH="0" baseline="0" noProof="0" dirty="0">
                <a:ln>
                  <a:noFill/>
                </a:ln>
                <a:solidFill>
                  <a:srgbClr val="000000">
                    <a:lumMod val="75000"/>
                    <a:lumOff val="25000"/>
                  </a:srgbClr>
                </a:solidFill>
                <a:effectLst/>
                <a:uLnTx/>
                <a:uFillTx/>
                <a:latin typeface="Georgia" panose="02040502050405020303"/>
                <a:ea typeface="+mn-ea"/>
                <a:cs typeface="+mn-cs"/>
              </a:rPr>
              <a:t>Title IX Coordinator contact the Complainant to discuss the availability of supportive measures with or without the filing of a formal complaint, consider the Complainant’s wishes regarding supportive measures, and explain the process for filing a formal complaint.</a:t>
            </a:r>
          </a:p>
        </p:txBody>
      </p:sp>
    </p:spTree>
    <p:extLst>
      <p:ext uri="{BB962C8B-B14F-4D97-AF65-F5344CB8AC3E}">
        <p14:creationId xmlns:p14="http://schemas.microsoft.com/office/powerpoint/2010/main" val="827436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7861" y="2779568"/>
            <a:ext cx="6228278" cy="1298863"/>
          </a:xfrm>
        </p:spPr>
        <p:txBody>
          <a:bodyPr>
            <a:normAutofit/>
          </a:bodyPr>
          <a:lstStyle/>
          <a:p>
            <a:pPr algn="ctr"/>
            <a:r>
              <a:rPr lang="en-US" sz="4400" b="1" dirty="0">
                <a:solidFill>
                  <a:schemeClr val="tx1"/>
                </a:solidFill>
              </a:rPr>
              <a:t>1. The Definition of Sexual Harassment</a:t>
            </a:r>
          </a:p>
        </p:txBody>
      </p:sp>
    </p:spTree>
    <p:extLst>
      <p:ext uri="{BB962C8B-B14F-4D97-AF65-F5344CB8AC3E}">
        <p14:creationId xmlns:p14="http://schemas.microsoft.com/office/powerpoint/2010/main" val="2618103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7735" y="766618"/>
            <a:ext cx="7808530" cy="827149"/>
          </a:xfrm>
        </p:spPr>
        <p:txBody>
          <a:bodyPr>
            <a:normAutofit/>
          </a:bodyPr>
          <a:lstStyle/>
          <a:p>
            <a:r>
              <a:rPr lang="en-US" sz="4400" b="1" dirty="0">
                <a:solidFill>
                  <a:schemeClr val="tx1"/>
                </a:solidFill>
              </a:rPr>
              <a:t>Sexual Harassment, Type 1</a:t>
            </a:r>
          </a:p>
        </p:txBody>
      </p:sp>
      <p:sp>
        <p:nvSpPr>
          <p:cNvPr id="3" name="Content Placeholder 2"/>
          <p:cNvSpPr>
            <a:spLocks noGrp="1"/>
          </p:cNvSpPr>
          <p:nvPr>
            <p:ph idx="1"/>
          </p:nvPr>
        </p:nvSpPr>
        <p:spPr>
          <a:xfrm>
            <a:off x="822960" y="2087509"/>
            <a:ext cx="7543801" cy="2682981"/>
          </a:xfrm>
        </p:spPr>
        <p:txBody>
          <a:bodyPr>
            <a:normAutofit/>
          </a:bodyPr>
          <a:lstStyle/>
          <a:p>
            <a:pPr marL="0" lvl="0" indent="0">
              <a:buNone/>
            </a:pPr>
            <a:r>
              <a:rPr lang="en-US" sz="2400" b="1" dirty="0">
                <a:solidFill>
                  <a:schemeClr val="tx1"/>
                </a:solidFill>
              </a:rPr>
              <a:t>Sexual harassment</a:t>
            </a:r>
            <a:r>
              <a:rPr lang="en-US" sz="2400" dirty="0">
                <a:solidFill>
                  <a:schemeClr val="tx1"/>
                </a:solidFill>
              </a:rPr>
              <a:t> means conduct on the basis of sex that satisfies </a:t>
            </a:r>
            <a:r>
              <a:rPr lang="en-US" sz="2400" u="sng" dirty="0">
                <a:solidFill>
                  <a:schemeClr val="tx1"/>
                </a:solidFill>
              </a:rPr>
              <a:t>one or more</a:t>
            </a:r>
            <a:r>
              <a:rPr lang="en-US" sz="2400" dirty="0">
                <a:solidFill>
                  <a:schemeClr val="tx1"/>
                </a:solidFill>
              </a:rPr>
              <a:t> of the following:</a:t>
            </a:r>
          </a:p>
          <a:p>
            <a:pPr marL="457200" indent="-457200">
              <a:buClr>
                <a:schemeClr val="tx1"/>
              </a:buClr>
              <a:buFont typeface="+mj-lt"/>
              <a:buAutoNum type="arabicPeriod"/>
            </a:pPr>
            <a:r>
              <a:rPr lang="en-US" sz="2400" dirty="0">
                <a:solidFill>
                  <a:schemeClr val="tx1"/>
                </a:solidFill>
              </a:rPr>
              <a:t>A school employee conditioning the provision of an aid, benefit, or service of the recipient on an individual's participation in unwelcome sexual conduct  </a:t>
            </a:r>
          </a:p>
          <a:p>
            <a:pPr marL="475488" lvl="2" indent="0">
              <a:buNone/>
            </a:pPr>
            <a:r>
              <a:rPr lang="en-US" sz="1800" i="1" dirty="0">
                <a:solidFill>
                  <a:schemeClr val="tx1"/>
                </a:solidFill>
              </a:rPr>
              <a:t>This is the quid pro quo (something for something else) type.</a:t>
            </a:r>
          </a:p>
          <a:p>
            <a:pPr marL="457200" lvl="0" indent="-457200">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1839825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195" y="720436"/>
            <a:ext cx="7863609" cy="790754"/>
          </a:xfrm>
        </p:spPr>
        <p:txBody>
          <a:bodyPr>
            <a:normAutofit/>
          </a:bodyPr>
          <a:lstStyle/>
          <a:p>
            <a:r>
              <a:rPr lang="en-US" sz="4400" b="1" dirty="0">
                <a:solidFill>
                  <a:schemeClr val="tx1"/>
                </a:solidFill>
              </a:rPr>
              <a:t>Sexual Harassment, Type 2</a:t>
            </a:r>
          </a:p>
        </p:txBody>
      </p:sp>
      <p:sp>
        <p:nvSpPr>
          <p:cNvPr id="3" name="Content Placeholder 2"/>
          <p:cNvSpPr>
            <a:spLocks noGrp="1"/>
          </p:cNvSpPr>
          <p:nvPr>
            <p:ph idx="1"/>
          </p:nvPr>
        </p:nvSpPr>
        <p:spPr>
          <a:xfrm>
            <a:off x="800098" y="2009496"/>
            <a:ext cx="7543801" cy="4128068"/>
          </a:xfrm>
        </p:spPr>
        <p:txBody>
          <a:bodyPr>
            <a:normAutofit/>
          </a:bodyPr>
          <a:lstStyle/>
          <a:p>
            <a:pPr marL="0" indent="0">
              <a:buNone/>
            </a:pPr>
            <a:r>
              <a:rPr lang="en-US" dirty="0">
                <a:solidFill>
                  <a:schemeClr val="tx1"/>
                </a:solidFill>
              </a:rPr>
              <a:t>Unwelcome conduct determined by a reasonable person to be so severe, pervasive, </a:t>
            </a:r>
            <a:r>
              <a:rPr lang="en-US" b="1" dirty="0">
                <a:solidFill>
                  <a:schemeClr val="tx1"/>
                </a:solidFill>
              </a:rPr>
              <a:t>and</a:t>
            </a:r>
            <a:r>
              <a:rPr lang="en-US" dirty="0">
                <a:solidFill>
                  <a:schemeClr val="tx1"/>
                </a:solidFill>
              </a:rPr>
              <a:t> objectively offensive that it effectively denies a person equal access to the recipient's education program or activity</a:t>
            </a:r>
          </a:p>
          <a:p>
            <a:pPr marR="0" lvl="1">
              <a:buFont typeface="Arial" panose="020B0604020202020204" pitchFamily="34" charset="0"/>
              <a:buChar char="•"/>
            </a:pPr>
            <a:r>
              <a:rPr lang="en-US" sz="2000" dirty="0">
                <a:solidFill>
                  <a:schemeClr val="tx1"/>
                </a:solidFill>
              </a:rPr>
              <a:t>With the 3rd prong covering most everything physical, this prong is focused on verbal or written/electronic forms of harassment.</a:t>
            </a:r>
          </a:p>
          <a:p>
            <a:pPr marR="0" lvl="1">
              <a:buFont typeface="Arial" panose="020B0604020202020204" pitchFamily="34" charset="0"/>
              <a:buChar char="•"/>
            </a:pPr>
            <a:r>
              <a:rPr lang="en-US" sz="2000" dirty="0">
                <a:solidFill>
                  <a:schemeClr val="tx1"/>
                </a:solidFill>
              </a:rPr>
              <a:t>Standard is subjective with respect to the unwelcome-ness of the conduct (i.e., whether the complainant viewed the conduct as unwelcome), but as to elements of severity, pervasiveness, objective offensiveness, and denial of equal access, determinations are </a:t>
            </a:r>
            <a:r>
              <a:rPr lang="en-US" sz="2000" dirty="0">
                <a:solidFill>
                  <a:schemeClr val="tx1"/>
                </a:solidFill>
                <a:ea typeface="Calibri" panose="020F0502020204030204" pitchFamily="34" charset="0"/>
                <a:cs typeface="TimesNewRomanPSMT"/>
              </a:rPr>
              <a:t>made by a reasonable person in the shoes of the complainant.</a:t>
            </a:r>
            <a:endParaRPr lang="en-US" sz="2000" dirty="0">
              <a:solidFill>
                <a:schemeClr val="tx1"/>
              </a:solidFill>
            </a:endParaRPr>
          </a:p>
        </p:txBody>
      </p:sp>
    </p:spTree>
    <p:extLst>
      <p:ext uri="{BB962C8B-B14F-4D97-AF65-F5344CB8AC3E}">
        <p14:creationId xmlns:p14="http://schemas.microsoft.com/office/powerpoint/2010/main" val="2865266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8486" y="730288"/>
            <a:ext cx="8427027" cy="748455"/>
          </a:xfrm>
        </p:spPr>
        <p:txBody>
          <a:bodyPr>
            <a:normAutofit/>
          </a:bodyPr>
          <a:lstStyle/>
          <a:p>
            <a:r>
              <a:rPr lang="en-US" sz="4400" b="1" dirty="0">
                <a:solidFill>
                  <a:schemeClr val="tx1"/>
                </a:solidFill>
              </a:rPr>
              <a:t>Why severe “</a:t>
            </a:r>
            <a:r>
              <a:rPr lang="en-US" sz="4400" b="1" i="1" dirty="0">
                <a:solidFill>
                  <a:schemeClr val="tx1"/>
                </a:solidFill>
              </a:rPr>
              <a:t>and</a:t>
            </a:r>
            <a:r>
              <a:rPr lang="en-US" sz="4400" b="1" dirty="0">
                <a:solidFill>
                  <a:schemeClr val="tx1"/>
                </a:solidFill>
              </a:rPr>
              <a:t>” pervasive?</a:t>
            </a:r>
          </a:p>
        </p:txBody>
      </p:sp>
      <p:sp>
        <p:nvSpPr>
          <p:cNvPr id="3" name="Content Placeholder 2"/>
          <p:cNvSpPr>
            <a:spLocks noGrp="1"/>
          </p:cNvSpPr>
          <p:nvPr>
            <p:ph idx="1"/>
          </p:nvPr>
        </p:nvSpPr>
        <p:spPr>
          <a:xfrm>
            <a:off x="637769" y="1836497"/>
            <a:ext cx="7868459" cy="4638193"/>
          </a:xfrm>
        </p:spPr>
        <p:txBody>
          <a:bodyPr>
            <a:normAutofit fontScale="77500" lnSpcReduction="20000"/>
          </a:bodyPr>
          <a:lstStyle/>
          <a:p>
            <a:pPr marL="0" indent="0">
              <a:lnSpc>
                <a:spcPct val="120000"/>
              </a:lnSpc>
              <a:spcBef>
                <a:spcPts val="0"/>
              </a:spcBef>
              <a:buNone/>
            </a:pPr>
            <a:r>
              <a:rPr lang="en-US" dirty="0">
                <a:solidFill>
                  <a:schemeClr val="tx1"/>
                </a:solidFill>
              </a:rPr>
              <a:t>Rationale for preventing a hostile workplace environment free from any severe or pervasive sexual harassment that alters conditions of employment does not allow for the social and developmental growth of young students learning how to interact with peers in the elementary and secondary school context and fostering robust exchange of speech, ideas, and beliefs in a college setting. Thus, the Department does not believe that aligning the definitions of sexual harassment under Title VII and Title IX furthers the purpose of Title IX or benefits students and employees participating in education programs or activities.</a:t>
            </a:r>
          </a:p>
          <a:p>
            <a:pPr>
              <a:lnSpc>
                <a:spcPct val="120000"/>
              </a:lnSpc>
              <a:spcBef>
                <a:spcPts val="0"/>
              </a:spcBef>
            </a:pPr>
            <a:endParaRPr lang="en-US" b="1" i="1" dirty="0">
              <a:solidFill>
                <a:schemeClr val="tx1"/>
              </a:solidFill>
            </a:endParaRPr>
          </a:p>
          <a:p>
            <a:pPr>
              <a:lnSpc>
                <a:spcPct val="120000"/>
              </a:lnSpc>
              <a:spcBef>
                <a:spcPts val="0"/>
              </a:spcBef>
            </a:pPr>
            <a:r>
              <a:rPr lang="en-US" b="1" i="1" dirty="0">
                <a:solidFill>
                  <a:schemeClr val="tx1"/>
                </a:solidFill>
              </a:rPr>
              <a:t>In other words, U.S. Dept. of Education thinks the nature of education means a higher quantity of low grade offensive speech must be tolerated as part of free expression.</a:t>
            </a:r>
          </a:p>
          <a:p>
            <a:pPr>
              <a:lnSpc>
                <a:spcPct val="120000"/>
              </a:lnSpc>
              <a:spcBef>
                <a:spcPts val="0"/>
              </a:spcBef>
            </a:pPr>
            <a:r>
              <a:rPr lang="en-US" dirty="0">
                <a:solidFill>
                  <a:schemeClr val="tx1"/>
                </a:solidFill>
              </a:rPr>
              <a:t>While non-severe instances of unwelcome harassment may negatively impact a person, and schools retain authority to address such instances, Title IX is focused on sex discrimination that jeopardizes educational access.</a:t>
            </a:r>
          </a:p>
          <a:p>
            <a:pPr>
              <a:lnSpc>
                <a:spcPct val="120000"/>
              </a:lnSpc>
              <a:spcBef>
                <a:spcPts val="0"/>
              </a:spcBef>
            </a:pPr>
            <a:endParaRPr lang="en-US" b="1" i="1" dirty="0">
              <a:solidFill>
                <a:schemeClr val="tx1"/>
              </a:solidFill>
            </a:endParaRPr>
          </a:p>
          <a:p>
            <a:pPr>
              <a:lnSpc>
                <a:spcPct val="120000"/>
              </a:lnSpc>
              <a:spcBef>
                <a:spcPts val="0"/>
              </a:spcBef>
            </a:pPr>
            <a:r>
              <a:rPr lang="en-US" b="1" i="1" dirty="0">
                <a:solidFill>
                  <a:schemeClr val="tx1"/>
                </a:solidFill>
              </a:rPr>
              <a:t>In other words, U.S. Dept. of Education thinks sex-based conduct toward students must be severe to rise to the level of sexual harassment.</a:t>
            </a:r>
          </a:p>
        </p:txBody>
      </p:sp>
    </p:spTree>
    <p:extLst>
      <p:ext uri="{BB962C8B-B14F-4D97-AF65-F5344CB8AC3E}">
        <p14:creationId xmlns:p14="http://schemas.microsoft.com/office/powerpoint/2010/main" val="2071223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7771" y="748146"/>
            <a:ext cx="7868458" cy="749070"/>
          </a:xfrm>
        </p:spPr>
        <p:txBody>
          <a:bodyPr>
            <a:normAutofit/>
          </a:bodyPr>
          <a:lstStyle/>
          <a:p>
            <a:r>
              <a:rPr lang="en-US" sz="4400" b="1" dirty="0">
                <a:solidFill>
                  <a:schemeClr val="tx1"/>
                </a:solidFill>
              </a:rPr>
              <a:t>Sexual Harassment, Type 3</a:t>
            </a:r>
          </a:p>
        </p:txBody>
      </p:sp>
      <p:sp>
        <p:nvSpPr>
          <p:cNvPr id="3" name="Content Placeholder 2"/>
          <p:cNvSpPr>
            <a:spLocks noGrp="1"/>
          </p:cNvSpPr>
          <p:nvPr>
            <p:ph idx="1"/>
          </p:nvPr>
        </p:nvSpPr>
        <p:spPr>
          <a:xfrm>
            <a:off x="822960" y="1980927"/>
            <a:ext cx="7543801" cy="4235146"/>
          </a:xfrm>
        </p:spPr>
        <p:txBody>
          <a:bodyPr/>
          <a:lstStyle/>
          <a:p>
            <a:r>
              <a:rPr lang="en-US" sz="2400" dirty="0">
                <a:solidFill>
                  <a:schemeClr val="tx1"/>
                </a:solidFill>
              </a:rPr>
              <a:t>"Sexual assault" (as defined by the Jeanne </a:t>
            </a:r>
            <a:r>
              <a:rPr lang="en-US" sz="2400" dirty="0" err="1">
                <a:solidFill>
                  <a:schemeClr val="tx1"/>
                </a:solidFill>
              </a:rPr>
              <a:t>Clery</a:t>
            </a:r>
            <a:r>
              <a:rPr lang="en-US" sz="2400" dirty="0">
                <a:solidFill>
                  <a:schemeClr val="tx1"/>
                </a:solidFill>
              </a:rPr>
              <a:t> Disclosure of Campus Security Policy and Campus Crime Statistics Act at 20 USC 1092 (f)(6)(A)(v)); </a:t>
            </a:r>
          </a:p>
          <a:p>
            <a:r>
              <a:rPr lang="en-US" sz="2400" dirty="0">
                <a:solidFill>
                  <a:schemeClr val="tx1"/>
                </a:solidFill>
              </a:rPr>
              <a:t>"dating violence" (as defined by the Violence Against Women Act at 34 USC 12291 (a)(10)); </a:t>
            </a:r>
          </a:p>
          <a:p>
            <a:r>
              <a:rPr lang="en-US" sz="2400" dirty="0">
                <a:solidFill>
                  <a:schemeClr val="tx1"/>
                </a:solidFill>
              </a:rPr>
              <a:t>"domestic violence" (as defined by the Violence Against Women Act at 34 USC 12291 (a)(8)); or </a:t>
            </a:r>
          </a:p>
          <a:p>
            <a:r>
              <a:rPr lang="en-US" sz="2400" dirty="0">
                <a:solidFill>
                  <a:schemeClr val="tx1"/>
                </a:solidFill>
              </a:rPr>
              <a:t>"stalking" (as defined by the Violence Against Women Act at 34 USC 12291 (a)(30)).</a:t>
            </a: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1534496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895927"/>
            <a:ext cx="7543800" cy="841434"/>
          </a:xfrm>
        </p:spPr>
        <p:txBody>
          <a:bodyPr>
            <a:normAutofit/>
          </a:bodyPr>
          <a:lstStyle/>
          <a:p>
            <a:r>
              <a:rPr lang="en-US" sz="4400" b="1" dirty="0">
                <a:solidFill>
                  <a:schemeClr val="tx1"/>
                </a:solidFill>
              </a:rPr>
              <a:t>More on SH Type 3</a:t>
            </a:r>
          </a:p>
        </p:txBody>
      </p:sp>
      <p:sp>
        <p:nvSpPr>
          <p:cNvPr id="3" name="Content Placeholder 2"/>
          <p:cNvSpPr>
            <a:spLocks noGrp="1"/>
          </p:cNvSpPr>
          <p:nvPr>
            <p:ph idx="1"/>
          </p:nvPr>
        </p:nvSpPr>
        <p:spPr>
          <a:xfrm>
            <a:off x="822960" y="2159771"/>
            <a:ext cx="7543801" cy="4023360"/>
          </a:xfrm>
        </p:spPr>
        <p:txBody>
          <a:bodyPr>
            <a:normAutofit fontScale="92500" lnSpcReduction="10000"/>
          </a:bodyPr>
          <a:lstStyle/>
          <a:p>
            <a:pPr lvl="1">
              <a:lnSpc>
                <a:spcPct val="110000"/>
              </a:lnSpc>
              <a:buClrTx/>
              <a:buFont typeface="Arial" panose="020B0604020202020204" pitchFamily="34" charset="0"/>
              <a:buChar char="•"/>
            </a:pPr>
            <a:r>
              <a:rPr lang="en-US" sz="2200" dirty="0">
                <a:solidFill>
                  <a:schemeClr val="tx1"/>
                </a:solidFill>
              </a:rPr>
              <a:t>“Fondling,” defined under the </a:t>
            </a:r>
            <a:r>
              <a:rPr lang="en-US" sz="2200" dirty="0" err="1">
                <a:solidFill>
                  <a:schemeClr val="tx1"/>
                </a:solidFill>
              </a:rPr>
              <a:t>Clery</a:t>
            </a:r>
            <a:r>
              <a:rPr lang="en-US" sz="2200" dirty="0">
                <a:solidFill>
                  <a:schemeClr val="tx1"/>
                </a:solidFill>
              </a:rPr>
              <a:t> Act (referring to the FBI’s Uniform Crime Reporting system), as “the touching private body parts of another person for the purpose of sexual gratification, without the consent of the victim,” is the only type of sexual harassment that  depends on the intent or purpose of the perpetrator or victim.</a:t>
            </a:r>
          </a:p>
          <a:p>
            <a:pPr lvl="1">
              <a:lnSpc>
                <a:spcPct val="110000"/>
              </a:lnSpc>
              <a:buClrTx/>
              <a:buFont typeface="Arial" panose="020B0604020202020204" pitchFamily="34" charset="0"/>
              <a:buChar char="•"/>
            </a:pPr>
            <a:r>
              <a:rPr lang="en-US" sz="2200" dirty="0">
                <a:solidFill>
                  <a:schemeClr val="tx1"/>
                </a:solidFill>
              </a:rPr>
              <a:t>While  the sexual harassment definition does not identify “grooming behaviors” as a distinct category of misconduct, some grooming behaviors may constitute sexual harassment, and behaviors that do not constitute sexual harassment may still be deemed inappropriate behavior addressed under other areas of policy, procedure, and/or handbook.</a:t>
            </a:r>
          </a:p>
          <a:p>
            <a:pPr lvl="1">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1538977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85273" y="2369049"/>
            <a:ext cx="6973454" cy="2119902"/>
          </a:xfrm>
        </p:spPr>
        <p:txBody>
          <a:bodyPr>
            <a:normAutofit/>
          </a:bodyPr>
          <a:lstStyle/>
          <a:p>
            <a:pPr algn="ctr"/>
            <a:r>
              <a:rPr lang="en-US" sz="4400" b="1" dirty="0">
                <a:solidFill>
                  <a:schemeClr val="tx1"/>
                </a:solidFill>
              </a:rPr>
              <a:t>2. The Scope of the Recipient’s Education Program or Activity</a:t>
            </a:r>
          </a:p>
        </p:txBody>
      </p:sp>
    </p:spTree>
    <p:extLst>
      <p:ext uri="{BB962C8B-B14F-4D97-AF65-F5344CB8AC3E}">
        <p14:creationId xmlns:p14="http://schemas.microsoft.com/office/powerpoint/2010/main" val="586012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B5CC53-9ECC-4518-B565-F9DBD45A1101}"/>
              </a:ext>
            </a:extLst>
          </p:cNvPr>
          <p:cNvSpPr/>
          <p:nvPr/>
        </p:nvSpPr>
        <p:spPr>
          <a:xfrm>
            <a:off x="945356" y="2596218"/>
            <a:ext cx="7239000" cy="3447098"/>
          </a:xfrm>
          <a:prstGeom prst="rect">
            <a:avLst/>
          </a:prstGeom>
        </p:spPr>
        <p:txBody>
          <a:bodyPr wrap="square">
            <a:spAutoFit/>
          </a:bodyPr>
          <a:lstStyle/>
          <a:p>
            <a:r>
              <a:rPr lang="en-US" dirty="0">
                <a:latin typeface="Georgia" panose="02040502050405020303"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2000" dirty="0">
                <a:latin typeface="Georgia" panose="02040502050405020303" pitchFamily="18" charset="0"/>
                <a:ea typeface="Calibri" panose="020F0502020204030204" pitchFamily="34" charset="0"/>
                <a:cs typeface="Times New Roman" panose="02020603050405020304" pitchFamily="18" charset="0"/>
              </a:rPr>
              <a:t>Schools must respond when sexual harassment occurs in the school’s education program or activity, against a person in the United States.</a:t>
            </a:r>
          </a:p>
          <a:p>
            <a:endParaRPr lang="en-US" sz="2000" dirty="0">
              <a:latin typeface="Georgia" panose="02040502050405020303" pitchFamily="18" charset="0"/>
              <a:ea typeface="Calibri" panose="020F0502020204030204" pitchFamily="34" charset="0"/>
              <a:cs typeface="Times New Roman" panose="02020603050405020304" pitchFamily="18" charset="0"/>
            </a:endParaRPr>
          </a:p>
          <a:p>
            <a:r>
              <a:rPr lang="en-US" sz="2000" dirty="0">
                <a:latin typeface="Georgia" panose="02040502050405020303" pitchFamily="18" charset="0"/>
                <a:ea typeface="Calibri" panose="020F0502020204030204" pitchFamily="34" charset="0"/>
                <a:cs typeface="Times New Roman" panose="02020603050405020304" pitchFamily="18" charset="0"/>
              </a:rPr>
              <a:t>Education program or activity includes locations, events, or circumstances over which the school exercised substantial control over both the respondent and the context in which the sexual harassment occurs, and also includes any building owned or controlled by a student organization that is officially recognized by a postsecondary institution.</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945356" y="657226"/>
            <a:ext cx="7329488" cy="1815882"/>
          </a:xfrm>
          <a:prstGeom prst="rect">
            <a:avLst/>
          </a:prstGeom>
          <a:noFill/>
        </p:spPr>
        <p:txBody>
          <a:bodyPr wrap="square" rtlCol="0">
            <a:spAutoFit/>
          </a:bodyPr>
          <a:lstStyle/>
          <a:p>
            <a:r>
              <a:rPr lang="en-US" sz="4000" b="1" dirty="0">
                <a:latin typeface="Georgia" panose="02040502050405020303" pitchFamily="18" charset="0"/>
                <a:ea typeface="Calibri" panose="020F0502020204030204" pitchFamily="34" charset="0"/>
                <a:cs typeface="TimesNewRomanPSMT"/>
              </a:rPr>
              <a:t>Educational Program or Activity</a:t>
            </a:r>
          </a:p>
          <a:p>
            <a:r>
              <a:rPr lang="en-US" sz="3200" b="1" dirty="0">
                <a:latin typeface="Georgia" panose="02040502050405020303" pitchFamily="18" charset="0"/>
                <a:ea typeface="Calibri" panose="020F0502020204030204" pitchFamily="34" charset="0"/>
                <a:cs typeface="TimesNewRomanPSMT"/>
              </a:rPr>
              <a:t>34 CFR 106.44(a)</a:t>
            </a: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1846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B0AEF1-222B-4665-B965-1E11AD6C26D0}"/>
              </a:ext>
            </a:extLst>
          </p:cNvPr>
          <p:cNvSpPr/>
          <p:nvPr/>
        </p:nvSpPr>
        <p:spPr>
          <a:xfrm>
            <a:off x="838200" y="1920894"/>
            <a:ext cx="7467600" cy="2862322"/>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dirty="0">
                <a:latin typeface="Georgia" panose="02040502050405020303" pitchFamily="18" charset="0"/>
                <a:ea typeface="Calibri" panose="020F0502020204030204" pitchFamily="34" charset="0"/>
                <a:cs typeface="Times New Roman" panose="02020603050405020304" pitchFamily="18" charset="0"/>
              </a:rPr>
              <a:t>Off-campus incidents incur Title IX response:</a:t>
            </a:r>
          </a:p>
          <a:p>
            <a:pPr marL="800100" lvl="1" indent="-342900">
              <a:buFont typeface="+mj-lt"/>
              <a:buAutoNum type="arabicPeriod"/>
            </a:pPr>
            <a:r>
              <a:rPr lang="en-US" dirty="0">
                <a:latin typeface="Georgia" panose="02040502050405020303" pitchFamily="18" charset="0"/>
                <a:ea typeface="Calibri" panose="020F0502020204030204" pitchFamily="34" charset="0"/>
                <a:cs typeface="Times New Roman" panose="02020603050405020304" pitchFamily="18" charset="0"/>
              </a:rPr>
              <a:t>if the off-campus incident occurs as part of the recipient’s “operations” pursuant to 20 U.S.C. 1687 and 34 CFR 106.2(h);</a:t>
            </a:r>
          </a:p>
          <a:p>
            <a:pPr marL="800100" lvl="1" indent="-342900">
              <a:buFont typeface="+mj-lt"/>
              <a:buAutoNum type="arabicPeriod"/>
            </a:pPr>
            <a:r>
              <a:rPr lang="en-US" dirty="0">
                <a:latin typeface="Georgia" panose="02040502050405020303" pitchFamily="18" charset="0"/>
                <a:ea typeface="Calibri" panose="020F0502020204030204" pitchFamily="34" charset="0"/>
                <a:cs typeface="Times New Roman" panose="02020603050405020304" pitchFamily="18" charset="0"/>
              </a:rPr>
              <a:t>if the recipient exercised substantial control over the respondent and the context of alleged sexual harassment that occurred off campus pursuant to § 106.44(a); or </a:t>
            </a:r>
          </a:p>
          <a:p>
            <a:pPr marL="800100" lvl="1" indent="-342900">
              <a:buFont typeface="+mj-lt"/>
              <a:buAutoNum type="arabicPeriod"/>
            </a:pPr>
            <a:r>
              <a:rPr lang="en-US" dirty="0">
                <a:latin typeface="Georgia" panose="02040502050405020303" pitchFamily="18" charset="0"/>
                <a:ea typeface="Calibri" panose="020F0502020204030204" pitchFamily="34" charset="0"/>
                <a:cs typeface="Times New Roman" panose="02020603050405020304" pitchFamily="18" charset="0"/>
              </a:rPr>
              <a:t>if a sexual harassment incident occurs at an off-campus building owned or controlled by a student organization officially recognized by a postsecondary institution pursuant to §106.44(a).</a:t>
            </a:r>
          </a:p>
        </p:txBody>
      </p:sp>
      <p:sp>
        <p:nvSpPr>
          <p:cNvPr id="2" name="Rectangle 1"/>
          <p:cNvSpPr/>
          <p:nvPr/>
        </p:nvSpPr>
        <p:spPr>
          <a:xfrm>
            <a:off x="685800" y="5033665"/>
            <a:ext cx="7924800" cy="923330"/>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dirty="0">
                <a:latin typeface="Georgia" panose="02040502050405020303" pitchFamily="18" charset="0"/>
                <a:ea typeface="Calibri" panose="020F0502020204030204" pitchFamily="34" charset="0"/>
                <a:cs typeface="Times New Roman" panose="02020603050405020304" pitchFamily="18" charset="0"/>
              </a:rPr>
              <a:t>If complainant is no longer enrolled when the complaint is filed, or if the perpetrator is no longer enrolled or employed, no reason for the school to do a investigation because the school can’t do anything.</a:t>
            </a:r>
          </a:p>
        </p:txBody>
      </p:sp>
      <p:sp>
        <p:nvSpPr>
          <p:cNvPr id="4" name="TextBox 3">
            <a:extLst>
              <a:ext uri="{FF2B5EF4-FFF2-40B4-BE49-F238E27FC236}">
                <a16:creationId xmlns:a16="http://schemas.microsoft.com/office/drawing/2014/main" id="{B95E7B39-9293-4A24-901D-70447BBDE83C}"/>
              </a:ext>
            </a:extLst>
          </p:cNvPr>
          <p:cNvSpPr txBox="1"/>
          <p:nvPr/>
        </p:nvSpPr>
        <p:spPr>
          <a:xfrm>
            <a:off x="838200" y="901005"/>
            <a:ext cx="7329488" cy="769441"/>
          </a:xfrm>
          <a:prstGeom prst="rect">
            <a:avLst/>
          </a:prstGeom>
          <a:noFill/>
        </p:spPr>
        <p:txBody>
          <a:bodyPr wrap="square" rtlCol="0">
            <a:spAutoFit/>
          </a:bodyPr>
          <a:lstStyle/>
          <a:p>
            <a:r>
              <a:rPr lang="en-US" sz="4400" b="1" dirty="0">
                <a:latin typeface="Georgia" panose="02040502050405020303" pitchFamily="18" charset="0"/>
                <a:ea typeface="Calibri" panose="020F0502020204030204" pitchFamily="34" charset="0"/>
                <a:cs typeface="TimesNewRomanPSMT"/>
              </a:rPr>
              <a:t>Triggering Title IX</a:t>
            </a:r>
            <a:endParaRPr lang="en-US" sz="4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5282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0466" y="577272"/>
            <a:ext cx="7783068" cy="830696"/>
          </a:xfrm>
        </p:spPr>
        <p:txBody>
          <a:bodyPr>
            <a:noAutofit/>
          </a:bodyPr>
          <a:lstStyle/>
          <a:p>
            <a:r>
              <a:rPr lang="en-US" sz="4400" dirty="0">
                <a:solidFill>
                  <a:schemeClr val="tx1"/>
                </a:solidFill>
              </a:rPr>
              <a:t>Example of Defining Scope</a:t>
            </a:r>
          </a:p>
        </p:txBody>
      </p:sp>
      <p:sp>
        <p:nvSpPr>
          <p:cNvPr id="4" name="Content Placeholder 3"/>
          <p:cNvSpPr>
            <a:spLocks noGrp="1"/>
          </p:cNvSpPr>
          <p:nvPr>
            <p:ph sz="half" idx="2"/>
          </p:nvPr>
        </p:nvSpPr>
        <p:spPr>
          <a:xfrm>
            <a:off x="889876" y="1625600"/>
            <a:ext cx="7113581" cy="4470399"/>
          </a:xfrm>
        </p:spPr>
        <p:txBody>
          <a:bodyPr>
            <a:normAutofit/>
          </a:bodyPr>
          <a:lstStyle/>
          <a:p>
            <a:r>
              <a:rPr lang="en-US" sz="2000" dirty="0">
                <a:solidFill>
                  <a:schemeClr val="tx1"/>
                </a:solidFill>
                <a:latin typeface="Georgia" panose="02040502050405020303" pitchFamily="18" charset="0"/>
                <a:ea typeface="Calibri" panose="020F0502020204030204" pitchFamily="34" charset="0"/>
                <a:cs typeface="Times New Roman" panose="02020603050405020304" pitchFamily="18" charset="0"/>
              </a:rPr>
              <a:t>For the purposes of Title IX, the scope of the Corporation’s educational program or activities includes locations, events, or circumstances over which the Corporation exercises substantial control over both the respondent and the context in which the sexual harassment occurs </a:t>
            </a:r>
            <a:r>
              <a:rPr lang="en-US" sz="2000" i="1" dirty="0">
                <a:solidFill>
                  <a:schemeClr val="tx1"/>
                </a:solidFill>
                <a:latin typeface="Georgia" panose="02040502050405020303" pitchFamily="18" charset="0"/>
                <a:ea typeface="Calibri" panose="020F0502020204030204" pitchFamily="34" charset="0"/>
                <a:cs typeface="Times New Roman" panose="02020603050405020304" pitchFamily="18" charset="0"/>
              </a:rPr>
              <a:t>[only for postsecondary: and also includes any building owned or controlled by a student organization that is officially recognized by a postsecondary institution</a:t>
            </a:r>
            <a:r>
              <a:rPr lang="en-US" sz="2000" dirty="0">
                <a:solidFill>
                  <a:schemeClr val="tx1"/>
                </a:solidFill>
                <a:latin typeface="Georgia" panose="02040502050405020303" pitchFamily="18" charset="0"/>
                <a:ea typeface="Calibri" panose="020F0502020204030204" pitchFamily="34" charset="0"/>
                <a:cs typeface="Times New Roman" panose="02020603050405020304" pitchFamily="18" charset="0"/>
              </a:rPr>
              <a:t>.]</a:t>
            </a:r>
          </a:p>
          <a:p>
            <a:r>
              <a:rPr lang="en-US" sz="2000" dirty="0">
                <a:solidFill>
                  <a:srgbClr val="FF0000"/>
                </a:solidFill>
                <a:latin typeface="Georgia" panose="02040502050405020303" pitchFamily="18" charset="0"/>
                <a:ea typeface="Calibri" panose="020F0502020204030204" pitchFamily="34" charset="0"/>
                <a:cs typeface="Times New Roman" panose="02020603050405020304" pitchFamily="18" charset="0"/>
              </a:rPr>
              <a:t>This includes all activities taking place within a school building or on Corporation property; any athletic, extracurricular, or co-curricular activity officially recognized by the Corporation and led by a Corporation employee; computer and internet networks, </a:t>
            </a:r>
            <a:r>
              <a:rPr lang="en-US" sz="2000" dirty="0">
                <a:solidFill>
                  <a:srgbClr val="FF0000"/>
                </a:solidFill>
                <a:latin typeface="Georgia" panose="02040502050405020303" pitchFamily="18" charset="0"/>
                <a:ea typeface="Calibri" panose="020F0502020204030204" pitchFamily="34" charset="0"/>
                <a:cs typeface="TimesNewRomanPSMT"/>
              </a:rPr>
              <a:t>digital platforms, and computer hardware or software owned or operated by, or used in the operations of, the Corporation.</a:t>
            </a:r>
            <a:endParaRPr lang="en-US" sz="2000" dirty="0">
              <a:solidFill>
                <a:srgbClr val="FF0000"/>
              </a:solidFill>
              <a:latin typeface="Georgia" panose="02040502050405020303" pitchFamily="18" charset="0"/>
              <a:ea typeface="Calibri" panose="020F0502020204030204" pitchFamily="34" charset="0"/>
              <a:cs typeface="Times New Roman" panose="02020603050405020304" pitchFamily="18" charset="0"/>
            </a:endParaRPr>
          </a:p>
          <a:p>
            <a:endParaRPr lang="en-US" dirty="0">
              <a:solidFill>
                <a:schemeClr val="tx1"/>
              </a:solidFill>
            </a:endParaRPr>
          </a:p>
        </p:txBody>
      </p:sp>
    </p:spTree>
    <p:extLst>
      <p:ext uri="{BB962C8B-B14F-4D97-AF65-F5344CB8AC3E}">
        <p14:creationId xmlns:p14="http://schemas.microsoft.com/office/powerpoint/2010/main" val="246383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636" y="2888062"/>
            <a:ext cx="8312727" cy="1081876"/>
          </a:xfrm>
        </p:spPr>
        <p:txBody>
          <a:bodyPr>
            <a:noAutofit/>
          </a:bodyPr>
          <a:lstStyle/>
          <a:p>
            <a:pPr algn="ctr"/>
            <a:r>
              <a:rPr lang="en-US" sz="3600" b="1" dirty="0">
                <a:solidFill>
                  <a:schemeClr val="tx1"/>
                </a:solidFill>
              </a:rPr>
              <a:t>3. How to Conduct an Investigation and Grievance Process</a:t>
            </a:r>
          </a:p>
        </p:txBody>
      </p:sp>
    </p:spTree>
    <p:extLst>
      <p:ext uri="{BB962C8B-B14F-4D97-AF65-F5344CB8AC3E}">
        <p14:creationId xmlns:p14="http://schemas.microsoft.com/office/powerpoint/2010/main" val="2447045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04571" y="2777836"/>
            <a:ext cx="5734858" cy="1302328"/>
          </a:xfrm>
        </p:spPr>
        <p:txBody>
          <a:bodyPr>
            <a:noAutofit/>
          </a:bodyPr>
          <a:lstStyle/>
          <a:p>
            <a:pPr algn="ctr"/>
            <a:r>
              <a:rPr lang="en-US" sz="4400" b="1" dirty="0">
                <a:latin typeface="Georgia" panose="02040502050405020303" pitchFamily="18" charset="0"/>
              </a:rPr>
              <a:t>Non-Disclosure Agreement</a:t>
            </a:r>
          </a:p>
        </p:txBody>
      </p:sp>
    </p:spTree>
    <p:extLst>
      <p:ext uri="{BB962C8B-B14F-4D97-AF65-F5344CB8AC3E}">
        <p14:creationId xmlns:p14="http://schemas.microsoft.com/office/powerpoint/2010/main" val="210895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3730" y="899480"/>
            <a:ext cx="6980306" cy="782938"/>
          </a:xfrm>
        </p:spPr>
        <p:txBody>
          <a:bodyPr>
            <a:noAutofit/>
          </a:bodyPr>
          <a:lstStyle/>
          <a:p>
            <a:r>
              <a:rPr lang="en-US" sz="4400" b="1" dirty="0">
                <a:solidFill>
                  <a:schemeClr val="tx1"/>
                </a:solidFill>
              </a:rPr>
              <a:t>Interview Complainant</a:t>
            </a:r>
          </a:p>
        </p:txBody>
      </p:sp>
      <p:sp>
        <p:nvSpPr>
          <p:cNvPr id="3" name="Content Placeholder 2"/>
          <p:cNvSpPr>
            <a:spLocks noGrp="1"/>
          </p:cNvSpPr>
          <p:nvPr>
            <p:ph type="body" sz="quarter" idx="10"/>
          </p:nvPr>
        </p:nvSpPr>
        <p:spPr>
          <a:xfrm>
            <a:off x="953730" y="2303131"/>
            <a:ext cx="6818670" cy="3908323"/>
          </a:xfrm>
        </p:spPr>
        <p:txBody>
          <a:bodyPr>
            <a:normAutofit/>
          </a:bodyPr>
          <a:lstStyle/>
          <a:p>
            <a:pPr lvl="1" indent="-342900">
              <a:buClr>
                <a:schemeClr val="tx1"/>
              </a:buClr>
              <a:buFont typeface="Arial" panose="020B0604020202020204" pitchFamily="34" charset="0"/>
              <a:buChar char="•"/>
            </a:pPr>
            <a:r>
              <a:rPr lang="en-US" sz="2400" dirty="0">
                <a:solidFill>
                  <a:schemeClr val="tx1"/>
                </a:solidFill>
                <a:latin typeface="+mn-lt"/>
              </a:rPr>
              <a:t>Identify – who, what, when, where.</a:t>
            </a:r>
          </a:p>
          <a:p>
            <a:pPr lvl="1" indent="-342900">
              <a:buClr>
                <a:schemeClr val="tx1"/>
              </a:buClr>
              <a:buFont typeface="Arial" panose="020B0604020202020204" pitchFamily="34" charset="0"/>
              <a:buChar char="•"/>
            </a:pPr>
            <a:r>
              <a:rPr lang="en-US" sz="2400" dirty="0">
                <a:solidFill>
                  <a:schemeClr val="tx1"/>
                </a:solidFill>
                <a:latin typeface="+mn-lt"/>
              </a:rPr>
              <a:t>Specific descriptions of incident(s)</a:t>
            </a:r>
          </a:p>
          <a:p>
            <a:pPr lvl="1" indent="-342900">
              <a:buClr>
                <a:schemeClr val="tx1"/>
              </a:buClr>
              <a:buFont typeface="Arial" panose="020B0604020202020204" pitchFamily="34" charset="0"/>
              <a:buChar char="•"/>
            </a:pPr>
            <a:r>
              <a:rPr lang="en-US" sz="2400" dirty="0">
                <a:solidFill>
                  <a:schemeClr val="tx1"/>
                </a:solidFill>
                <a:latin typeface="+mn-lt"/>
              </a:rPr>
              <a:t>Similar experiences in the past</a:t>
            </a:r>
          </a:p>
          <a:p>
            <a:pPr lvl="1" indent="-342900">
              <a:buClr>
                <a:schemeClr val="tx1"/>
              </a:buClr>
              <a:buFont typeface="Arial" panose="020B0604020202020204" pitchFamily="34" charset="0"/>
              <a:buChar char="•"/>
            </a:pPr>
            <a:r>
              <a:rPr lang="en-US" sz="2400" dirty="0">
                <a:solidFill>
                  <a:schemeClr val="tx1"/>
                </a:solidFill>
                <a:latin typeface="+mn-lt"/>
              </a:rPr>
              <a:t>Determine what offended Complainant</a:t>
            </a:r>
          </a:p>
          <a:p>
            <a:pPr lvl="1" indent="-342900">
              <a:buClr>
                <a:schemeClr val="tx1"/>
              </a:buClr>
              <a:buFont typeface="Arial" panose="020B0604020202020204" pitchFamily="34" charset="0"/>
              <a:buChar char="•"/>
            </a:pPr>
            <a:r>
              <a:rPr lang="en-US" sz="2400" dirty="0">
                <a:solidFill>
                  <a:schemeClr val="tx1"/>
                </a:solidFill>
                <a:latin typeface="+mn-lt"/>
              </a:rPr>
              <a:t>Impact on Complainant</a:t>
            </a:r>
          </a:p>
          <a:p>
            <a:pPr lvl="1" indent="-342900">
              <a:buClr>
                <a:schemeClr val="tx1"/>
              </a:buClr>
              <a:buFont typeface="Arial" panose="020B0604020202020204" pitchFamily="34" charset="0"/>
              <a:buChar char="•"/>
            </a:pPr>
            <a:r>
              <a:rPr lang="en-US" sz="2400" dirty="0">
                <a:solidFill>
                  <a:schemeClr val="tx1"/>
                </a:solidFill>
                <a:latin typeface="+mn-lt"/>
              </a:rPr>
              <a:t>Discuss complainant’s response</a:t>
            </a:r>
          </a:p>
          <a:p>
            <a:pPr lvl="1" indent="-342900">
              <a:buClr>
                <a:schemeClr val="tx1"/>
              </a:buClr>
              <a:buFont typeface="Arial" panose="020B0604020202020204" pitchFamily="34" charset="0"/>
              <a:buChar char="•"/>
            </a:pPr>
            <a:r>
              <a:rPr lang="en-US" sz="2400" dirty="0">
                <a:solidFill>
                  <a:schemeClr val="tx1"/>
                </a:solidFill>
                <a:latin typeface="+mn-lt"/>
              </a:rPr>
              <a:t>Identify Witnesses</a:t>
            </a:r>
          </a:p>
          <a:p>
            <a:pPr lvl="1" indent="-342900">
              <a:buClr>
                <a:schemeClr val="tx1"/>
              </a:buClr>
              <a:buFont typeface="Arial" panose="020B0604020202020204" pitchFamily="34" charset="0"/>
              <a:buChar char="•"/>
            </a:pPr>
            <a:r>
              <a:rPr lang="en-US" sz="2400" dirty="0">
                <a:solidFill>
                  <a:schemeClr val="tx1"/>
                </a:solidFill>
                <a:latin typeface="+mn-lt"/>
              </a:rPr>
              <a:t>What relief is being requested</a:t>
            </a:r>
          </a:p>
          <a:p>
            <a:pPr lvl="1"/>
            <a:endParaRPr lang="en-US" sz="2000" dirty="0">
              <a:solidFill>
                <a:schemeClr val="tx1"/>
              </a:solidFill>
              <a:latin typeface="+mn-lt"/>
            </a:endParaRPr>
          </a:p>
        </p:txBody>
      </p:sp>
    </p:spTree>
    <p:extLst>
      <p:ext uri="{BB962C8B-B14F-4D97-AF65-F5344CB8AC3E}">
        <p14:creationId xmlns:p14="http://schemas.microsoft.com/office/powerpoint/2010/main" val="3860856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60323" y="843116"/>
            <a:ext cx="6607276" cy="782938"/>
          </a:xfrm>
        </p:spPr>
        <p:txBody>
          <a:bodyPr>
            <a:normAutofit/>
          </a:bodyPr>
          <a:lstStyle/>
          <a:p>
            <a:r>
              <a:rPr lang="en-US" sz="4400" b="1" dirty="0">
                <a:solidFill>
                  <a:schemeClr val="tx1"/>
                </a:solidFill>
              </a:rPr>
              <a:t>Other Interviews</a:t>
            </a:r>
          </a:p>
        </p:txBody>
      </p:sp>
      <p:sp>
        <p:nvSpPr>
          <p:cNvPr id="3" name="Content Placeholder 2"/>
          <p:cNvSpPr>
            <a:spLocks noGrp="1"/>
          </p:cNvSpPr>
          <p:nvPr>
            <p:ph type="body" sz="quarter" idx="10"/>
          </p:nvPr>
        </p:nvSpPr>
        <p:spPr>
          <a:xfrm>
            <a:off x="860323" y="1967793"/>
            <a:ext cx="6095999" cy="4267200"/>
          </a:xfrm>
        </p:spPr>
        <p:txBody>
          <a:bodyPr>
            <a:normAutofit lnSpcReduction="10000"/>
          </a:bodyPr>
          <a:lstStyle/>
          <a:p>
            <a:pPr marL="0" lvl="1"/>
            <a:r>
              <a:rPr lang="en-US" sz="2000" dirty="0">
                <a:solidFill>
                  <a:schemeClr val="tx1"/>
                </a:solidFill>
                <a:latin typeface="+mn-lt"/>
              </a:rPr>
              <a:t>Potential witnesses named by Complainant</a:t>
            </a:r>
          </a:p>
          <a:p>
            <a:pPr marL="800100" lvl="2" indent="-342900">
              <a:buClrTx/>
              <a:buFont typeface="Arial" panose="020B0604020202020204" pitchFamily="34" charset="0"/>
              <a:buChar char="•"/>
            </a:pPr>
            <a:r>
              <a:rPr lang="en-US" sz="2000" dirty="0">
                <a:solidFill>
                  <a:schemeClr val="tx1"/>
                </a:solidFill>
                <a:latin typeface="+mn-lt"/>
              </a:rPr>
              <a:t>Purpose for interview – investigating allegations against {Individual}</a:t>
            </a:r>
          </a:p>
          <a:p>
            <a:pPr marL="800100" lvl="2" indent="-342900">
              <a:buClrTx/>
              <a:buFont typeface="Arial" panose="020B0604020202020204" pitchFamily="34" charset="0"/>
              <a:buChar char="•"/>
            </a:pPr>
            <a:r>
              <a:rPr lang="en-US" sz="2000" dirty="0">
                <a:solidFill>
                  <a:schemeClr val="tx1"/>
                </a:solidFill>
                <a:latin typeface="+mn-lt"/>
              </a:rPr>
              <a:t>Complainant indicated you might have information</a:t>
            </a:r>
          </a:p>
          <a:p>
            <a:pPr marL="800100" lvl="2" indent="-342900">
              <a:buClrTx/>
              <a:buFont typeface="Arial" panose="020B0604020202020204" pitchFamily="34" charset="0"/>
              <a:buChar char="•"/>
            </a:pPr>
            <a:r>
              <a:rPr lang="en-US" sz="2000" dirty="0">
                <a:solidFill>
                  <a:schemeClr val="tx1"/>
                </a:solidFill>
                <a:latin typeface="+mn-lt"/>
              </a:rPr>
              <a:t>Who/when/why/how of what you did or did not witness or hear</a:t>
            </a:r>
          </a:p>
          <a:p>
            <a:pPr marL="800100" lvl="2" indent="-342900">
              <a:buClrTx/>
              <a:buFont typeface="Arial" panose="020B0604020202020204" pitchFamily="34" charset="0"/>
              <a:buChar char="•"/>
            </a:pPr>
            <a:r>
              <a:rPr lang="en-US" sz="2000" dirty="0">
                <a:solidFill>
                  <a:schemeClr val="tx1"/>
                </a:solidFill>
                <a:latin typeface="+mn-lt"/>
              </a:rPr>
              <a:t>Ask that they not discuss the interview (NDA)</a:t>
            </a:r>
          </a:p>
          <a:p>
            <a:pPr marL="800100" lvl="2" indent="-342900">
              <a:buClrTx/>
              <a:buFont typeface="Arial" panose="020B0604020202020204" pitchFamily="34" charset="0"/>
              <a:buChar char="•"/>
            </a:pPr>
            <a:r>
              <a:rPr lang="en-US" sz="2000" dirty="0">
                <a:solidFill>
                  <a:schemeClr val="tx1"/>
                </a:solidFill>
                <a:latin typeface="+mn-lt"/>
              </a:rPr>
              <a:t>Explain no retaliation for telling the truth</a:t>
            </a:r>
          </a:p>
          <a:p>
            <a:r>
              <a:rPr lang="en-US" sz="2000" dirty="0">
                <a:solidFill>
                  <a:schemeClr val="tx1"/>
                </a:solidFill>
                <a:latin typeface="+mn-lt"/>
              </a:rPr>
              <a:t>In closing</a:t>
            </a:r>
          </a:p>
          <a:p>
            <a:pPr marL="800100" lvl="2" indent="-342900">
              <a:lnSpc>
                <a:spcPct val="100000"/>
              </a:lnSpc>
              <a:buClrTx/>
              <a:buFont typeface="Arial" panose="020B0604020202020204" pitchFamily="34" charset="0"/>
              <a:buChar char="•"/>
            </a:pPr>
            <a:r>
              <a:rPr lang="en-US" sz="2000" dirty="0">
                <a:solidFill>
                  <a:schemeClr val="tx1"/>
                </a:solidFill>
                <a:latin typeface="+mn-lt"/>
              </a:rPr>
              <a:t>Any other information?</a:t>
            </a:r>
          </a:p>
          <a:p>
            <a:pPr marL="800100" lvl="2" indent="-342900">
              <a:lnSpc>
                <a:spcPct val="100000"/>
              </a:lnSpc>
              <a:buClrTx/>
              <a:buFont typeface="Arial" panose="020B0604020202020204" pitchFamily="34" charset="0"/>
              <a:buChar char="•"/>
            </a:pPr>
            <a:r>
              <a:rPr lang="en-US" sz="2000" dirty="0">
                <a:solidFill>
                  <a:schemeClr val="tx1"/>
                </a:solidFill>
                <a:latin typeface="+mn-lt"/>
              </a:rPr>
              <a:t>Contact me if you remember anything, or if observe anything relevant. </a:t>
            </a:r>
          </a:p>
          <a:p>
            <a:pPr lvl="1"/>
            <a:endParaRPr lang="en-US" dirty="0">
              <a:solidFill>
                <a:schemeClr val="tx1"/>
              </a:solidFill>
            </a:endParaRPr>
          </a:p>
        </p:txBody>
      </p:sp>
    </p:spTree>
    <p:extLst>
      <p:ext uri="{BB962C8B-B14F-4D97-AF65-F5344CB8AC3E}">
        <p14:creationId xmlns:p14="http://schemas.microsoft.com/office/powerpoint/2010/main" val="2637386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329" y="849219"/>
            <a:ext cx="7215835" cy="782938"/>
          </a:xfrm>
        </p:spPr>
        <p:txBody>
          <a:bodyPr>
            <a:noAutofit/>
          </a:bodyPr>
          <a:lstStyle/>
          <a:p>
            <a:r>
              <a:rPr lang="en-US" sz="4400" b="1" dirty="0">
                <a:solidFill>
                  <a:schemeClr val="tx1"/>
                </a:solidFill>
              </a:rPr>
              <a:t>Respondent Interview</a:t>
            </a:r>
          </a:p>
        </p:txBody>
      </p:sp>
      <p:sp>
        <p:nvSpPr>
          <p:cNvPr id="3" name="Content Placeholder 2"/>
          <p:cNvSpPr>
            <a:spLocks noGrp="1"/>
          </p:cNvSpPr>
          <p:nvPr>
            <p:ph type="body" sz="quarter" idx="10"/>
          </p:nvPr>
        </p:nvSpPr>
        <p:spPr>
          <a:xfrm>
            <a:off x="801329" y="2108199"/>
            <a:ext cx="7401527" cy="4125269"/>
          </a:xfrm>
        </p:spPr>
        <p:txBody>
          <a:bodyPr>
            <a:normAutofit/>
          </a:bodyPr>
          <a:lstStyle/>
          <a:p>
            <a:pPr marL="460375" lvl="1" indent="-342900">
              <a:buFont typeface="Arial" panose="020B0604020202020204" pitchFamily="34" charset="0"/>
              <a:buChar char="•"/>
            </a:pPr>
            <a:r>
              <a:rPr lang="en-US" sz="2400" dirty="0">
                <a:solidFill>
                  <a:schemeClr val="tx1"/>
                </a:solidFill>
                <a:latin typeface="+mn-lt"/>
              </a:rPr>
              <a:t>Define the allegation at issue</a:t>
            </a:r>
          </a:p>
          <a:p>
            <a:pPr marL="460375" lvl="1" indent="-342900">
              <a:buFont typeface="Arial" panose="020B0604020202020204" pitchFamily="34" charset="0"/>
              <a:buChar char="•"/>
            </a:pPr>
            <a:r>
              <a:rPr lang="en-US" sz="2400" dirty="0">
                <a:solidFill>
                  <a:schemeClr val="tx1"/>
                </a:solidFill>
                <a:latin typeface="+mn-lt"/>
              </a:rPr>
              <a:t>Ask to identify situations where he/she harassed others or engaged in behavior in violation of rule</a:t>
            </a:r>
          </a:p>
          <a:p>
            <a:pPr marL="460375" lvl="1" indent="-342900">
              <a:buFont typeface="Arial" panose="020B0604020202020204" pitchFamily="34" charset="0"/>
              <a:buChar char="•"/>
            </a:pPr>
            <a:r>
              <a:rPr lang="en-US" sz="2400" dirty="0">
                <a:solidFill>
                  <a:schemeClr val="tx1"/>
                </a:solidFill>
                <a:latin typeface="+mn-lt"/>
              </a:rPr>
              <a:t>Confront with general allegations</a:t>
            </a:r>
          </a:p>
          <a:p>
            <a:pPr marL="460375" lvl="1" indent="-342900">
              <a:buFont typeface="Arial" panose="020B0604020202020204" pitchFamily="34" charset="0"/>
              <a:buChar char="•"/>
            </a:pPr>
            <a:r>
              <a:rPr lang="en-US" sz="2400" dirty="0">
                <a:solidFill>
                  <a:schemeClr val="tx1"/>
                </a:solidFill>
                <a:latin typeface="+mn-lt"/>
              </a:rPr>
              <a:t>Confront with more specifics</a:t>
            </a:r>
          </a:p>
          <a:p>
            <a:pPr marL="460375" lvl="2" indent="-342900">
              <a:buFont typeface="Arial" panose="020B0604020202020204" pitchFamily="34" charset="0"/>
              <a:buChar char="•"/>
            </a:pPr>
            <a:r>
              <a:rPr lang="en-US" sz="2400" b="1" dirty="0">
                <a:solidFill>
                  <a:schemeClr val="tx1"/>
                </a:solidFill>
                <a:latin typeface="+mn-lt"/>
              </a:rPr>
              <a:t>Note responses</a:t>
            </a:r>
          </a:p>
          <a:p>
            <a:pPr marL="460375" lvl="1" indent="-342900">
              <a:buFont typeface="Arial" panose="020B0604020202020204" pitchFamily="34" charset="0"/>
              <a:buChar char="•"/>
            </a:pPr>
            <a:r>
              <a:rPr lang="en-US" sz="2400" dirty="0">
                <a:solidFill>
                  <a:schemeClr val="tx1"/>
                </a:solidFill>
                <a:latin typeface="+mn-lt"/>
              </a:rPr>
              <a:t>Permit him/her to offer evidence/witnesses</a:t>
            </a:r>
          </a:p>
          <a:p>
            <a:pPr marL="460375" lvl="1" indent="-342900">
              <a:buFont typeface="Arial" panose="020B0604020202020204" pitchFamily="34" charset="0"/>
              <a:buChar char="•"/>
            </a:pPr>
            <a:r>
              <a:rPr lang="en-US" sz="2400" dirty="0">
                <a:solidFill>
                  <a:schemeClr val="tx1"/>
                </a:solidFill>
                <a:latin typeface="+mn-lt"/>
              </a:rPr>
              <a:t>Ask that they not discuss the interview (NDA)</a:t>
            </a:r>
          </a:p>
          <a:p>
            <a:pPr marL="460375" lvl="1" indent="-342900">
              <a:buFont typeface="Arial" panose="020B0604020202020204" pitchFamily="34" charset="0"/>
              <a:buChar char="•"/>
            </a:pPr>
            <a:r>
              <a:rPr lang="en-US" sz="2400" dirty="0">
                <a:solidFill>
                  <a:schemeClr val="tx1"/>
                </a:solidFill>
                <a:latin typeface="+mn-lt"/>
              </a:rPr>
              <a:t>Explain no retaliation against complainant</a:t>
            </a:r>
          </a:p>
        </p:txBody>
      </p:sp>
    </p:spTree>
    <p:extLst>
      <p:ext uri="{BB962C8B-B14F-4D97-AF65-F5344CB8AC3E}">
        <p14:creationId xmlns:p14="http://schemas.microsoft.com/office/powerpoint/2010/main" val="1468784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3284" y="808703"/>
            <a:ext cx="5813322" cy="782938"/>
          </a:xfrm>
        </p:spPr>
        <p:txBody>
          <a:bodyPr>
            <a:normAutofit/>
          </a:bodyPr>
          <a:lstStyle/>
          <a:p>
            <a:r>
              <a:rPr lang="en-US" sz="4400" b="1" dirty="0">
                <a:solidFill>
                  <a:schemeClr val="tx1"/>
                </a:solidFill>
              </a:rPr>
              <a:t>Other Interviews</a:t>
            </a:r>
          </a:p>
        </p:txBody>
      </p:sp>
      <p:sp>
        <p:nvSpPr>
          <p:cNvPr id="3" name="Content Placeholder 2"/>
          <p:cNvSpPr>
            <a:spLocks noGrp="1"/>
          </p:cNvSpPr>
          <p:nvPr>
            <p:ph type="body" sz="quarter" idx="10"/>
          </p:nvPr>
        </p:nvSpPr>
        <p:spPr>
          <a:xfrm>
            <a:off x="833284" y="2243989"/>
            <a:ext cx="7124471" cy="4245999"/>
          </a:xfrm>
        </p:spPr>
        <p:txBody>
          <a:bodyPr>
            <a:normAutofit fontScale="47500" lnSpcReduction="20000"/>
          </a:bodyPr>
          <a:lstStyle/>
          <a:p>
            <a:pPr marL="685800" lvl="1" indent="-685800">
              <a:buClr>
                <a:schemeClr val="tx1"/>
              </a:buClr>
              <a:buFont typeface="Arial" panose="020B0604020202020204" pitchFamily="34" charset="0"/>
              <a:buChar char="•"/>
            </a:pPr>
            <a:r>
              <a:rPr lang="en-US" sz="5100" dirty="0">
                <a:solidFill>
                  <a:schemeClr val="tx1"/>
                </a:solidFill>
                <a:latin typeface="+mn-lt"/>
              </a:rPr>
              <a:t>Potential witnesses named by Respondent</a:t>
            </a:r>
          </a:p>
          <a:p>
            <a:pPr marL="1028700" lvl="1" indent="-685800">
              <a:buClr>
                <a:schemeClr val="tx1"/>
              </a:buClr>
              <a:buFont typeface="Arial" panose="020B0604020202020204" pitchFamily="34" charset="0"/>
              <a:buChar char="•"/>
            </a:pPr>
            <a:r>
              <a:rPr lang="en-US" sz="5100" dirty="0">
                <a:solidFill>
                  <a:schemeClr val="tx1"/>
                </a:solidFill>
                <a:latin typeface="+mn-lt"/>
              </a:rPr>
              <a:t>Same general questions as other witnesses</a:t>
            </a:r>
          </a:p>
          <a:p>
            <a:pPr marL="1028700" lvl="1" indent="-685800">
              <a:buClr>
                <a:schemeClr val="tx1"/>
              </a:buClr>
              <a:buFont typeface="Arial" panose="020B0604020202020204" pitchFamily="34" charset="0"/>
              <a:buChar char="•"/>
            </a:pPr>
            <a:r>
              <a:rPr lang="en-US" sz="5100" dirty="0">
                <a:solidFill>
                  <a:schemeClr val="tx1"/>
                </a:solidFill>
                <a:latin typeface="+mn-lt"/>
              </a:rPr>
              <a:t>Ask that they not discuss the interview (NDA)</a:t>
            </a:r>
          </a:p>
          <a:p>
            <a:pPr marL="1028700" lvl="1" indent="-685800">
              <a:buClr>
                <a:schemeClr val="tx1"/>
              </a:buClr>
              <a:buFont typeface="Arial" panose="020B0604020202020204" pitchFamily="34" charset="0"/>
              <a:buChar char="•"/>
            </a:pPr>
            <a:r>
              <a:rPr lang="en-US" sz="5100" dirty="0">
                <a:solidFill>
                  <a:schemeClr val="tx1"/>
                </a:solidFill>
                <a:latin typeface="+mn-lt"/>
              </a:rPr>
              <a:t>Explain no retaliation against complainant</a:t>
            </a:r>
          </a:p>
          <a:p>
            <a:pPr marL="1028700" lvl="1" indent="-685800">
              <a:buClr>
                <a:schemeClr val="tx1"/>
              </a:buClr>
              <a:buFont typeface="Arial" panose="020B0604020202020204" pitchFamily="34" charset="0"/>
              <a:buChar char="•"/>
            </a:pPr>
            <a:endParaRPr lang="en-US" sz="5100" dirty="0">
              <a:solidFill>
                <a:schemeClr val="tx1"/>
              </a:solidFill>
              <a:latin typeface="+mn-lt"/>
            </a:endParaRPr>
          </a:p>
          <a:p>
            <a:pPr marL="685800" indent="-685800">
              <a:buClr>
                <a:schemeClr val="tx1"/>
              </a:buClr>
              <a:buFont typeface="Arial" panose="020B0604020202020204" pitchFamily="34" charset="0"/>
              <a:buChar char="•"/>
            </a:pPr>
            <a:r>
              <a:rPr lang="en-US" sz="5100" dirty="0">
                <a:solidFill>
                  <a:schemeClr val="tx1"/>
                </a:solidFill>
                <a:latin typeface="+mn-lt"/>
              </a:rPr>
              <a:t>Complainant and/or Respondent (Follow Up)</a:t>
            </a:r>
          </a:p>
          <a:p>
            <a:pPr marL="1028700" lvl="1" indent="-685800">
              <a:buClr>
                <a:schemeClr val="tx1"/>
              </a:buClr>
              <a:buFont typeface="Arial" panose="020B0604020202020204" pitchFamily="34" charset="0"/>
              <a:buChar char="•"/>
            </a:pPr>
            <a:r>
              <a:rPr lang="en-US" sz="5100" dirty="0">
                <a:solidFill>
                  <a:schemeClr val="tx1"/>
                </a:solidFill>
                <a:latin typeface="+mn-lt"/>
              </a:rPr>
              <a:t>If necessary</a:t>
            </a:r>
          </a:p>
          <a:p>
            <a:pPr marL="1028700" lvl="1" indent="-685800">
              <a:buClr>
                <a:schemeClr val="tx1"/>
              </a:buClr>
              <a:buFont typeface="Arial" panose="020B0604020202020204" pitchFamily="34" charset="0"/>
              <a:buChar char="•"/>
            </a:pPr>
            <a:r>
              <a:rPr lang="en-US" sz="5100" dirty="0">
                <a:solidFill>
                  <a:schemeClr val="tx1"/>
                </a:solidFill>
                <a:latin typeface="+mn-lt"/>
              </a:rPr>
              <a:t>Clarify allegations and inconsistencies</a:t>
            </a:r>
          </a:p>
          <a:p>
            <a:pPr marL="1028700" lvl="1" indent="-685800">
              <a:buClr>
                <a:schemeClr val="tx1"/>
              </a:buClr>
              <a:buFont typeface="Arial" panose="020B0604020202020204" pitchFamily="34" charset="0"/>
              <a:buChar char="•"/>
            </a:pPr>
            <a:r>
              <a:rPr lang="en-US" sz="5100" dirty="0">
                <a:solidFill>
                  <a:schemeClr val="tx1"/>
                </a:solidFill>
                <a:latin typeface="+mn-lt"/>
              </a:rPr>
              <a:t>Gather additional information</a:t>
            </a:r>
          </a:p>
          <a:p>
            <a:pPr marL="628650" lvl="1" indent="-285750">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2852784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426" y="710894"/>
            <a:ext cx="6754835" cy="1292428"/>
          </a:xfrm>
        </p:spPr>
        <p:txBody>
          <a:bodyPr>
            <a:noAutofit/>
          </a:bodyPr>
          <a:lstStyle/>
          <a:p>
            <a:r>
              <a:rPr lang="en-US" sz="4400" b="1" dirty="0">
                <a:solidFill>
                  <a:schemeClr val="tx1"/>
                </a:solidFill>
              </a:rPr>
              <a:t>Review of Records and Evidence</a:t>
            </a:r>
          </a:p>
        </p:txBody>
      </p:sp>
      <p:sp>
        <p:nvSpPr>
          <p:cNvPr id="3" name="Content Placeholder 2"/>
          <p:cNvSpPr>
            <a:spLocks noGrp="1"/>
          </p:cNvSpPr>
          <p:nvPr>
            <p:ph type="body" sz="quarter" idx="10"/>
          </p:nvPr>
        </p:nvSpPr>
        <p:spPr>
          <a:xfrm>
            <a:off x="1059426" y="2372777"/>
            <a:ext cx="6329665" cy="3429000"/>
          </a:xfrm>
        </p:spPr>
        <p:txBody>
          <a:bodyPr>
            <a:normAutofit/>
          </a:bodyPr>
          <a:lstStyle/>
          <a:p>
            <a:r>
              <a:rPr lang="en-US" sz="2400" dirty="0">
                <a:solidFill>
                  <a:schemeClr val="tx1"/>
                </a:solidFill>
                <a:latin typeface="+mn-lt"/>
              </a:rPr>
              <a:t>Review Personnel/Student Files</a:t>
            </a:r>
          </a:p>
          <a:p>
            <a:pPr lvl="1"/>
            <a:r>
              <a:rPr lang="en-US" sz="2400" dirty="0">
                <a:solidFill>
                  <a:schemeClr val="tx1"/>
                </a:solidFill>
                <a:latin typeface="+mn-lt"/>
              </a:rPr>
              <a:t>Look for patterns</a:t>
            </a:r>
          </a:p>
          <a:p>
            <a:pPr lvl="1"/>
            <a:r>
              <a:rPr lang="en-US" sz="2400" dirty="0">
                <a:solidFill>
                  <a:schemeClr val="tx1"/>
                </a:solidFill>
                <a:latin typeface="+mn-lt"/>
              </a:rPr>
              <a:t>Prior relationships</a:t>
            </a:r>
          </a:p>
          <a:p>
            <a:r>
              <a:rPr lang="en-US" sz="2400" dirty="0">
                <a:solidFill>
                  <a:schemeClr val="tx1"/>
                </a:solidFill>
                <a:latin typeface="+mn-lt"/>
              </a:rPr>
              <a:t>Review other Contemporaneous Evidence</a:t>
            </a:r>
          </a:p>
          <a:p>
            <a:pPr lvl="1"/>
            <a:r>
              <a:rPr lang="en-US" sz="2400" dirty="0">
                <a:solidFill>
                  <a:schemeClr val="tx1"/>
                </a:solidFill>
                <a:latin typeface="+mn-lt"/>
              </a:rPr>
              <a:t>Video</a:t>
            </a:r>
          </a:p>
          <a:p>
            <a:pPr lvl="1"/>
            <a:r>
              <a:rPr lang="en-US" sz="2400" dirty="0">
                <a:solidFill>
                  <a:schemeClr val="tx1"/>
                </a:solidFill>
                <a:latin typeface="+mn-lt"/>
              </a:rPr>
              <a:t>Log Sheets</a:t>
            </a:r>
          </a:p>
          <a:p>
            <a:pPr lvl="1"/>
            <a:r>
              <a:rPr lang="en-US" sz="2400" dirty="0">
                <a:solidFill>
                  <a:schemeClr val="tx1"/>
                </a:solidFill>
                <a:latin typeface="+mn-lt"/>
              </a:rPr>
              <a:t>Phone and e-mail records</a:t>
            </a:r>
          </a:p>
          <a:p>
            <a:pPr lvl="1"/>
            <a:r>
              <a:rPr lang="en-US" sz="2400" dirty="0">
                <a:solidFill>
                  <a:schemeClr val="tx1"/>
                </a:solidFill>
                <a:latin typeface="+mn-lt"/>
              </a:rPr>
              <a:t>Records made at the time of allegations</a:t>
            </a:r>
          </a:p>
          <a:p>
            <a:pPr lvl="1"/>
            <a:endParaRPr lang="en-US" sz="2000" dirty="0">
              <a:solidFill>
                <a:schemeClr val="tx1"/>
              </a:solidFill>
            </a:endParaRPr>
          </a:p>
        </p:txBody>
      </p:sp>
    </p:spTree>
    <p:extLst>
      <p:ext uri="{BB962C8B-B14F-4D97-AF65-F5344CB8AC3E}">
        <p14:creationId xmlns:p14="http://schemas.microsoft.com/office/powerpoint/2010/main" val="398367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9651" y="827731"/>
            <a:ext cx="7064477" cy="782938"/>
          </a:xfrm>
        </p:spPr>
        <p:txBody>
          <a:bodyPr>
            <a:noAutofit/>
          </a:bodyPr>
          <a:lstStyle/>
          <a:p>
            <a:r>
              <a:rPr lang="en-US" sz="4400" b="1" dirty="0">
                <a:solidFill>
                  <a:schemeClr val="tx1"/>
                </a:solidFill>
              </a:rPr>
              <a:t>Analyzing the Evidence</a:t>
            </a:r>
          </a:p>
        </p:txBody>
      </p:sp>
      <p:sp>
        <p:nvSpPr>
          <p:cNvPr id="3" name="Content Placeholder 2"/>
          <p:cNvSpPr>
            <a:spLocks noGrp="1"/>
          </p:cNvSpPr>
          <p:nvPr>
            <p:ph type="body" sz="quarter" idx="10"/>
          </p:nvPr>
        </p:nvSpPr>
        <p:spPr>
          <a:xfrm>
            <a:off x="983751" y="2170098"/>
            <a:ext cx="6913339" cy="4156810"/>
          </a:xfrm>
        </p:spPr>
        <p:txBody>
          <a:bodyPr>
            <a:noAutofit/>
          </a:bodyPr>
          <a:lstStyle/>
          <a:p>
            <a:r>
              <a:rPr lang="en-US" sz="2400" dirty="0">
                <a:solidFill>
                  <a:schemeClr val="tx1"/>
                </a:solidFill>
                <a:latin typeface="+mn-lt"/>
              </a:rPr>
              <a:t>Credibility Decisions</a:t>
            </a:r>
          </a:p>
          <a:p>
            <a:pPr lvl="1"/>
            <a:r>
              <a:rPr lang="en-US" sz="2400" dirty="0">
                <a:solidFill>
                  <a:schemeClr val="tx1"/>
                </a:solidFill>
                <a:latin typeface="+mn-lt"/>
              </a:rPr>
              <a:t>Bias</a:t>
            </a:r>
          </a:p>
          <a:p>
            <a:pPr lvl="1"/>
            <a:r>
              <a:rPr lang="en-US" sz="2400" dirty="0">
                <a:solidFill>
                  <a:schemeClr val="tx1"/>
                </a:solidFill>
                <a:latin typeface="+mn-lt"/>
              </a:rPr>
              <a:t>History of Similar Conduct</a:t>
            </a:r>
          </a:p>
          <a:p>
            <a:pPr lvl="1"/>
            <a:r>
              <a:rPr lang="en-US" sz="2400" dirty="0">
                <a:solidFill>
                  <a:schemeClr val="tx1"/>
                </a:solidFill>
                <a:latin typeface="+mn-lt"/>
              </a:rPr>
              <a:t>Corroboration</a:t>
            </a:r>
          </a:p>
          <a:p>
            <a:pPr lvl="1"/>
            <a:r>
              <a:rPr lang="en-US" sz="2400" dirty="0">
                <a:solidFill>
                  <a:schemeClr val="tx1"/>
                </a:solidFill>
                <a:latin typeface="+mn-lt"/>
              </a:rPr>
              <a:t>Other Discipline</a:t>
            </a:r>
          </a:p>
          <a:p>
            <a:pPr lvl="1"/>
            <a:r>
              <a:rPr lang="en-US" sz="2400" dirty="0">
                <a:solidFill>
                  <a:schemeClr val="tx1"/>
                </a:solidFill>
                <a:latin typeface="+mn-lt"/>
              </a:rPr>
              <a:t>Eye contact, voice tone, demeanor during interviews.</a:t>
            </a:r>
          </a:p>
          <a:p>
            <a:r>
              <a:rPr lang="en-US" sz="2400" dirty="0">
                <a:solidFill>
                  <a:schemeClr val="tx1"/>
                </a:solidFill>
                <a:latin typeface="+mn-lt"/>
              </a:rPr>
              <a:t>Determine if Substantiated</a:t>
            </a:r>
          </a:p>
          <a:p>
            <a:pPr lvl="1"/>
            <a:r>
              <a:rPr lang="en-US" sz="2400" dirty="0">
                <a:solidFill>
                  <a:schemeClr val="tx1"/>
                </a:solidFill>
                <a:latin typeface="+mn-lt"/>
              </a:rPr>
              <a:t>Review notes, statements and other evidence</a:t>
            </a:r>
          </a:p>
        </p:txBody>
      </p:sp>
    </p:spTree>
    <p:extLst>
      <p:ext uri="{BB962C8B-B14F-4D97-AF65-F5344CB8AC3E}">
        <p14:creationId xmlns:p14="http://schemas.microsoft.com/office/powerpoint/2010/main" val="2746292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chemeClr val="tx1"/>
                </a:solidFill>
                <a:latin typeface="Georgia" panose="02040502050405020303" pitchFamily="18" charset="0"/>
              </a:rPr>
              <a:t>Inspection and Review of Evidence </a:t>
            </a:r>
          </a:p>
        </p:txBody>
      </p:sp>
      <p:sp>
        <p:nvSpPr>
          <p:cNvPr id="3" name="Content Placeholder 2"/>
          <p:cNvSpPr>
            <a:spLocks noGrp="1"/>
          </p:cNvSpPr>
          <p:nvPr>
            <p:ph idx="1"/>
          </p:nvPr>
        </p:nvSpPr>
        <p:spPr>
          <a:xfrm>
            <a:off x="822959" y="2150534"/>
            <a:ext cx="7543801" cy="4023360"/>
          </a:xfrm>
        </p:spPr>
        <p:txBody>
          <a:bodyPr>
            <a:normAutofit/>
          </a:bodyPr>
          <a:lstStyle/>
          <a:p>
            <a:pPr lvl="0"/>
            <a:r>
              <a:rPr lang="en-US" dirty="0">
                <a:solidFill>
                  <a:schemeClr val="tx1"/>
                </a:solidFill>
                <a:latin typeface="Georgia" panose="02040502050405020303" pitchFamily="18" charset="0"/>
              </a:rPr>
              <a:t>Must provide all evidence, even that not relied upon to the parties for inspection, parties have 10 days to respond</a:t>
            </a:r>
          </a:p>
          <a:p>
            <a:pPr lvl="0"/>
            <a:r>
              <a:rPr lang="en-US" dirty="0">
                <a:solidFill>
                  <a:schemeClr val="tx1"/>
                </a:solidFill>
                <a:latin typeface="Georgia" panose="02040502050405020303" pitchFamily="18" charset="0"/>
              </a:rPr>
              <a:t>Evidence must be “directly related to the allegations”</a:t>
            </a:r>
          </a:p>
          <a:p>
            <a:pPr lvl="1">
              <a:buClrTx/>
              <a:buFont typeface="Arial" panose="020B0604020202020204" pitchFamily="34" charset="0"/>
              <a:buChar char="•"/>
            </a:pPr>
            <a:r>
              <a:rPr lang="en-US" sz="2000" dirty="0">
                <a:solidFill>
                  <a:schemeClr val="tx1"/>
                </a:solidFill>
                <a:latin typeface="Georgia" panose="02040502050405020303" pitchFamily="18" charset="0"/>
              </a:rPr>
              <a:t>Non-treatment records and information, such as a party’s financial or sexual history, must be directly related to the allegations at issue in order to be reviewed by the other party.</a:t>
            </a:r>
          </a:p>
          <a:p>
            <a:pPr lvl="1">
              <a:buClrTx/>
              <a:buFont typeface="Arial" panose="020B0604020202020204" pitchFamily="34" charset="0"/>
              <a:buChar char="•"/>
            </a:pPr>
            <a:r>
              <a:rPr lang="en-US" sz="2000" dirty="0">
                <a:solidFill>
                  <a:schemeClr val="tx1"/>
                </a:solidFill>
                <a:latin typeface="Georgia" panose="02040502050405020303" pitchFamily="18" charset="0"/>
              </a:rPr>
              <a:t>School has discretion on how to provide the evidence.</a:t>
            </a:r>
          </a:p>
          <a:p>
            <a:pPr lvl="1">
              <a:buClrTx/>
              <a:buFont typeface="Arial" panose="020B0604020202020204" pitchFamily="34" charset="0"/>
              <a:buChar char="•"/>
            </a:pPr>
            <a:r>
              <a:rPr lang="en-US" sz="2000" dirty="0">
                <a:solidFill>
                  <a:schemeClr val="tx1"/>
                </a:solidFill>
                <a:latin typeface="Georgia" panose="02040502050405020303" pitchFamily="18" charset="0"/>
              </a:rPr>
              <a:t>May redact information not directly related to the allegations.</a:t>
            </a:r>
          </a:p>
          <a:p>
            <a:pPr lvl="1">
              <a:buClrTx/>
              <a:buFont typeface="Arial" panose="020B0604020202020204" pitchFamily="34" charset="0"/>
              <a:buChar char="•"/>
            </a:pPr>
            <a:r>
              <a:rPr lang="en-US" sz="2000" dirty="0">
                <a:solidFill>
                  <a:schemeClr val="tx1"/>
                </a:solidFill>
                <a:latin typeface="Georgia" panose="02040502050405020303" pitchFamily="18" charset="0"/>
              </a:rPr>
              <a:t>“Confidential” information may not be redacted if directly related to the allegations.</a:t>
            </a:r>
          </a:p>
          <a:p>
            <a:r>
              <a:rPr lang="en-US" dirty="0">
                <a:solidFill>
                  <a:schemeClr val="tx1"/>
                </a:solidFill>
                <a:latin typeface="Georgia" panose="02040502050405020303" pitchFamily="18" charset="0"/>
              </a:rPr>
              <a:t>106.45(b)(5)(vii)</a:t>
            </a:r>
          </a:p>
        </p:txBody>
      </p:sp>
    </p:spTree>
    <p:extLst>
      <p:ext uri="{BB962C8B-B14F-4D97-AF65-F5344CB8AC3E}">
        <p14:creationId xmlns:p14="http://schemas.microsoft.com/office/powerpoint/2010/main" val="1624829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59" y="591127"/>
            <a:ext cx="7543800" cy="832197"/>
          </a:xfrm>
        </p:spPr>
        <p:txBody>
          <a:bodyPr>
            <a:normAutofit/>
          </a:bodyPr>
          <a:lstStyle/>
          <a:p>
            <a:r>
              <a:rPr lang="en-US" sz="4400" b="1" dirty="0">
                <a:solidFill>
                  <a:schemeClr val="tx1"/>
                </a:solidFill>
                <a:latin typeface="Georgia" panose="02040502050405020303" pitchFamily="18" charset="0"/>
              </a:rPr>
              <a:t>Investigative Report</a:t>
            </a:r>
          </a:p>
        </p:txBody>
      </p:sp>
      <p:sp>
        <p:nvSpPr>
          <p:cNvPr id="3" name="Content Placeholder 2"/>
          <p:cNvSpPr>
            <a:spLocks noGrp="1"/>
          </p:cNvSpPr>
          <p:nvPr>
            <p:ph idx="1"/>
          </p:nvPr>
        </p:nvSpPr>
        <p:spPr>
          <a:xfrm>
            <a:off x="822959" y="1878062"/>
            <a:ext cx="7543801" cy="4388811"/>
          </a:xfrm>
        </p:spPr>
        <p:txBody>
          <a:bodyPr>
            <a:noAutofit/>
          </a:bodyPr>
          <a:lstStyle/>
          <a:p>
            <a:r>
              <a:rPr lang="en-US" sz="2400" dirty="0">
                <a:solidFill>
                  <a:schemeClr val="tx1"/>
                </a:solidFill>
                <a:latin typeface="Georgia" panose="02040502050405020303" pitchFamily="18" charset="0"/>
              </a:rPr>
              <a:t>“Create an investigative report that fairly summarizes relevant evidence and, </a:t>
            </a:r>
            <a:r>
              <a:rPr lang="en-US" sz="2400" b="1" dirty="0">
                <a:solidFill>
                  <a:schemeClr val="tx1"/>
                </a:solidFill>
                <a:latin typeface="Georgia" panose="02040502050405020303" pitchFamily="18" charset="0"/>
              </a:rPr>
              <a:t>at least 10 days</a:t>
            </a:r>
            <a:r>
              <a:rPr lang="en-US" sz="2400" dirty="0">
                <a:solidFill>
                  <a:schemeClr val="tx1"/>
                </a:solidFill>
                <a:latin typeface="Georgia" panose="02040502050405020303" pitchFamily="18" charset="0"/>
              </a:rPr>
              <a:t> prior to a hearing (if a hearing is required under this section or otherwise provided) or other time of determination regarding responsibility, send to each party and the party’s advisor, if any, the investigative report in an electronic format or a hard copy, </a:t>
            </a:r>
            <a:r>
              <a:rPr lang="en-US" sz="2400" b="1" dirty="0">
                <a:solidFill>
                  <a:schemeClr val="tx1"/>
                </a:solidFill>
                <a:latin typeface="Georgia" panose="02040502050405020303" pitchFamily="18" charset="0"/>
              </a:rPr>
              <a:t>for their review and written response</a:t>
            </a:r>
            <a:r>
              <a:rPr lang="en-US" sz="2400" dirty="0">
                <a:solidFill>
                  <a:schemeClr val="tx1"/>
                </a:solidFill>
                <a:latin typeface="Georgia" panose="02040502050405020303" pitchFamily="18" charset="0"/>
              </a:rPr>
              <a:t>.”</a:t>
            </a:r>
          </a:p>
          <a:p>
            <a:r>
              <a:rPr lang="en-US" sz="2400" dirty="0">
                <a:solidFill>
                  <a:schemeClr val="tx1"/>
                </a:solidFill>
                <a:latin typeface="Georgia" panose="02040502050405020303" pitchFamily="18" charset="0"/>
              </a:rPr>
              <a:t>106.45(b)(5)(vii)</a:t>
            </a:r>
          </a:p>
          <a:p>
            <a:pPr>
              <a:buClrTx/>
              <a:buFont typeface="Arial" panose="020B0604020202020204" pitchFamily="34" charset="0"/>
              <a:buChar char="•"/>
            </a:pPr>
            <a:r>
              <a:rPr lang="en-US" sz="2400" dirty="0">
                <a:solidFill>
                  <a:schemeClr val="tx1"/>
                </a:solidFill>
                <a:latin typeface="Georgia" panose="02040502050405020303" pitchFamily="18" charset="0"/>
              </a:rPr>
              <a:t> The regulations do not proscribe how to incorporate the parties’ response into the final determination. </a:t>
            </a:r>
          </a:p>
        </p:txBody>
      </p:sp>
    </p:spTree>
    <p:extLst>
      <p:ext uri="{BB962C8B-B14F-4D97-AF65-F5344CB8AC3E}">
        <p14:creationId xmlns:p14="http://schemas.microsoft.com/office/powerpoint/2010/main" val="438228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400" b="1" dirty="0">
                <a:latin typeface="Georgia" panose="02040502050405020303" pitchFamily="18" charset="0"/>
              </a:rPr>
              <a:t>Submission of Written Questions</a:t>
            </a:r>
            <a:endParaRPr lang="en-US" sz="4400" b="1" dirty="0">
              <a:solidFill>
                <a:schemeClr val="tx1"/>
              </a:solidFill>
            </a:endParaRPr>
          </a:p>
        </p:txBody>
      </p:sp>
      <p:sp>
        <p:nvSpPr>
          <p:cNvPr id="5" name="TextBox 4">
            <a:extLst>
              <a:ext uri="{FF2B5EF4-FFF2-40B4-BE49-F238E27FC236}">
                <a16:creationId xmlns:a16="http://schemas.microsoft.com/office/drawing/2014/main" id="{242B86BC-A70C-46BE-975F-525E9281EC99}"/>
              </a:ext>
            </a:extLst>
          </p:cNvPr>
          <p:cNvSpPr txBox="1"/>
          <p:nvPr/>
        </p:nvSpPr>
        <p:spPr>
          <a:xfrm>
            <a:off x="822960" y="2101840"/>
            <a:ext cx="7065818" cy="2308324"/>
          </a:xfrm>
          <a:prstGeom prst="rect">
            <a:avLst/>
          </a:prstGeom>
          <a:noFill/>
        </p:spPr>
        <p:txBody>
          <a:bodyPr wrap="square">
            <a:spAutoFit/>
          </a:bodyPr>
          <a:lstStyle/>
          <a:p>
            <a:r>
              <a:rPr lang="en-US" dirty="0">
                <a:latin typeface="Georgia" panose="02040502050405020303" pitchFamily="18" charset="0"/>
              </a:rPr>
              <a:t>After the recipient has sent the investigative report to the parties pursuant to paragraph (b)(5)(vii) of this section and before reaching a determination regarding responsibility</a:t>
            </a:r>
            <a:r>
              <a:rPr lang="en-US" b="1" u="sng" dirty="0">
                <a:latin typeface="Georgia" panose="02040502050405020303" pitchFamily="18" charset="0"/>
              </a:rPr>
              <a:t>, the decision-maker(s</a:t>
            </a:r>
            <a:r>
              <a:rPr lang="en-US" dirty="0">
                <a:latin typeface="Georgia" panose="02040502050405020303" pitchFamily="18" charset="0"/>
              </a:rPr>
              <a:t>) must afford </a:t>
            </a:r>
            <a:r>
              <a:rPr lang="en-US" b="1" u="sng" dirty="0">
                <a:latin typeface="Georgia" panose="02040502050405020303" pitchFamily="18" charset="0"/>
              </a:rPr>
              <a:t>each party the opportunity to submit written, relevant questions</a:t>
            </a:r>
            <a:r>
              <a:rPr lang="en-US" dirty="0">
                <a:latin typeface="Georgia" panose="02040502050405020303" pitchFamily="18" charset="0"/>
              </a:rPr>
              <a:t> that a party wants asked </a:t>
            </a:r>
            <a:r>
              <a:rPr lang="en-US" b="1" u="sng" dirty="0">
                <a:latin typeface="Georgia" panose="02040502050405020303" pitchFamily="18" charset="0"/>
              </a:rPr>
              <a:t>of any party or witness</a:t>
            </a:r>
            <a:r>
              <a:rPr lang="en-US" dirty="0">
                <a:latin typeface="Georgia" panose="02040502050405020303" pitchFamily="18" charset="0"/>
              </a:rPr>
              <a:t>, provide each party with the answers, and allow for additional, </a:t>
            </a:r>
            <a:r>
              <a:rPr lang="en-US" b="1" u="sng" dirty="0">
                <a:latin typeface="Georgia" panose="02040502050405020303" pitchFamily="18" charset="0"/>
              </a:rPr>
              <a:t>limited follow-up </a:t>
            </a:r>
            <a:r>
              <a:rPr lang="en-US" dirty="0">
                <a:latin typeface="Georgia" panose="02040502050405020303" pitchFamily="18" charset="0"/>
              </a:rPr>
              <a:t>questions from each party.</a:t>
            </a:r>
          </a:p>
          <a:p>
            <a:r>
              <a:rPr lang="en-US" dirty="0">
                <a:latin typeface="Georgia" panose="02040502050405020303" pitchFamily="18" charset="0"/>
              </a:rPr>
              <a:t>106.45(b)(6)(ii)</a:t>
            </a:r>
          </a:p>
        </p:txBody>
      </p:sp>
      <p:pic>
        <p:nvPicPr>
          <p:cNvPr id="4" name="Picture 3">
            <a:extLst>
              <a:ext uri="{FF2B5EF4-FFF2-40B4-BE49-F238E27FC236}">
                <a16:creationId xmlns:a16="http://schemas.microsoft.com/office/drawing/2014/main" id="{4BD94629-4BDD-4A08-9059-159423317B6E}"/>
              </a:ext>
            </a:extLst>
          </p:cNvPr>
          <p:cNvPicPr>
            <a:picLocks noChangeAspect="1"/>
          </p:cNvPicPr>
          <p:nvPr/>
        </p:nvPicPr>
        <p:blipFill>
          <a:blip r:embed="rId4"/>
          <a:stretch>
            <a:fillRect/>
          </a:stretch>
        </p:blipFill>
        <p:spPr>
          <a:xfrm>
            <a:off x="935421" y="3990109"/>
            <a:ext cx="7273158" cy="2978932"/>
          </a:xfrm>
          <a:prstGeom prst="rect">
            <a:avLst/>
          </a:prstGeom>
        </p:spPr>
      </p:pic>
    </p:spTree>
    <p:extLst>
      <p:ext uri="{BB962C8B-B14F-4D97-AF65-F5344CB8AC3E}">
        <p14:creationId xmlns:p14="http://schemas.microsoft.com/office/powerpoint/2010/main" val="7290259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30287"/>
            <a:ext cx="7543800" cy="748455"/>
          </a:xfrm>
        </p:spPr>
        <p:txBody>
          <a:bodyPr>
            <a:normAutofit/>
          </a:bodyPr>
          <a:lstStyle/>
          <a:p>
            <a:r>
              <a:rPr lang="en-US" sz="4400" b="1" dirty="0">
                <a:solidFill>
                  <a:schemeClr val="tx1"/>
                </a:solidFill>
                <a:latin typeface="Georgia" panose="02040502050405020303" pitchFamily="18" charset="0"/>
              </a:rPr>
              <a:t>Determination</a:t>
            </a:r>
          </a:p>
        </p:txBody>
      </p:sp>
      <p:sp>
        <p:nvSpPr>
          <p:cNvPr id="3" name="Content Placeholder 2"/>
          <p:cNvSpPr>
            <a:spLocks noGrp="1"/>
          </p:cNvSpPr>
          <p:nvPr>
            <p:ph idx="1"/>
          </p:nvPr>
        </p:nvSpPr>
        <p:spPr>
          <a:xfrm>
            <a:off x="822959" y="1725661"/>
            <a:ext cx="7543801" cy="4592011"/>
          </a:xfrm>
        </p:spPr>
        <p:txBody>
          <a:bodyPr>
            <a:normAutofit fontScale="85000" lnSpcReduction="10000"/>
          </a:bodyPr>
          <a:lstStyle/>
          <a:p>
            <a:r>
              <a:rPr lang="en-US" dirty="0">
                <a:solidFill>
                  <a:schemeClr val="tx1"/>
                </a:solidFill>
                <a:latin typeface="Georgia" panose="02040502050405020303" pitchFamily="18" charset="0"/>
              </a:rPr>
              <a:t>Must include: </a:t>
            </a:r>
          </a:p>
          <a:p>
            <a:pPr>
              <a:buClrTx/>
              <a:buFont typeface="Arial" panose="020B0604020202020204" pitchFamily="34" charset="0"/>
              <a:buChar char="•"/>
            </a:pPr>
            <a:r>
              <a:rPr lang="en-US" dirty="0">
                <a:solidFill>
                  <a:schemeClr val="tx1"/>
                </a:solidFill>
                <a:latin typeface="Georgia" panose="02040502050405020303" pitchFamily="18" charset="0"/>
              </a:rPr>
              <a:t> Identification of the allegations potentially constituting sexual harassment;</a:t>
            </a:r>
          </a:p>
          <a:p>
            <a:pPr>
              <a:buClrTx/>
              <a:buFont typeface="Arial" panose="020B0604020202020204" pitchFamily="34" charset="0"/>
              <a:buChar char="•"/>
            </a:pPr>
            <a:r>
              <a:rPr lang="en-US" dirty="0">
                <a:solidFill>
                  <a:schemeClr val="tx1"/>
                </a:solidFill>
                <a:latin typeface="Georgia" panose="02040502050405020303" pitchFamily="18" charset="0"/>
              </a:rPr>
              <a:t> A description of the procedural steps taken from the receipt of the formal complaint through the determination, including any notifications to the parties, interviews with parties and witnesses, site visits, methods used to gather other evidence, and hearings held;</a:t>
            </a:r>
          </a:p>
          <a:p>
            <a:pPr>
              <a:buClrTx/>
              <a:buFont typeface="Arial" panose="020B0604020202020204" pitchFamily="34" charset="0"/>
              <a:buChar char="•"/>
            </a:pPr>
            <a:r>
              <a:rPr lang="en-US" dirty="0">
                <a:solidFill>
                  <a:schemeClr val="tx1"/>
                </a:solidFill>
                <a:latin typeface="Georgia" panose="02040502050405020303" pitchFamily="18" charset="0"/>
              </a:rPr>
              <a:t> Findings of fact supporting the determination;</a:t>
            </a:r>
          </a:p>
          <a:p>
            <a:pPr>
              <a:buClrTx/>
              <a:buFont typeface="Arial" panose="020B0604020202020204" pitchFamily="34" charset="0"/>
              <a:buChar char="•"/>
            </a:pPr>
            <a:r>
              <a:rPr lang="en-US" dirty="0">
                <a:solidFill>
                  <a:schemeClr val="tx1"/>
                </a:solidFill>
                <a:latin typeface="Georgia" panose="02040502050405020303" pitchFamily="18" charset="0"/>
              </a:rPr>
              <a:t> Conclusions regarding the application of the recipient’s code of conduct to the facts; </a:t>
            </a:r>
          </a:p>
          <a:p>
            <a:pPr>
              <a:buClrTx/>
              <a:buFont typeface="Arial" panose="020B0604020202020204" pitchFamily="34" charset="0"/>
              <a:buChar char="•"/>
            </a:pPr>
            <a:r>
              <a:rPr lang="en-US" dirty="0">
                <a:solidFill>
                  <a:schemeClr val="tx1"/>
                </a:solidFill>
                <a:latin typeface="Georgia" panose="02040502050405020303" pitchFamily="18" charset="0"/>
              </a:rPr>
              <a:t> A statement of, and rationale for, the result as to each allegation, including a determination regarding responsibility, any disciplinary sanctions the recipient imposes on the respondent, and whether remedies designed to restore or preserve equal access to the recipient’s education program or activity will be provided by the recipient to the complainant; and  </a:t>
            </a:r>
          </a:p>
          <a:p>
            <a:pPr>
              <a:buClrTx/>
              <a:buFont typeface="Arial" panose="020B0604020202020204" pitchFamily="34" charset="0"/>
              <a:buChar char="•"/>
            </a:pPr>
            <a:r>
              <a:rPr lang="en-US" dirty="0">
                <a:solidFill>
                  <a:schemeClr val="tx1"/>
                </a:solidFill>
                <a:latin typeface="Georgia" panose="02040502050405020303" pitchFamily="18" charset="0"/>
              </a:rPr>
              <a:t>The recipient’s procedures and permissible bases for the complainant and respondent to appeal.</a:t>
            </a:r>
          </a:p>
        </p:txBody>
      </p:sp>
    </p:spTree>
    <p:extLst>
      <p:ext uri="{BB962C8B-B14F-4D97-AF65-F5344CB8AC3E}">
        <p14:creationId xmlns:p14="http://schemas.microsoft.com/office/powerpoint/2010/main" val="243108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895927"/>
            <a:ext cx="7543800" cy="841434"/>
          </a:xfrm>
        </p:spPr>
        <p:txBody>
          <a:bodyPr>
            <a:normAutofit/>
          </a:bodyPr>
          <a:lstStyle/>
          <a:p>
            <a:r>
              <a:rPr lang="en-US" sz="4400" b="1" dirty="0">
                <a:solidFill>
                  <a:schemeClr val="tx1"/>
                </a:solidFill>
                <a:latin typeface="Georgia" panose="02040502050405020303" pitchFamily="18" charset="0"/>
              </a:rPr>
              <a:t>Optional Hearing </a:t>
            </a:r>
          </a:p>
        </p:txBody>
      </p:sp>
      <p:sp>
        <p:nvSpPr>
          <p:cNvPr id="3" name="Content Placeholder 2"/>
          <p:cNvSpPr>
            <a:spLocks noGrp="1"/>
          </p:cNvSpPr>
          <p:nvPr>
            <p:ph idx="1"/>
          </p:nvPr>
        </p:nvSpPr>
        <p:spPr>
          <a:xfrm>
            <a:off x="822960" y="2252134"/>
            <a:ext cx="7543801" cy="4023360"/>
          </a:xfrm>
        </p:spPr>
        <p:txBody>
          <a:bodyPr>
            <a:normAutofit/>
          </a:bodyPr>
          <a:lstStyle/>
          <a:p>
            <a:pPr>
              <a:buClrTx/>
              <a:buFont typeface="Arial" panose="020B0604020202020204" pitchFamily="34" charset="0"/>
              <a:buChar char="•"/>
            </a:pPr>
            <a:r>
              <a:rPr lang="en-US" sz="2400" dirty="0">
                <a:solidFill>
                  <a:schemeClr val="tx1"/>
                </a:solidFill>
                <a:latin typeface="Georgia" panose="02040502050405020303" pitchFamily="18" charset="0"/>
              </a:rPr>
              <a:t>“For recipients that are elementary and secondary schools, and other recipients that are not postsecondary institutions, the recipient’s grievance process may, but need not, provide for a hearing.”</a:t>
            </a:r>
          </a:p>
          <a:p>
            <a:pPr>
              <a:buClrTx/>
              <a:buFont typeface="Arial" panose="020B0604020202020204" pitchFamily="34" charset="0"/>
              <a:buChar char="•"/>
            </a:pPr>
            <a:r>
              <a:rPr lang="en-US" sz="2400" dirty="0">
                <a:solidFill>
                  <a:schemeClr val="tx1"/>
                </a:solidFill>
                <a:latin typeface="Georgia" panose="02040502050405020303" pitchFamily="18" charset="0"/>
              </a:rPr>
              <a:t>106.45(b)(6)(ii)</a:t>
            </a:r>
          </a:p>
          <a:p>
            <a:pPr>
              <a:buClrTx/>
              <a:buFont typeface="Arial" panose="020B0604020202020204" pitchFamily="34" charset="0"/>
              <a:buChar char="•"/>
            </a:pPr>
            <a:r>
              <a:rPr lang="en-US" sz="2400" dirty="0">
                <a:solidFill>
                  <a:schemeClr val="tx1"/>
                </a:solidFill>
                <a:latin typeface="Georgia" panose="02040502050405020303" pitchFamily="18" charset="0"/>
              </a:rPr>
              <a:t> May, but need not provide a hearing for K-12. </a:t>
            </a:r>
          </a:p>
          <a:p>
            <a:pPr>
              <a:buClrTx/>
              <a:buFont typeface="Arial" panose="020B0604020202020204" pitchFamily="34" charset="0"/>
              <a:buChar char="•"/>
            </a:pPr>
            <a:r>
              <a:rPr lang="en-US" sz="2400" dirty="0">
                <a:solidFill>
                  <a:schemeClr val="tx1"/>
                </a:solidFill>
                <a:latin typeface="Georgia" panose="02040502050405020303" pitchFamily="18" charset="0"/>
              </a:rPr>
              <a:t> Footnote in comments indicate decision to hold a hearing could be made on a case-by-case basis. </a:t>
            </a:r>
          </a:p>
        </p:txBody>
      </p:sp>
    </p:spTree>
    <p:extLst>
      <p:ext uri="{BB962C8B-B14F-4D97-AF65-F5344CB8AC3E}">
        <p14:creationId xmlns:p14="http://schemas.microsoft.com/office/powerpoint/2010/main" val="1908352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7193" y="791497"/>
            <a:ext cx="7349613" cy="782938"/>
          </a:xfrm>
        </p:spPr>
        <p:txBody>
          <a:bodyPr anchor="ctr">
            <a:noAutofit/>
          </a:bodyPr>
          <a:lstStyle/>
          <a:p>
            <a:r>
              <a:rPr lang="en-US" sz="4400" b="1" dirty="0">
                <a:solidFill>
                  <a:schemeClr val="tx1"/>
                </a:solidFill>
                <a:latin typeface="Georgia" panose="02040502050405020303" pitchFamily="18" charset="0"/>
              </a:rPr>
              <a:t>It’s All About the Process</a:t>
            </a:r>
          </a:p>
        </p:txBody>
      </p:sp>
      <p:sp>
        <p:nvSpPr>
          <p:cNvPr id="3" name="Content Placeholder 2"/>
          <p:cNvSpPr>
            <a:spLocks noGrp="1"/>
          </p:cNvSpPr>
          <p:nvPr>
            <p:ph type="body" sz="quarter" idx="10"/>
          </p:nvPr>
        </p:nvSpPr>
        <p:spPr>
          <a:xfrm>
            <a:off x="968477" y="2279984"/>
            <a:ext cx="6923315" cy="3045748"/>
          </a:xfrm>
        </p:spPr>
        <p:txBody>
          <a:bodyPr>
            <a:normAutofit fontScale="85000" lnSpcReduction="10000"/>
          </a:bodyPr>
          <a:lstStyle/>
          <a:p>
            <a:r>
              <a:rPr lang="en-US" sz="3200" dirty="0">
                <a:solidFill>
                  <a:schemeClr val="tx1"/>
                </a:solidFill>
                <a:latin typeface="+mn-lt"/>
              </a:rPr>
              <a:t>OCR and Courts will generally not second-guess the </a:t>
            </a:r>
            <a:r>
              <a:rPr lang="en-US" sz="3200" u="sng" dirty="0">
                <a:solidFill>
                  <a:schemeClr val="tx1"/>
                </a:solidFill>
                <a:latin typeface="+mn-lt"/>
              </a:rPr>
              <a:t>outcome</a:t>
            </a:r>
            <a:r>
              <a:rPr lang="en-US" sz="3200" dirty="0">
                <a:solidFill>
                  <a:schemeClr val="tx1"/>
                </a:solidFill>
                <a:latin typeface="+mn-lt"/>
              </a:rPr>
              <a:t> of an investigation, as long as the investigation is done according to policy and appropriate standards</a:t>
            </a:r>
          </a:p>
          <a:p>
            <a:endParaRPr lang="en-US" sz="3200" dirty="0">
              <a:latin typeface="+mn-lt"/>
            </a:endParaRPr>
          </a:p>
          <a:p>
            <a:r>
              <a:rPr lang="en-US" sz="3200" dirty="0">
                <a:solidFill>
                  <a:srgbClr val="FF0000"/>
                </a:solidFill>
                <a:latin typeface="+mn-lt"/>
              </a:rPr>
              <a:t>READ, RE-READ, ASK QUESTIONS, FOLLOW THE POLICY + PROCEDURES</a:t>
            </a:r>
          </a:p>
        </p:txBody>
      </p:sp>
    </p:spTree>
    <p:extLst>
      <p:ext uri="{BB962C8B-B14F-4D97-AF65-F5344CB8AC3E}">
        <p14:creationId xmlns:p14="http://schemas.microsoft.com/office/powerpoint/2010/main" val="3548728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62781" y="843117"/>
            <a:ext cx="6363929" cy="782938"/>
          </a:xfrm>
        </p:spPr>
        <p:txBody>
          <a:bodyPr>
            <a:normAutofit/>
          </a:bodyPr>
          <a:lstStyle/>
          <a:p>
            <a:r>
              <a:rPr lang="en-US" sz="4400" b="1" dirty="0">
                <a:solidFill>
                  <a:schemeClr val="tx1"/>
                </a:solidFill>
              </a:rPr>
              <a:t>Follow Up!</a:t>
            </a:r>
          </a:p>
        </p:txBody>
      </p:sp>
      <p:sp>
        <p:nvSpPr>
          <p:cNvPr id="3" name="Content Placeholder 2"/>
          <p:cNvSpPr>
            <a:spLocks noGrp="1"/>
          </p:cNvSpPr>
          <p:nvPr>
            <p:ph type="body" sz="quarter" idx="10"/>
          </p:nvPr>
        </p:nvSpPr>
        <p:spPr>
          <a:xfrm>
            <a:off x="862781" y="2187530"/>
            <a:ext cx="7529394" cy="3352800"/>
          </a:xfrm>
        </p:spPr>
        <p:txBody>
          <a:bodyPr>
            <a:normAutofit/>
          </a:bodyPr>
          <a:lstStyle/>
          <a:p>
            <a:pPr marL="342900" indent="-342900">
              <a:buClr>
                <a:schemeClr val="tx1"/>
              </a:buClr>
              <a:buFont typeface="Arial" panose="020B0604020202020204" pitchFamily="34" charset="0"/>
              <a:buChar char="•"/>
            </a:pPr>
            <a:r>
              <a:rPr lang="en-US" sz="2400" dirty="0">
                <a:solidFill>
                  <a:schemeClr val="tx1"/>
                </a:solidFill>
                <a:latin typeface="+mn-lt"/>
              </a:rPr>
              <a:t>Retain documentation (7 years)</a:t>
            </a:r>
          </a:p>
          <a:p>
            <a:pPr marL="685800" lvl="1" indent="-342900">
              <a:buClr>
                <a:schemeClr val="tx1"/>
              </a:buClr>
              <a:buFont typeface="Arial" panose="020B0604020202020204" pitchFamily="34" charset="0"/>
              <a:buChar char="•"/>
            </a:pPr>
            <a:r>
              <a:rPr lang="en-US" sz="2400" dirty="0">
                <a:solidFill>
                  <a:schemeClr val="tx1"/>
                </a:solidFill>
                <a:latin typeface="+mn-lt"/>
              </a:rPr>
              <a:t>Complete notes and reports</a:t>
            </a:r>
          </a:p>
          <a:p>
            <a:pPr marL="685800" lvl="1" indent="-342900">
              <a:buClr>
                <a:schemeClr val="tx1"/>
              </a:buClr>
              <a:buFont typeface="Arial" panose="020B0604020202020204" pitchFamily="34" charset="0"/>
              <a:buChar char="•"/>
            </a:pPr>
            <a:r>
              <a:rPr lang="en-US" sz="2400" dirty="0">
                <a:solidFill>
                  <a:schemeClr val="tx1"/>
                </a:solidFill>
                <a:latin typeface="+mn-lt"/>
              </a:rPr>
              <a:t>Ensure everything signed and dated</a:t>
            </a:r>
          </a:p>
          <a:p>
            <a:pPr marL="342900" indent="-342900">
              <a:buClr>
                <a:schemeClr val="tx1"/>
              </a:buClr>
              <a:buFont typeface="Arial" panose="020B0604020202020204" pitchFamily="34" charset="0"/>
              <a:buChar char="•"/>
            </a:pPr>
            <a:r>
              <a:rPr lang="en-US" sz="2400" dirty="0">
                <a:solidFill>
                  <a:schemeClr val="tx1"/>
                </a:solidFill>
                <a:latin typeface="+mn-lt"/>
              </a:rPr>
              <a:t>Check in with Complainant</a:t>
            </a:r>
          </a:p>
          <a:p>
            <a:pPr marL="342900" indent="-342900">
              <a:buClr>
                <a:schemeClr val="tx1"/>
              </a:buClr>
              <a:buFont typeface="Arial" panose="020B0604020202020204" pitchFamily="34" charset="0"/>
              <a:buChar char="•"/>
            </a:pPr>
            <a:r>
              <a:rPr lang="en-US" sz="2400" dirty="0">
                <a:solidFill>
                  <a:schemeClr val="tx1"/>
                </a:solidFill>
                <a:latin typeface="+mn-lt"/>
              </a:rPr>
              <a:t>Check in with Respondent (if still employed)</a:t>
            </a:r>
          </a:p>
          <a:p>
            <a:pPr marL="342900" indent="-342900">
              <a:buClr>
                <a:schemeClr val="tx1"/>
              </a:buClr>
              <a:buFont typeface="Arial" panose="020B0604020202020204" pitchFamily="34" charset="0"/>
              <a:buChar char="•"/>
            </a:pPr>
            <a:r>
              <a:rPr lang="en-US" sz="2400" dirty="0">
                <a:solidFill>
                  <a:schemeClr val="tx1"/>
                </a:solidFill>
                <a:latin typeface="+mn-lt"/>
              </a:rPr>
              <a:t>Review policies and procedures</a:t>
            </a:r>
          </a:p>
        </p:txBody>
      </p:sp>
    </p:spTree>
    <p:extLst>
      <p:ext uri="{BB962C8B-B14F-4D97-AF65-F5344CB8AC3E}">
        <p14:creationId xmlns:p14="http://schemas.microsoft.com/office/powerpoint/2010/main" val="1264703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92085" y="2752086"/>
            <a:ext cx="5159829" cy="1353827"/>
          </a:xfrm>
        </p:spPr>
        <p:txBody>
          <a:bodyPr>
            <a:noAutofit/>
          </a:bodyPr>
          <a:lstStyle/>
          <a:p>
            <a:pPr algn="ctr"/>
            <a:r>
              <a:rPr lang="en-US" sz="4400" b="1" dirty="0">
                <a:solidFill>
                  <a:schemeClr val="tx1"/>
                </a:solidFill>
              </a:rPr>
              <a:t>4. How to Serve Impartially</a:t>
            </a:r>
          </a:p>
        </p:txBody>
      </p:sp>
    </p:spTree>
    <p:extLst>
      <p:ext uri="{BB962C8B-B14F-4D97-AF65-F5344CB8AC3E}">
        <p14:creationId xmlns:p14="http://schemas.microsoft.com/office/powerpoint/2010/main" val="21080347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3440" y="415636"/>
            <a:ext cx="7130788" cy="1274123"/>
          </a:xfrm>
        </p:spPr>
        <p:txBody>
          <a:bodyPr>
            <a:noAutofit/>
          </a:bodyPr>
          <a:lstStyle/>
          <a:p>
            <a:r>
              <a:rPr lang="en-US" sz="4400" dirty="0">
                <a:solidFill>
                  <a:schemeClr val="tx1"/>
                </a:solidFill>
              </a:rPr>
              <a:t>Role of Title IX Coordinator</a:t>
            </a:r>
          </a:p>
        </p:txBody>
      </p:sp>
      <p:sp>
        <p:nvSpPr>
          <p:cNvPr id="3" name="Subtitle 2"/>
          <p:cNvSpPr>
            <a:spLocks noGrp="1"/>
          </p:cNvSpPr>
          <p:nvPr>
            <p:ph type="subTitle" idx="1"/>
          </p:nvPr>
        </p:nvSpPr>
        <p:spPr>
          <a:xfrm>
            <a:off x="853440" y="2107385"/>
            <a:ext cx="6118416" cy="404381"/>
          </a:xfrm>
        </p:spPr>
        <p:txBody>
          <a:bodyPr>
            <a:normAutofit/>
          </a:bodyPr>
          <a:lstStyle/>
          <a:p>
            <a:r>
              <a:rPr lang="en-US" sz="2000" dirty="0">
                <a:solidFill>
                  <a:schemeClr val="tx1"/>
                </a:solidFill>
                <a:latin typeface="+mn-lt"/>
              </a:rPr>
              <a:t>Impartial Investigator and Consultant</a:t>
            </a:r>
          </a:p>
        </p:txBody>
      </p:sp>
      <p:sp>
        <p:nvSpPr>
          <p:cNvPr id="4" name="Content Placeholder 3"/>
          <p:cNvSpPr>
            <a:spLocks noGrp="1"/>
          </p:cNvSpPr>
          <p:nvPr>
            <p:ph sz="half" idx="2"/>
          </p:nvPr>
        </p:nvSpPr>
        <p:spPr>
          <a:xfrm>
            <a:off x="853440" y="2929393"/>
            <a:ext cx="6861835" cy="3257214"/>
          </a:xfrm>
        </p:spPr>
        <p:txBody>
          <a:bodyPr>
            <a:normAutofit/>
          </a:bodyPr>
          <a:lstStyle/>
          <a:p>
            <a:pPr marL="285750" indent="-285750">
              <a:buFont typeface="Arial" panose="020B0604020202020204" pitchFamily="34" charset="0"/>
              <a:buChar char="•"/>
            </a:pPr>
            <a:r>
              <a:rPr lang="en-US" sz="2000" dirty="0">
                <a:solidFill>
                  <a:schemeClr val="tx1"/>
                </a:solidFill>
                <a:latin typeface="+mn-lt"/>
              </a:rPr>
              <a:t>Trained to understand Title IX, analyze whether something rises to level of substantiation </a:t>
            </a:r>
          </a:p>
          <a:p>
            <a:pPr marL="285750" indent="-285750">
              <a:buFont typeface="Arial" panose="020B0604020202020204" pitchFamily="34" charset="0"/>
              <a:buChar char="•"/>
            </a:pPr>
            <a:r>
              <a:rPr lang="en-US" sz="2000" dirty="0">
                <a:solidFill>
                  <a:schemeClr val="tx1"/>
                </a:solidFill>
                <a:latin typeface="+mn-lt"/>
              </a:rPr>
              <a:t>Title IX Coordinator’s delegates (building administrators, counselors, etc.) conduct “on the ground” investigation at her delegation</a:t>
            </a:r>
          </a:p>
          <a:p>
            <a:pPr marL="285750" indent="-285750">
              <a:buFont typeface="Arial" panose="020B0604020202020204" pitchFamily="34" charset="0"/>
              <a:buChar char="•"/>
            </a:pPr>
            <a:r>
              <a:rPr lang="en-US" sz="2000" dirty="0">
                <a:solidFill>
                  <a:schemeClr val="tx1"/>
                </a:solidFill>
                <a:latin typeface="+mn-lt"/>
              </a:rPr>
              <a:t>Determines if harassment is substantiated based on preponderance of the evidence, writes formal report</a:t>
            </a:r>
          </a:p>
          <a:p>
            <a:pPr marL="285750" indent="-285750">
              <a:buFont typeface="Arial" panose="020B0604020202020204" pitchFamily="34" charset="0"/>
              <a:buChar char="•"/>
            </a:pPr>
            <a:r>
              <a:rPr lang="en-US" sz="2000" dirty="0">
                <a:solidFill>
                  <a:schemeClr val="tx1"/>
                </a:solidFill>
                <a:latin typeface="+mn-lt"/>
              </a:rPr>
              <a:t>Coordinates with legal counsel as necessary</a:t>
            </a:r>
          </a:p>
          <a:p>
            <a:pPr marL="285750" indent="-285750">
              <a:buFont typeface="Arial" panose="020B0604020202020204" pitchFamily="34" charset="0"/>
              <a:buChar char="•"/>
            </a:pPr>
            <a:endParaRPr lang="en-US" sz="2000" dirty="0">
              <a:solidFill>
                <a:schemeClr val="tx1"/>
              </a:solidFill>
            </a:endParaRPr>
          </a:p>
        </p:txBody>
      </p:sp>
    </p:spTree>
    <p:extLst>
      <p:ext uri="{BB962C8B-B14F-4D97-AF65-F5344CB8AC3E}">
        <p14:creationId xmlns:p14="http://schemas.microsoft.com/office/powerpoint/2010/main" val="2038218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605581"/>
            <a:ext cx="7543800" cy="1450757"/>
          </a:xfrm>
        </p:spPr>
        <p:txBody>
          <a:bodyPr>
            <a:normAutofit/>
          </a:bodyPr>
          <a:lstStyle/>
          <a:p>
            <a:r>
              <a:rPr lang="en-US" sz="4400" b="1" dirty="0">
                <a:solidFill>
                  <a:schemeClr val="tx1"/>
                </a:solidFill>
                <a:latin typeface="Georgia" panose="02040502050405020303" pitchFamily="18" charset="0"/>
              </a:rPr>
              <a:t>Single Investigatory Model Prohibited </a:t>
            </a:r>
          </a:p>
        </p:txBody>
      </p:sp>
      <p:sp>
        <p:nvSpPr>
          <p:cNvPr id="3" name="Content Placeholder 2"/>
          <p:cNvSpPr>
            <a:spLocks noGrp="1"/>
          </p:cNvSpPr>
          <p:nvPr>
            <p:ph idx="1"/>
          </p:nvPr>
        </p:nvSpPr>
        <p:spPr>
          <a:xfrm>
            <a:off x="822960" y="2526434"/>
            <a:ext cx="7442528" cy="3573569"/>
          </a:xfrm>
        </p:spPr>
        <p:txBody>
          <a:bodyPr>
            <a:normAutofit/>
          </a:bodyPr>
          <a:lstStyle/>
          <a:p>
            <a:pPr marL="0" indent="0">
              <a:buNone/>
            </a:pPr>
            <a:r>
              <a:rPr lang="en-US" sz="2400" dirty="0">
                <a:solidFill>
                  <a:schemeClr val="tx1"/>
                </a:solidFill>
                <a:latin typeface="Georgia" panose="02040502050405020303" pitchFamily="18" charset="0"/>
              </a:rPr>
              <a:t>“The decision-maker(s), who cannot be the same person(s) as the Title IX Coordinator or the investigator(s), must issue a written determination regarding responsibility.” 106.45(b)(7)(</a:t>
            </a:r>
            <a:r>
              <a:rPr lang="en-US" sz="2400" dirty="0" err="1">
                <a:solidFill>
                  <a:schemeClr val="tx1"/>
                </a:solidFill>
                <a:latin typeface="Georgia" panose="02040502050405020303" pitchFamily="18" charset="0"/>
              </a:rPr>
              <a:t>i</a:t>
            </a:r>
            <a:r>
              <a:rPr lang="en-US" sz="2400" dirty="0">
                <a:solidFill>
                  <a:schemeClr val="tx1"/>
                </a:solidFill>
                <a:latin typeface="Georgia" panose="02040502050405020303" pitchFamily="18" charset="0"/>
              </a:rPr>
              <a:t>).</a:t>
            </a:r>
          </a:p>
          <a:p>
            <a:pPr>
              <a:buFont typeface="Arial" panose="020B0604020202020204" pitchFamily="34" charset="0"/>
              <a:buChar char="•"/>
            </a:pPr>
            <a:endParaRPr lang="en-US" sz="2400" dirty="0">
              <a:solidFill>
                <a:schemeClr val="tx1"/>
              </a:solidFill>
              <a:latin typeface="Georgia" panose="02040502050405020303" pitchFamily="18" charset="0"/>
            </a:endParaRPr>
          </a:p>
          <a:p>
            <a:pPr marL="0" indent="0">
              <a:buNone/>
            </a:pPr>
            <a:r>
              <a:rPr lang="en-US" sz="2400" dirty="0">
                <a:solidFill>
                  <a:schemeClr val="tx1"/>
                </a:solidFill>
                <a:latin typeface="Georgia" panose="02040502050405020303" pitchFamily="18" charset="0"/>
              </a:rPr>
              <a:t>Title IX Coordinator not required to investigate, but cannot be the decision maker. </a:t>
            </a:r>
          </a:p>
        </p:txBody>
      </p:sp>
    </p:spTree>
    <p:extLst>
      <p:ext uri="{BB962C8B-B14F-4D97-AF65-F5344CB8AC3E}">
        <p14:creationId xmlns:p14="http://schemas.microsoft.com/office/powerpoint/2010/main" val="3116821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09541" y="784122"/>
            <a:ext cx="6118418" cy="830696"/>
          </a:xfrm>
        </p:spPr>
        <p:txBody>
          <a:bodyPr>
            <a:normAutofit/>
          </a:bodyPr>
          <a:lstStyle/>
          <a:p>
            <a:r>
              <a:rPr lang="en-US" sz="4400" dirty="0">
                <a:solidFill>
                  <a:schemeClr val="tx1"/>
                </a:solidFill>
              </a:rPr>
              <a:t>Conflicts of Interest</a:t>
            </a:r>
          </a:p>
        </p:txBody>
      </p:sp>
      <p:sp>
        <p:nvSpPr>
          <p:cNvPr id="4" name="Content Placeholder 3"/>
          <p:cNvSpPr>
            <a:spLocks noGrp="1"/>
          </p:cNvSpPr>
          <p:nvPr>
            <p:ph sz="half" idx="2"/>
          </p:nvPr>
        </p:nvSpPr>
        <p:spPr>
          <a:xfrm>
            <a:off x="909541" y="2273636"/>
            <a:ext cx="7280730" cy="3409614"/>
          </a:xfrm>
        </p:spPr>
        <p:txBody>
          <a:bodyPr>
            <a:noAutofit/>
          </a:bodyPr>
          <a:lstStyle/>
          <a:p>
            <a:pPr marL="285750" indent="-285750">
              <a:buFont typeface="Arial" panose="020B0604020202020204" pitchFamily="34" charset="0"/>
              <a:buChar char="•"/>
            </a:pPr>
            <a:r>
              <a:rPr lang="en-US" sz="2400" dirty="0">
                <a:solidFill>
                  <a:schemeClr val="tx1"/>
                </a:solidFill>
                <a:latin typeface="+mn-lt"/>
              </a:rPr>
              <a:t>Two types: Legal conflicts (less common in this situation) and Perceived conflicts (more common)</a:t>
            </a:r>
          </a:p>
          <a:p>
            <a:pPr marL="285750" indent="-285750">
              <a:buFont typeface="Arial" panose="020B0604020202020204" pitchFamily="34" charset="0"/>
              <a:buChar char="•"/>
            </a:pPr>
            <a:r>
              <a:rPr lang="en-US" sz="2400" dirty="0">
                <a:solidFill>
                  <a:schemeClr val="tx1"/>
                </a:solidFill>
                <a:latin typeface="+mn-lt"/>
              </a:rPr>
              <a:t>Person named as Harasser or Witness ≠ Member of investigatory team</a:t>
            </a:r>
          </a:p>
          <a:p>
            <a:pPr marL="285750" indent="-285750">
              <a:buFont typeface="Arial" panose="020B0604020202020204" pitchFamily="34" charset="0"/>
              <a:buChar char="•"/>
            </a:pPr>
            <a:r>
              <a:rPr lang="en-US" sz="2400" dirty="0">
                <a:solidFill>
                  <a:schemeClr val="tx1"/>
                </a:solidFill>
                <a:latin typeface="+mn-lt"/>
              </a:rPr>
              <a:t>If district-level administrator, board member, or Title IX Coordinator is named as Harasser or Witness, good idea to call in outside investigator</a:t>
            </a:r>
          </a:p>
        </p:txBody>
      </p:sp>
    </p:spTree>
    <p:extLst>
      <p:ext uri="{BB962C8B-B14F-4D97-AF65-F5344CB8AC3E}">
        <p14:creationId xmlns:p14="http://schemas.microsoft.com/office/powerpoint/2010/main" val="64668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4734" y="2479431"/>
            <a:ext cx="6394532" cy="1899138"/>
          </a:xfrm>
        </p:spPr>
        <p:txBody>
          <a:bodyPr>
            <a:noAutofit/>
          </a:bodyPr>
          <a:lstStyle/>
          <a:p>
            <a:r>
              <a:rPr lang="en-US" sz="4400" b="1" dirty="0">
                <a:solidFill>
                  <a:schemeClr val="tx1"/>
                </a:solidFill>
              </a:rPr>
              <a:t>5. Issues of Relevance of Questions and Evidence</a:t>
            </a:r>
          </a:p>
        </p:txBody>
      </p:sp>
    </p:spTree>
    <p:extLst>
      <p:ext uri="{BB962C8B-B14F-4D97-AF65-F5344CB8AC3E}">
        <p14:creationId xmlns:p14="http://schemas.microsoft.com/office/powerpoint/2010/main" val="1381745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9759" y="443961"/>
            <a:ext cx="8073391" cy="1857434"/>
          </a:xfrm>
        </p:spPr>
        <p:txBody>
          <a:bodyPr>
            <a:noAutofit/>
          </a:bodyPr>
          <a:lstStyle/>
          <a:p>
            <a:r>
              <a:rPr lang="en-US" sz="4400" b="1" dirty="0">
                <a:solidFill>
                  <a:schemeClr val="tx1"/>
                </a:solidFill>
              </a:rPr>
              <a:t>Evidence that Must Be Deemed Irrelevant, with Exceptions</a:t>
            </a:r>
          </a:p>
        </p:txBody>
      </p:sp>
      <p:sp>
        <p:nvSpPr>
          <p:cNvPr id="3" name="Content Placeholder 2"/>
          <p:cNvSpPr>
            <a:spLocks noGrp="1"/>
          </p:cNvSpPr>
          <p:nvPr>
            <p:ph idx="1"/>
          </p:nvPr>
        </p:nvSpPr>
        <p:spPr>
          <a:xfrm>
            <a:off x="619759" y="2544926"/>
            <a:ext cx="7543801" cy="4023360"/>
          </a:xfrm>
        </p:spPr>
        <p:txBody>
          <a:bodyPr>
            <a:normAutofit/>
          </a:bodyPr>
          <a:lstStyle/>
          <a:p>
            <a:r>
              <a:rPr lang="en-US" dirty="0">
                <a:solidFill>
                  <a:schemeClr val="tx1"/>
                </a:solidFill>
              </a:rPr>
              <a:t>Questions and evidence about a Complainant’s sexual predisposition </a:t>
            </a:r>
            <a:r>
              <a:rPr lang="en-US" b="1" dirty="0">
                <a:solidFill>
                  <a:schemeClr val="tx1"/>
                </a:solidFill>
              </a:rPr>
              <a:t>must always</a:t>
            </a:r>
            <a:r>
              <a:rPr lang="en-US" dirty="0">
                <a:solidFill>
                  <a:schemeClr val="tx1"/>
                </a:solidFill>
              </a:rPr>
              <a:t> be deemed irrelevant, and therefore excluded.</a:t>
            </a:r>
          </a:p>
          <a:p>
            <a:r>
              <a:rPr lang="en-US" dirty="0">
                <a:solidFill>
                  <a:schemeClr val="tx1"/>
                </a:solidFill>
              </a:rPr>
              <a:t>Questions and evidence about a Complainant’s prior sexual history </a:t>
            </a:r>
            <a:r>
              <a:rPr lang="en-US" b="1" dirty="0">
                <a:solidFill>
                  <a:schemeClr val="tx1"/>
                </a:solidFill>
              </a:rPr>
              <a:t>must</a:t>
            </a:r>
            <a:r>
              <a:rPr lang="en-US" dirty="0">
                <a:solidFill>
                  <a:schemeClr val="tx1"/>
                </a:solidFill>
              </a:rPr>
              <a:t> be deemed irrelevant, and therefore excluded- with two limited exceptions:</a:t>
            </a:r>
          </a:p>
          <a:p>
            <a:r>
              <a:rPr lang="en-US" dirty="0">
                <a:solidFill>
                  <a:schemeClr val="tx1"/>
                </a:solidFill>
              </a:rPr>
              <a:t>1.	Where Respondent contends that someone other than the 	respondent committed the misconduct</a:t>
            </a:r>
          </a:p>
          <a:p>
            <a:r>
              <a:rPr lang="en-US" dirty="0">
                <a:solidFill>
                  <a:schemeClr val="tx1"/>
                </a:solidFill>
              </a:rPr>
              <a:t>2.	Where the question(s) or evidence concern incidents 	between the Complainant and Respondent and are offered 	to prove consent.</a:t>
            </a:r>
          </a:p>
        </p:txBody>
      </p:sp>
    </p:spTree>
    <p:extLst>
      <p:ext uri="{BB962C8B-B14F-4D97-AF65-F5344CB8AC3E}">
        <p14:creationId xmlns:p14="http://schemas.microsoft.com/office/powerpoint/2010/main" val="436959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21564" y="1835286"/>
            <a:ext cx="6900872" cy="3187428"/>
          </a:xfrm>
        </p:spPr>
        <p:txBody>
          <a:bodyPr>
            <a:normAutofit/>
          </a:bodyPr>
          <a:lstStyle/>
          <a:p>
            <a:r>
              <a:rPr lang="en-US" sz="4400" b="1" dirty="0">
                <a:solidFill>
                  <a:schemeClr val="tx1"/>
                </a:solidFill>
              </a:rPr>
              <a:t>6. Issues of Relevance to Create an Investigative Report that Fairly Summarizes Recent Evidence</a:t>
            </a:r>
          </a:p>
        </p:txBody>
      </p:sp>
    </p:spTree>
    <p:extLst>
      <p:ext uri="{BB962C8B-B14F-4D97-AF65-F5344CB8AC3E}">
        <p14:creationId xmlns:p14="http://schemas.microsoft.com/office/powerpoint/2010/main" val="728675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22959" y="341747"/>
            <a:ext cx="7628313" cy="1875906"/>
          </a:xfrm>
        </p:spPr>
        <p:txBody>
          <a:bodyPr>
            <a:noAutofit/>
          </a:bodyPr>
          <a:lstStyle/>
          <a:p>
            <a:r>
              <a:rPr lang="en-US" sz="4400" b="1" dirty="0">
                <a:solidFill>
                  <a:schemeClr val="tx1"/>
                </a:solidFill>
              </a:rPr>
              <a:t>Issues of Relevance to Create an Investigative Report</a:t>
            </a:r>
          </a:p>
        </p:txBody>
      </p:sp>
      <p:sp>
        <p:nvSpPr>
          <p:cNvPr id="5" name="Content Placeholder 4"/>
          <p:cNvSpPr>
            <a:spLocks noGrp="1"/>
          </p:cNvSpPr>
          <p:nvPr>
            <p:ph idx="1"/>
          </p:nvPr>
        </p:nvSpPr>
        <p:spPr>
          <a:xfrm>
            <a:off x="822959" y="2316787"/>
            <a:ext cx="7543801" cy="4277975"/>
          </a:xfrm>
        </p:spPr>
        <p:txBody>
          <a:bodyPr>
            <a:noAutofit/>
          </a:bodyPr>
          <a:lstStyle/>
          <a:p>
            <a:pPr lvl="1">
              <a:buClrTx/>
              <a:buFont typeface="Arial" panose="020B0604020202020204" pitchFamily="34" charset="0"/>
              <a:buChar char="•"/>
            </a:pPr>
            <a:r>
              <a:rPr lang="en-US" sz="2400" dirty="0">
                <a:solidFill>
                  <a:schemeClr val="tx1"/>
                </a:solidFill>
              </a:rPr>
              <a:t>Evidence is relevant if it has “any tendency” to make a fact that is “of consequence” to the determination of sexual harassment “more or less probably that it would be without the evidence.” </a:t>
            </a:r>
          </a:p>
          <a:p>
            <a:pPr lvl="3">
              <a:buClrTx/>
              <a:buSzPct val="50000"/>
              <a:buFont typeface="Courier New" panose="02070309020205020404" pitchFamily="49" charset="0"/>
              <a:buChar char="o"/>
            </a:pPr>
            <a:r>
              <a:rPr lang="en-US" sz="2400" dirty="0">
                <a:solidFill>
                  <a:schemeClr val="tx1"/>
                </a:solidFill>
              </a:rPr>
              <a:t>The evidence must be directed to a matter of consequence, essentially the definition of sexual harassment. </a:t>
            </a:r>
          </a:p>
          <a:p>
            <a:pPr lvl="3">
              <a:buClrTx/>
              <a:buSzPct val="50000"/>
              <a:buFont typeface="Courier New" panose="02070309020205020404" pitchFamily="49" charset="0"/>
              <a:buChar char="o"/>
            </a:pPr>
            <a:r>
              <a:rPr lang="en-US" sz="2400" dirty="0">
                <a:solidFill>
                  <a:schemeClr val="tx1"/>
                </a:solidFill>
              </a:rPr>
              <a:t>The evidence must be probative – it must make something more or less probative. It does not have to be in dispute. Whether something is more or less likely is guided by logic and human experience. </a:t>
            </a:r>
          </a:p>
        </p:txBody>
      </p:sp>
    </p:spTree>
    <p:extLst>
      <p:ext uri="{BB962C8B-B14F-4D97-AF65-F5344CB8AC3E}">
        <p14:creationId xmlns:p14="http://schemas.microsoft.com/office/powerpoint/2010/main" val="3941995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54183"/>
            <a:ext cx="7543800" cy="1866670"/>
          </a:xfrm>
        </p:spPr>
        <p:txBody>
          <a:bodyPr>
            <a:noAutofit/>
          </a:bodyPr>
          <a:lstStyle/>
          <a:p>
            <a:r>
              <a:rPr lang="en-US" sz="4400" b="1" dirty="0">
                <a:solidFill>
                  <a:schemeClr val="tx1"/>
                </a:solidFill>
              </a:rPr>
              <a:t>Issues of Relevance to Create an Investigative Report</a:t>
            </a:r>
          </a:p>
        </p:txBody>
      </p:sp>
      <p:sp>
        <p:nvSpPr>
          <p:cNvPr id="3" name="Content Placeholder 2"/>
          <p:cNvSpPr>
            <a:spLocks noGrp="1"/>
          </p:cNvSpPr>
          <p:nvPr>
            <p:ph idx="1"/>
          </p:nvPr>
        </p:nvSpPr>
        <p:spPr>
          <a:xfrm>
            <a:off x="822960" y="2826327"/>
            <a:ext cx="7543801" cy="2632364"/>
          </a:xfrm>
        </p:spPr>
        <p:txBody>
          <a:bodyPr>
            <a:normAutofit/>
          </a:bodyPr>
          <a:lstStyle/>
          <a:p>
            <a:endParaRPr lang="en-US" sz="2800" dirty="0">
              <a:solidFill>
                <a:schemeClr val="tx1"/>
              </a:solidFill>
            </a:endParaRPr>
          </a:p>
          <a:p>
            <a:r>
              <a:rPr lang="en-US" sz="2800" dirty="0">
                <a:solidFill>
                  <a:schemeClr val="tx1"/>
                </a:solidFill>
              </a:rPr>
              <a:t>Example: Defendant is bank robbery case was overheard saying he wanted to rob the bank, human experience tells us that when someone says they will do something, they are more likely to do it. </a:t>
            </a:r>
          </a:p>
          <a:p>
            <a:endParaRPr lang="en-US" sz="2800" dirty="0">
              <a:solidFill>
                <a:schemeClr val="tx1"/>
              </a:solidFill>
            </a:endParaRPr>
          </a:p>
        </p:txBody>
      </p:sp>
    </p:spTree>
    <p:extLst>
      <p:ext uri="{BB962C8B-B14F-4D97-AF65-F5344CB8AC3E}">
        <p14:creationId xmlns:p14="http://schemas.microsoft.com/office/powerpoint/2010/main" val="2945886433"/>
      </p:ext>
    </p:extLst>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Workshop" id="{9D7024B5-2602-45D4-9245-C4316BA8A44B}" vid="{9E7F1BF0-30F7-4C89-967F-5284FF3F2F61}"/>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2.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3.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4.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5.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6.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7.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8.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9.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0.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1.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2.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3.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4.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5.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6.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7.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18.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docProps/app.xml><?xml version="1.0" encoding="utf-8"?>
<Properties xmlns="http://schemas.openxmlformats.org/officeDocument/2006/extended-properties" xmlns:vt="http://schemas.openxmlformats.org/officeDocument/2006/docPropsVTypes">
  <Template/>
  <TotalTime>0</TotalTime>
  <Words>2801</Words>
  <Application>Microsoft Office PowerPoint</Application>
  <PresentationFormat>On-screen Show (4:3)</PresentationFormat>
  <Paragraphs>231</Paragraphs>
  <Slides>49</Slides>
  <Notes>13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49</vt:i4>
      </vt:variant>
    </vt:vector>
  </HeadingPairs>
  <TitlesOfParts>
    <vt:vector size="60" baseType="lpstr">
      <vt:lpstr>Arial</vt:lpstr>
      <vt:lpstr>Calibri</vt:lpstr>
      <vt:lpstr>Calibri Light</vt:lpstr>
      <vt:lpstr>Courier New</vt:lpstr>
      <vt:lpstr>Georgia</vt:lpstr>
      <vt:lpstr>Symbol</vt:lpstr>
      <vt:lpstr>Times New Roman</vt:lpstr>
      <vt:lpstr>TimesNewRomanPSMT</vt:lpstr>
      <vt:lpstr>Retrospect</vt:lpstr>
      <vt:lpstr>1_Office Theme</vt:lpstr>
      <vt:lpstr>Office Theme</vt:lpstr>
      <vt:lpstr>  </vt:lpstr>
      <vt:lpstr>Why Are We Here?</vt:lpstr>
      <vt:lpstr>New Title IX Regulations Require Training on:</vt:lpstr>
      <vt:lpstr>Title IX Grievance Procedures</vt:lpstr>
      <vt:lpstr>PowerPoint Presentation</vt:lpstr>
      <vt:lpstr>Title IX Grievance Procedures Flowchart</vt:lpstr>
      <vt:lpstr>PowerPoint Presentation</vt:lpstr>
      <vt:lpstr>PowerPoint Presentation</vt:lpstr>
      <vt:lpstr>PowerPoint Presentation</vt:lpstr>
      <vt:lpstr>PowerPoint Presentation</vt:lpstr>
      <vt:lpstr>PowerPoint Presentation</vt:lpstr>
      <vt:lpstr>Reports vs. Formal Complaints</vt:lpstr>
      <vt:lpstr>PowerPoint Presentation</vt:lpstr>
      <vt:lpstr>Similarities</vt:lpstr>
      <vt:lpstr>Response to Report</vt:lpstr>
      <vt:lpstr>1. The Definition of Sexual Harassment</vt:lpstr>
      <vt:lpstr>Sexual Harassment, Type 1</vt:lpstr>
      <vt:lpstr>Sexual Harassment, Type 2</vt:lpstr>
      <vt:lpstr>Why severe “and” pervasive?</vt:lpstr>
      <vt:lpstr>Sexual Harassment, Type 3</vt:lpstr>
      <vt:lpstr>More on SH Type 3</vt:lpstr>
      <vt:lpstr>2. The Scope of the Recipient’s Education Program or Activity</vt:lpstr>
      <vt:lpstr>PowerPoint Presentation</vt:lpstr>
      <vt:lpstr>PowerPoint Presentation</vt:lpstr>
      <vt:lpstr>Example of Defining Scope</vt:lpstr>
      <vt:lpstr>3. How to Conduct an Investigation and Grievance Process</vt:lpstr>
      <vt:lpstr>Non-Disclosure Agreement</vt:lpstr>
      <vt:lpstr>Interview Complainant</vt:lpstr>
      <vt:lpstr>Other Interviews</vt:lpstr>
      <vt:lpstr>Respondent Interview</vt:lpstr>
      <vt:lpstr>Other Interviews</vt:lpstr>
      <vt:lpstr>Review of Records and Evidence</vt:lpstr>
      <vt:lpstr>Analyzing the Evidence</vt:lpstr>
      <vt:lpstr>Inspection and Review of Evidence </vt:lpstr>
      <vt:lpstr>Investigative Report</vt:lpstr>
      <vt:lpstr>Submission of Written Questions</vt:lpstr>
      <vt:lpstr>Determination</vt:lpstr>
      <vt:lpstr>Optional Hearing </vt:lpstr>
      <vt:lpstr>It’s All About the Process</vt:lpstr>
      <vt:lpstr>Follow Up!</vt:lpstr>
      <vt:lpstr>4. How to Serve Impartially</vt:lpstr>
      <vt:lpstr>Role of Title IX Coordinator</vt:lpstr>
      <vt:lpstr>Single Investigatory Model Prohibited </vt:lpstr>
      <vt:lpstr>Conflicts of Interest</vt:lpstr>
      <vt:lpstr>5. Issues of Relevance of Questions and Evidence</vt:lpstr>
      <vt:lpstr>Evidence that Must Be Deemed Irrelevant, with Exceptions</vt:lpstr>
      <vt:lpstr>6. Issues of Relevance to Create an Investigative Report that Fairly Summarizes Recent Evidence</vt:lpstr>
      <vt:lpstr>Issues of Relevance to Create an Investigative Report</vt:lpstr>
      <vt:lpstr>Issues of Relevance to Create an Investigative Report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
  <cp:revision>22</cp:revision>
  <dcterms:created xsi:type="dcterms:W3CDTF">2020-07-01T13:05:43Z</dcterms:created>
  <dcterms:modified xsi:type="dcterms:W3CDTF">2020-10-20T17:25:30Z</dcterms:modified>
</cp:coreProperties>
</file>