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</p:sldMasterIdLst>
  <p:notesMasterIdLst>
    <p:notesMasterId r:id="rId18"/>
  </p:notesMasterIdLst>
  <p:sldIdLst>
    <p:sldId id="257" r:id="rId5"/>
    <p:sldId id="456" r:id="rId6"/>
    <p:sldId id="476" r:id="rId7"/>
    <p:sldId id="474" r:id="rId8"/>
    <p:sldId id="475" r:id="rId9"/>
    <p:sldId id="477" r:id="rId10"/>
    <p:sldId id="455" r:id="rId11"/>
    <p:sldId id="473" r:id="rId12"/>
    <p:sldId id="265" r:id="rId13"/>
    <p:sldId id="472" r:id="rId14"/>
    <p:sldId id="469" r:id="rId15"/>
    <p:sldId id="470" r:id="rId16"/>
    <p:sldId id="471" r:id="rId17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1293F1-A414-89FD-C042-A46022B59435}" name="Palmer, Meghan" initials="PM" userId="S::mpalmer@lwsd.org::f18f1ade-1d4b-4d96-804a-08d85d895218" providerId="AD"/>
  <p188:author id="{EC3246FD-8A20-952B-90A8-19CACB8430B8}" name="Galbraith, Kendall" initials="GK" userId="S::kgalbraith@lwsd.org::e90d9271-2c6a-4644-9c76-1d7e584e7c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64850E-7CC4-4293-A334-2C55DE5CF91E}" v="3" dt="2026-06-02T15:56:45.799"/>
    <p1510:client id="{320CCFE2-875F-4FD8-A419-343A69F7A1E8}" v="18" dt="2026-06-02T15:57:30.903"/>
    <p1510:client id="{B8FBDFAB-4A40-4529-AD5C-8149F9205173}" v="10" dt="2026-06-02T21:09:37.5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8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han Palmer" userId="f18f1ade-1d4b-4d96-804a-08d85d895218" providerId="ADAL" clId="{03ABC38F-0C4A-4F85-8D4C-BCDFE05D638C}"/>
    <pc:docChg chg="custSel addSld modSld">
      <pc:chgData name="Meghan Palmer" userId="f18f1ade-1d4b-4d96-804a-08d85d895218" providerId="ADAL" clId="{03ABC38F-0C4A-4F85-8D4C-BCDFE05D638C}" dt="2026-06-02T21:09:56.748" v="18" actId="1076"/>
      <pc:docMkLst>
        <pc:docMk/>
      </pc:docMkLst>
      <pc:sldChg chg="addSp delSp modSp mod">
        <pc:chgData name="Meghan Palmer" userId="f18f1ade-1d4b-4d96-804a-08d85d895218" providerId="ADAL" clId="{03ABC38F-0C4A-4F85-8D4C-BCDFE05D638C}" dt="2026-06-02T18:58:15.107" v="11" actId="1076"/>
        <pc:sldMkLst>
          <pc:docMk/>
          <pc:sldMk cId="717333494" sldId="475"/>
        </pc:sldMkLst>
        <pc:picChg chg="mod">
          <ac:chgData name="Meghan Palmer" userId="f18f1ade-1d4b-4d96-804a-08d85d895218" providerId="ADAL" clId="{03ABC38F-0C4A-4F85-8D4C-BCDFE05D638C}" dt="2026-06-02T18:58:15.107" v="11" actId="1076"/>
          <ac:picMkLst>
            <pc:docMk/>
            <pc:sldMk cId="717333494" sldId="475"/>
            <ac:picMk id="9" creationId="{7A23678A-9540-E2BE-3FFB-88426C82CC51}"/>
          </ac:picMkLst>
        </pc:picChg>
        <pc:picChg chg="del">
          <ac:chgData name="Meghan Palmer" userId="f18f1ade-1d4b-4d96-804a-08d85d895218" providerId="ADAL" clId="{03ABC38F-0C4A-4F85-8D4C-BCDFE05D638C}" dt="2026-06-02T18:54:39.153" v="0" actId="478"/>
          <ac:picMkLst>
            <pc:docMk/>
            <pc:sldMk cId="717333494" sldId="475"/>
            <ac:picMk id="11" creationId="{DF5B4796-37E4-5269-FD3A-1ECE88305EF6}"/>
          </ac:picMkLst>
        </pc:picChg>
        <pc:picChg chg="add mod">
          <ac:chgData name="Meghan Palmer" userId="f18f1ade-1d4b-4d96-804a-08d85d895218" providerId="ADAL" clId="{03ABC38F-0C4A-4F85-8D4C-BCDFE05D638C}" dt="2026-06-02T18:58:12.319" v="10" actId="1076"/>
          <ac:picMkLst>
            <pc:docMk/>
            <pc:sldMk cId="717333494" sldId="475"/>
            <ac:picMk id="2050" creationId="{DD7BEF1B-00A6-F7A2-6605-9A91574AB5CF}"/>
          </ac:picMkLst>
        </pc:picChg>
      </pc:sldChg>
      <pc:sldChg chg="addSp delSp modSp add mod modShow">
        <pc:chgData name="Meghan Palmer" userId="f18f1ade-1d4b-4d96-804a-08d85d895218" providerId="ADAL" clId="{03ABC38F-0C4A-4F85-8D4C-BCDFE05D638C}" dt="2026-06-02T21:09:56.748" v="18" actId="1076"/>
        <pc:sldMkLst>
          <pc:docMk/>
          <pc:sldMk cId="356766069" sldId="477"/>
        </pc:sldMkLst>
        <pc:picChg chg="add mod">
          <ac:chgData name="Meghan Palmer" userId="f18f1ade-1d4b-4d96-804a-08d85d895218" providerId="ADAL" clId="{03ABC38F-0C4A-4F85-8D4C-BCDFE05D638C}" dt="2026-06-02T21:09:56.748" v="18" actId="1076"/>
          <ac:picMkLst>
            <pc:docMk/>
            <pc:sldMk cId="356766069" sldId="477"/>
            <ac:picMk id="3" creationId="{5426C1DC-0F5E-507B-93FF-BC36AF558116}"/>
          </ac:picMkLst>
        </pc:picChg>
        <pc:picChg chg="del">
          <ac:chgData name="Meghan Palmer" userId="f18f1ade-1d4b-4d96-804a-08d85d895218" providerId="ADAL" clId="{03ABC38F-0C4A-4F85-8D4C-BCDFE05D638C}" dt="2026-06-02T18:55:07.407" v="2" actId="478"/>
          <ac:picMkLst>
            <pc:docMk/>
            <pc:sldMk cId="356766069" sldId="477"/>
            <ac:picMk id="9" creationId="{E6F3D7CD-6119-1991-1054-3BEADB8785DE}"/>
          </ac:picMkLst>
        </pc:picChg>
        <pc:picChg chg="add mod">
          <ac:chgData name="Meghan Palmer" userId="f18f1ade-1d4b-4d96-804a-08d85d895218" providerId="ADAL" clId="{03ABC38F-0C4A-4F85-8D4C-BCDFE05D638C}" dt="2026-06-02T21:09:37.571" v="15" actId="167"/>
          <ac:picMkLst>
            <pc:docMk/>
            <pc:sldMk cId="356766069" sldId="477"/>
            <ac:picMk id="1026" creationId="{2FFA07DE-5772-8877-6B2B-8431E7984725}"/>
          </ac:picMkLst>
        </pc:picChg>
      </pc:sldChg>
    </pc:docChg>
  </pc:docChgLst>
  <pc:docChgLst>
    <pc:chgData name="Kendall Galbraith" userId="S::kgalbraith@lwsd.org::e90d9271-2c6a-4644-9c76-1d7e584e7ce6" providerId="AD" clId="Web-{2964850E-7CC4-4293-A334-2C55DE5CF91E}"/>
    <pc:docChg chg="modSld">
      <pc:chgData name="Kendall Galbraith" userId="S::kgalbraith@lwsd.org::e90d9271-2c6a-4644-9c76-1d7e584e7ce6" providerId="AD" clId="Web-{2964850E-7CC4-4293-A334-2C55DE5CF91E}" dt="2026-06-02T15:56:44.331" v="1"/>
      <pc:docMkLst>
        <pc:docMk/>
      </pc:docMkLst>
      <pc:sldChg chg="addSp delSp modSp">
        <pc:chgData name="Kendall Galbraith" userId="S::kgalbraith@lwsd.org::e90d9271-2c6a-4644-9c76-1d7e584e7ce6" providerId="AD" clId="Web-{2964850E-7CC4-4293-A334-2C55DE5CF91E}" dt="2026-06-02T15:56:44.331" v="1"/>
        <pc:sldMkLst>
          <pc:docMk/>
          <pc:sldMk cId="1543651203" sldId="474"/>
        </pc:sldMkLst>
        <pc:picChg chg="add mod">
          <ac:chgData name="Kendall Galbraith" userId="S::kgalbraith@lwsd.org::e90d9271-2c6a-4644-9c76-1d7e584e7ce6" providerId="AD" clId="Web-{2964850E-7CC4-4293-A334-2C55DE5CF91E}" dt="2026-06-02T15:56:44.331" v="1"/>
          <ac:picMkLst>
            <pc:docMk/>
            <pc:sldMk cId="1543651203" sldId="474"/>
            <ac:picMk id="3" creationId="{FE503610-763F-770F-E5DA-8137F14B5F4B}"/>
          </ac:picMkLst>
        </pc:picChg>
        <pc:picChg chg="del">
          <ac:chgData name="Kendall Galbraith" userId="S::kgalbraith@lwsd.org::e90d9271-2c6a-4644-9c76-1d7e584e7ce6" providerId="AD" clId="Web-{2964850E-7CC4-4293-A334-2C55DE5CF91E}" dt="2026-06-02T15:56:41.987" v="0"/>
          <ac:picMkLst>
            <pc:docMk/>
            <pc:sldMk cId="1543651203" sldId="474"/>
            <ac:picMk id="7" creationId="{83E99C3A-9CE2-38A4-12D2-57640D1392ED}"/>
          </ac:picMkLst>
        </pc:picChg>
      </pc:sldChg>
    </pc:docChg>
  </pc:docChgLst>
  <pc:docChgLst>
    <pc:chgData name="Kendall Galbraith" userId="S::kgalbraith@lwsd.org::e90d9271-2c6a-4644-9c76-1d7e584e7ce6" providerId="AD" clId="Web-{F88C5319-6F4E-4773-9397-02ECA6A45B31}"/>
    <pc:docChg chg="modSld">
      <pc:chgData name="Kendall Galbraith" userId="S::kgalbraith@lwsd.org::e90d9271-2c6a-4644-9c76-1d7e584e7ce6" providerId="AD" clId="Web-{F88C5319-6F4E-4773-9397-02ECA6A45B31}" dt="2026-05-15T22:02:40.442" v="3" actId="14100"/>
      <pc:docMkLst>
        <pc:docMk/>
      </pc:docMkLst>
      <pc:sldChg chg="modSp">
        <pc:chgData name="Kendall Galbraith" userId="S::kgalbraith@lwsd.org::e90d9271-2c6a-4644-9c76-1d7e584e7ce6" providerId="AD" clId="Web-{F88C5319-6F4E-4773-9397-02ECA6A45B31}" dt="2026-05-15T22:02:40.442" v="3" actId="14100"/>
        <pc:sldMkLst>
          <pc:docMk/>
          <pc:sldMk cId="4043737824" sldId="257"/>
        </pc:sldMkLst>
        <pc:spChg chg="mod">
          <ac:chgData name="Kendall Galbraith" userId="S::kgalbraith@lwsd.org::e90d9271-2c6a-4644-9c76-1d7e584e7ce6" providerId="AD" clId="Web-{F88C5319-6F4E-4773-9397-02ECA6A45B31}" dt="2026-05-15T22:02:40.442" v="3" actId="14100"/>
          <ac:spMkLst>
            <pc:docMk/>
            <pc:sldMk cId="4043737824" sldId="257"/>
            <ac:spMk id="2" creationId="{78FD68DA-43BA-4508-8DE2-BA9BB7B2FA5B}"/>
          </ac:spMkLst>
        </pc:spChg>
      </pc:sldChg>
    </pc:docChg>
  </pc:docChgLst>
  <pc:docChgLst>
    <pc:chgData name="Kendall Galbraith" userId="e90d9271-2c6a-4644-9c76-1d7e584e7ce6" providerId="ADAL" clId="{CC52E674-88FD-4BFE-90F1-69FEC2EFEA23}"/>
    <pc:docChg chg="undo custSel addSld delSld modSld sldOrd">
      <pc:chgData name="Kendall Galbraith" userId="e90d9271-2c6a-4644-9c76-1d7e584e7ce6" providerId="ADAL" clId="{CC52E674-88FD-4BFE-90F1-69FEC2EFEA23}" dt="2026-06-02T15:57:30.903" v="101" actId="1076"/>
      <pc:docMkLst>
        <pc:docMk/>
      </pc:docMkLst>
      <pc:sldChg chg="addSp delSp modSp mod">
        <pc:chgData name="Kendall Galbraith" userId="e90d9271-2c6a-4644-9c76-1d7e584e7ce6" providerId="ADAL" clId="{CC52E674-88FD-4BFE-90F1-69FEC2EFEA23}" dt="2026-05-15T21:48:07.255" v="11" actId="14100"/>
        <pc:sldMkLst>
          <pc:docMk/>
          <pc:sldMk cId="850105668" sldId="455"/>
        </pc:sldMkLst>
        <pc:picChg chg="add mod">
          <ac:chgData name="Kendall Galbraith" userId="e90d9271-2c6a-4644-9c76-1d7e584e7ce6" providerId="ADAL" clId="{CC52E674-88FD-4BFE-90F1-69FEC2EFEA23}" dt="2026-05-15T21:48:07.255" v="11" actId="14100"/>
          <ac:picMkLst>
            <pc:docMk/>
            <pc:sldMk cId="850105668" sldId="455"/>
            <ac:picMk id="5" creationId="{9D62FD2D-2837-3D60-E5F6-4A8602DB4659}"/>
          </ac:picMkLst>
        </pc:picChg>
      </pc:sldChg>
      <pc:sldChg chg="modSp mod">
        <pc:chgData name="Kendall Galbraith" userId="e90d9271-2c6a-4644-9c76-1d7e584e7ce6" providerId="ADAL" clId="{CC52E674-88FD-4BFE-90F1-69FEC2EFEA23}" dt="2026-05-15T21:49:50.233" v="18" actId="20577"/>
        <pc:sldMkLst>
          <pc:docMk/>
          <pc:sldMk cId="3861274999" sldId="469"/>
        </pc:sldMkLst>
        <pc:spChg chg="mod">
          <ac:chgData name="Kendall Galbraith" userId="e90d9271-2c6a-4644-9c76-1d7e584e7ce6" providerId="ADAL" clId="{CC52E674-88FD-4BFE-90F1-69FEC2EFEA23}" dt="2026-05-15T21:49:50.233" v="18" actId="20577"/>
          <ac:spMkLst>
            <pc:docMk/>
            <pc:sldMk cId="3861274999" sldId="469"/>
            <ac:spMk id="4" creationId="{83CF4F5E-BEC3-8CD3-2CD8-5E2AC6B69DD6}"/>
          </ac:spMkLst>
        </pc:spChg>
      </pc:sldChg>
      <pc:sldChg chg="addSp delSp modSp new mod modClrScheme chgLayout">
        <pc:chgData name="Kendall Galbraith" userId="e90d9271-2c6a-4644-9c76-1d7e584e7ce6" providerId="ADAL" clId="{CC52E674-88FD-4BFE-90F1-69FEC2EFEA23}" dt="2026-06-02T15:57:30.903" v="101" actId="1076"/>
        <pc:sldMkLst>
          <pc:docMk/>
          <pc:sldMk cId="1543651203" sldId="474"/>
        </pc:sldMkLst>
        <pc:spChg chg="mod ord">
          <ac:chgData name="Kendall Galbraith" userId="e90d9271-2c6a-4644-9c76-1d7e584e7ce6" providerId="ADAL" clId="{CC52E674-88FD-4BFE-90F1-69FEC2EFEA23}" dt="2026-06-02T15:08:26.705" v="40" actId="27636"/>
          <ac:spMkLst>
            <pc:docMk/>
            <pc:sldMk cId="1543651203" sldId="474"/>
            <ac:spMk id="2" creationId="{C44E3EE9-A645-CCBE-6A34-51C7CD8AAA5A}"/>
          </ac:spMkLst>
        </pc:spChg>
        <pc:spChg chg="del">
          <ac:chgData name="Kendall Galbraith" userId="e90d9271-2c6a-4644-9c76-1d7e584e7ce6" providerId="ADAL" clId="{CC52E674-88FD-4BFE-90F1-69FEC2EFEA23}" dt="2026-06-02T15:07:54.468" v="29" actId="22"/>
          <ac:spMkLst>
            <pc:docMk/>
            <pc:sldMk cId="1543651203" sldId="474"/>
            <ac:spMk id="3" creationId="{D1FE6271-4849-EC7C-12C8-4CA3D5F0C844}"/>
          </ac:spMkLst>
        </pc:spChg>
        <pc:picChg chg="del mod">
          <ac:chgData name="Kendall Galbraith" userId="e90d9271-2c6a-4644-9c76-1d7e584e7ce6" providerId="ADAL" clId="{CC52E674-88FD-4BFE-90F1-69FEC2EFEA23}" dt="2026-06-02T15:57:18.277" v="96" actId="478"/>
          <ac:picMkLst>
            <pc:docMk/>
            <pc:sldMk cId="1543651203" sldId="474"/>
            <ac:picMk id="3" creationId="{FE503610-763F-770F-E5DA-8137F14B5F4B}"/>
          </ac:picMkLst>
        </pc:picChg>
        <pc:picChg chg="add mod ord">
          <ac:chgData name="Kendall Galbraith" userId="e90d9271-2c6a-4644-9c76-1d7e584e7ce6" providerId="ADAL" clId="{CC52E674-88FD-4BFE-90F1-69FEC2EFEA23}" dt="2026-06-02T15:08:33.245" v="44" actId="14100"/>
          <ac:picMkLst>
            <pc:docMk/>
            <pc:sldMk cId="1543651203" sldId="474"/>
            <ac:picMk id="5" creationId="{ECB054BB-18D0-021C-50DC-6D9585D9C934}"/>
          </ac:picMkLst>
        </pc:picChg>
        <pc:picChg chg="add mod">
          <ac:chgData name="Kendall Galbraith" userId="e90d9271-2c6a-4644-9c76-1d7e584e7ce6" providerId="ADAL" clId="{CC52E674-88FD-4BFE-90F1-69FEC2EFEA23}" dt="2026-06-02T15:09:54.730" v="52" actId="1076"/>
          <ac:picMkLst>
            <pc:docMk/>
            <pc:sldMk cId="1543651203" sldId="474"/>
            <ac:picMk id="7" creationId="{83E99C3A-9CE2-38A4-12D2-57640D1392ED}"/>
          </ac:picMkLst>
        </pc:picChg>
        <pc:picChg chg="add mod">
          <ac:chgData name="Kendall Galbraith" userId="e90d9271-2c6a-4644-9c76-1d7e584e7ce6" providerId="ADAL" clId="{CC52E674-88FD-4BFE-90F1-69FEC2EFEA23}" dt="2026-06-02T15:57:30.903" v="101" actId="1076"/>
          <ac:picMkLst>
            <pc:docMk/>
            <pc:sldMk cId="1543651203" sldId="474"/>
            <ac:picMk id="8" creationId="{B371A65C-CED4-3A6E-D966-4B9F7B76438B}"/>
          </ac:picMkLst>
        </pc:picChg>
      </pc:sldChg>
      <pc:sldChg chg="addSp delSp modSp new mod">
        <pc:chgData name="Kendall Galbraith" userId="e90d9271-2c6a-4644-9c76-1d7e584e7ce6" providerId="ADAL" clId="{CC52E674-88FD-4BFE-90F1-69FEC2EFEA23}" dt="2026-06-02T15:13:59.227" v="88" actId="732"/>
        <pc:sldMkLst>
          <pc:docMk/>
          <pc:sldMk cId="717333494" sldId="475"/>
        </pc:sldMkLst>
        <pc:spChg chg="add del">
          <ac:chgData name="Kendall Galbraith" userId="e90d9271-2c6a-4644-9c76-1d7e584e7ce6" providerId="ADAL" clId="{CC52E674-88FD-4BFE-90F1-69FEC2EFEA23}" dt="2026-06-02T15:11:11.768" v="62" actId="22"/>
          <ac:spMkLst>
            <pc:docMk/>
            <pc:sldMk cId="717333494" sldId="475"/>
            <ac:spMk id="5" creationId="{51ECE5C9-4B15-2C3A-58BA-234497AEE1C2}"/>
          </ac:spMkLst>
        </pc:spChg>
        <pc:spChg chg="add mod">
          <ac:chgData name="Kendall Galbraith" userId="e90d9271-2c6a-4644-9c76-1d7e584e7ce6" providerId="ADAL" clId="{CC52E674-88FD-4BFE-90F1-69FEC2EFEA23}" dt="2026-06-02T15:11:17.833" v="71" actId="1076"/>
          <ac:spMkLst>
            <pc:docMk/>
            <pc:sldMk cId="717333494" sldId="475"/>
            <ac:spMk id="7" creationId="{BFC123C8-4180-6B3E-AA2F-F0032085BC1F}"/>
          </ac:spMkLst>
        </pc:spChg>
        <pc:picChg chg="add del mod">
          <ac:chgData name="Kendall Galbraith" userId="e90d9271-2c6a-4644-9c76-1d7e584e7ce6" providerId="ADAL" clId="{CC52E674-88FD-4BFE-90F1-69FEC2EFEA23}" dt="2026-06-02T15:11:32.555" v="77" actId="478"/>
          <ac:picMkLst>
            <pc:docMk/>
            <pc:sldMk cId="717333494" sldId="475"/>
            <ac:picMk id="3" creationId="{81F1F49C-7F29-2AA7-1DBA-42C93AE61D09}"/>
          </ac:picMkLst>
        </pc:picChg>
        <pc:picChg chg="add mod modCrop">
          <ac:chgData name="Kendall Galbraith" userId="e90d9271-2c6a-4644-9c76-1d7e584e7ce6" providerId="ADAL" clId="{CC52E674-88FD-4BFE-90F1-69FEC2EFEA23}" dt="2026-06-02T15:13:59.227" v="88" actId="732"/>
          <ac:picMkLst>
            <pc:docMk/>
            <pc:sldMk cId="717333494" sldId="475"/>
            <ac:picMk id="9" creationId="{7A23678A-9540-E2BE-3FFB-88426C82CC51}"/>
          </ac:picMkLst>
        </pc:picChg>
        <pc:picChg chg="add mod">
          <ac:chgData name="Kendall Galbraith" userId="e90d9271-2c6a-4644-9c76-1d7e584e7ce6" providerId="ADAL" clId="{CC52E674-88FD-4BFE-90F1-69FEC2EFEA23}" dt="2026-06-02T15:13:50.101" v="87"/>
          <ac:picMkLst>
            <pc:docMk/>
            <pc:sldMk cId="717333494" sldId="475"/>
            <ac:picMk id="11" creationId="{DF5B4796-37E4-5269-FD3A-1ECE88305EF6}"/>
          </ac:picMkLst>
        </pc:picChg>
      </pc:sldChg>
      <pc:sldChg chg="addSp new del mod">
        <pc:chgData name="Kendall Galbraith" userId="e90d9271-2c6a-4644-9c76-1d7e584e7ce6" providerId="ADAL" clId="{CC52E674-88FD-4BFE-90F1-69FEC2EFEA23}" dt="2026-06-02T15:10:05.842" v="58" actId="47"/>
        <pc:sldMkLst>
          <pc:docMk/>
          <pc:sldMk cId="2374572790" sldId="475"/>
        </pc:sldMkLst>
        <pc:picChg chg="add">
          <ac:chgData name="Kendall Galbraith" userId="e90d9271-2c6a-4644-9c76-1d7e584e7ce6" providerId="ADAL" clId="{CC52E674-88FD-4BFE-90F1-69FEC2EFEA23}" dt="2026-06-02T15:09:49.846" v="51" actId="22"/>
          <ac:picMkLst>
            <pc:docMk/>
            <pc:sldMk cId="2374572790" sldId="475"/>
            <ac:picMk id="3" creationId="{DFD5ACB8-A90E-889F-0E1B-058324E0DBBC}"/>
          </ac:picMkLst>
        </pc:picChg>
      </pc:sldChg>
      <pc:sldChg chg="addSp modSp new mod ord">
        <pc:chgData name="Kendall Galbraith" userId="e90d9271-2c6a-4644-9c76-1d7e584e7ce6" providerId="ADAL" clId="{CC52E674-88FD-4BFE-90F1-69FEC2EFEA23}" dt="2026-06-02T15:57:24.388" v="100" actId="14100"/>
        <pc:sldMkLst>
          <pc:docMk/>
          <pc:sldMk cId="959306513" sldId="476"/>
        </pc:sldMkLst>
        <pc:spChg chg="add mod">
          <ac:chgData name="Kendall Galbraith" userId="e90d9271-2c6a-4644-9c76-1d7e584e7ce6" providerId="ADAL" clId="{CC52E674-88FD-4BFE-90F1-69FEC2EFEA23}" dt="2026-06-02T15:57:13.607" v="94"/>
          <ac:spMkLst>
            <pc:docMk/>
            <pc:sldMk cId="959306513" sldId="476"/>
            <ac:spMk id="4" creationId="{CBCB5CA3-6B64-7CBC-E48A-1FC76AA16DA1}"/>
          </ac:spMkLst>
        </pc:spChg>
        <pc:picChg chg="add mod">
          <ac:chgData name="Kendall Galbraith" userId="e90d9271-2c6a-4644-9c76-1d7e584e7ce6" providerId="ADAL" clId="{CC52E674-88FD-4BFE-90F1-69FEC2EFEA23}" dt="2026-06-02T15:57:24.388" v="100" actId="14100"/>
          <ac:picMkLst>
            <pc:docMk/>
            <pc:sldMk cId="959306513" sldId="476"/>
            <ac:picMk id="3" creationId="{79623ADC-CBB1-0A14-819C-8C0DD87A7C1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3CAF74C-A7FF-427A-A001-8C7BD0F933BB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6635540F-3C31-46E3-AA76-480B4032AA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53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458">
              <a:defRPr/>
            </a:pPr>
            <a:fld id="{B8A2EDBC-F149-4DFA-AE58-1FA13AE392C5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24458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19653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2229">
              <a:defRPr/>
            </a:pPr>
            <a:fld id="{6635540F-3C31-46E3-AA76-480B4032AA1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2229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0060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2B5C8-FFDE-4176-978C-7283A1FE3CB7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348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0E12-6CC9-4AF4-A4CE-C4684CE66212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9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8E5B0-C9AD-412D-BFC6-3976A822879C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371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E23E-1736-48EB-95F4-C2688312BEC0}" type="datetime1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7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8D42-AB47-4A53-90A9-E9F387952C80}" type="datetime1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77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8549A-550E-4E99-8547-095EE8030A64}" type="datetime1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2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71DA-5DF2-4D07-A49E-66DBBA5F3E3A}" type="datetime1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0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0CF3735-C8CC-41A7-ACEB-ECE6AE8DFAE3}" type="datetime1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9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CDF5-83A9-4C42-8331-2475A8BE1B80}" type="datetime1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6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F6C33-ECF6-447F-AC76-FDBBFEBD8A2E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47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CABF5-4C00-43AF-8CEE-BBD2EAA5A6E2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86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F9ED-F731-4780-8F5C-95484FE21050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2000"/>
    </mc:Choice>
    <mc:Fallback xmlns="">
      <p:transition spd="slow" advClick="0" advTm="3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F0DA9F2-833B-455C-9EF4-886AEEB298CB}" type="datetime1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526E326-9008-47FB-B4D5-6C6D2A0FF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73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parnell@lwsd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dozeri@lwsd.org" TargetMode="External"/><Relationship Id="rId4" Type="http://schemas.openxmlformats.org/officeDocument/2006/relationships/hyperlink" Target="mailto:dslatton@lwsd.or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evergreenptsa.or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0445" y="3086337"/>
            <a:ext cx="8042376" cy="1248714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00B050"/>
                </a:solidFill>
              </a:rPr>
              <a:t>EMS 101</a:t>
            </a:r>
            <a:br>
              <a:rPr lang="en-US" b="1"/>
            </a:br>
            <a:r>
              <a:rPr lang="en-US" sz="4400" b="1">
                <a:solidFill>
                  <a:srgbClr val="00B050"/>
                </a:solidFill>
              </a:rPr>
              <a:t>For Incoming 6</a:t>
            </a:r>
            <a:r>
              <a:rPr lang="en-US" sz="4400" b="1" baseline="30000">
                <a:solidFill>
                  <a:srgbClr val="00B050"/>
                </a:solidFill>
              </a:rPr>
              <a:t>th</a:t>
            </a:r>
            <a:r>
              <a:rPr lang="en-US" sz="4400" b="1">
                <a:solidFill>
                  <a:srgbClr val="00B050"/>
                </a:solidFill>
              </a:rPr>
              <a:t> graders and New students for the 26-27 school year</a:t>
            </a:r>
            <a:endParaRPr lang="en-US" sz="5300" b="1">
              <a:solidFill>
                <a:srgbClr val="00B050"/>
              </a:solidFill>
              <a:cs typeface="Calibri Light"/>
            </a:endParaRPr>
          </a:p>
        </p:txBody>
      </p:sp>
      <p:pic>
        <p:nvPicPr>
          <p:cNvPr id="6" name="Picture 5" descr="A drawing of a bird&#10;&#10;Description automatically generated">
            <a:extLst>
              <a:ext uri="{FF2B5EF4-FFF2-40B4-BE49-F238E27FC236}">
                <a16:creationId xmlns:a16="http://schemas.microsoft.com/office/drawing/2014/main" id="{FEEB5B2D-BADF-45DC-A617-6005AF567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159527" cy="615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D9CE767-E669-7333-EFFB-4B5AA726426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91854" y="2662715"/>
            <a:ext cx="2967104" cy="1411242"/>
          </a:xfrm>
        </p:spPr>
        <p:txBody>
          <a:bodyPr vert="horz" lIns="0" tIns="45720" rIns="0" bIns="45720" rtlCol="0" anchor="t">
            <a:noAutofit/>
          </a:bodyPr>
          <a:lstStyle/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effectLst/>
                <a:latin typeface="Calibri"/>
                <a:ea typeface="Calibri" panose="020F0502020204030204" pitchFamily="34" charset="0"/>
                <a:cs typeface="Times New Roman"/>
              </a:rPr>
              <a:t>Receive EMS and LWSD’s messages in </a:t>
            </a:r>
            <a:r>
              <a:rPr lang="en-US" sz="3000" b="1">
                <a:effectLst/>
                <a:latin typeface="Calibri"/>
                <a:ea typeface="Calibri" panose="020F0502020204030204" pitchFamily="34" charset="0"/>
                <a:cs typeface="Times New Roman"/>
              </a:rPr>
              <a:t>ONE</a:t>
            </a:r>
            <a:r>
              <a:rPr lang="en-US" sz="3000">
                <a:effectLst/>
                <a:latin typeface="Calibri"/>
                <a:ea typeface="Calibri" panose="020F0502020204030204" pitchFamily="34" charset="0"/>
                <a:cs typeface="Times New Roman"/>
              </a:rPr>
              <a:t> central place.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Send messages to Teachers.</a:t>
            </a:r>
            <a:r>
              <a:rPr lang="en-US" sz="3000">
                <a:effectLst/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endParaRPr lang="en-US" sz="3000"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1C1B4D-106D-228F-B816-B4797CF94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72" y="233840"/>
            <a:ext cx="2362200" cy="24288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E985D32-1C6E-B8DB-0349-38C33341E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374" y="229686"/>
            <a:ext cx="2474962" cy="24288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0652B0C7-7923-EDB0-A67A-80E4E0A97405}"/>
              </a:ext>
            </a:extLst>
          </p:cNvPr>
          <p:cNvSpPr txBox="1">
            <a:spLocks/>
          </p:cNvSpPr>
          <p:nvPr/>
        </p:nvSpPr>
        <p:spPr>
          <a:xfrm>
            <a:off x="3026539" y="2723379"/>
            <a:ext cx="2967104" cy="141124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Student grades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Late/missing work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Communicates how students are doing in class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2DCBFAB1-EF92-B145-A5A0-9BCB58661A0C}"/>
              </a:ext>
            </a:extLst>
          </p:cNvPr>
          <p:cNvSpPr txBox="1">
            <a:spLocks/>
          </p:cNvSpPr>
          <p:nvPr/>
        </p:nvSpPr>
        <p:spPr>
          <a:xfrm>
            <a:off x="6535325" y="2788569"/>
            <a:ext cx="2498485" cy="141124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Student assignments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Due dates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000">
                <a:latin typeface="Calibri"/>
                <a:ea typeface="Calibri" panose="020F0502020204030204" pitchFamily="34" charset="0"/>
                <a:cs typeface="Times New Roman"/>
              </a:rPr>
              <a:t>Assignment worksheets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3000">
              <a:latin typeface="Calibri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AE2D47-886C-9736-643B-D87A2ED9D529}"/>
              </a:ext>
            </a:extLst>
          </p:cNvPr>
          <p:cNvSpPr txBox="1"/>
          <p:nvPr/>
        </p:nvSpPr>
        <p:spPr>
          <a:xfrm>
            <a:off x="9317934" y="2744277"/>
            <a:ext cx="279910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3000"/>
              <a:t>LWSD’s single sign-in tool for all programs. 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3000"/>
              <a:t>The password is the same as their laptop log-in password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C758A0-F3DA-5DA7-3C37-56D7B95A9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4047" y="229685"/>
            <a:ext cx="2601381" cy="24288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78102C-7FBE-0FFA-125E-B16518460B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750" y="186934"/>
            <a:ext cx="2540370" cy="26371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54518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623ADC-CBB1-0A14-819C-8C0DD87A7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927" y="1318574"/>
            <a:ext cx="10405273" cy="485844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BCB5CA3-6B64-7CBC-E48A-1FC76AA16DA1}"/>
              </a:ext>
            </a:extLst>
          </p:cNvPr>
          <p:cNvSpPr txBox="1">
            <a:spLocks/>
          </p:cNvSpPr>
          <p:nvPr/>
        </p:nvSpPr>
        <p:spPr>
          <a:xfrm>
            <a:off x="203200" y="233680"/>
            <a:ext cx="3332480" cy="10052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/>
              <a:t>CANVAS</a:t>
            </a:r>
          </a:p>
        </p:txBody>
      </p:sp>
    </p:spTree>
    <p:extLst>
      <p:ext uri="{BB962C8B-B14F-4D97-AF65-F5344CB8AC3E}">
        <p14:creationId xmlns:p14="http://schemas.microsoft.com/office/powerpoint/2010/main" val="95930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3EE9-A645-CCBE-6A34-51C7CD8AAA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3200" y="233680"/>
            <a:ext cx="3332480" cy="1005205"/>
          </a:xfrm>
        </p:spPr>
        <p:txBody>
          <a:bodyPr>
            <a:normAutofit/>
          </a:bodyPr>
          <a:lstStyle/>
          <a:p>
            <a:r>
              <a:rPr lang="en-US" sz="6600" b="1"/>
              <a:t>CANVAS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B054BB-18D0-021C-50DC-6D9585D9C93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452368" y="233680"/>
            <a:ext cx="6715126" cy="5811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71A65C-CED4-3A6E-D966-4B9F7B764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09" y="1468965"/>
            <a:ext cx="5090459" cy="233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5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FC123C8-4180-6B3E-AA2F-F0032085BC1F}"/>
              </a:ext>
            </a:extLst>
          </p:cNvPr>
          <p:cNvSpPr txBox="1"/>
          <p:nvPr/>
        </p:nvSpPr>
        <p:spPr>
          <a:xfrm>
            <a:off x="152400" y="0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600" b="1" i="0" u="none" strike="noStrike" kern="1200" cap="none" spc="-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Skyward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23678A-9540-E2BE-3FFB-88426C82C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7688"/>
          <a:stretch>
            <a:fillRect/>
          </a:stretch>
        </p:blipFill>
        <p:spPr>
          <a:xfrm>
            <a:off x="829041" y="1107996"/>
            <a:ext cx="10047484" cy="110799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D7BEF1B-00A6-F7A2-6605-9A91574A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41" y="2384192"/>
            <a:ext cx="10047484" cy="408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33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58D7F7B-B339-FAC3-C30E-1DB1CA045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FFA07DE-5772-8877-6B2B-8431E7984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8"/>
          <a:stretch>
            <a:fillRect/>
          </a:stretch>
        </p:blipFill>
        <p:spPr bwMode="auto">
          <a:xfrm>
            <a:off x="152400" y="961292"/>
            <a:ext cx="10399835" cy="295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450412-5E4A-1A0B-94EC-11FD56DBC099}"/>
              </a:ext>
            </a:extLst>
          </p:cNvPr>
          <p:cNvSpPr txBox="1"/>
          <p:nvPr/>
        </p:nvSpPr>
        <p:spPr>
          <a:xfrm>
            <a:off x="152400" y="0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6600" b="1" i="0" u="none" strike="noStrike" kern="1200" cap="none" spc="-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Skyward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26C1DC-0F5E-507B-93FF-BC36AF558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406" y="2681968"/>
            <a:ext cx="8800589" cy="35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66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41A8DFB-611A-4AAF-9195-84B09E4F7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3951CE-6985-48B0-8C07-92C55A1A1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7EF53E-8C19-478C-B271-F78844347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642902F-4656-4563-AB0B-2EB57ACCD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652256" y="634946"/>
            <a:ext cx="4821283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/>
              <a:t>Other Apps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93D4A6-D9A6-4743-902C-5C956F8CA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2806700" cy="2764992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2D6E6E8-60D6-43DF-AB32-F009976E9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9300" y="321733"/>
            <a:ext cx="2806699" cy="2764991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DF97CA6-0525-4AD4-8E21-2C9A75DB7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63893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E24306B-0379-4C6F-80A1-5A7D01A13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47592"/>
            <a:ext cx="2806700" cy="273618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F8BC0B-2185-4E1F-B3E4-6C4034B46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03494" y="3247592"/>
            <a:ext cx="2792505" cy="273618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652256" y="2198914"/>
            <a:ext cx="5042950" cy="3670180"/>
          </a:xfrm>
        </p:spPr>
        <p:txBody>
          <a:bodyPr vert="horz" lIns="0" tIns="45720" rIns="0" bIns="45720" rtlCol="0">
            <a:normAutofit fontScale="92500" lnSpcReduction="10000"/>
          </a:bodyPr>
          <a:lstStyle/>
          <a:p>
            <a:r>
              <a:rPr lang="en-US" sz="3000"/>
              <a:t>There are a wide variety of apps and sites that students will use throughout the school year, and most can be found on </a:t>
            </a:r>
            <a:r>
              <a:rPr lang="en-US" sz="3000" b="1" err="1"/>
              <a:t>ClassLink</a:t>
            </a:r>
            <a:r>
              <a:rPr lang="en-US" sz="3000" b="1"/>
              <a:t>.</a:t>
            </a:r>
          </a:p>
          <a:p>
            <a:endParaRPr lang="en-US" sz="3000"/>
          </a:p>
          <a:p>
            <a:r>
              <a:rPr lang="en-US" sz="3000"/>
              <a:t>Information regarding class-specific apps and textbooks will be introduced to students as needed by teachers. 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204E438-647D-40F8-9613-FA00FF3E5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E16D88-B2D1-4B7E-92B3-B0AD4F5B5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8C9513-B43F-BE30-600C-44F1EE56E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59" y="3538632"/>
            <a:ext cx="1962216" cy="21976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BDEB9D-A693-6421-8BF9-A37EDA97D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85" y="581182"/>
            <a:ext cx="1899058" cy="21165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462990-18E4-5BBC-F1A7-8E5D9669A9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945"/>
          <a:stretch>
            <a:fillRect/>
          </a:stretch>
        </p:blipFill>
        <p:spPr>
          <a:xfrm>
            <a:off x="3616960" y="3551946"/>
            <a:ext cx="1955800" cy="15178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6B1BA0-F094-024C-1D15-7F8C35A654A4}"/>
              </a:ext>
            </a:extLst>
          </p:cNvPr>
          <p:cNvSpPr txBox="1"/>
          <p:nvPr/>
        </p:nvSpPr>
        <p:spPr>
          <a:xfrm>
            <a:off x="3937000" y="5230708"/>
            <a:ext cx="144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/>
              <a:t>Amplify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2FD2D-2837-3D60-E5F6-4A8602DB46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84858" y="975292"/>
            <a:ext cx="1494862" cy="141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0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0FEBCE8-2754-D294-1DA7-FE172EC59E08}"/>
              </a:ext>
            </a:extLst>
          </p:cNvPr>
          <p:cNvSpPr txBox="1">
            <a:spLocks/>
          </p:cNvSpPr>
          <p:nvPr/>
        </p:nvSpPr>
        <p:spPr>
          <a:xfrm>
            <a:off x="234190" y="1123747"/>
            <a:ext cx="4353340" cy="4729776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179" indent="-62179" defTabSz="621792">
              <a:spcBef>
                <a:spcPts val="816"/>
              </a:spcBef>
              <a:spcAft>
                <a:spcPts val="136"/>
              </a:spcAft>
            </a:pPr>
            <a:r>
              <a:rPr lang="en-US" sz="3000" b="1" u="sng"/>
              <a:t>Eagle Time</a:t>
            </a: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sz="3000" i="1">
                <a:cs typeface="Calibri" panose="020F0502020204030204"/>
              </a:rPr>
              <a:t>Two 40 min periods with same 20 students</a:t>
            </a: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sz="3000">
              <a:cs typeface="Calibri" panose="020F0502020204030204"/>
            </a:endParaRP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sz="3000">
                <a:cs typeface="Calibri" panose="020F0502020204030204"/>
              </a:rPr>
              <a:t>Engages students in social emotional learning</a:t>
            </a: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sz="3000">
              <a:cs typeface="Calibri" panose="020F0502020204030204"/>
            </a:endParaRP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sz="3000">
                <a:cs typeface="Calibri" panose="020F0502020204030204"/>
              </a:rPr>
              <a:t>Builds class and school community </a:t>
            </a: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endParaRPr lang="en-US" sz="3000">
              <a:cs typeface="Calibri" panose="020F0502020204030204"/>
            </a:endParaRPr>
          </a:p>
          <a:p>
            <a:pPr marL="0" indent="0" defTabSz="621792"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None/>
            </a:pPr>
            <a:r>
              <a:rPr lang="en-US" sz="3000">
                <a:cs typeface="Calibri" panose="020F0502020204030204"/>
              </a:rPr>
              <a:t>All school events (Fun Run, Assemblies)</a:t>
            </a:r>
          </a:p>
          <a:p>
            <a:pPr marL="62179" indent="-62179" defTabSz="621792">
              <a:spcBef>
                <a:spcPts val="816"/>
              </a:spcBef>
              <a:spcAft>
                <a:spcPts val="136"/>
              </a:spcAft>
            </a:pPr>
            <a:endParaRPr lang="en-US" sz="3000" b="1" u="sng"/>
          </a:p>
          <a:p>
            <a:endParaRPr lang="en-US" sz="30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7B0F2E-6085-3CDE-B357-1E90D16C671D}"/>
              </a:ext>
            </a:extLst>
          </p:cNvPr>
          <p:cNvSpPr txBox="1">
            <a:spLocks/>
          </p:cNvSpPr>
          <p:nvPr/>
        </p:nvSpPr>
        <p:spPr>
          <a:xfrm>
            <a:off x="42034" y="-239698"/>
            <a:ext cx="11358148" cy="147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/>
              <a:t>How does EMS support your student at school?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7A45D-27D2-887E-03C7-566A310F6A7A}"/>
              </a:ext>
            </a:extLst>
          </p:cNvPr>
          <p:cNvSpPr txBox="1">
            <a:spLocks/>
          </p:cNvSpPr>
          <p:nvPr/>
        </p:nvSpPr>
        <p:spPr>
          <a:xfrm>
            <a:off x="6367669" y="1180448"/>
            <a:ext cx="5824331" cy="5055903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179" indent="-62179" defTabSz="621792">
              <a:spcBef>
                <a:spcPts val="816"/>
              </a:spcBef>
              <a:spcAft>
                <a:spcPts val="136"/>
              </a:spcAft>
            </a:pPr>
            <a:r>
              <a:rPr lang="en-US" sz="3000" b="1" u="sng"/>
              <a:t>FLEX</a:t>
            </a:r>
          </a:p>
          <a:p>
            <a:pPr marL="38858" indent="0" defTabSz="621792">
              <a:spcBef>
                <a:spcPts val="816"/>
              </a:spcBef>
              <a:spcAft>
                <a:spcPts val="136"/>
              </a:spcAft>
              <a:buFont typeface="Calibri" panose="020F0502020204030204" pitchFamily="34" charset="0"/>
              <a:buNone/>
            </a:pPr>
            <a:r>
              <a:rPr lang="en-US" sz="3000" i="1"/>
              <a:t>Time built into the school day for: </a:t>
            </a:r>
          </a:p>
          <a:p>
            <a:pPr marL="349753" lvl="1" indent="0" defTabSz="621792">
              <a:spcBef>
                <a:spcPts val="136"/>
              </a:spcBef>
              <a:spcAft>
                <a:spcPts val="272"/>
              </a:spcAft>
              <a:buFont typeface="Calibri" pitchFamily="34" charset="0"/>
              <a:buNone/>
            </a:pPr>
            <a:r>
              <a:rPr lang="en-US" sz="3000"/>
              <a:t>Academic Intervention</a:t>
            </a:r>
          </a:p>
          <a:p>
            <a:pPr marL="349753" lvl="1" indent="0" defTabSz="621792">
              <a:spcBef>
                <a:spcPts val="136"/>
              </a:spcBef>
              <a:spcAft>
                <a:spcPts val="272"/>
              </a:spcAft>
              <a:buFont typeface="Calibri" pitchFamily="34" charset="0"/>
              <a:buNone/>
            </a:pPr>
            <a:r>
              <a:rPr lang="en-US" sz="3000"/>
              <a:t>Enrichment</a:t>
            </a:r>
          </a:p>
          <a:p>
            <a:pPr marL="349753" lvl="1" indent="0" defTabSz="621792">
              <a:spcBef>
                <a:spcPts val="136"/>
              </a:spcBef>
              <a:spcAft>
                <a:spcPts val="272"/>
              </a:spcAft>
              <a:buFont typeface="Calibri" pitchFamily="34" charset="0"/>
              <a:buNone/>
            </a:pPr>
            <a:r>
              <a:rPr lang="en-US" sz="3000"/>
              <a:t>Clubs/Activities</a:t>
            </a:r>
          </a:p>
          <a:p>
            <a:pPr marL="57145" indent="0" defTabSz="621792">
              <a:spcBef>
                <a:spcPts val="136"/>
              </a:spcBef>
              <a:spcAft>
                <a:spcPts val="272"/>
              </a:spcAft>
              <a:buFont typeface="Calibri" panose="020F0502020204030204" pitchFamily="34" charset="0"/>
              <a:buNone/>
            </a:pPr>
            <a:endParaRPr lang="en-US" sz="3000"/>
          </a:p>
          <a:p>
            <a:pPr marL="57145" indent="0" defTabSz="621792">
              <a:spcBef>
                <a:spcPts val="136"/>
              </a:spcBef>
              <a:spcAft>
                <a:spcPts val="272"/>
              </a:spcAft>
              <a:buFont typeface="Calibri" panose="020F0502020204030204" pitchFamily="34" charset="0"/>
              <a:buNone/>
            </a:pPr>
            <a:r>
              <a:rPr lang="en-US" sz="3000" i="1" u="sng"/>
              <a:t>Students sign up </a:t>
            </a:r>
            <a:r>
              <a:rPr lang="en-US" sz="3000" i="1"/>
              <a:t>for two 40-minute sessions each week or </a:t>
            </a:r>
            <a:r>
              <a:rPr lang="en-US" sz="3000" i="1" u="sng"/>
              <a:t>teachers may request </a:t>
            </a:r>
            <a:r>
              <a:rPr lang="en-US" sz="3000" i="1"/>
              <a:t>students to their FLEX to catch-up missing work, take a tests etc.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4290023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832D8-CB96-48F1-B0AB-EE9214C77C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7835" y="2774673"/>
            <a:ext cx="6073574" cy="3397527"/>
          </a:xfrm>
        </p:spPr>
        <p:txBody>
          <a:bodyPr>
            <a:noAutofit/>
          </a:bodyPr>
          <a:lstStyle/>
          <a:p>
            <a:r>
              <a:rPr lang="en-US" sz="3200" b="1"/>
              <a:t>Sarah Parnell (Last Names A-I) </a:t>
            </a:r>
            <a:br>
              <a:rPr lang="en-US" sz="3200" b="1"/>
            </a:br>
            <a:r>
              <a:rPr lang="en-US" sz="3200" b="1"/>
              <a:t>(</a:t>
            </a:r>
            <a:r>
              <a:rPr lang="en-US" sz="3200" b="1">
                <a:hlinkClick r:id="rId3"/>
              </a:rPr>
              <a:t>sparnell@lwsd.org</a:t>
            </a:r>
            <a:r>
              <a:rPr lang="en-US" sz="3200" b="1"/>
              <a:t>)    </a:t>
            </a:r>
            <a:br>
              <a:rPr lang="en-US" sz="3200" b="1"/>
            </a:br>
            <a:br>
              <a:rPr lang="en-US" sz="3200" b="1"/>
            </a:br>
            <a:r>
              <a:rPr lang="en-US" sz="3200" b="1"/>
              <a:t>Dylan Slatton (Last Names J-N)</a:t>
            </a:r>
            <a:br>
              <a:rPr lang="en-US" sz="3200" b="1"/>
            </a:br>
            <a:r>
              <a:rPr lang="en-US" sz="3200" b="1"/>
              <a:t>(</a:t>
            </a:r>
            <a:r>
              <a:rPr lang="en-US" sz="3200" b="1">
                <a:hlinkClick r:id="rId4"/>
              </a:rPr>
              <a:t>dslatton@lwsd.org</a:t>
            </a:r>
            <a:r>
              <a:rPr lang="en-US" sz="3200" b="1"/>
              <a:t>) </a:t>
            </a:r>
            <a:br>
              <a:rPr lang="en-US" sz="3200" b="1"/>
            </a:br>
            <a:r>
              <a:rPr lang="en-US" sz="3200" b="1"/>
              <a:t>         </a:t>
            </a:r>
            <a:br>
              <a:rPr lang="en-US" sz="3200" b="1"/>
            </a:br>
            <a:r>
              <a:rPr lang="en-US" sz="3200" b="1"/>
              <a:t>Denise Ozeri (Last Names O-Z)           </a:t>
            </a:r>
            <a:br>
              <a:rPr lang="en-US" sz="3200" b="1"/>
            </a:br>
            <a:r>
              <a:rPr lang="en-US" sz="3200" b="1"/>
              <a:t>(</a:t>
            </a:r>
            <a:r>
              <a:rPr lang="en-US" sz="3200" b="1">
                <a:hlinkClick r:id="rId5"/>
              </a:rPr>
              <a:t>dozeri@lwsd.org</a:t>
            </a:r>
            <a:r>
              <a:rPr lang="en-US" sz="3200" b="1"/>
              <a:t>) </a:t>
            </a:r>
            <a:br>
              <a:rPr lang="en-US" sz="3200" b="1"/>
            </a:br>
            <a:r>
              <a:rPr lang="en-US" sz="3200" b="1"/>
              <a:t> </a:t>
            </a:r>
            <a:br>
              <a:rPr lang="en-US" sz="3200" b="1"/>
            </a:br>
            <a:r>
              <a:rPr lang="en-US" sz="3200" b="1"/>
              <a:t>Stephanie Lundquist (Y.E.S. Counselor)</a:t>
            </a:r>
            <a:br>
              <a:rPr lang="en-US" sz="3200" b="1"/>
            </a:br>
            <a:endParaRPr lang="en-US" sz="3200" b="1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141F9E-A7C0-157C-4FB9-1C44F80F0EA3}"/>
              </a:ext>
            </a:extLst>
          </p:cNvPr>
          <p:cNvSpPr txBox="1">
            <a:spLocks/>
          </p:cNvSpPr>
          <p:nvPr/>
        </p:nvSpPr>
        <p:spPr>
          <a:xfrm>
            <a:off x="227835" y="481931"/>
            <a:ext cx="8091217" cy="9023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-5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Counselors  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351BCDF-620E-61B4-B93B-403ECA6A88DD}"/>
              </a:ext>
            </a:extLst>
          </p:cNvPr>
          <p:cNvSpPr txBox="1"/>
          <p:nvPr/>
        </p:nvSpPr>
        <p:spPr>
          <a:xfrm>
            <a:off x="5998209" y="1493765"/>
            <a:ext cx="5675300" cy="3539430"/>
          </a:xfrm>
          <a:custGeom>
            <a:avLst/>
            <a:gdLst>
              <a:gd name="csX0" fmla="*/ 0 w 5675300"/>
              <a:gd name="csY0" fmla="*/ 0 h 3539430"/>
              <a:gd name="csX1" fmla="*/ 5675300 w 5675300"/>
              <a:gd name="csY1" fmla="*/ 0 h 3539430"/>
              <a:gd name="csX2" fmla="*/ 5675300 w 5675300"/>
              <a:gd name="csY2" fmla="*/ 3539430 h 3539430"/>
              <a:gd name="csX3" fmla="*/ 0 w 5675300"/>
              <a:gd name="csY3" fmla="*/ 3539430 h 3539430"/>
              <a:gd name="csX4" fmla="*/ 0 w 5675300"/>
              <a:gd name="csY4" fmla="*/ 0 h 35394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675300" h="3539430" extrusionOk="0">
                <a:moveTo>
                  <a:pt x="0" y="0"/>
                </a:moveTo>
                <a:cubicBezTo>
                  <a:pt x="906572" y="-5264"/>
                  <a:pt x="4010439" y="84467"/>
                  <a:pt x="5675300" y="0"/>
                </a:cubicBezTo>
                <a:cubicBezTo>
                  <a:pt x="5547127" y="1606700"/>
                  <a:pt x="5804450" y="2136596"/>
                  <a:pt x="5675300" y="3539430"/>
                </a:cubicBezTo>
                <a:cubicBezTo>
                  <a:pt x="4516636" y="3645750"/>
                  <a:pt x="1213975" y="3531781"/>
                  <a:pt x="0" y="3539430"/>
                </a:cubicBezTo>
                <a:cubicBezTo>
                  <a:pt x="160128" y="2344614"/>
                  <a:pt x="25049" y="145364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/>
              <a:t>Help with…</a:t>
            </a:r>
          </a:p>
          <a:p>
            <a:pPr marL="285750" indent="-285750">
              <a:buFont typeface="Wingdings"/>
              <a:buChar char="§"/>
            </a:pPr>
            <a:r>
              <a:rPr lang="en-US" sz="3200"/>
              <a:t>Academic planning and success</a:t>
            </a:r>
          </a:p>
          <a:p>
            <a:pPr marL="285750" indent="-285750">
              <a:buFont typeface="Wingdings"/>
              <a:buChar char="§"/>
            </a:pPr>
            <a:r>
              <a:rPr lang="en-US" sz="3200"/>
              <a:t>Conflict resolution</a:t>
            </a:r>
            <a:endParaRPr lang="en-US" sz="3200">
              <a:cs typeface="Calibri"/>
            </a:endParaRPr>
          </a:p>
          <a:p>
            <a:pPr marL="285750" indent="-285750">
              <a:buFont typeface="Wingdings"/>
              <a:buChar char="§"/>
            </a:pPr>
            <a:r>
              <a:rPr lang="en-US" sz="3200"/>
              <a:t>Crisis intervention</a:t>
            </a:r>
            <a:endParaRPr lang="en-US" sz="3200">
              <a:cs typeface="Calibri"/>
            </a:endParaRPr>
          </a:p>
          <a:p>
            <a:pPr marL="285750" indent="-285750">
              <a:buFont typeface="Wingdings"/>
              <a:buChar char="§"/>
            </a:pPr>
            <a:r>
              <a:rPr lang="en-US" sz="3200"/>
              <a:t>Community and counseling referrals</a:t>
            </a:r>
            <a:endParaRPr lang="en-US" sz="3200">
              <a:cs typeface="Calibri" panose="020F0502020204030204"/>
            </a:endParaRPr>
          </a:p>
          <a:p>
            <a:pPr marL="285750" indent="-285750">
              <a:buFont typeface="Wingdings"/>
              <a:buChar char="§"/>
            </a:pPr>
            <a:r>
              <a:rPr lang="en-US" sz="3200">
                <a:cs typeface="Calibri" panose="020F0502020204030204"/>
              </a:rPr>
              <a:t>Preparation for high school</a:t>
            </a:r>
          </a:p>
        </p:txBody>
      </p:sp>
    </p:spTree>
    <p:extLst>
      <p:ext uri="{BB962C8B-B14F-4D97-AF65-F5344CB8AC3E}">
        <p14:creationId xmlns:p14="http://schemas.microsoft.com/office/powerpoint/2010/main" val="1339004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7F3EE-9D72-7256-FDC6-B0302F0D0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sz="6000"/>
              <a:t>Extracurricular Activities &amp; Clubs</a:t>
            </a:r>
          </a:p>
        </p:txBody>
      </p:sp>
      <p:pic>
        <p:nvPicPr>
          <p:cNvPr id="4" name="Picture 4" descr="Get Involved">
            <a:extLst>
              <a:ext uri="{FF2B5EF4-FFF2-40B4-BE49-F238E27FC236}">
                <a16:creationId xmlns:a16="http://schemas.microsoft.com/office/drawing/2014/main" id="{5A51BF1F-2C13-261A-84DE-0B1B19381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99" y="2606478"/>
            <a:ext cx="4115966" cy="2849514"/>
          </a:xfrm>
          <a:custGeom>
            <a:avLst/>
            <a:gdLst>
              <a:gd name="csX0" fmla="*/ 0 w 4115966"/>
              <a:gd name="csY0" fmla="*/ 0 h 2849514"/>
              <a:gd name="csX1" fmla="*/ 644835 w 4115966"/>
              <a:gd name="csY1" fmla="*/ 0 h 2849514"/>
              <a:gd name="csX2" fmla="*/ 1371989 w 4115966"/>
              <a:gd name="csY2" fmla="*/ 0 h 2849514"/>
              <a:gd name="csX3" fmla="*/ 2099143 w 4115966"/>
              <a:gd name="csY3" fmla="*/ 0 h 2849514"/>
              <a:gd name="csX4" fmla="*/ 2661658 w 4115966"/>
              <a:gd name="csY4" fmla="*/ 0 h 2849514"/>
              <a:gd name="csX5" fmla="*/ 3224173 w 4115966"/>
              <a:gd name="csY5" fmla="*/ 0 h 2849514"/>
              <a:gd name="csX6" fmla="*/ 4115966 w 4115966"/>
              <a:gd name="csY6" fmla="*/ 0 h 2849514"/>
              <a:gd name="csX7" fmla="*/ 4115966 w 4115966"/>
              <a:gd name="csY7" fmla="*/ 598398 h 2849514"/>
              <a:gd name="csX8" fmla="*/ 4115966 w 4115966"/>
              <a:gd name="csY8" fmla="*/ 1111310 h 2849514"/>
              <a:gd name="csX9" fmla="*/ 4115966 w 4115966"/>
              <a:gd name="csY9" fmla="*/ 1595728 h 2849514"/>
              <a:gd name="csX10" fmla="*/ 4115966 w 4115966"/>
              <a:gd name="csY10" fmla="*/ 2165631 h 2849514"/>
              <a:gd name="csX11" fmla="*/ 4115966 w 4115966"/>
              <a:gd name="csY11" fmla="*/ 2849514 h 2849514"/>
              <a:gd name="csX12" fmla="*/ 3512291 w 4115966"/>
              <a:gd name="csY12" fmla="*/ 2849514 h 2849514"/>
              <a:gd name="csX13" fmla="*/ 2867456 w 4115966"/>
              <a:gd name="csY13" fmla="*/ 2849514 h 2849514"/>
              <a:gd name="csX14" fmla="*/ 2099143 w 4115966"/>
              <a:gd name="csY14" fmla="*/ 2849514 h 2849514"/>
              <a:gd name="csX15" fmla="*/ 1330829 w 4115966"/>
              <a:gd name="csY15" fmla="*/ 2849514 h 2849514"/>
              <a:gd name="csX16" fmla="*/ 603675 w 4115966"/>
              <a:gd name="csY16" fmla="*/ 2849514 h 2849514"/>
              <a:gd name="csX17" fmla="*/ 0 w 4115966"/>
              <a:gd name="csY17" fmla="*/ 2849514 h 2849514"/>
              <a:gd name="csX18" fmla="*/ 0 w 4115966"/>
              <a:gd name="csY18" fmla="*/ 2308106 h 2849514"/>
              <a:gd name="csX19" fmla="*/ 0 w 4115966"/>
              <a:gd name="csY19" fmla="*/ 1738204 h 2849514"/>
              <a:gd name="csX20" fmla="*/ 0 w 4115966"/>
              <a:gd name="csY20" fmla="*/ 1253786 h 2849514"/>
              <a:gd name="csX21" fmla="*/ 0 w 4115966"/>
              <a:gd name="csY21" fmla="*/ 683883 h 2849514"/>
              <a:gd name="csX22" fmla="*/ 0 w 4115966"/>
              <a:gd name="csY22" fmla="*/ 0 h 2849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115966" h="2849514" fill="none" extrusionOk="0">
                <a:moveTo>
                  <a:pt x="0" y="0"/>
                </a:moveTo>
                <a:cubicBezTo>
                  <a:pt x="151720" y="-13092"/>
                  <a:pt x="494390" y="-6830"/>
                  <a:pt x="644835" y="0"/>
                </a:cubicBezTo>
                <a:cubicBezTo>
                  <a:pt x="795280" y="6830"/>
                  <a:pt x="1193895" y="-9031"/>
                  <a:pt x="1371989" y="0"/>
                </a:cubicBezTo>
                <a:cubicBezTo>
                  <a:pt x="1550083" y="9031"/>
                  <a:pt x="1747741" y="-28449"/>
                  <a:pt x="2099143" y="0"/>
                </a:cubicBezTo>
                <a:cubicBezTo>
                  <a:pt x="2450545" y="28449"/>
                  <a:pt x="2506921" y="-9924"/>
                  <a:pt x="2661658" y="0"/>
                </a:cubicBezTo>
                <a:cubicBezTo>
                  <a:pt x="2816396" y="9924"/>
                  <a:pt x="3010066" y="3803"/>
                  <a:pt x="3224173" y="0"/>
                </a:cubicBezTo>
                <a:cubicBezTo>
                  <a:pt x="3438280" y="-3803"/>
                  <a:pt x="3743747" y="-37884"/>
                  <a:pt x="4115966" y="0"/>
                </a:cubicBezTo>
                <a:cubicBezTo>
                  <a:pt x="4125169" y="284278"/>
                  <a:pt x="4108415" y="383359"/>
                  <a:pt x="4115966" y="598398"/>
                </a:cubicBezTo>
                <a:cubicBezTo>
                  <a:pt x="4123517" y="813437"/>
                  <a:pt x="4123946" y="876147"/>
                  <a:pt x="4115966" y="1111310"/>
                </a:cubicBezTo>
                <a:cubicBezTo>
                  <a:pt x="4107986" y="1346473"/>
                  <a:pt x="4096553" y="1484289"/>
                  <a:pt x="4115966" y="1595728"/>
                </a:cubicBezTo>
                <a:cubicBezTo>
                  <a:pt x="4135379" y="1707167"/>
                  <a:pt x="4116675" y="1897631"/>
                  <a:pt x="4115966" y="2165631"/>
                </a:cubicBezTo>
                <a:cubicBezTo>
                  <a:pt x="4115257" y="2433631"/>
                  <a:pt x="4106097" y="2517846"/>
                  <a:pt x="4115966" y="2849514"/>
                </a:cubicBezTo>
                <a:cubicBezTo>
                  <a:pt x="3988134" y="2827817"/>
                  <a:pt x="3760953" y="2848524"/>
                  <a:pt x="3512291" y="2849514"/>
                </a:cubicBezTo>
                <a:cubicBezTo>
                  <a:pt x="3263630" y="2850504"/>
                  <a:pt x="3020791" y="2825791"/>
                  <a:pt x="2867456" y="2849514"/>
                </a:cubicBezTo>
                <a:cubicBezTo>
                  <a:pt x="2714121" y="2873237"/>
                  <a:pt x="2280209" y="2817724"/>
                  <a:pt x="2099143" y="2849514"/>
                </a:cubicBezTo>
                <a:cubicBezTo>
                  <a:pt x="1918077" y="2881304"/>
                  <a:pt x="1628175" y="2868596"/>
                  <a:pt x="1330829" y="2849514"/>
                </a:cubicBezTo>
                <a:cubicBezTo>
                  <a:pt x="1033483" y="2830432"/>
                  <a:pt x="894074" y="2870940"/>
                  <a:pt x="603675" y="2849514"/>
                </a:cubicBezTo>
                <a:cubicBezTo>
                  <a:pt x="313276" y="2828088"/>
                  <a:pt x="252972" y="2864363"/>
                  <a:pt x="0" y="2849514"/>
                </a:cubicBezTo>
                <a:cubicBezTo>
                  <a:pt x="8142" y="2593010"/>
                  <a:pt x="7047" y="2505472"/>
                  <a:pt x="0" y="2308106"/>
                </a:cubicBezTo>
                <a:cubicBezTo>
                  <a:pt x="-7047" y="2110740"/>
                  <a:pt x="-27544" y="1923186"/>
                  <a:pt x="0" y="1738204"/>
                </a:cubicBezTo>
                <a:cubicBezTo>
                  <a:pt x="27544" y="1553222"/>
                  <a:pt x="-17723" y="1435340"/>
                  <a:pt x="0" y="1253786"/>
                </a:cubicBezTo>
                <a:cubicBezTo>
                  <a:pt x="17723" y="1072232"/>
                  <a:pt x="-8898" y="903215"/>
                  <a:pt x="0" y="683883"/>
                </a:cubicBezTo>
                <a:cubicBezTo>
                  <a:pt x="8898" y="464551"/>
                  <a:pt x="-8663" y="313180"/>
                  <a:pt x="0" y="0"/>
                </a:cubicBezTo>
                <a:close/>
              </a:path>
              <a:path w="4115966" h="2849514" stroke="0" extrusionOk="0">
                <a:moveTo>
                  <a:pt x="0" y="0"/>
                </a:moveTo>
                <a:cubicBezTo>
                  <a:pt x="270800" y="35407"/>
                  <a:pt x="473879" y="-10572"/>
                  <a:pt x="727154" y="0"/>
                </a:cubicBezTo>
                <a:cubicBezTo>
                  <a:pt x="980429" y="10572"/>
                  <a:pt x="1229759" y="17054"/>
                  <a:pt x="1413148" y="0"/>
                </a:cubicBezTo>
                <a:cubicBezTo>
                  <a:pt x="1596537" y="-17054"/>
                  <a:pt x="1748694" y="9805"/>
                  <a:pt x="1975664" y="0"/>
                </a:cubicBezTo>
                <a:cubicBezTo>
                  <a:pt x="2202634" y="-9805"/>
                  <a:pt x="2396543" y="-27308"/>
                  <a:pt x="2702818" y="0"/>
                </a:cubicBezTo>
                <a:cubicBezTo>
                  <a:pt x="3009093" y="27308"/>
                  <a:pt x="3084603" y="20451"/>
                  <a:pt x="3306493" y="0"/>
                </a:cubicBezTo>
                <a:cubicBezTo>
                  <a:pt x="3528384" y="-20451"/>
                  <a:pt x="3924603" y="4456"/>
                  <a:pt x="4115966" y="0"/>
                </a:cubicBezTo>
                <a:cubicBezTo>
                  <a:pt x="4123984" y="251103"/>
                  <a:pt x="4133829" y="490816"/>
                  <a:pt x="4115966" y="626893"/>
                </a:cubicBezTo>
                <a:cubicBezTo>
                  <a:pt x="4098103" y="762970"/>
                  <a:pt x="4091575" y="942735"/>
                  <a:pt x="4115966" y="1168301"/>
                </a:cubicBezTo>
                <a:cubicBezTo>
                  <a:pt x="4140357" y="1393867"/>
                  <a:pt x="4099238" y="1587649"/>
                  <a:pt x="4115966" y="1795194"/>
                </a:cubicBezTo>
                <a:cubicBezTo>
                  <a:pt x="4132694" y="2002739"/>
                  <a:pt x="4092924" y="2081399"/>
                  <a:pt x="4115966" y="2279611"/>
                </a:cubicBezTo>
                <a:cubicBezTo>
                  <a:pt x="4139008" y="2477823"/>
                  <a:pt x="4128498" y="2598820"/>
                  <a:pt x="4115966" y="2849514"/>
                </a:cubicBezTo>
                <a:cubicBezTo>
                  <a:pt x="3775775" y="2828135"/>
                  <a:pt x="3720622" y="2874507"/>
                  <a:pt x="3429972" y="2849514"/>
                </a:cubicBezTo>
                <a:cubicBezTo>
                  <a:pt x="3139322" y="2824521"/>
                  <a:pt x="3031648" y="2829311"/>
                  <a:pt x="2867456" y="2849514"/>
                </a:cubicBezTo>
                <a:cubicBezTo>
                  <a:pt x="2703264" y="2869717"/>
                  <a:pt x="2330438" y="2885228"/>
                  <a:pt x="2099143" y="2849514"/>
                </a:cubicBezTo>
                <a:cubicBezTo>
                  <a:pt x="1867848" y="2813800"/>
                  <a:pt x="1768147" y="2837550"/>
                  <a:pt x="1536627" y="2849514"/>
                </a:cubicBezTo>
                <a:cubicBezTo>
                  <a:pt x="1305107" y="2861478"/>
                  <a:pt x="1152510" y="2853230"/>
                  <a:pt x="974112" y="2849514"/>
                </a:cubicBezTo>
                <a:cubicBezTo>
                  <a:pt x="795714" y="2845798"/>
                  <a:pt x="407866" y="2892679"/>
                  <a:pt x="0" y="2849514"/>
                </a:cubicBezTo>
                <a:cubicBezTo>
                  <a:pt x="6043" y="2692455"/>
                  <a:pt x="9876" y="2400220"/>
                  <a:pt x="0" y="2251116"/>
                </a:cubicBezTo>
                <a:cubicBezTo>
                  <a:pt x="-9876" y="2102012"/>
                  <a:pt x="-14042" y="1990928"/>
                  <a:pt x="0" y="1766699"/>
                </a:cubicBezTo>
                <a:cubicBezTo>
                  <a:pt x="14042" y="1542470"/>
                  <a:pt x="-10715" y="1407700"/>
                  <a:pt x="0" y="1282281"/>
                </a:cubicBezTo>
                <a:cubicBezTo>
                  <a:pt x="10715" y="1156862"/>
                  <a:pt x="-4130" y="927558"/>
                  <a:pt x="0" y="740874"/>
                </a:cubicBezTo>
                <a:cubicBezTo>
                  <a:pt x="4130" y="554190"/>
                  <a:pt x="11969" y="209911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9310135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8F3A204-89B9-A383-4998-219471F12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733" y="1845734"/>
            <a:ext cx="7113289" cy="4435796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3200">
                <a:latin typeface="Calibri"/>
                <a:ea typeface="Calibri"/>
                <a:cs typeface="Times New Roman"/>
              </a:rPr>
              <a:t>Provides </a:t>
            </a:r>
            <a:r>
              <a:rPr lang="en-US" sz="3200">
                <a:effectLst/>
                <a:latin typeface="Calibri"/>
                <a:ea typeface="Calibri"/>
                <a:cs typeface="Times New Roman"/>
              </a:rPr>
              <a:t>students with opportunities to </a:t>
            </a:r>
            <a:r>
              <a:rPr lang="en-US" sz="3200" b="1">
                <a:latin typeface="Calibri"/>
                <a:ea typeface="Calibri"/>
                <a:cs typeface="Times New Roman"/>
              </a:rPr>
              <a:t>make new friends</a:t>
            </a:r>
            <a:r>
              <a:rPr lang="en-US" sz="3200">
                <a:latin typeface="Calibri"/>
                <a:ea typeface="Calibri"/>
                <a:cs typeface="Times New Roman"/>
              </a:rPr>
              <a:t> and </a:t>
            </a:r>
            <a:r>
              <a:rPr lang="en-US" sz="3200" b="1">
                <a:latin typeface="Calibri"/>
                <a:ea typeface="Calibri"/>
                <a:cs typeface="Times New Roman"/>
              </a:rPr>
              <a:t>explore</a:t>
            </a:r>
            <a:r>
              <a:rPr lang="en-US" sz="3200">
                <a:effectLst/>
                <a:latin typeface="Calibri"/>
                <a:ea typeface="Calibri"/>
                <a:cs typeface="Times New Roman"/>
              </a:rPr>
              <a:t> interests and </a:t>
            </a:r>
            <a:r>
              <a:rPr lang="en-US" sz="3200" b="1">
                <a:effectLst/>
                <a:latin typeface="Calibri"/>
                <a:ea typeface="Calibri"/>
                <a:cs typeface="Times New Roman"/>
              </a:rPr>
              <a:t>build</a:t>
            </a:r>
            <a:r>
              <a:rPr lang="en-US" sz="320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en-US" sz="3200" b="1">
                <a:effectLst/>
                <a:latin typeface="Calibri"/>
                <a:ea typeface="Calibri"/>
                <a:cs typeface="Times New Roman"/>
              </a:rPr>
              <a:t>community</a:t>
            </a:r>
            <a:r>
              <a:rPr lang="en-US" sz="3200">
                <a:effectLst/>
                <a:latin typeface="Calibri"/>
                <a:ea typeface="Calibri"/>
                <a:cs typeface="Times New Roman"/>
              </a:rPr>
              <a:t>.</a:t>
            </a:r>
            <a:endParaRPr lang="en-US" sz="3200">
              <a:latin typeface="Calibri"/>
              <a:ea typeface="Calibri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>
                <a:latin typeface="Calibri"/>
                <a:cs typeface="Times New Roman"/>
              </a:rPr>
              <a:t>during school (during Flex)</a:t>
            </a:r>
            <a:endParaRPr lang="en-US" sz="3000">
              <a:latin typeface="Calibri"/>
              <a:ea typeface="Calibri"/>
              <a:cs typeface="Times New Roman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>
                <a:latin typeface="Calibri"/>
                <a:cs typeface="Times New Roman"/>
              </a:rPr>
              <a:t>after school </a:t>
            </a:r>
          </a:p>
          <a:p>
            <a:pPr marL="1097280" lvl="2" indent="-457200">
              <a:buFont typeface="Wingdings" panose="05000000000000000000" pitchFamily="2" charset="2"/>
              <a:buChar char="§"/>
            </a:pPr>
            <a:r>
              <a:rPr lang="en-US" sz="2800">
                <a:latin typeface="Calibri"/>
                <a:cs typeface="Times New Roman"/>
              </a:rPr>
              <a:t>EMS sponsored activities</a:t>
            </a:r>
          </a:p>
          <a:p>
            <a:pPr marL="1097280" lvl="2" indent="-457200">
              <a:buFont typeface="Wingdings" panose="05000000000000000000" pitchFamily="2" charset="2"/>
              <a:buChar char="§"/>
            </a:pPr>
            <a:r>
              <a:rPr lang="en-US" sz="2800">
                <a:latin typeface="Calibri"/>
                <a:cs typeface="Times New Roman"/>
              </a:rPr>
              <a:t>PTSA sponsored activities</a:t>
            </a:r>
            <a:endParaRPr lang="en-US" sz="2800"/>
          </a:p>
          <a:p>
            <a:pPr marL="1097280" lvl="2" indent="-457200">
              <a:buFont typeface="Wingdings" panose="05000000000000000000" pitchFamily="2" charset="2"/>
              <a:buChar char="§"/>
            </a:pPr>
            <a:r>
              <a:rPr lang="en-US" sz="2800">
                <a:latin typeface="Calibri"/>
                <a:cs typeface="Times New Roman"/>
              </a:rPr>
              <a:t>No transportation after school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28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44C9BE-6934-797A-052C-A68DE59A9EDE}"/>
              </a:ext>
            </a:extLst>
          </p:cNvPr>
          <p:cNvSpPr txBox="1"/>
          <p:nvPr/>
        </p:nvSpPr>
        <p:spPr>
          <a:xfrm>
            <a:off x="502489" y="81553"/>
            <a:ext cx="115845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alibri"/>
                <a:cs typeface="Arial"/>
              </a:rPr>
              <a:t>During School:  </a:t>
            </a:r>
            <a:r>
              <a:rPr lang="en-US" sz="3600" b="1">
                <a:solidFill>
                  <a:schemeClr val="accent2"/>
                </a:solidFill>
                <a:latin typeface="Calibri"/>
                <a:cs typeface="Arial"/>
              </a:rPr>
              <a:t>EMS Sponsored Clubs &amp; Interest Clubs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F4F5E-BEC3-8CD3-2CD8-5E2AC6B69DD6}"/>
              </a:ext>
            </a:extLst>
          </p:cNvPr>
          <p:cNvSpPr txBox="1"/>
          <p:nvPr/>
        </p:nvSpPr>
        <p:spPr>
          <a:xfrm>
            <a:off x="708905" y="962303"/>
            <a:ext cx="5085608" cy="542358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0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Clubs</a:t>
            </a:r>
            <a:r>
              <a:rPr lang="en-US" sz="3000">
                <a:latin typeface="Calibri"/>
                <a:ea typeface="Calibri"/>
                <a:cs typeface="Arial"/>
              </a:rPr>
              <a:t> 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latin typeface="Calibri"/>
                <a:ea typeface="Calibri"/>
                <a:cs typeface="Arial"/>
              </a:rPr>
              <a:t>Anime 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latin typeface="Calibri"/>
                <a:ea typeface="Calibri"/>
                <a:cs typeface="Arial"/>
              </a:rPr>
              <a:t>Battle of the Books (BOB)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latin typeface="Calibri"/>
                <a:ea typeface="Calibri"/>
                <a:cs typeface="Calibri"/>
              </a:rPr>
              <a:t>Chess 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latin typeface="Calibri"/>
                <a:ea typeface="Calibri"/>
                <a:cs typeface="Calibri"/>
              </a:rPr>
              <a:t>Pride Club</a:t>
            </a:r>
            <a:endParaRPr lang="en-US" sz="3000">
              <a:cs typeface="Calibri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latin typeface="Calibri"/>
                <a:cs typeface="Arial"/>
              </a:rPr>
              <a:t>Table Tennis</a:t>
            </a:r>
            <a:endParaRPr lang="en-US" sz="3000">
              <a:latin typeface="Calibri"/>
              <a:cs typeface="Calibri"/>
            </a:endParaRP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cs typeface="Arial"/>
              </a:rPr>
              <a:t>Yearbook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cs typeface="Arial"/>
              </a:rPr>
              <a:t>Green Team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000">
                <a:cs typeface="Arial"/>
              </a:rPr>
              <a:t>Dungeons &amp; Dragons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BC7D1-6EB7-C9A3-0AFC-E04C913E800A}"/>
              </a:ext>
            </a:extLst>
          </p:cNvPr>
          <p:cNvSpPr txBox="1"/>
          <p:nvPr/>
        </p:nvSpPr>
        <p:spPr>
          <a:xfrm>
            <a:off x="6613060" y="962303"/>
            <a:ext cx="4966354" cy="121362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0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Cost $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000">
                <a:latin typeface="Calibri"/>
                <a:ea typeface="Calibri"/>
                <a:cs typeface="Arial"/>
              </a:rPr>
              <a:t>None or Minimal.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215F0-5E37-282E-C5B9-2BA039E3C924}"/>
              </a:ext>
            </a:extLst>
          </p:cNvPr>
          <p:cNvSpPr txBox="1"/>
          <p:nvPr/>
        </p:nvSpPr>
        <p:spPr>
          <a:xfrm>
            <a:off x="6613060" y="2959655"/>
            <a:ext cx="4966354" cy="226631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0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Registration</a:t>
            </a:r>
            <a:r>
              <a:rPr lang="en-US" sz="3000" b="1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  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000">
                <a:latin typeface="Calibri"/>
                <a:ea typeface="Calibri"/>
                <a:cs typeface="Arial"/>
              </a:rPr>
              <a:t>During the school year.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000">
                <a:latin typeface="Calibri"/>
                <a:ea typeface="Calibri"/>
                <a:cs typeface="Arial"/>
              </a:rPr>
              <a:t>Students sign up when they attend the respective Flex session.</a:t>
            </a:r>
          </a:p>
        </p:txBody>
      </p:sp>
    </p:spTree>
    <p:extLst>
      <p:ext uri="{BB962C8B-B14F-4D97-AF65-F5344CB8AC3E}">
        <p14:creationId xmlns:p14="http://schemas.microsoft.com/office/powerpoint/2010/main" val="3861274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44C9BE-6934-797A-052C-A68DE59A9EDE}"/>
              </a:ext>
            </a:extLst>
          </p:cNvPr>
          <p:cNvSpPr txBox="1"/>
          <p:nvPr/>
        </p:nvSpPr>
        <p:spPr>
          <a:xfrm>
            <a:off x="200148" y="136973"/>
            <a:ext cx="115845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alibri"/>
                <a:cs typeface="Arial"/>
              </a:rPr>
              <a:t>After School:  </a:t>
            </a:r>
            <a:r>
              <a:rPr lang="en-US" sz="3600" b="1">
                <a:solidFill>
                  <a:srgbClr val="00B050"/>
                </a:solidFill>
                <a:latin typeface="Calibri"/>
                <a:cs typeface="Arial"/>
              </a:rPr>
              <a:t>EMS sponsored sports  2025-2026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BC7D1-6EB7-C9A3-0AFC-E04C913E800A}"/>
              </a:ext>
            </a:extLst>
          </p:cNvPr>
          <p:cNvSpPr txBox="1"/>
          <p:nvPr/>
        </p:nvSpPr>
        <p:spPr>
          <a:xfrm>
            <a:off x="6659357" y="783304"/>
            <a:ext cx="4966354" cy="121362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Cost $</a:t>
            </a:r>
          </a:p>
          <a:p>
            <a:r>
              <a:rPr lang="en-US" sz="3200">
                <a:solidFill>
                  <a:srgbClr val="000000"/>
                </a:solidFill>
                <a:ea typeface="Calibri"/>
                <a:cs typeface="Calibri"/>
              </a:rPr>
              <a:t>There will be fees for ASB and individual sports</a:t>
            </a:r>
            <a:endParaRPr lang="en-US" sz="3200" i="1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sz="3200" i="1">
                <a:solidFill>
                  <a:srgbClr val="000000"/>
                </a:solidFill>
                <a:ea typeface="Calibri"/>
                <a:cs typeface="Calibri"/>
              </a:rPr>
              <a:t>Scholarships available!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215F0-5E37-282E-C5B9-2BA039E3C924}"/>
              </a:ext>
            </a:extLst>
          </p:cNvPr>
          <p:cNvSpPr txBox="1"/>
          <p:nvPr/>
        </p:nvSpPr>
        <p:spPr>
          <a:xfrm>
            <a:off x="6658281" y="2858285"/>
            <a:ext cx="5510710" cy="226631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2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Registration  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>
                <a:latin typeface="Calibri"/>
                <a:ea typeface="Calibri"/>
                <a:cs typeface="Arial"/>
              </a:rPr>
              <a:t>Students need their </a:t>
            </a:r>
            <a:r>
              <a:rPr lang="en-US" sz="3200" b="1">
                <a:latin typeface="Calibri"/>
                <a:ea typeface="Calibri"/>
                <a:cs typeface="Arial"/>
              </a:rPr>
              <a:t>physical</a:t>
            </a:r>
            <a:r>
              <a:rPr lang="en-US" sz="3200">
                <a:latin typeface="Calibri"/>
                <a:ea typeface="Calibri"/>
                <a:cs typeface="Arial"/>
              </a:rPr>
              <a:t> done during the summer! Check your email in July as all forms are digital 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200">
                <a:latin typeface="Calibri"/>
                <a:ea typeface="Calibri"/>
                <a:cs typeface="Arial"/>
              </a:rPr>
              <a:t>Physical is good for up to 2 years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52244-9DC9-F6E2-8AEB-C036F096DBAC}"/>
              </a:ext>
            </a:extLst>
          </p:cNvPr>
          <p:cNvSpPr txBox="1"/>
          <p:nvPr/>
        </p:nvSpPr>
        <p:spPr>
          <a:xfrm>
            <a:off x="520248" y="986790"/>
            <a:ext cx="5368687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/>
              <a:t>Sports offered throughout the year</a:t>
            </a:r>
            <a:endParaRPr lang="en-US"/>
          </a:p>
          <a:p>
            <a:pPr marL="457200" indent="-457200">
              <a:buFont typeface="Arial"/>
              <a:buChar char="•"/>
            </a:pPr>
            <a:r>
              <a:rPr lang="en-US" sz="2800"/>
              <a:t>Badminton 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cs typeface="Calibri" panose="020F0502020204030204"/>
              </a:rPr>
              <a:t>Basketball </a:t>
            </a:r>
          </a:p>
          <a:p>
            <a:pPr marL="457200" indent="-457200">
              <a:buFont typeface="Arial"/>
              <a:buChar char="•"/>
            </a:pPr>
            <a:r>
              <a:rPr lang="en-US" sz="2800"/>
              <a:t>Cross Country </a:t>
            </a:r>
          </a:p>
          <a:p>
            <a:pPr marL="457200" indent="-457200">
              <a:buFont typeface="Arial"/>
              <a:buChar char="•"/>
            </a:pPr>
            <a:r>
              <a:rPr lang="en-US" sz="2800"/>
              <a:t>Soccer </a:t>
            </a:r>
            <a:endParaRPr lang="en-US" sz="2800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/>
              <a:t>Tennis</a:t>
            </a:r>
            <a:endParaRPr lang="en-US" sz="2800">
              <a:cs typeface="Calibri"/>
            </a:endParaRPr>
          </a:p>
          <a:p>
            <a:pPr marL="457200" indent="-457200">
              <a:buFont typeface="Arial,Sans-Serif"/>
              <a:buChar char="•"/>
            </a:pPr>
            <a:r>
              <a:rPr lang="en-US" sz="2800">
                <a:cs typeface="Calibri"/>
              </a:rPr>
              <a:t>Track</a:t>
            </a:r>
          </a:p>
          <a:p>
            <a:pPr marL="457200" indent="-457200">
              <a:buFont typeface="Arial,Sans-Serif"/>
              <a:buChar char="•"/>
            </a:pPr>
            <a:r>
              <a:rPr lang="en-US" sz="2800">
                <a:cs typeface="Calibri"/>
              </a:rPr>
              <a:t>Volleyball</a:t>
            </a:r>
            <a:endParaRPr lang="en-US"/>
          </a:p>
          <a:p>
            <a:pPr marL="457200" indent="-457200">
              <a:buFont typeface="Arial,Sans-Serif"/>
              <a:buChar char="•"/>
            </a:pPr>
            <a:r>
              <a:rPr lang="en-US" sz="2800">
                <a:cs typeface="Calibri"/>
              </a:rPr>
              <a:t>Wrestling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757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44C9BE-6934-797A-052C-A68DE59A9EDE}"/>
              </a:ext>
            </a:extLst>
          </p:cNvPr>
          <p:cNvSpPr txBox="1"/>
          <p:nvPr/>
        </p:nvSpPr>
        <p:spPr>
          <a:xfrm>
            <a:off x="394688" y="136973"/>
            <a:ext cx="1158458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FF0000"/>
                </a:solidFill>
                <a:latin typeface="Calibri"/>
                <a:cs typeface="Arial"/>
              </a:rPr>
              <a:t>After School:  </a:t>
            </a:r>
            <a:r>
              <a:rPr lang="en-US" sz="3600" b="1">
                <a:solidFill>
                  <a:schemeClr val="accent2"/>
                </a:solidFill>
                <a:latin typeface="Calibri"/>
                <a:cs typeface="Arial"/>
              </a:rPr>
              <a:t>PTSA Sponsored Clubs offered in 2025-2026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BC7D1-6EB7-C9A3-0AFC-E04C913E800A}"/>
              </a:ext>
            </a:extLst>
          </p:cNvPr>
          <p:cNvSpPr txBox="1"/>
          <p:nvPr/>
        </p:nvSpPr>
        <p:spPr>
          <a:xfrm>
            <a:off x="6153153" y="664446"/>
            <a:ext cx="5999629" cy="1436121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0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Cost $</a:t>
            </a:r>
          </a:p>
          <a:p>
            <a:pPr marL="457200" indent="-457200">
              <a:buFontTx/>
              <a:buChar char="-"/>
            </a:pPr>
            <a:r>
              <a:rPr lang="en-US" sz="3000">
                <a:solidFill>
                  <a:srgbClr val="000000"/>
                </a:solidFill>
                <a:ea typeface="Calibri"/>
                <a:cs typeface="Calibri"/>
              </a:rPr>
              <a:t>Fees vary </a:t>
            </a:r>
          </a:p>
          <a:p>
            <a:pPr marL="457200" indent="-457200">
              <a:buFontTx/>
              <a:buChar char="-"/>
            </a:pPr>
            <a:r>
              <a:rPr lang="en-US" sz="3000">
                <a:solidFill>
                  <a:srgbClr val="000000"/>
                </a:solidFill>
                <a:ea typeface="Calibri"/>
                <a:cs typeface="Calibri"/>
              </a:rPr>
              <a:t>Sometimes travel &amp; hotel cost</a:t>
            </a:r>
          </a:p>
          <a:p>
            <a:pPr marL="457200" indent="-457200">
              <a:buFontTx/>
              <a:buChar char="-"/>
            </a:pPr>
            <a:r>
              <a:rPr lang="en-US" sz="3000">
                <a:solidFill>
                  <a:srgbClr val="000000"/>
                </a:solidFill>
                <a:ea typeface="Calibri"/>
                <a:cs typeface="Calibri"/>
              </a:rPr>
              <a:t>Scholarships available!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215F0-5E37-282E-C5B9-2BA039E3C924}"/>
              </a:ext>
            </a:extLst>
          </p:cNvPr>
          <p:cNvSpPr txBox="1"/>
          <p:nvPr/>
        </p:nvSpPr>
        <p:spPr>
          <a:xfrm>
            <a:off x="6186981" y="3202288"/>
            <a:ext cx="5905499" cy="226631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3000" b="1" u="sng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Registration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000000"/>
                </a:solidFill>
                <a:ea typeface="Calibri"/>
                <a:cs typeface="Calibri"/>
              </a:rPr>
              <a:t>Starts before school starts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000000"/>
                </a:solidFill>
                <a:ea typeface="Calibri"/>
                <a:cs typeface="Calibri"/>
              </a:rPr>
              <a:t>Closes about 1-2 weeks into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>
                <a:solidFill>
                  <a:srgbClr val="000000"/>
                </a:solidFill>
                <a:ea typeface="Calibri"/>
                <a:cs typeface="Calibri"/>
              </a:rPr>
              <a:t>Register and check deadlines at </a:t>
            </a:r>
            <a:r>
              <a:rPr lang="en-US" sz="3000"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www.Evergreenptsa.org</a:t>
            </a:r>
            <a:endParaRPr lang="en-US" sz="300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65ABB5-6FC7-BEA5-8F72-2359233ED711}"/>
              </a:ext>
            </a:extLst>
          </p:cNvPr>
          <p:cNvSpPr txBox="1"/>
          <p:nvPr/>
        </p:nvSpPr>
        <p:spPr>
          <a:xfrm>
            <a:off x="551282" y="852704"/>
            <a:ext cx="5445278" cy="493339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Theater Club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Robotics Club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Math Club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National Science Bowl Club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Science Olympiad Club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Chess Club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Reflections National Arts Competition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Spelling Bee (Scripps National Spelling Bee)</a:t>
            </a:r>
            <a:endParaRPr lang="en-US" sz="3000">
              <a:ea typeface="Calibri"/>
              <a:cs typeface="Calibri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/>
              <a:t>Coding Club</a:t>
            </a:r>
            <a:endParaRPr lang="en-US" sz="3000">
              <a:ea typeface="Calibri" panose="020F0502020204030204"/>
              <a:cs typeface="Calibri"/>
            </a:endParaRPr>
          </a:p>
          <a:p>
            <a:pPr marL="914400" lvl="1" indent="-4572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en-US" sz="2800"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E465C1-C212-32CF-C18E-D482B0D72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335" y="4718688"/>
            <a:ext cx="1778446" cy="177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7946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9d5a90b5-6b9a-4528-a7db-9ddd61bc2b50">
      <UserInfo>
        <DisplayName/>
        <AccountId xsi:nil="true"/>
        <AccountType/>
      </UserInfo>
    </Teachers>
    <Students xmlns="9d5a90b5-6b9a-4528-a7db-9ddd61bc2b50">
      <UserInfo>
        <DisplayName/>
        <AccountId xsi:nil="true"/>
        <AccountType/>
      </UserInfo>
    </Students>
    <Distribution_Groups xmlns="9d5a90b5-6b9a-4528-a7db-9ddd61bc2b50" xsi:nil="true"/>
    <Self_Registration_Enabled xmlns="9d5a90b5-6b9a-4528-a7db-9ddd61bc2b50" xsi:nil="true"/>
    <Is_Collaboration_Space_Locked xmlns="9d5a90b5-6b9a-4528-a7db-9ddd61bc2b50" xsi:nil="true"/>
    <LMS_Mappings xmlns="9d5a90b5-6b9a-4528-a7db-9ddd61bc2b50" xsi:nil="true"/>
    <FolderType xmlns="9d5a90b5-6b9a-4528-a7db-9ddd61bc2b50" xsi:nil="true"/>
    <CultureName xmlns="9d5a90b5-6b9a-4528-a7db-9ddd61bc2b50" xsi:nil="true"/>
    <Has_Teacher_Only_SectionGroup xmlns="9d5a90b5-6b9a-4528-a7db-9ddd61bc2b50" xsi:nil="true"/>
    <TaxCatchAll xmlns="5caa3fe1-921b-4cfa-b3c3-87765ed22c92" xsi:nil="true"/>
    <Invited_Teachers xmlns="9d5a90b5-6b9a-4528-a7db-9ddd61bc2b50" xsi:nil="true"/>
    <IsNotebookLocked xmlns="9d5a90b5-6b9a-4528-a7db-9ddd61bc2b50" xsi:nil="true"/>
    <NotebookType xmlns="9d5a90b5-6b9a-4528-a7db-9ddd61bc2b50" xsi:nil="true"/>
    <Templates xmlns="9d5a90b5-6b9a-4528-a7db-9ddd61bc2b50" xsi:nil="true"/>
    <Teams_Channel_Section_Location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DefaultSectionNames xmlns="9d5a90b5-6b9a-4528-a7db-9ddd61bc2b50" xsi:nil="true"/>
    <AppVersion xmlns="9d5a90b5-6b9a-4528-a7db-9ddd61bc2b50" xsi:nil="true"/>
    <Student_Groups xmlns="9d5a90b5-6b9a-4528-a7db-9ddd61bc2b50">
      <UserInfo>
        <DisplayName/>
        <AccountId xsi:nil="true"/>
        <AccountType/>
      </UserInfo>
    </Student_Groups>
    <lcf76f155ced4ddcb4097134ff3c332f xmlns="9d5a90b5-6b9a-4528-a7db-9ddd61bc2b50">
      <Terms xmlns="http://schemas.microsoft.com/office/infopath/2007/PartnerControls"/>
    </lcf76f155ced4ddcb4097134ff3c332f>
    <TeamsChannelId xmlns="9d5a90b5-6b9a-4528-a7db-9ddd61bc2b50" xsi:nil="true"/>
    <Invited_Students xmlns="9d5a90b5-6b9a-4528-a7db-9ddd61bc2b50" xsi:nil="true"/>
    <linked xmlns="9d5a90b5-6b9a-4528-a7db-9ddd61bc2b5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ADBA51-1EE4-4419-9B75-161553990B40}">
  <ds:schemaRefs>
    <ds:schemaRef ds:uri="5caa3fe1-921b-4cfa-b3c3-87765ed22c92"/>
    <ds:schemaRef ds:uri="9d5a90b5-6b9a-4528-a7db-9ddd61bc2b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57C07F6-5FF3-4DFD-9C14-D310C57F4109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5caa3fe1-921b-4cfa-b3c3-87765ed22c92"/>
    <ds:schemaRef ds:uri="http://schemas.microsoft.com/office/2006/documentManagement/types"/>
    <ds:schemaRef ds:uri="http://schemas.microsoft.com/office/2006/metadata/properties"/>
    <ds:schemaRef ds:uri="http://purl.org/dc/elements/1.1/"/>
    <ds:schemaRef ds:uri="9d5a90b5-6b9a-4528-a7db-9ddd61bc2b5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E26F094-DCE5-4964-905F-E3090F6166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507</Words>
  <Application>Microsoft Office PowerPoint</Application>
  <PresentationFormat>Widescreen</PresentationFormat>
  <Paragraphs>102</Paragraphs>
  <Slides>13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Arial,Sans-Serif</vt:lpstr>
      <vt:lpstr>Arial</vt:lpstr>
      <vt:lpstr>Calibri</vt:lpstr>
      <vt:lpstr>Calibri Light</vt:lpstr>
      <vt:lpstr>Wingdings</vt:lpstr>
      <vt:lpstr>Retrospect</vt:lpstr>
      <vt:lpstr>EMS 101 For Incoming 6th graders and New students for the 26-27 school year</vt:lpstr>
      <vt:lpstr>PowerPoint Presentation</vt:lpstr>
      <vt:lpstr>PowerPoint Presentation</vt:lpstr>
      <vt:lpstr>CANVAS</vt:lpstr>
      <vt:lpstr>PowerPoint Presentation</vt:lpstr>
      <vt:lpstr>PowerPoint Presentation</vt:lpstr>
      <vt:lpstr>Other Apps</vt:lpstr>
      <vt:lpstr>PowerPoint Presentation</vt:lpstr>
      <vt:lpstr>Sarah Parnell (Last Names A-I)  (sparnell@lwsd.org)      Dylan Slatton (Last Names J-N) (dslatton@lwsd.org)            Denise Ozeri (Last Names O-Z)            (dozeri@lwsd.org)    Stephanie Lundquist (Y.E.S. Counselor) </vt:lpstr>
      <vt:lpstr>Extracurricular Activities &amp; Clubs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Galbraith, Kendall</dc:creator>
  <cp:lastModifiedBy>Meghan Palmer</cp:lastModifiedBy>
  <cp:revision>1</cp:revision>
  <cp:lastPrinted>2023-06-14T01:16:27Z</cp:lastPrinted>
  <dcterms:created xsi:type="dcterms:W3CDTF">2022-09-01T18:49:17Z</dcterms:created>
  <dcterms:modified xsi:type="dcterms:W3CDTF">2026-06-02T21:10:03Z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  <property fmtid="{D5CDD505-2E9C-101B-9397-08002B2CF9AE}" pid="3" name="MediaServiceImageTags">
    <vt:lpwstr/>
  </property>
</Properties>
</file>