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</p:sldMasterIdLst>
  <p:notesMasterIdLst>
    <p:notesMasterId r:id="rId39"/>
  </p:notesMasterIdLst>
  <p:sldIdLst>
    <p:sldId id="325" r:id="rId5"/>
    <p:sldId id="326" r:id="rId6"/>
    <p:sldId id="332" r:id="rId7"/>
    <p:sldId id="327" r:id="rId8"/>
    <p:sldId id="329" r:id="rId9"/>
    <p:sldId id="330" r:id="rId10"/>
    <p:sldId id="348" r:id="rId11"/>
    <p:sldId id="333" r:id="rId12"/>
    <p:sldId id="334" r:id="rId13"/>
    <p:sldId id="349" r:id="rId14"/>
    <p:sldId id="335" r:id="rId15"/>
    <p:sldId id="336" r:id="rId16"/>
    <p:sldId id="337" r:id="rId17"/>
    <p:sldId id="338" r:id="rId18"/>
    <p:sldId id="351" r:id="rId19"/>
    <p:sldId id="352" r:id="rId20"/>
    <p:sldId id="339" r:id="rId21"/>
    <p:sldId id="341" r:id="rId22"/>
    <p:sldId id="353" r:id="rId23"/>
    <p:sldId id="342" r:id="rId24"/>
    <p:sldId id="343" r:id="rId25"/>
    <p:sldId id="340" r:id="rId26"/>
    <p:sldId id="344" r:id="rId27"/>
    <p:sldId id="345" r:id="rId28"/>
    <p:sldId id="346" r:id="rId29"/>
    <p:sldId id="355" r:id="rId30"/>
    <p:sldId id="356" r:id="rId31"/>
    <p:sldId id="347" r:id="rId32"/>
    <p:sldId id="331" r:id="rId33"/>
    <p:sldId id="357" r:id="rId34"/>
    <p:sldId id="3119" r:id="rId35"/>
    <p:sldId id="3120" r:id="rId36"/>
    <p:sldId id="3112" r:id="rId37"/>
    <p:sldId id="30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B2E9"/>
    <a:srgbClr val="407393"/>
    <a:srgbClr val="FBCE7D"/>
    <a:srgbClr val="85D9E8"/>
    <a:srgbClr val="077682"/>
    <a:srgbClr val="A3D283"/>
    <a:srgbClr val="BFE1B6"/>
    <a:srgbClr val="488BC9"/>
    <a:srgbClr val="2C3384"/>
    <a:srgbClr val="498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63A1C-5665-4A92-A109-578A8B0E18A8}" v="504" dt="2026-06-09T18:24:59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3" autoAdjust="0"/>
    <p:restoredTop sz="94673" autoAdjust="0"/>
  </p:normalViewPr>
  <p:slideViewPr>
    <p:cSldViewPr snapToGrid="0">
      <p:cViewPr varScale="1">
        <p:scale>
          <a:sx n="145" d="100"/>
          <a:sy n="145" d="100"/>
        </p:scale>
        <p:origin x="144" y="1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rd, Reagan" userId="27291eb4-8241-4961-9e69-8c66e34cc5b0" providerId="ADAL" clId="{5BF94DE1-1A0C-471F-B2BE-3070621DDA62}"/>
    <pc:docChg chg="undo custSel addSld delSld modSld sldOrd">
      <pc:chgData name="Ward, Reagan" userId="27291eb4-8241-4961-9e69-8c66e34cc5b0" providerId="ADAL" clId="{5BF94DE1-1A0C-471F-B2BE-3070621DDA62}" dt="2026-06-09T18:24:59.359" v="22619" actId="165"/>
      <pc:docMkLst>
        <pc:docMk/>
      </pc:docMkLst>
      <pc:sldChg chg="del">
        <pc:chgData name="Ward, Reagan" userId="27291eb4-8241-4961-9e69-8c66e34cc5b0" providerId="ADAL" clId="{5BF94DE1-1A0C-471F-B2BE-3070621DDA62}" dt="2026-06-08T21:53:19.691" v="1" actId="47"/>
        <pc:sldMkLst>
          <pc:docMk/>
          <pc:sldMk cId="3044915438" sldId="256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527539020" sldId="303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555650609" sldId="304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2710516958" sldId="305"/>
        </pc:sldMkLst>
      </pc:sldChg>
      <pc:sldChg chg="modSp add del mod">
        <pc:chgData name="Ward, Reagan" userId="27291eb4-8241-4961-9e69-8c66e34cc5b0" providerId="ADAL" clId="{5BF94DE1-1A0C-471F-B2BE-3070621DDA62}" dt="2026-06-09T01:41:02.006" v="1436" actId="20577"/>
        <pc:sldMkLst>
          <pc:docMk/>
          <pc:sldMk cId="2451545259" sldId="306"/>
        </pc:sldMkLst>
        <pc:spChg chg="mod">
          <ac:chgData name="Ward, Reagan" userId="27291eb4-8241-4961-9e69-8c66e34cc5b0" providerId="ADAL" clId="{5BF94DE1-1A0C-471F-B2BE-3070621DDA62}" dt="2026-06-09T01:41:02.006" v="1436" actId="20577"/>
          <ac:spMkLst>
            <pc:docMk/>
            <pc:sldMk cId="2451545259" sldId="306"/>
            <ac:spMk id="5" creationId="{04B4EDF8-43C8-3C3A-8171-EF494AD2F2E9}"/>
          </ac:spMkLst>
        </pc:spChg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3501621209" sldId="307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1419985354" sldId="308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2191843393" sldId="309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1452722528" sldId="310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4093069776" sldId="311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933134377" sldId="312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2144967630" sldId="313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1889413254" sldId="314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1210664703" sldId="315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207361158" sldId="316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1530214302" sldId="317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1521139570" sldId="318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3815361459" sldId="319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1534210172" sldId="320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1556674672" sldId="321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2943074836" sldId="322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3654743262" sldId="323"/>
        </pc:sldMkLst>
      </pc:sldChg>
      <pc:sldChg chg="del">
        <pc:chgData name="Ward, Reagan" userId="27291eb4-8241-4961-9e69-8c66e34cc5b0" providerId="ADAL" clId="{5BF94DE1-1A0C-471F-B2BE-3070621DDA62}" dt="2026-06-08T21:53:49.178" v="57" actId="47"/>
        <pc:sldMkLst>
          <pc:docMk/>
          <pc:sldMk cId="2146133921" sldId="324"/>
        </pc:sldMkLst>
      </pc:sldChg>
      <pc:sldChg chg="modSp add mod">
        <pc:chgData name="Ward, Reagan" userId="27291eb4-8241-4961-9e69-8c66e34cc5b0" providerId="ADAL" clId="{5BF94DE1-1A0C-471F-B2BE-3070621DDA62}" dt="2026-06-08T21:53:35.143" v="56" actId="20577"/>
        <pc:sldMkLst>
          <pc:docMk/>
          <pc:sldMk cId="3151236206" sldId="325"/>
        </pc:sldMkLst>
        <pc:spChg chg="mod">
          <ac:chgData name="Ward, Reagan" userId="27291eb4-8241-4961-9e69-8c66e34cc5b0" providerId="ADAL" clId="{5BF94DE1-1A0C-471F-B2BE-3070621DDA62}" dt="2026-06-08T21:53:31.338" v="52" actId="20577"/>
          <ac:spMkLst>
            <pc:docMk/>
            <pc:sldMk cId="3151236206" sldId="325"/>
            <ac:spMk id="2" creationId="{00000000-0000-0000-0000-000000000000}"/>
          </ac:spMkLst>
        </pc:spChg>
        <pc:spChg chg="mod">
          <ac:chgData name="Ward, Reagan" userId="27291eb4-8241-4961-9e69-8c66e34cc5b0" providerId="ADAL" clId="{5BF94DE1-1A0C-471F-B2BE-3070621DDA62}" dt="2026-06-08T21:53:35.143" v="56" actId="20577"/>
          <ac:spMkLst>
            <pc:docMk/>
            <pc:sldMk cId="3151236206" sldId="325"/>
            <ac:spMk id="3" creationId="{00000000-0000-0000-0000-000000000000}"/>
          </ac:spMkLst>
        </pc:spChg>
      </pc:sldChg>
      <pc:sldChg chg="modSp add mod">
        <pc:chgData name="Ward, Reagan" userId="27291eb4-8241-4961-9e69-8c66e34cc5b0" providerId="ADAL" clId="{5BF94DE1-1A0C-471F-B2BE-3070621DDA62}" dt="2026-06-09T01:26:48.359" v="1242" actId="20577"/>
        <pc:sldMkLst>
          <pc:docMk/>
          <pc:sldMk cId="4071995630" sldId="326"/>
        </pc:sldMkLst>
        <pc:spChg chg="mod">
          <ac:chgData name="Ward, Reagan" userId="27291eb4-8241-4961-9e69-8c66e34cc5b0" providerId="ADAL" clId="{5BF94DE1-1A0C-471F-B2BE-3070621DDA62}" dt="2026-06-09T01:26:48.359" v="1242" actId="20577"/>
          <ac:spMkLst>
            <pc:docMk/>
            <pc:sldMk cId="4071995630" sldId="326"/>
            <ac:spMk id="3" creationId="{64E36B92-0504-B9B8-D452-8E189AF6828E}"/>
          </ac:spMkLst>
        </pc:spChg>
      </pc:sldChg>
      <pc:sldChg chg="addSp delSp modSp add mod">
        <pc:chgData name="Ward, Reagan" userId="27291eb4-8241-4961-9e69-8c66e34cc5b0" providerId="ADAL" clId="{5BF94DE1-1A0C-471F-B2BE-3070621DDA62}" dt="2026-06-08T22:11:27.426" v="795" actId="207"/>
        <pc:sldMkLst>
          <pc:docMk/>
          <pc:sldMk cId="1369434015" sldId="327"/>
        </pc:sldMkLst>
        <pc:graphicFrameChg chg="add del mod">
          <ac:chgData name="Ward, Reagan" userId="27291eb4-8241-4961-9e69-8c66e34cc5b0" providerId="ADAL" clId="{5BF94DE1-1A0C-471F-B2BE-3070621DDA62}" dt="2026-06-08T22:06:44.042" v="382" actId="478"/>
          <ac:graphicFrameMkLst>
            <pc:docMk/>
            <pc:sldMk cId="1369434015" sldId="327"/>
            <ac:graphicFrameMk id="2" creationId="{4D22204E-ED5D-6C20-E27D-567CF30EDB62}"/>
          </ac:graphicFrameMkLst>
        </pc:graphicFrameChg>
        <pc:graphicFrameChg chg="add mod modGraphic">
          <ac:chgData name="Ward, Reagan" userId="27291eb4-8241-4961-9e69-8c66e34cc5b0" providerId="ADAL" clId="{5BF94DE1-1A0C-471F-B2BE-3070621DDA62}" dt="2026-06-08T22:11:27.426" v="795" actId="207"/>
          <ac:graphicFrameMkLst>
            <pc:docMk/>
            <pc:sldMk cId="1369434015" sldId="327"/>
            <ac:graphicFrameMk id="3" creationId="{3DB4952D-5308-FA82-E638-1E8805631CE1}"/>
          </ac:graphicFrameMkLst>
        </pc:graphicFrameChg>
        <pc:graphicFrameChg chg="modGraphic">
          <ac:chgData name="Ward, Reagan" userId="27291eb4-8241-4961-9e69-8c66e34cc5b0" providerId="ADAL" clId="{5BF94DE1-1A0C-471F-B2BE-3070621DDA62}" dt="2026-06-08T21:54:11.850" v="59" actId="2165"/>
          <ac:graphicFrameMkLst>
            <pc:docMk/>
            <pc:sldMk cId="1369434015" sldId="327"/>
            <ac:graphicFrameMk id="12" creationId="{4EBBEBCF-29A2-4897-7BD6-2819BF15D450}"/>
          </ac:graphicFrameMkLst>
        </pc:graphicFrameChg>
      </pc:sldChg>
      <pc:sldChg chg="modSp add mod">
        <pc:chgData name="Ward, Reagan" userId="27291eb4-8241-4961-9e69-8c66e34cc5b0" providerId="ADAL" clId="{5BF94DE1-1A0C-471F-B2BE-3070621DDA62}" dt="2026-06-09T01:24:59.737" v="1090" actId="404"/>
        <pc:sldMkLst>
          <pc:docMk/>
          <pc:sldMk cId="1377645669" sldId="329"/>
        </pc:sldMkLst>
        <pc:spChg chg="mod">
          <ac:chgData name="Ward, Reagan" userId="27291eb4-8241-4961-9e69-8c66e34cc5b0" providerId="ADAL" clId="{5BF94DE1-1A0C-471F-B2BE-3070621DDA62}" dt="2026-06-09T01:23:56.423" v="992" actId="1076"/>
          <ac:spMkLst>
            <pc:docMk/>
            <pc:sldMk cId="1377645669" sldId="329"/>
            <ac:spMk id="2" creationId="{F4773B0A-7C19-EBF0-F4B2-0C5DD0863CB9}"/>
          </ac:spMkLst>
        </pc:spChg>
        <pc:graphicFrameChg chg="mod modGraphic">
          <ac:chgData name="Ward, Reagan" userId="27291eb4-8241-4961-9e69-8c66e34cc5b0" providerId="ADAL" clId="{5BF94DE1-1A0C-471F-B2BE-3070621DDA62}" dt="2026-06-09T01:24:59.737" v="1090" actId="404"/>
          <ac:graphicFrameMkLst>
            <pc:docMk/>
            <pc:sldMk cId="1377645669" sldId="329"/>
            <ac:graphicFrameMk id="12" creationId="{F29EC08E-5920-F43A-8125-4F04BBE53DB2}"/>
          </ac:graphicFrameMkLst>
        </pc:graphicFrameChg>
      </pc:sldChg>
      <pc:sldChg chg="addSp delSp modSp new mod modClrScheme chgLayout">
        <pc:chgData name="Ward, Reagan" userId="27291eb4-8241-4961-9e69-8c66e34cc5b0" providerId="ADAL" clId="{5BF94DE1-1A0C-471F-B2BE-3070621DDA62}" dt="2026-06-09T01:25:33.758" v="1148" actId="20577"/>
        <pc:sldMkLst>
          <pc:docMk/>
          <pc:sldMk cId="2026497661" sldId="330"/>
        </pc:sldMkLst>
        <pc:spChg chg="del mod ord">
          <ac:chgData name="Ward, Reagan" userId="27291eb4-8241-4961-9e69-8c66e34cc5b0" providerId="ADAL" clId="{5BF94DE1-1A0C-471F-B2BE-3070621DDA62}" dt="2026-06-08T21:54:24.672" v="61" actId="700"/>
          <ac:spMkLst>
            <pc:docMk/>
            <pc:sldMk cId="2026497661" sldId="330"/>
            <ac:spMk id="2" creationId="{F5C1AEAD-F5B1-A956-DCD0-9EC8D23176FB}"/>
          </ac:spMkLst>
        </pc:spChg>
        <pc:spChg chg="del">
          <ac:chgData name="Ward, Reagan" userId="27291eb4-8241-4961-9e69-8c66e34cc5b0" providerId="ADAL" clId="{5BF94DE1-1A0C-471F-B2BE-3070621DDA62}" dt="2026-06-08T21:54:24.672" v="61" actId="700"/>
          <ac:spMkLst>
            <pc:docMk/>
            <pc:sldMk cId="2026497661" sldId="330"/>
            <ac:spMk id="3" creationId="{1EFEF095-5012-15B8-1E90-4BD6CF6DC05E}"/>
          </ac:spMkLst>
        </pc:spChg>
        <pc:spChg chg="mod ord">
          <ac:chgData name="Ward, Reagan" userId="27291eb4-8241-4961-9e69-8c66e34cc5b0" providerId="ADAL" clId="{5BF94DE1-1A0C-471F-B2BE-3070621DDA62}" dt="2026-06-08T21:54:29.814" v="62" actId="700"/>
          <ac:spMkLst>
            <pc:docMk/>
            <pc:sldMk cId="2026497661" sldId="330"/>
            <ac:spMk id="4" creationId="{FD0FCEAD-0042-3D2D-DF54-8DD09E45A2AC}"/>
          </ac:spMkLst>
        </pc:spChg>
        <pc:spChg chg="add del mod ord">
          <ac:chgData name="Ward, Reagan" userId="27291eb4-8241-4961-9e69-8c66e34cc5b0" providerId="ADAL" clId="{5BF94DE1-1A0C-471F-B2BE-3070621DDA62}" dt="2026-06-08T21:54:29.814" v="62" actId="700"/>
          <ac:spMkLst>
            <pc:docMk/>
            <pc:sldMk cId="2026497661" sldId="330"/>
            <ac:spMk id="5" creationId="{A1008E5F-E22A-2DC8-67F7-505CA192F54D}"/>
          </ac:spMkLst>
        </pc:spChg>
        <pc:spChg chg="add mod ord">
          <ac:chgData name="Ward, Reagan" userId="27291eb4-8241-4961-9e69-8c66e34cc5b0" providerId="ADAL" clId="{5BF94DE1-1A0C-471F-B2BE-3070621DDA62}" dt="2026-06-09T01:25:33.758" v="1148" actId="20577"/>
          <ac:spMkLst>
            <pc:docMk/>
            <pc:sldMk cId="2026497661" sldId="330"/>
            <ac:spMk id="6" creationId="{2FC6BBDD-5CA8-A5BD-E003-C64F5AF4455F}"/>
          </ac:spMkLst>
        </pc:spChg>
      </pc:sldChg>
      <pc:sldChg chg="addSp delSp modSp new mod ord modClrScheme chgLayout">
        <pc:chgData name="Ward, Reagan" userId="27291eb4-8241-4961-9e69-8c66e34cc5b0" providerId="ADAL" clId="{5BF94DE1-1A0C-471F-B2BE-3070621DDA62}" dt="2026-06-09T17:32:13.052" v="21676" actId="20577"/>
        <pc:sldMkLst>
          <pc:docMk/>
          <pc:sldMk cId="2660565316" sldId="331"/>
        </pc:sldMkLst>
        <pc:spChg chg="del mod ord">
          <ac:chgData name="Ward, Reagan" userId="27291eb4-8241-4961-9e69-8c66e34cc5b0" providerId="ADAL" clId="{5BF94DE1-1A0C-471F-B2BE-3070621DDA62}" dt="2026-06-08T21:54:32.595" v="64" actId="700"/>
          <ac:spMkLst>
            <pc:docMk/>
            <pc:sldMk cId="2660565316" sldId="331"/>
            <ac:spMk id="2" creationId="{7E2CB179-C79A-01BD-B4CC-44F24FB251A6}"/>
          </ac:spMkLst>
        </pc:spChg>
        <pc:spChg chg="add mod ord">
          <ac:chgData name="Ward, Reagan" userId="27291eb4-8241-4961-9e69-8c66e34cc5b0" providerId="ADAL" clId="{5BF94DE1-1A0C-471F-B2BE-3070621DDA62}" dt="2026-06-09T16:52:09.610" v="20803" actId="20577"/>
          <ac:spMkLst>
            <pc:docMk/>
            <pc:sldMk cId="2660565316" sldId="331"/>
            <ac:spMk id="2" creationId="{C6BD7A29-4349-6968-3432-1143647787F6}"/>
          </ac:spMkLst>
        </pc:spChg>
        <pc:spChg chg="mod ord">
          <ac:chgData name="Ward, Reagan" userId="27291eb4-8241-4961-9e69-8c66e34cc5b0" providerId="ADAL" clId="{5BF94DE1-1A0C-471F-B2BE-3070621DDA62}" dt="2026-06-09T16:52:00.149" v="20768" actId="700"/>
          <ac:spMkLst>
            <pc:docMk/>
            <pc:sldMk cId="2660565316" sldId="331"/>
            <ac:spMk id="3" creationId="{2355EF92-0532-5906-9775-E091BA8FEEF6}"/>
          </ac:spMkLst>
        </pc:spChg>
        <pc:spChg chg="add del mod ord">
          <ac:chgData name="Ward, Reagan" userId="27291eb4-8241-4961-9e69-8c66e34cc5b0" providerId="ADAL" clId="{5BF94DE1-1A0C-471F-B2BE-3070621DDA62}" dt="2026-06-09T16:52:00.149" v="20768" actId="700"/>
          <ac:spMkLst>
            <pc:docMk/>
            <pc:sldMk cId="2660565316" sldId="331"/>
            <ac:spMk id="4" creationId="{5E2BDE84-4F81-D10D-CE39-0E2253BF3388}"/>
          </ac:spMkLst>
        </pc:spChg>
        <pc:spChg chg="add del mod ord">
          <ac:chgData name="Ward, Reagan" userId="27291eb4-8241-4961-9e69-8c66e34cc5b0" providerId="ADAL" clId="{5BF94DE1-1A0C-471F-B2BE-3070621DDA62}" dt="2026-06-09T16:52:00.149" v="20768" actId="700"/>
          <ac:spMkLst>
            <pc:docMk/>
            <pc:sldMk cId="2660565316" sldId="331"/>
            <ac:spMk id="5" creationId="{69B6F163-CDE4-4EFA-56D5-F8AD91425074}"/>
          </ac:spMkLst>
        </pc:spChg>
        <pc:spChg chg="add mod ord">
          <ac:chgData name="Ward, Reagan" userId="27291eb4-8241-4961-9e69-8c66e34cc5b0" providerId="ADAL" clId="{5BF94DE1-1A0C-471F-B2BE-3070621DDA62}" dt="2026-06-09T16:55:51.367" v="20931" actId="207"/>
          <ac:spMkLst>
            <pc:docMk/>
            <pc:sldMk cId="2660565316" sldId="331"/>
            <ac:spMk id="6" creationId="{DB413C61-9AD0-62C7-FBBE-B4FFBF48732E}"/>
          </ac:spMkLst>
        </pc:spChg>
        <pc:spChg chg="add mod">
          <ac:chgData name="Ward, Reagan" userId="27291eb4-8241-4961-9e69-8c66e34cc5b0" providerId="ADAL" clId="{5BF94DE1-1A0C-471F-B2BE-3070621DDA62}" dt="2026-06-09T16:56:20.028" v="20935" actId="1076"/>
          <ac:spMkLst>
            <pc:docMk/>
            <pc:sldMk cId="2660565316" sldId="331"/>
            <ac:spMk id="7" creationId="{AE815FCA-8A7B-D28A-D560-B39134464516}"/>
          </ac:spMkLst>
        </pc:spChg>
        <pc:spChg chg="add mod">
          <ac:chgData name="Ward, Reagan" userId="27291eb4-8241-4961-9e69-8c66e34cc5b0" providerId="ADAL" clId="{5BF94DE1-1A0C-471F-B2BE-3070621DDA62}" dt="2026-06-09T17:32:13.052" v="21676" actId="20577"/>
          <ac:spMkLst>
            <pc:docMk/>
            <pc:sldMk cId="2660565316" sldId="331"/>
            <ac:spMk id="10" creationId="{C33653CF-D2D7-9085-BE49-0491835FE314}"/>
          </ac:spMkLst>
        </pc:spChg>
        <pc:graphicFrameChg chg="add mod modGraphic">
          <ac:chgData name="Ward, Reagan" userId="27291eb4-8241-4961-9e69-8c66e34cc5b0" providerId="ADAL" clId="{5BF94DE1-1A0C-471F-B2BE-3070621DDA62}" dt="2026-06-09T16:55:47.992" v="20929" actId="1076"/>
          <ac:graphicFrameMkLst>
            <pc:docMk/>
            <pc:sldMk cId="2660565316" sldId="331"/>
            <ac:graphicFrameMk id="8" creationId="{DF7D0058-A2B5-0ABF-C269-A874B860FC78}"/>
          </ac:graphicFrameMkLst>
        </pc:graphicFrameChg>
        <pc:graphicFrameChg chg="add mod modGraphic">
          <ac:chgData name="Ward, Reagan" userId="27291eb4-8241-4961-9e69-8c66e34cc5b0" providerId="ADAL" clId="{5BF94DE1-1A0C-471F-B2BE-3070621DDA62}" dt="2026-06-09T16:57:33.371" v="20996" actId="20577"/>
          <ac:graphicFrameMkLst>
            <pc:docMk/>
            <pc:sldMk cId="2660565316" sldId="331"/>
            <ac:graphicFrameMk id="9" creationId="{E4921FC8-A4F0-4584-1972-17FECB22F539}"/>
          </ac:graphicFrameMkLst>
        </pc:graphicFrameChg>
      </pc:sldChg>
      <pc:sldChg chg="modSp add mod ord">
        <pc:chgData name="Ward, Reagan" userId="27291eb4-8241-4961-9e69-8c66e34cc5b0" providerId="ADAL" clId="{5BF94DE1-1A0C-471F-B2BE-3070621DDA62}" dt="2026-06-09T01:25:25.448" v="1112" actId="20577"/>
        <pc:sldMkLst>
          <pc:docMk/>
          <pc:sldMk cId="3336672421" sldId="332"/>
        </pc:sldMkLst>
        <pc:spChg chg="mod">
          <ac:chgData name="Ward, Reagan" userId="27291eb4-8241-4961-9e69-8c66e34cc5b0" providerId="ADAL" clId="{5BF94DE1-1A0C-471F-B2BE-3070621DDA62}" dt="2026-06-09T01:25:25.448" v="1112" actId="20577"/>
          <ac:spMkLst>
            <pc:docMk/>
            <pc:sldMk cId="3336672421" sldId="332"/>
            <ac:spMk id="6" creationId="{E8689111-80A7-9C92-1FC4-AE3E716A2B89}"/>
          </ac:spMkLst>
        </pc:spChg>
      </pc:sldChg>
      <pc:sldChg chg="addSp delSp modSp new mod modClrScheme chgLayout">
        <pc:chgData name="Ward, Reagan" userId="27291eb4-8241-4961-9e69-8c66e34cc5b0" providerId="ADAL" clId="{5BF94DE1-1A0C-471F-B2BE-3070621DDA62}" dt="2026-06-09T01:25:52.839" v="1177" actId="20577"/>
        <pc:sldMkLst>
          <pc:docMk/>
          <pc:sldMk cId="51554697" sldId="333"/>
        </pc:sldMkLst>
        <pc:spChg chg="del mod ord">
          <ac:chgData name="Ward, Reagan" userId="27291eb4-8241-4961-9e69-8c66e34cc5b0" providerId="ADAL" clId="{5BF94DE1-1A0C-471F-B2BE-3070621DDA62}" dt="2026-06-09T01:25:46.036" v="1153" actId="700"/>
          <ac:spMkLst>
            <pc:docMk/>
            <pc:sldMk cId="51554697" sldId="333"/>
            <ac:spMk id="2" creationId="{E4FA69F1-EAE4-5C4C-0468-A284A1D07741}"/>
          </ac:spMkLst>
        </pc:spChg>
        <pc:spChg chg="del">
          <ac:chgData name="Ward, Reagan" userId="27291eb4-8241-4961-9e69-8c66e34cc5b0" providerId="ADAL" clId="{5BF94DE1-1A0C-471F-B2BE-3070621DDA62}" dt="2026-06-09T01:25:46.036" v="1153" actId="700"/>
          <ac:spMkLst>
            <pc:docMk/>
            <pc:sldMk cId="51554697" sldId="333"/>
            <ac:spMk id="3" creationId="{5B723EA8-636D-D451-8896-AB8AD8858B15}"/>
          </ac:spMkLst>
        </pc:spChg>
        <pc:spChg chg="mod ord">
          <ac:chgData name="Ward, Reagan" userId="27291eb4-8241-4961-9e69-8c66e34cc5b0" providerId="ADAL" clId="{5BF94DE1-1A0C-471F-B2BE-3070621DDA62}" dt="2026-06-09T01:25:46.036" v="1153" actId="700"/>
          <ac:spMkLst>
            <pc:docMk/>
            <pc:sldMk cId="51554697" sldId="333"/>
            <ac:spMk id="4" creationId="{B00EAF06-602A-0328-000F-A2A2BE29986B}"/>
          </ac:spMkLst>
        </pc:spChg>
        <pc:spChg chg="add mod ord">
          <ac:chgData name="Ward, Reagan" userId="27291eb4-8241-4961-9e69-8c66e34cc5b0" providerId="ADAL" clId="{5BF94DE1-1A0C-471F-B2BE-3070621DDA62}" dt="2026-06-09T01:25:52.839" v="1177" actId="20577"/>
          <ac:spMkLst>
            <pc:docMk/>
            <pc:sldMk cId="51554697" sldId="333"/>
            <ac:spMk id="5" creationId="{319666F8-B98D-3830-A75B-BA92BD9EE4C5}"/>
          </ac:spMkLst>
        </pc:spChg>
      </pc:sldChg>
      <pc:sldChg chg="addSp delSp modSp new mod modClrScheme chgLayout">
        <pc:chgData name="Ward, Reagan" userId="27291eb4-8241-4961-9e69-8c66e34cc5b0" providerId="ADAL" clId="{5BF94DE1-1A0C-471F-B2BE-3070621DDA62}" dt="2026-06-09T18:24:42.711" v="22617" actId="165"/>
        <pc:sldMkLst>
          <pc:docMk/>
          <pc:sldMk cId="502653679" sldId="334"/>
        </pc:sldMkLst>
        <pc:spChg chg="del mod ord">
          <ac:chgData name="Ward, Reagan" userId="27291eb4-8241-4961-9e69-8c66e34cc5b0" providerId="ADAL" clId="{5BF94DE1-1A0C-471F-B2BE-3070621DDA62}" dt="2026-06-09T02:04:06.630" v="3186" actId="700"/>
          <ac:spMkLst>
            <pc:docMk/>
            <pc:sldMk cId="502653679" sldId="334"/>
            <ac:spMk id="2" creationId="{572D2555-6691-EF7C-25F6-6E62CB3ED9AA}"/>
          </ac:spMkLst>
        </pc:spChg>
        <pc:spChg chg="del mod ord">
          <ac:chgData name="Ward, Reagan" userId="27291eb4-8241-4961-9e69-8c66e34cc5b0" providerId="ADAL" clId="{5BF94DE1-1A0C-471F-B2BE-3070621DDA62}" dt="2026-06-09T02:04:06.630" v="3186" actId="700"/>
          <ac:spMkLst>
            <pc:docMk/>
            <pc:sldMk cId="502653679" sldId="334"/>
            <ac:spMk id="3" creationId="{6DAFF133-9FA3-24FD-968F-FA9D54B3C803}"/>
          </ac:spMkLst>
        </pc:spChg>
        <pc:spChg chg="mod ord">
          <ac:chgData name="Ward, Reagan" userId="27291eb4-8241-4961-9e69-8c66e34cc5b0" providerId="ADAL" clId="{5BF94DE1-1A0C-471F-B2BE-3070621DDA62}" dt="2026-06-09T02:04:09.894" v="3187" actId="700"/>
          <ac:spMkLst>
            <pc:docMk/>
            <pc:sldMk cId="502653679" sldId="334"/>
            <ac:spMk id="4" creationId="{689CEBEE-B8E4-E5EC-BBED-CB2B39AA2A18}"/>
          </ac:spMkLst>
        </pc:spChg>
        <pc:spChg chg="add del mod ord">
          <ac:chgData name="Ward, Reagan" userId="27291eb4-8241-4961-9e69-8c66e34cc5b0" providerId="ADAL" clId="{5BF94DE1-1A0C-471F-B2BE-3070621DDA62}" dt="2026-06-09T02:04:09.894" v="3187" actId="700"/>
          <ac:spMkLst>
            <pc:docMk/>
            <pc:sldMk cId="502653679" sldId="334"/>
            <ac:spMk id="5" creationId="{BDF128D1-0297-C793-D400-2B464C5377D9}"/>
          </ac:spMkLst>
        </pc:spChg>
        <pc:spChg chg="add del mod ord">
          <ac:chgData name="Ward, Reagan" userId="27291eb4-8241-4961-9e69-8c66e34cc5b0" providerId="ADAL" clId="{5BF94DE1-1A0C-471F-B2BE-3070621DDA62}" dt="2026-06-09T02:04:09.894" v="3187" actId="700"/>
          <ac:spMkLst>
            <pc:docMk/>
            <pc:sldMk cId="502653679" sldId="334"/>
            <ac:spMk id="6" creationId="{46C70A8C-52E0-1BC4-7AE4-CE9C136254DF}"/>
          </ac:spMkLst>
        </pc:spChg>
        <pc:spChg chg="add del mod ord">
          <ac:chgData name="Ward, Reagan" userId="27291eb4-8241-4961-9e69-8c66e34cc5b0" providerId="ADAL" clId="{5BF94DE1-1A0C-471F-B2BE-3070621DDA62}" dt="2026-06-09T02:04:09.894" v="3187" actId="700"/>
          <ac:spMkLst>
            <pc:docMk/>
            <pc:sldMk cId="502653679" sldId="334"/>
            <ac:spMk id="7" creationId="{CAE33275-BE40-539F-1696-3FABB1E8C387}"/>
          </ac:spMkLst>
        </pc:spChg>
        <pc:spChg chg="add del mod ord">
          <ac:chgData name="Ward, Reagan" userId="27291eb4-8241-4961-9e69-8c66e34cc5b0" providerId="ADAL" clId="{5BF94DE1-1A0C-471F-B2BE-3070621DDA62}" dt="2026-06-09T02:04:09.894" v="3187" actId="700"/>
          <ac:spMkLst>
            <pc:docMk/>
            <pc:sldMk cId="502653679" sldId="334"/>
            <ac:spMk id="8" creationId="{856A8D3C-4236-1AEF-C2F5-8B5921F9ECE8}"/>
          </ac:spMkLst>
        </pc:spChg>
        <pc:spChg chg="add del mod ord">
          <ac:chgData name="Ward, Reagan" userId="27291eb4-8241-4961-9e69-8c66e34cc5b0" providerId="ADAL" clId="{5BF94DE1-1A0C-471F-B2BE-3070621DDA62}" dt="2026-06-09T02:04:09.894" v="3187" actId="700"/>
          <ac:spMkLst>
            <pc:docMk/>
            <pc:sldMk cId="502653679" sldId="334"/>
            <ac:spMk id="9" creationId="{DBBA77B0-BB97-D44A-34A5-8F8C208DF8FB}"/>
          </ac:spMkLst>
        </pc:spChg>
        <pc:spChg chg="add mod ord">
          <ac:chgData name="Ward, Reagan" userId="27291eb4-8241-4961-9e69-8c66e34cc5b0" providerId="ADAL" clId="{5BF94DE1-1A0C-471F-B2BE-3070621DDA62}" dt="2026-06-09T02:04:22.088" v="3252" actId="20577"/>
          <ac:spMkLst>
            <pc:docMk/>
            <pc:sldMk cId="502653679" sldId="334"/>
            <ac:spMk id="10" creationId="{A9854EA1-E144-DD7B-E09B-E93598E0D36B}"/>
          </ac:spMkLst>
        </pc:spChg>
        <pc:spChg chg="add del mod ord">
          <ac:chgData name="Ward, Reagan" userId="27291eb4-8241-4961-9e69-8c66e34cc5b0" providerId="ADAL" clId="{5BF94DE1-1A0C-471F-B2BE-3070621DDA62}" dt="2026-06-09T02:04:43.365" v="3320" actId="1032"/>
          <ac:spMkLst>
            <pc:docMk/>
            <pc:sldMk cId="502653679" sldId="334"/>
            <ac:spMk id="11" creationId="{40C574DB-7071-57A4-00BE-2C988FF9ACA1}"/>
          </ac:spMkLst>
        </pc:spChg>
        <pc:spChg chg="mod topLvl">
          <ac:chgData name="Ward, Reagan" userId="27291eb4-8241-4961-9e69-8c66e34cc5b0" providerId="ADAL" clId="{5BF94DE1-1A0C-471F-B2BE-3070621DDA62}" dt="2026-06-09T18:24:42.711" v="22617" actId="165"/>
          <ac:spMkLst>
            <pc:docMk/>
            <pc:sldMk cId="502653679" sldId="334"/>
            <ac:spMk id="14" creationId="{20F8298E-D16E-1AB3-E709-0D3610DE760B}"/>
          </ac:spMkLst>
        </pc:spChg>
        <pc:spChg chg="mod topLvl">
          <ac:chgData name="Ward, Reagan" userId="27291eb4-8241-4961-9e69-8c66e34cc5b0" providerId="ADAL" clId="{5BF94DE1-1A0C-471F-B2BE-3070621DDA62}" dt="2026-06-09T18:24:42.711" v="22617" actId="165"/>
          <ac:spMkLst>
            <pc:docMk/>
            <pc:sldMk cId="502653679" sldId="334"/>
            <ac:spMk id="15" creationId="{105CA004-074B-845A-D315-6FF090F2EDF6}"/>
          </ac:spMkLst>
        </pc:spChg>
        <pc:spChg chg="mod topLvl">
          <ac:chgData name="Ward, Reagan" userId="27291eb4-8241-4961-9e69-8c66e34cc5b0" providerId="ADAL" clId="{5BF94DE1-1A0C-471F-B2BE-3070621DDA62}" dt="2026-06-09T18:24:42.711" v="22617" actId="165"/>
          <ac:spMkLst>
            <pc:docMk/>
            <pc:sldMk cId="502653679" sldId="334"/>
            <ac:spMk id="16" creationId="{622BF5CB-00A7-D25D-6619-C4C344C502C8}"/>
          </ac:spMkLst>
        </pc:spChg>
        <pc:spChg chg="mod topLvl">
          <ac:chgData name="Ward, Reagan" userId="27291eb4-8241-4961-9e69-8c66e34cc5b0" providerId="ADAL" clId="{5BF94DE1-1A0C-471F-B2BE-3070621DDA62}" dt="2026-06-09T18:24:42.711" v="22617" actId="165"/>
          <ac:spMkLst>
            <pc:docMk/>
            <pc:sldMk cId="502653679" sldId="334"/>
            <ac:spMk id="17" creationId="{E04153D9-413C-78A5-2866-1F7E415DD479}"/>
          </ac:spMkLst>
        </pc:spChg>
        <pc:spChg chg="mod topLvl">
          <ac:chgData name="Ward, Reagan" userId="27291eb4-8241-4961-9e69-8c66e34cc5b0" providerId="ADAL" clId="{5BF94DE1-1A0C-471F-B2BE-3070621DDA62}" dt="2026-06-09T18:24:42.711" v="22617" actId="165"/>
          <ac:spMkLst>
            <pc:docMk/>
            <pc:sldMk cId="502653679" sldId="334"/>
            <ac:spMk id="18" creationId="{920221C3-F2EF-1948-6D45-1E051A60A2DF}"/>
          </ac:spMkLst>
        </pc:spChg>
        <pc:spChg chg="mod topLvl">
          <ac:chgData name="Ward, Reagan" userId="27291eb4-8241-4961-9e69-8c66e34cc5b0" providerId="ADAL" clId="{5BF94DE1-1A0C-471F-B2BE-3070621DDA62}" dt="2026-06-09T18:24:42.711" v="22617" actId="165"/>
          <ac:spMkLst>
            <pc:docMk/>
            <pc:sldMk cId="502653679" sldId="334"/>
            <ac:spMk id="19" creationId="{33A5D0B1-CAAC-7B94-8906-9F0BD30E3AA9}"/>
          </ac:spMkLst>
        </pc:spChg>
        <pc:grpChg chg="del mod">
          <ac:chgData name="Ward, Reagan" userId="27291eb4-8241-4961-9e69-8c66e34cc5b0" providerId="ADAL" clId="{5BF94DE1-1A0C-471F-B2BE-3070621DDA62}" dt="2026-06-09T18:24:42.711" v="22617" actId="165"/>
          <ac:grpSpMkLst>
            <pc:docMk/>
            <pc:sldMk cId="502653679" sldId="334"/>
            <ac:grpSpMk id="13" creationId="{C070E760-8CD7-FEB9-34DE-BF760753B7E9}"/>
          </ac:grpSpMkLst>
        </pc:grpChg>
        <pc:graphicFrameChg chg="add del mod modGraphic">
          <ac:chgData name="Ward, Reagan" userId="27291eb4-8241-4961-9e69-8c66e34cc5b0" providerId="ADAL" clId="{5BF94DE1-1A0C-471F-B2BE-3070621DDA62}" dt="2026-06-09T18:24:38.230" v="22616" actId="18245"/>
          <ac:graphicFrameMkLst>
            <pc:docMk/>
            <pc:sldMk cId="502653679" sldId="334"/>
            <ac:graphicFrameMk id="12" creationId="{CFF24F0B-3D94-F15D-4CA3-E2C801B9CCBF}"/>
          </ac:graphicFrameMkLst>
        </pc:graphicFrameChg>
      </pc:sldChg>
      <pc:sldChg chg="addSp delSp modSp new mod modClrScheme chgLayout">
        <pc:chgData name="Ward, Reagan" userId="27291eb4-8241-4961-9e69-8c66e34cc5b0" providerId="ADAL" clId="{5BF94DE1-1A0C-471F-B2BE-3070621DDA62}" dt="2026-06-09T01:26:08.880" v="1201" actId="20577"/>
        <pc:sldMkLst>
          <pc:docMk/>
          <pc:sldMk cId="1029598050" sldId="335"/>
        </pc:sldMkLst>
        <pc:spChg chg="del mod ord">
          <ac:chgData name="Ward, Reagan" userId="27291eb4-8241-4961-9e69-8c66e34cc5b0" providerId="ADAL" clId="{5BF94DE1-1A0C-471F-B2BE-3070621DDA62}" dt="2026-06-09T01:26:01.700" v="1178" actId="700"/>
          <ac:spMkLst>
            <pc:docMk/>
            <pc:sldMk cId="1029598050" sldId="335"/>
            <ac:spMk id="2" creationId="{49F6BE02-0EAA-1C7D-193A-4E6D9C862506}"/>
          </ac:spMkLst>
        </pc:spChg>
        <pc:spChg chg="del">
          <ac:chgData name="Ward, Reagan" userId="27291eb4-8241-4961-9e69-8c66e34cc5b0" providerId="ADAL" clId="{5BF94DE1-1A0C-471F-B2BE-3070621DDA62}" dt="2026-06-09T01:26:01.700" v="1178" actId="700"/>
          <ac:spMkLst>
            <pc:docMk/>
            <pc:sldMk cId="1029598050" sldId="335"/>
            <ac:spMk id="3" creationId="{61702CD9-B19D-13E2-7239-60E1E201381B}"/>
          </ac:spMkLst>
        </pc:spChg>
        <pc:spChg chg="mod ord">
          <ac:chgData name="Ward, Reagan" userId="27291eb4-8241-4961-9e69-8c66e34cc5b0" providerId="ADAL" clId="{5BF94DE1-1A0C-471F-B2BE-3070621DDA62}" dt="2026-06-09T01:26:01.700" v="1178" actId="700"/>
          <ac:spMkLst>
            <pc:docMk/>
            <pc:sldMk cId="1029598050" sldId="335"/>
            <ac:spMk id="4" creationId="{D765BC8C-ECF9-E0DB-D665-2F799D8FE188}"/>
          </ac:spMkLst>
        </pc:spChg>
        <pc:spChg chg="add mod ord">
          <ac:chgData name="Ward, Reagan" userId="27291eb4-8241-4961-9e69-8c66e34cc5b0" providerId="ADAL" clId="{5BF94DE1-1A0C-471F-B2BE-3070621DDA62}" dt="2026-06-09T01:26:08.880" v="1201" actId="20577"/>
          <ac:spMkLst>
            <pc:docMk/>
            <pc:sldMk cId="1029598050" sldId="335"/>
            <ac:spMk id="5" creationId="{CD224CDC-7EEA-0E09-D7FD-A285A97E8573}"/>
          </ac:spMkLst>
        </pc:spChg>
      </pc:sldChg>
      <pc:sldChg chg="addSp delSp modSp new mod modClrScheme chgLayout">
        <pc:chgData name="Ward, Reagan" userId="27291eb4-8241-4961-9e69-8c66e34cc5b0" providerId="ADAL" clId="{5BF94DE1-1A0C-471F-B2BE-3070621DDA62}" dt="2026-06-09T02:52:10.342" v="9028" actId="20577"/>
        <pc:sldMkLst>
          <pc:docMk/>
          <pc:sldMk cId="832161946" sldId="336"/>
        </pc:sldMkLst>
        <pc:spChg chg="del mod ord">
          <ac:chgData name="Ward, Reagan" userId="27291eb4-8241-4961-9e69-8c66e34cc5b0" providerId="ADAL" clId="{5BF94DE1-1A0C-471F-B2BE-3070621DDA62}" dt="2026-06-09T02:34:20.508" v="6743" actId="700"/>
          <ac:spMkLst>
            <pc:docMk/>
            <pc:sldMk cId="832161946" sldId="336"/>
            <ac:spMk id="2" creationId="{452FBEE1-7222-148B-A9FD-E3722EE38702}"/>
          </ac:spMkLst>
        </pc:spChg>
        <pc:spChg chg="del mod ord">
          <ac:chgData name="Ward, Reagan" userId="27291eb4-8241-4961-9e69-8c66e34cc5b0" providerId="ADAL" clId="{5BF94DE1-1A0C-471F-B2BE-3070621DDA62}" dt="2026-06-09T02:34:20.508" v="6743" actId="700"/>
          <ac:spMkLst>
            <pc:docMk/>
            <pc:sldMk cId="832161946" sldId="336"/>
            <ac:spMk id="3" creationId="{1D66613B-46BC-D2B6-36D4-5E8FE538C262}"/>
          </ac:spMkLst>
        </pc:spChg>
        <pc:spChg chg="mod ord">
          <ac:chgData name="Ward, Reagan" userId="27291eb4-8241-4961-9e69-8c66e34cc5b0" providerId="ADAL" clId="{5BF94DE1-1A0C-471F-B2BE-3070621DDA62}" dt="2026-06-09T02:34:20.508" v="6743" actId="700"/>
          <ac:spMkLst>
            <pc:docMk/>
            <pc:sldMk cId="832161946" sldId="336"/>
            <ac:spMk id="4" creationId="{2DAA4677-5D5C-F15A-D78E-9FCA92E7DA3F}"/>
          </ac:spMkLst>
        </pc:spChg>
        <pc:spChg chg="add mod ord">
          <ac:chgData name="Ward, Reagan" userId="27291eb4-8241-4961-9e69-8c66e34cc5b0" providerId="ADAL" clId="{5BF94DE1-1A0C-471F-B2BE-3070621DDA62}" dt="2026-06-09T02:37:06.319" v="7179" actId="20577"/>
          <ac:spMkLst>
            <pc:docMk/>
            <pc:sldMk cId="832161946" sldId="336"/>
            <ac:spMk id="5" creationId="{73C698C7-C1C2-89BD-B3B0-58358B75FC74}"/>
          </ac:spMkLst>
        </pc:spChg>
        <pc:spChg chg="add mod ord">
          <ac:chgData name="Ward, Reagan" userId="27291eb4-8241-4961-9e69-8c66e34cc5b0" providerId="ADAL" clId="{5BF94DE1-1A0C-471F-B2BE-3070621DDA62}" dt="2026-06-09T02:52:10.342" v="9028" actId="20577"/>
          <ac:spMkLst>
            <pc:docMk/>
            <pc:sldMk cId="832161946" sldId="336"/>
            <ac:spMk id="6" creationId="{74663A1A-3430-36BB-9660-2B0D01F88752}"/>
          </ac:spMkLst>
        </pc:spChg>
        <pc:spChg chg="add del mod ord">
          <ac:chgData name="Ward, Reagan" userId="27291eb4-8241-4961-9e69-8c66e34cc5b0" providerId="ADAL" clId="{5BF94DE1-1A0C-471F-B2BE-3070621DDA62}" dt="2026-06-09T02:37:57.872" v="7255" actId="3680"/>
          <ac:spMkLst>
            <pc:docMk/>
            <pc:sldMk cId="832161946" sldId="336"/>
            <ac:spMk id="7" creationId="{FC68B5ED-86ED-CAF0-7C4E-BD6A9136A1AE}"/>
          </ac:spMkLst>
        </pc:spChg>
        <pc:graphicFrameChg chg="add mod ord modGraphic">
          <ac:chgData name="Ward, Reagan" userId="27291eb4-8241-4961-9e69-8c66e34cc5b0" providerId="ADAL" clId="{5BF94DE1-1A0C-471F-B2BE-3070621DDA62}" dt="2026-06-09T02:49:24.797" v="8344" actId="20577"/>
          <ac:graphicFrameMkLst>
            <pc:docMk/>
            <pc:sldMk cId="832161946" sldId="336"/>
            <ac:graphicFrameMk id="8" creationId="{C7F01A68-8C41-E2E0-13AC-DB57326B7D23}"/>
          </ac:graphicFrameMkLst>
        </pc:graphicFrameChg>
      </pc:sldChg>
      <pc:sldChg chg="addSp delSp modSp new mod modClrScheme chgLayout">
        <pc:chgData name="Ward, Reagan" userId="27291eb4-8241-4961-9e69-8c66e34cc5b0" providerId="ADAL" clId="{5BF94DE1-1A0C-471F-B2BE-3070621DDA62}" dt="2026-06-09T01:26:22.097" v="1220" actId="20577"/>
        <pc:sldMkLst>
          <pc:docMk/>
          <pc:sldMk cId="2112089167" sldId="337"/>
        </pc:sldMkLst>
        <pc:spChg chg="del mod ord">
          <ac:chgData name="Ward, Reagan" userId="27291eb4-8241-4961-9e69-8c66e34cc5b0" providerId="ADAL" clId="{5BF94DE1-1A0C-471F-B2BE-3070621DDA62}" dt="2026-06-09T01:26:18.027" v="1203" actId="700"/>
          <ac:spMkLst>
            <pc:docMk/>
            <pc:sldMk cId="2112089167" sldId="337"/>
            <ac:spMk id="2" creationId="{63EC779A-37BF-FD6A-CF96-1E835C7A95AC}"/>
          </ac:spMkLst>
        </pc:spChg>
        <pc:spChg chg="del">
          <ac:chgData name="Ward, Reagan" userId="27291eb4-8241-4961-9e69-8c66e34cc5b0" providerId="ADAL" clId="{5BF94DE1-1A0C-471F-B2BE-3070621DDA62}" dt="2026-06-09T01:26:18.027" v="1203" actId="700"/>
          <ac:spMkLst>
            <pc:docMk/>
            <pc:sldMk cId="2112089167" sldId="337"/>
            <ac:spMk id="3" creationId="{F0DE891C-3770-5543-9B96-9A89233CF071}"/>
          </ac:spMkLst>
        </pc:spChg>
        <pc:spChg chg="mod ord">
          <ac:chgData name="Ward, Reagan" userId="27291eb4-8241-4961-9e69-8c66e34cc5b0" providerId="ADAL" clId="{5BF94DE1-1A0C-471F-B2BE-3070621DDA62}" dt="2026-06-09T01:26:18.027" v="1203" actId="700"/>
          <ac:spMkLst>
            <pc:docMk/>
            <pc:sldMk cId="2112089167" sldId="337"/>
            <ac:spMk id="4" creationId="{FDE38204-D993-CBC8-02D1-8DE88C267743}"/>
          </ac:spMkLst>
        </pc:spChg>
        <pc:spChg chg="add mod ord">
          <ac:chgData name="Ward, Reagan" userId="27291eb4-8241-4961-9e69-8c66e34cc5b0" providerId="ADAL" clId="{5BF94DE1-1A0C-471F-B2BE-3070621DDA62}" dt="2026-06-09T01:26:22.097" v="1220" actId="20577"/>
          <ac:spMkLst>
            <pc:docMk/>
            <pc:sldMk cId="2112089167" sldId="337"/>
            <ac:spMk id="5" creationId="{77DED60B-0E14-D877-C452-BD0D603BD9E9}"/>
          </ac:spMkLst>
        </pc:spChg>
      </pc:sldChg>
      <pc:sldChg chg="addSp delSp modSp new mod modClrScheme chgLayout">
        <pc:chgData name="Ward, Reagan" userId="27291eb4-8241-4961-9e69-8c66e34cc5b0" providerId="ADAL" clId="{5BF94DE1-1A0C-471F-B2BE-3070621DDA62}" dt="2026-06-09T18:24:59.359" v="22619" actId="165"/>
        <pc:sldMkLst>
          <pc:docMk/>
          <pc:sldMk cId="2172628626" sldId="338"/>
        </pc:sldMkLst>
        <pc:spChg chg="del mod ord">
          <ac:chgData name="Ward, Reagan" userId="27291eb4-8241-4961-9e69-8c66e34cc5b0" providerId="ADAL" clId="{5BF94DE1-1A0C-471F-B2BE-3070621DDA62}" dt="2026-06-09T01:26:28.329" v="1224" actId="700"/>
          <ac:spMkLst>
            <pc:docMk/>
            <pc:sldMk cId="2172628626" sldId="338"/>
            <ac:spMk id="2" creationId="{1E2193AD-FD63-837E-24D0-15640C10C48A}"/>
          </ac:spMkLst>
        </pc:spChg>
        <pc:spChg chg="mod ord">
          <ac:chgData name="Ward, Reagan" userId="27291eb4-8241-4961-9e69-8c66e34cc5b0" providerId="ADAL" clId="{5BF94DE1-1A0C-471F-B2BE-3070621DDA62}" dt="2026-06-09T03:36:20.144" v="9029" actId="700"/>
          <ac:spMkLst>
            <pc:docMk/>
            <pc:sldMk cId="2172628626" sldId="338"/>
            <ac:spMk id="3" creationId="{A7E30C1D-73A0-F15D-CC64-036B74E440D9}"/>
          </ac:spMkLst>
        </pc:spChg>
        <pc:spChg chg="add del mod ord">
          <ac:chgData name="Ward, Reagan" userId="27291eb4-8241-4961-9e69-8c66e34cc5b0" providerId="ADAL" clId="{5BF94DE1-1A0C-471F-B2BE-3070621DDA62}" dt="2026-06-09T03:36:20.144" v="9029" actId="700"/>
          <ac:spMkLst>
            <pc:docMk/>
            <pc:sldMk cId="2172628626" sldId="338"/>
            <ac:spMk id="4" creationId="{C67CF963-A387-BFB8-C37D-E72B38D12778}"/>
          </ac:spMkLst>
        </pc:spChg>
        <pc:spChg chg="add del mod ord">
          <ac:chgData name="Ward, Reagan" userId="27291eb4-8241-4961-9e69-8c66e34cc5b0" providerId="ADAL" clId="{5BF94DE1-1A0C-471F-B2BE-3070621DDA62}" dt="2026-06-09T03:36:20.144" v="9029" actId="700"/>
          <ac:spMkLst>
            <pc:docMk/>
            <pc:sldMk cId="2172628626" sldId="338"/>
            <ac:spMk id="5" creationId="{4207FD63-A305-3BF5-F3D1-D90E1A6BB16F}"/>
          </ac:spMkLst>
        </pc:spChg>
        <pc:spChg chg="add mod ord">
          <ac:chgData name="Ward, Reagan" userId="27291eb4-8241-4961-9e69-8c66e34cc5b0" providerId="ADAL" clId="{5BF94DE1-1A0C-471F-B2BE-3070621DDA62}" dt="2026-06-09T03:36:23.391" v="9045" actId="20577"/>
          <ac:spMkLst>
            <pc:docMk/>
            <pc:sldMk cId="2172628626" sldId="338"/>
            <ac:spMk id="6" creationId="{87C42EEC-8543-E1C6-C452-798E9FC938E3}"/>
          </ac:spMkLst>
        </pc:spChg>
        <pc:spChg chg="add del mod ord">
          <ac:chgData name="Ward, Reagan" userId="27291eb4-8241-4961-9e69-8c66e34cc5b0" providerId="ADAL" clId="{5BF94DE1-1A0C-471F-B2BE-3070621DDA62}" dt="2026-06-09T03:45:44.028" v="9062" actId="1032"/>
          <ac:spMkLst>
            <pc:docMk/>
            <pc:sldMk cId="2172628626" sldId="338"/>
            <ac:spMk id="7" creationId="{87442A3C-D236-6EFC-BD0D-CD9720EC9475}"/>
          </ac:spMkLst>
        </pc:spChg>
        <pc:spChg chg="mod topLvl">
          <ac:chgData name="Ward, Reagan" userId="27291eb4-8241-4961-9e69-8c66e34cc5b0" providerId="ADAL" clId="{5BF94DE1-1A0C-471F-B2BE-3070621DDA62}" dt="2026-06-09T18:24:59.359" v="22619" actId="165"/>
          <ac:spMkLst>
            <pc:docMk/>
            <pc:sldMk cId="2172628626" sldId="338"/>
            <ac:spMk id="11" creationId="{04B5DBF4-D48A-7E5C-04EA-AA86CC357334}"/>
          </ac:spMkLst>
        </pc:spChg>
        <pc:spChg chg="mod topLvl">
          <ac:chgData name="Ward, Reagan" userId="27291eb4-8241-4961-9e69-8c66e34cc5b0" providerId="ADAL" clId="{5BF94DE1-1A0C-471F-B2BE-3070621DDA62}" dt="2026-06-09T18:24:59.359" v="22619" actId="165"/>
          <ac:spMkLst>
            <pc:docMk/>
            <pc:sldMk cId="2172628626" sldId="338"/>
            <ac:spMk id="12" creationId="{E103E9C7-FCD7-D46F-B622-7B1FA3EB7DA7}"/>
          </ac:spMkLst>
        </pc:spChg>
        <pc:spChg chg="mod topLvl">
          <ac:chgData name="Ward, Reagan" userId="27291eb4-8241-4961-9e69-8c66e34cc5b0" providerId="ADAL" clId="{5BF94DE1-1A0C-471F-B2BE-3070621DDA62}" dt="2026-06-09T18:24:59.359" v="22619" actId="165"/>
          <ac:spMkLst>
            <pc:docMk/>
            <pc:sldMk cId="2172628626" sldId="338"/>
            <ac:spMk id="13" creationId="{9C848366-EF3C-7818-9719-1D14609FD5FD}"/>
          </ac:spMkLst>
        </pc:spChg>
        <pc:spChg chg="mod topLvl">
          <ac:chgData name="Ward, Reagan" userId="27291eb4-8241-4961-9e69-8c66e34cc5b0" providerId="ADAL" clId="{5BF94DE1-1A0C-471F-B2BE-3070621DDA62}" dt="2026-06-09T18:24:59.359" v="22619" actId="165"/>
          <ac:spMkLst>
            <pc:docMk/>
            <pc:sldMk cId="2172628626" sldId="338"/>
            <ac:spMk id="14" creationId="{D93246AB-5CCF-11FE-6438-FAF799661794}"/>
          </ac:spMkLst>
        </pc:spChg>
        <pc:grpChg chg="del mod">
          <ac:chgData name="Ward, Reagan" userId="27291eb4-8241-4961-9e69-8c66e34cc5b0" providerId="ADAL" clId="{5BF94DE1-1A0C-471F-B2BE-3070621DDA62}" dt="2026-06-09T18:24:59.359" v="22619" actId="165"/>
          <ac:grpSpMkLst>
            <pc:docMk/>
            <pc:sldMk cId="2172628626" sldId="338"/>
            <ac:grpSpMk id="10" creationId="{4CA390BA-82CE-6192-FAD7-0C3E66B0A44B}"/>
          </ac:grpSpMkLst>
        </pc:grpChg>
        <pc:graphicFrameChg chg="add del mod modGraphic">
          <ac:chgData name="Ward, Reagan" userId="27291eb4-8241-4961-9e69-8c66e34cc5b0" providerId="ADAL" clId="{5BF94DE1-1A0C-471F-B2BE-3070621DDA62}" dt="2026-06-09T18:24:55.822" v="22618" actId="18245"/>
          <ac:graphicFrameMkLst>
            <pc:docMk/>
            <pc:sldMk cId="2172628626" sldId="338"/>
            <ac:graphicFrameMk id="8" creationId="{4A34AA0F-C549-1753-5EE0-DDF7B24E83CD}"/>
          </ac:graphicFrameMkLst>
        </pc:graphicFrameChg>
        <pc:graphicFrameChg chg="add mod modGraphic">
          <ac:chgData name="Ward, Reagan" userId="27291eb4-8241-4961-9e69-8c66e34cc5b0" providerId="ADAL" clId="{5BF94DE1-1A0C-471F-B2BE-3070621DDA62}" dt="2026-06-09T03:48:36.426" v="9256" actId="12100"/>
          <ac:graphicFrameMkLst>
            <pc:docMk/>
            <pc:sldMk cId="2172628626" sldId="338"/>
            <ac:graphicFrameMk id="9" creationId="{4BF8F4B4-DE4B-6310-E930-1F8D9CB00273}"/>
          </ac:graphicFrameMkLst>
        </pc:graphicFrameChg>
      </pc:sldChg>
      <pc:sldChg chg="modSp new mod">
        <pc:chgData name="Ward, Reagan" userId="27291eb4-8241-4961-9e69-8c66e34cc5b0" providerId="ADAL" clId="{5BF94DE1-1A0C-471F-B2BE-3070621DDA62}" dt="2026-06-09T01:26:58.769" v="1268" actId="20577"/>
        <pc:sldMkLst>
          <pc:docMk/>
          <pc:sldMk cId="4164148765" sldId="339"/>
        </pc:sldMkLst>
        <pc:spChg chg="mod">
          <ac:chgData name="Ward, Reagan" userId="27291eb4-8241-4961-9e69-8c66e34cc5b0" providerId="ADAL" clId="{5BF94DE1-1A0C-471F-B2BE-3070621DDA62}" dt="2026-06-09T01:26:58.769" v="1268" actId="20577"/>
          <ac:spMkLst>
            <pc:docMk/>
            <pc:sldMk cId="4164148765" sldId="339"/>
            <ac:spMk id="2" creationId="{3B6FC7EB-CF66-EE44-32DE-19455C66B32E}"/>
          </ac:spMkLst>
        </pc:spChg>
      </pc:sldChg>
      <pc:sldChg chg="modSp new mod">
        <pc:chgData name="Ward, Reagan" userId="27291eb4-8241-4961-9e69-8c66e34cc5b0" providerId="ADAL" clId="{5BF94DE1-1A0C-471F-B2BE-3070621DDA62}" dt="2026-06-09T01:27:20.571" v="1306" actId="20577"/>
        <pc:sldMkLst>
          <pc:docMk/>
          <pc:sldMk cId="705738923" sldId="340"/>
        </pc:sldMkLst>
        <pc:spChg chg="mod">
          <ac:chgData name="Ward, Reagan" userId="27291eb4-8241-4961-9e69-8c66e34cc5b0" providerId="ADAL" clId="{5BF94DE1-1A0C-471F-B2BE-3070621DDA62}" dt="2026-06-09T01:27:20.571" v="1306" actId="20577"/>
          <ac:spMkLst>
            <pc:docMk/>
            <pc:sldMk cId="705738923" sldId="340"/>
            <ac:spMk id="2" creationId="{94345861-B0FF-8CD3-7EB2-E23B3B3D0814}"/>
          </ac:spMkLst>
        </pc:spChg>
      </pc:sldChg>
      <pc:sldChg chg="addSp delSp modSp new mod modClrScheme chgLayout">
        <pc:chgData name="Ward, Reagan" userId="27291eb4-8241-4961-9e69-8c66e34cc5b0" providerId="ADAL" clId="{5BF94DE1-1A0C-471F-B2BE-3070621DDA62}" dt="2026-06-09T04:22:10.932" v="12313" actId="27636"/>
        <pc:sldMkLst>
          <pc:docMk/>
          <pc:sldMk cId="3829426285" sldId="341"/>
        </pc:sldMkLst>
        <pc:spChg chg="del mod ord">
          <ac:chgData name="Ward, Reagan" userId="27291eb4-8241-4961-9e69-8c66e34cc5b0" providerId="ADAL" clId="{5BF94DE1-1A0C-471F-B2BE-3070621DDA62}" dt="2026-06-09T01:27:04.631" v="1272" actId="700"/>
          <ac:spMkLst>
            <pc:docMk/>
            <pc:sldMk cId="3829426285" sldId="341"/>
            <ac:spMk id="2" creationId="{ABEB03CE-7103-41F8-79EF-1BCBE698DF18}"/>
          </ac:spMkLst>
        </pc:spChg>
        <pc:spChg chg="mod ord">
          <ac:chgData name="Ward, Reagan" userId="27291eb4-8241-4961-9e69-8c66e34cc5b0" providerId="ADAL" clId="{5BF94DE1-1A0C-471F-B2BE-3070621DDA62}" dt="2026-06-09T04:10:18.206" v="11154" actId="700"/>
          <ac:spMkLst>
            <pc:docMk/>
            <pc:sldMk cId="3829426285" sldId="341"/>
            <ac:spMk id="3" creationId="{E401E461-D97D-0608-DA18-52A98EED15F2}"/>
          </ac:spMkLst>
        </pc:spChg>
        <pc:spChg chg="add mod ord">
          <ac:chgData name="Ward, Reagan" userId="27291eb4-8241-4961-9e69-8c66e34cc5b0" providerId="ADAL" clId="{5BF94DE1-1A0C-471F-B2BE-3070621DDA62}" dt="2026-06-09T04:10:18.206" v="11154" actId="700"/>
          <ac:spMkLst>
            <pc:docMk/>
            <pc:sldMk cId="3829426285" sldId="341"/>
            <ac:spMk id="4" creationId="{3C5873CD-B775-E935-CF3D-32595AECA40D}"/>
          </ac:spMkLst>
        </pc:spChg>
        <pc:spChg chg="add del mod ord">
          <ac:chgData name="Ward, Reagan" userId="27291eb4-8241-4961-9e69-8c66e34cc5b0" providerId="ADAL" clId="{5BF94DE1-1A0C-471F-B2BE-3070621DDA62}" dt="2026-06-09T04:10:18.206" v="11154" actId="700"/>
          <ac:spMkLst>
            <pc:docMk/>
            <pc:sldMk cId="3829426285" sldId="341"/>
            <ac:spMk id="5" creationId="{5BC1FDD7-40B4-F477-C559-AF05EC45C750}"/>
          </ac:spMkLst>
        </pc:spChg>
        <pc:spChg chg="add mod ord">
          <ac:chgData name="Ward, Reagan" userId="27291eb4-8241-4961-9e69-8c66e34cc5b0" providerId="ADAL" clId="{5BF94DE1-1A0C-471F-B2BE-3070621DDA62}" dt="2026-06-09T04:15:06.773" v="11383" actId="27636"/>
          <ac:spMkLst>
            <pc:docMk/>
            <pc:sldMk cId="3829426285" sldId="341"/>
            <ac:spMk id="6" creationId="{B6F6FF6A-AE65-C9A1-EC88-8BBF6CFD8A74}"/>
          </ac:spMkLst>
        </pc:spChg>
        <pc:spChg chg="add mod">
          <ac:chgData name="Ward, Reagan" userId="27291eb4-8241-4961-9e69-8c66e34cc5b0" providerId="ADAL" clId="{5BF94DE1-1A0C-471F-B2BE-3070621DDA62}" dt="2026-06-09T04:20:07.565" v="12046" actId="1076"/>
          <ac:spMkLst>
            <pc:docMk/>
            <pc:sldMk cId="3829426285" sldId="341"/>
            <ac:spMk id="8" creationId="{05B666C6-1BFE-1907-7729-B1A9B44C1650}"/>
          </ac:spMkLst>
        </pc:spChg>
        <pc:spChg chg="add mod">
          <ac:chgData name="Ward, Reagan" userId="27291eb4-8241-4961-9e69-8c66e34cc5b0" providerId="ADAL" clId="{5BF94DE1-1A0C-471F-B2BE-3070621DDA62}" dt="2026-06-09T04:20:13.083" v="12047" actId="1076"/>
          <ac:spMkLst>
            <pc:docMk/>
            <pc:sldMk cId="3829426285" sldId="341"/>
            <ac:spMk id="9" creationId="{27BC4564-5C47-E71B-6DBD-59C543D153E6}"/>
          </ac:spMkLst>
        </pc:spChg>
        <pc:spChg chg="add mod">
          <ac:chgData name="Ward, Reagan" userId="27291eb4-8241-4961-9e69-8c66e34cc5b0" providerId="ADAL" clId="{5BF94DE1-1A0C-471F-B2BE-3070621DDA62}" dt="2026-06-09T04:22:10.932" v="12313" actId="27636"/>
          <ac:spMkLst>
            <pc:docMk/>
            <pc:sldMk cId="3829426285" sldId="341"/>
            <ac:spMk id="12" creationId="{4A62050A-D11C-3A8B-5731-815B77067651}"/>
          </ac:spMkLst>
        </pc:spChg>
        <pc:graphicFrameChg chg="add mod modGraphic">
          <ac:chgData name="Ward, Reagan" userId="27291eb4-8241-4961-9e69-8c66e34cc5b0" providerId="ADAL" clId="{5BF94DE1-1A0C-471F-B2BE-3070621DDA62}" dt="2026-06-09T04:15:38.097" v="11391" actId="1076"/>
          <ac:graphicFrameMkLst>
            <pc:docMk/>
            <pc:sldMk cId="3829426285" sldId="341"/>
            <ac:graphicFrameMk id="7" creationId="{08CEED70-9FD5-8A8E-644E-6CF567FF18AA}"/>
          </ac:graphicFrameMkLst>
        </pc:graphicFrameChg>
        <pc:graphicFrameChg chg="add mod modGraphic">
          <ac:chgData name="Ward, Reagan" userId="27291eb4-8241-4961-9e69-8c66e34cc5b0" providerId="ADAL" clId="{5BF94DE1-1A0C-471F-B2BE-3070621DDA62}" dt="2026-06-09T04:20:07.565" v="12046" actId="1076"/>
          <ac:graphicFrameMkLst>
            <pc:docMk/>
            <pc:sldMk cId="3829426285" sldId="341"/>
            <ac:graphicFrameMk id="10" creationId="{D58B95B7-BDA4-E819-0BD7-92E7B87C4220}"/>
          </ac:graphicFrameMkLst>
        </pc:graphicFrameChg>
        <pc:graphicFrameChg chg="add mod modGraphic">
          <ac:chgData name="Ward, Reagan" userId="27291eb4-8241-4961-9e69-8c66e34cc5b0" providerId="ADAL" clId="{5BF94DE1-1A0C-471F-B2BE-3070621DDA62}" dt="2026-06-09T04:20:13.083" v="12047" actId="1076"/>
          <ac:graphicFrameMkLst>
            <pc:docMk/>
            <pc:sldMk cId="3829426285" sldId="341"/>
            <ac:graphicFrameMk id="11" creationId="{A88B7095-FE81-0632-4531-DE2428C16038}"/>
          </ac:graphicFrameMkLst>
        </pc:graphicFrameChg>
      </pc:sldChg>
      <pc:sldChg chg="modSp new mod">
        <pc:chgData name="Ward, Reagan" userId="27291eb4-8241-4961-9e69-8c66e34cc5b0" providerId="ADAL" clId="{5BF94DE1-1A0C-471F-B2BE-3070621DDA62}" dt="2026-06-09T01:27:15.081" v="1291" actId="20577"/>
        <pc:sldMkLst>
          <pc:docMk/>
          <pc:sldMk cId="590860406" sldId="342"/>
        </pc:sldMkLst>
        <pc:spChg chg="mod">
          <ac:chgData name="Ward, Reagan" userId="27291eb4-8241-4961-9e69-8c66e34cc5b0" providerId="ADAL" clId="{5BF94DE1-1A0C-471F-B2BE-3070621DDA62}" dt="2026-06-09T01:27:15.081" v="1291" actId="20577"/>
          <ac:spMkLst>
            <pc:docMk/>
            <pc:sldMk cId="590860406" sldId="342"/>
            <ac:spMk id="2" creationId="{228D9D40-C469-68AF-605D-761E958499DF}"/>
          </ac:spMkLst>
        </pc:spChg>
      </pc:sldChg>
      <pc:sldChg chg="addSp delSp modSp new mod modClrScheme chgLayout modNotesTx">
        <pc:chgData name="Ward, Reagan" userId="27291eb4-8241-4961-9e69-8c66e34cc5b0" providerId="ADAL" clId="{5BF94DE1-1A0C-471F-B2BE-3070621DDA62}" dt="2026-06-09T16:25:55.562" v="19915" actId="113"/>
        <pc:sldMkLst>
          <pc:docMk/>
          <pc:sldMk cId="2470971681" sldId="343"/>
        </pc:sldMkLst>
        <pc:spChg chg="del mod ord">
          <ac:chgData name="Ward, Reagan" userId="27291eb4-8241-4961-9e69-8c66e34cc5b0" providerId="ADAL" clId="{5BF94DE1-1A0C-471F-B2BE-3070621DDA62}" dt="2026-06-09T02:00:53.269" v="3185" actId="700"/>
          <ac:spMkLst>
            <pc:docMk/>
            <pc:sldMk cId="2470971681" sldId="343"/>
            <ac:spMk id="2" creationId="{7E100C09-F149-39F3-B2B5-993EDECFE8D3}"/>
          </ac:spMkLst>
        </pc:spChg>
        <pc:spChg chg="mod ord">
          <ac:chgData name="Ward, Reagan" userId="27291eb4-8241-4961-9e69-8c66e34cc5b0" providerId="ADAL" clId="{5BF94DE1-1A0C-471F-B2BE-3070621DDA62}" dt="2026-06-09T13:04:23.187" v="12314" actId="700"/>
          <ac:spMkLst>
            <pc:docMk/>
            <pc:sldMk cId="2470971681" sldId="343"/>
            <ac:spMk id="3" creationId="{9867E1C9-C075-F590-53C9-C44435CFCEAD}"/>
          </ac:spMkLst>
        </pc:spChg>
        <pc:spChg chg="add del mod ord">
          <ac:chgData name="Ward, Reagan" userId="27291eb4-8241-4961-9e69-8c66e34cc5b0" providerId="ADAL" clId="{5BF94DE1-1A0C-471F-B2BE-3070621DDA62}" dt="2026-06-09T13:04:23.187" v="12314" actId="700"/>
          <ac:spMkLst>
            <pc:docMk/>
            <pc:sldMk cId="2470971681" sldId="343"/>
            <ac:spMk id="4" creationId="{1A07BAB5-28A5-5303-A3AE-07BEF495B327}"/>
          </ac:spMkLst>
        </pc:spChg>
        <pc:spChg chg="add del mod ord">
          <ac:chgData name="Ward, Reagan" userId="27291eb4-8241-4961-9e69-8c66e34cc5b0" providerId="ADAL" clId="{5BF94DE1-1A0C-471F-B2BE-3070621DDA62}" dt="2026-06-09T13:04:23.187" v="12314" actId="700"/>
          <ac:spMkLst>
            <pc:docMk/>
            <pc:sldMk cId="2470971681" sldId="343"/>
            <ac:spMk id="5" creationId="{D6CE2419-B87F-C763-B62A-A8691A8BA1FB}"/>
          </ac:spMkLst>
        </pc:spChg>
        <pc:spChg chg="add mod ord">
          <ac:chgData name="Ward, Reagan" userId="27291eb4-8241-4961-9e69-8c66e34cc5b0" providerId="ADAL" clId="{5BF94DE1-1A0C-471F-B2BE-3070621DDA62}" dt="2026-06-09T13:28:22.893" v="15453" actId="20577"/>
          <ac:spMkLst>
            <pc:docMk/>
            <pc:sldMk cId="2470971681" sldId="343"/>
            <ac:spMk id="6" creationId="{38DA29B1-6282-1FEF-0826-B0EF81B5ACD2}"/>
          </ac:spMkLst>
        </pc:spChg>
        <pc:spChg chg="add del mod ord">
          <ac:chgData name="Ward, Reagan" userId="27291eb4-8241-4961-9e69-8c66e34cc5b0" providerId="ADAL" clId="{5BF94DE1-1A0C-471F-B2BE-3070621DDA62}" dt="2026-06-09T13:05:04.600" v="12315" actId="1032"/>
          <ac:spMkLst>
            <pc:docMk/>
            <pc:sldMk cId="2470971681" sldId="343"/>
            <ac:spMk id="7" creationId="{44C41442-2EA9-6776-27CF-6BCC7C7AF8EF}"/>
          </ac:spMkLst>
        </pc:spChg>
        <pc:graphicFrameChg chg="add mod modGraphic">
          <ac:chgData name="Ward, Reagan" userId="27291eb4-8241-4961-9e69-8c66e34cc5b0" providerId="ADAL" clId="{5BF94DE1-1A0C-471F-B2BE-3070621DDA62}" dt="2026-06-09T16:25:55.562" v="19915" actId="113"/>
          <ac:graphicFrameMkLst>
            <pc:docMk/>
            <pc:sldMk cId="2470971681" sldId="343"/>
            <ac:graphicFrameMk id="10" creationId="{EEADC8D7-E511-8779-A707-95022193C9AD}"/>
          </ac:graphicFrameMkLst>
        </pc:graphicFrameChg>
      </pc:sldChg>
      <pc:sldChg chg="addSp delSp modSp new mod modClrScheme chgLayout">
        <pc:chgData name="Ward, Reagan" userId="27291eb4-8241-4961-9e69-8c66e34cc5b0" providerId="ADAL" clId="{5BF94DE1-1A0C-471F-B2BE-3070621DDA62}" dt="2026-06-09T13:50:46.156" v="17380" actId="14100"/>
        <pc:sldMkLst>
          <pc:docMk/>
          <pc:sldMk cId="1027777273" sldId="344"/>
        </pc:sldMkLst>
        <pc:spChg chg="del mod ord">
          <ac:chgData name="Ward, Reagan" userId="27291eb4-8241-4961-9e69-8c66e34cc5b0" providerId="ADAL" clId="{5BF94DE1-1A0C-471F-B2BE-3070621DDA62}" dt="2026-06-09T01:27:26.080" v="1310" actId="700"/>
          <ac:spMkLst>
            <pc:docMk/>
            <pc:sldMk cId="1027777273" sldId="344"/>
            <ac:spMk id="2" creationId="{9FA75B92-710E-9572-84FF-6822DA42D883}"/>
          </ac:spMkLst>
        </pc:spChg>
        <pc:spChg chg="mod ord">
          <ac:chgData name="Ward, Reagan" userId="27291eb4-8241-4961-9e69-8c66e34cc5b0" providerId="ADAL" clId="{5BF94DE1-1A0C-471F-B2BE-3070621DDA62}" dt="2026-06-09T13:40:08.856" v="16017" actId="700"/>
          <ac:spMkLst>
            <pc:docMk/>
            <pc:sldMk cId="1027777273" sldId="344"/>
            <ac:spMk id="3" creationId="{981557B0-FD04-400A-64B1-E3DBC50A04A1}"/>
          </ac:spMkLst>
        </pc:spChg>
        <pc:spChg chg="add mod ord">
          <ac:chgData name="Ward, Reagan" userId="27291eb4-8241-4961-9e69-8c66e34cc5b0" providerId="ADAL" clId="{5BF94DE1-1A0C-471F-B2BE-3070621DDA62}" dt="2026-06-09T13:40:08.856" v="16017" actId="700"/>
          <ac:spMkLst>
            <pc:docMk/>
            <pc:sldMk cId="1027777273" sldId="344"/>
            <ac:spMk id="4" creationId="{B377F3ED-CDC3-7B37-76BE-6A1451DE502C}"/>
          </ac:spMkLst>
        </pc:spChg>
        <pc:spChg chg="add del mod ord">
          <ac:chgData name="Ward, Reagan" userId="27291eb4-8241-4961-9e69-8c66e34cc5b0" providerId="ADAL" clId="{5BF94DE1-1A0C-471F-B2BE-3070621DDA62}" dt="2026-06-09T13:39:24.807" v="15971" actId="700"/>
          <ac:spMkLst>
            <pc:docMk/>
            <pc:sldMk cId="1027777273" sldId="344"/>
            <ac:spMk id="5" creationId="{75BBA1D9-6739-C4FC-DE4D-9D0693D18D92}"/>
          </ac:spMkLst>
        </pc:spChg>
        <pc:spChg chg="add mod ord">
          <ac:chgData name="Ward, Reagan" userId="27291eb4-8241-4961-9e69-8c66e34cc5b0" providerId="ADAL" clId="{5BF94DE1-1A0C-471F-B2BE-3070621DDA62}" dt="2026-06-09T13:48:01.851" v="17024" actId="27636"/>
          <ac:spMkLst>
            <pc:docMk/>
            <pc:sldMk cId="1027777273" sldId="344"/>
            <ac:spMk id="6" creationId="{DBF3FD05-1708-C7DA-E2DB-1432658E3C1C}"/>
          </ac:spMkLst>
        </pc:spChg>
        <pc:spChg chg="add del mod ord">
          <ac:chgData name="Ward, Reagan" userId="27291eb4-8241-4961-9e69-8c66e34cc5b0" providerId="ADAL" clId="{5BF94DE1-1A0C-471F-B2BE-3070621DDA62}" dt="2026-06-09T13:40:08.856" v="16017" actId="700"/>
          <ac:spMkLst>
            <pc:docMk/>
            <pc:sldMk cId="1027777273" sldId="344"/>
            <ac:spMk id="7" creationId="{1FC202E0-8D30-4B61-5EA6-DEA52D3B0843}"/>
          </ac:spMkLst>
        </pc:spChg>
        <pc:spChg chg="add del mod ord">
          <ac:chgData name="Ward, Reagan" userId="27291eb4-8241-4961-9e69-8c66e34cc5b0" providerId="ADAL" clId="{5BF94DE1-1A0C-471F-B2BE-3070621DDA62}" dt="2026-06-09T13:40:17.651" v="16019" actId="3680"/>
          <ac:spMkLst>
            <pc:docMk/>
            <pc:sldMk cId="1027777273" sldId="344"/>
            <ac:spMk id="8" creationId="{88603217-DE18-3A30-5301-B37C844B0E5B}"/>
          </ac:spMkLst>
        </pc:spChg>
        <pc:graphicFrameChg chg="add mod ord modGraphic">
          <ac:chgData name="Ward, Reagan" userId="27291eb4-8241-4961-9e69-8c66e34cc5b0" providerId="ADAL" clId="{5BF94DE1-1A0C-471F-B2BE-3070621DDA62}" dt="2026-06-09T13:50:46.156" v="17380" actId="14100"/>
          <ac:graphicFrameMkLst>
            <pc:docMk/>
            <pc:sldMk cId="1027777273" sldId="344"/>
            <ac:graphicFrameMk id="9" creationId="{C435BA25-D0B7-C734-2C95-A06D7FA52CAE}"/>
          </ac:graphicFrameMkLst>
        </pc:graphicFrameChg>
      </pc:sldChg>
      <pc:sldChg chg="addSp delSp modSp new mod modClrScheme chgLayout">
        <pc:chgData name="Ward, Reagan" userId="27291eb4-8241-4961-9e69-8c66e34cc5b0" providerId="ADAL" clId="{5BF94DE1-1A0C-471F-B2BE-3070621DDA62}" dt="2026-06-09T01:27:35.110" v="1333" actId="20577"/>
        <pc:sldMkLst>
          <pc:docMk/>
          <pc:sldMk cId="1680229627" sldId="345"/>
        </pc:sldMkLst>
        <pc:spChg chg="del mod ord">
          <ac:chgData name="Ward, Reagan" userId="27291eb4-8241-4961-9e69-8c66e34cc5b0" providerId="ADAL" clId="{5BF94DE1-1A0C-471F-B2BE-3070621DDA62}" dt="2026-06-09T01:27:28.783" v="1311" actId="700"/>
          <ac:spMkLst>
            <pc:docMk/>
            <pc:sldMk cId="1680229627" sldId="345"/>
            <ac:spMk id="2" creationId="{C2AD82DB-51CC-7FB7-BB98-634D1B3B596D}"/>
          </ac:spMkLst>
        </pc:spChg>
        <pc:spChg chg="mod ord">
          <ac:chgData name="Ward, Reagan" userId="27291eb4-8241-4961-9e69-8c66e34cc5b0" providerId="ADAL" clId="{5BF94DE1-1A0C-471F-B2BE-3070621DDA62}" dt="2026-06-09T01:27:28.783" v="1311" actId="700"/>
          <ac:spMkLst>
            <pc:docMk/>
            <pc:sldMk cId="1680229627" sldId="345"/>
            <ac:spMk id="3" creationId="{4AED0043-D9B8-8D21-406E-C9FEBD395407}"/>
          </ac:spMkLst>
        </pc:spChg>
        <pc:spChg chg="add mod ord">
          <ac:chgData name="Ward, Reagan" userId="27291eb4-8241-4961-9e69-8c66e34cc5b0" providerId="ADAL" clId="{5BF94DE1-1A0C-471F-B2BE-3070621DDA62}" dt="2026-06-09T01:27:35.110" v="1333" actId="20577"/>
          <ac:spMkLst>
            <pc:docMk/>
            <pc:sldMk cId="1680229627" sldId="345"/>
            <ac:spMk id="4" creationId="{1A2750C1-BDC9-163C-D734-74D0048ACD97}"/>
          </ac:spMkLst>
        </pc:spChg>
      </pc:sldChg>
      <pc:sldChg chg="addSp delSp modSp new mod ord modClrScheme chgLayout">
        <pc:chgData name="Ward, Reagan" userId="27291eb4-8241-4961-9e69-8c66e34cc5b0" providerId="ADAL" clId="{5BF94DE1-1A0C-471F-B2BE-3070621DDA62}" dt="2026-06-09T16:36:13.692" v="20255" actId="14100"/>
        <pc:sldMkLst>
          <pc:docMk/>
          <pc:sldMk cId="3138720729" sldId="346"/>
        </pc:sldMkLst>
        <pc:spChg chg="del mod ord">
          <ac:chgData name="Ward, Reagan" userId="27291eb4-8241-4961-9e69-8c66e34cc5b0" providerId="ADAL" clId="{5BF94DE1-1A0C-471F-B2BE-3070621DDA62}" dt="2026-06-09T01:27:53.107" v="1389" actId="700"/>
          <ac:spMkLst>
            <pc:docMk/>
            <pc:sldMk cId="3138720729" sldId="346"/>
            <ac:spMk id="2" creationId="{A7207CCF-4004-AFB9-984A-1C1695F3CE8D}"/>
          </ac:spMkLst>
        </pc:spChg>
        <pc:spChg chg="mod ord">
          <ac:chgData name="Ward, Reagan" userId="27291eb4-8241-4961-9e69-8c66e34cc5b0" providerId="ADAL" clId="{5BF94DE1-1A0C-471F-B2BE-3070621DDA62}" dt="2026-06-09T14:55:40.481" v="17402" actId="700"/>
          <ac:spMkLst>
            <pc:docMk/>
            <pc:sldMk cId="3138720729" sldId="346"/>
            <ac:spMk id="3" creationId="{7BEBF279-E0CC-BF57-E393-9EFC3C2551BD}"/>
          </ac:spMkLst>
        </pc:spChg>
        <pc:spChg chg="add mod ord">
          <ac:chgData name="Ward, Reagan" userId="27291eb4-8241-4961-9e69-8c66e34cc5b0" providerId="ADAL" clId="{5BF94DE1-1A0C-471F-B2BE-3070621DDA62}" dt="2026-06-09T14:55:40.481" v="17402" actId="700"/>
          <ac:spMkLst>
            <pc:docMk/>
            <pc:sldMk cId="3138720729" sldId="346"/>
            <ac:spMk id="4" creationId="{D8018194-615C-2963-1545-5A2E3407D58A}"/>
          </ac:spMkLst>
        </pc:spChg>
        <pc:spChg chg="add del mod ord">
          <ac:chgData name="Ward, Reagan" userId="27291eb4-8241-4961-9e69-8c66e34cc5b0" providerId="ADAL" clId="{5BF94DE1-1A0C-471F-B2BE-3070621DDA62}" dt="2026-06-09T14:55:40.481" v="17402" actId="700"/>
          <ac:spMkLst>
            <pc:docMk/>
            <pc:sldMk cId="3138720729" sldId="346"/>
            <ac:spMk id="5" creationId="{9E6E4407-FEA0-94A0-4F44-0F4F35E20702}"/>
          </ac:spMkLst>
        </pc:spChg>
        <pc:spChg chg="add mod ord">
          <ac:chgData name="Ward, Reagan" userId="27291eb4-8241-4961-9e69-8c66e34cc5b0" providerId="ADAL" clId="{5BF94DE1-1A0C-471F-B2BE-3070621DDA62}" dt="2026-06-09T16:36:03.993" v="20253" actId="20577"/>
          <ac:spMkLst>
            <pc:docMk/>
            <pc:sldMk cId="3138720729" sldId="346"/>
            <ac:spMk id="6" creationId="{B741F4DC-5F30-C193-9B2B-699FC1490B91}"/>
          </ac:spMkLst>
        </pc:spChg>
        <pc:spChg chg="add del mod ord">
          <ac:chgData name="Ward, Reagan" userId="27291eb4-8241-4961-9e69-8c66e34cc5b0" providerId="ADAL" clId="{5BF94DE1-1A0C-471F-B2BE-3070621DDA62}" dt="2026-06-09T14:56:39.317" v="17518" actId="1032"/>
          <ac:spMkLst>
            <pc:docMk/>
            <pc:sldMk cId="3138720729" sldId="346"/>
            <ac:spMk id="7" creationId="{100F0E70-E4B9-B443-9C5A-A621CDF37BDE}"/>
          </ac:spMkLst>
        </pc:spChg>
        <pc:graphicFrameChg chg="add mod modGraphic">
          <ac:chgData name="Ward, Reagan" userId="27291eb4-8241-4961-9e69-8c66e34cc5b0" providerId="ADAL" clId="{5BF94DE1-1A0C-471F-B2BE-3070621DDA62}" dt="2026-06-09T16:36:13.692" v="20255" actId="14100"/>
          <ac:graphicFrameMkLst>
            <pc:docMk/>
            <pc:sldMk cId="3138720729" sldId="346"/>
            <ac:graphicFrameMk id="8" creationId="{79A6EC24-FB14-784A-E97D-9EBC600B50D9}"/>
          </ac:graphicFrameMkLst>
        </pc:graphicFrameChg>
      </pc:sldChg>
      <pc:sldChg chg="modSp new mod">
        <pc:chgData name="Ward, Reagan" userId="27291eb4-8241-4961-9e69-8c66e34cc5b0" providerId="ADAL" clId="{5BF94DE1-1A0C-471F-B2BE-3070621DDA62}" dt="2026-06-09T01:27:47.785" v="1386" actId="20577"/>
        <pc:sldMkLst>
          <pc:docMk/>
          <pc:sldMk cId="3022134442" sldId="347"/>
        </pc:sldMkLst>
        <pc:spChg chg="mod">
          <ac:chgData name="Ward, Reagan" userId="27291eb4-8241-4961-9e69-8c66e34cc5b0" providerId="ADAL" clId="{5BF94DE1-1A0C-471F-B2BE-3070621DDA62}" dt="2026-06-09T01:27:47.785" v="1386" actId="20577"/>
          <ac:spMkLst>
            <pc:docMk/>
            <pc:sldMk cId="3022134442" sldId="347"/>
            <ac:spMk id="2" creationId="{4E6F6B62-42DA-8C87-F1D0-57A8EFEFD1B5}"/>
          </ac:spMkLst>
        </pc:spChg>
      </pc:sldChg>
      <pc:sldChg chg="addSp delSp modSp new mod ord modClrScheme chgLayout">
        <pc:chgData name="Ward, Reagan" userId="27291eb4-8241-4961-9e69-8c66e34cc5b0" providerId="ADAL" clId="{5BF94DE1-1A0C-471F-B2BE-3070621DDA62}" dt="2026-06-09T02:00:37.864" v="3182"/>
        <pc:sldMkLst>
          <pc:docMk/>
          <pc:sldMk cId="4232054156" sldId="348"/>
        </pc:sldMkLst>
        <pc:spChg chg="del mod ord">
          <ac:chgData name="Ward, Reagan" userId="27291eb4-8241-4961-9e69-8c66e34cc5b0" providerId="ADAL" clId="{5BF94DE1-1A0C-471F-B2BE-3070621DDA62}" dt="2026-06-09T01:27:57.295" v="1391" actId="700"/>
          <ac:spMkLst>
            <pc:docMk/>
            <pc:sldMk cId="4232054156" sldId="348"/>
            <ac:spMk id="2" creationId="{3F6931A1-E0ED-25FE-812F-E2D883EF3DDB}"/>
          </ac:spMkLst>
        </pc:spChg>
        <pc:spChg chg="mod ord">
          <ac:chgData name="Ward, Reagan" userId="27291eb4-8241-4961-9e69-8c66e34cc5b0" providerId="ADAL" clId="{5BF94DE1-1A0C-471F-B2BE-3070621DDA62}" dt="2026-06-09T01:42:15.185" v="1437" actId="700"/>
          <ac:spMkLst>
            <pc:docMk/>
            <pc:sldMk cId="4232054156" sldId="348"/>
            <ac:spMk id="3" creationId="{2FA31658-44B2-C32F-1496-107646E637D1}"/>
          </ac:spMkLst>
        </pc:spChg>
        <pc:spChg chg="add del mod ord">
          <ac:chgData name="Ward, Reagan" userId="27291eb4-8241-4961-9e69-8c66e34cc5b0" providerId="ADAL" clId="{5BF94DE1-1A0C-471F-B2BE-3070621DDA62}" dt="2026-06-09T01:42:15.185" v="1437" actId="700"/>
          <ac:spMkLst>
            <pc:docMk/>
            <pc:sldMk cId="4232054156" sldId="348"/>
            <ac:spMk id="4" creationId="{D3098EC6-7A93-E789-3AA8-2879559C1797}"/>
          </ac:spMkLst>
        </pc:spChg>
        <pc:spChg chg="add del mod ord">
          <ac:chgData name="Ward, Reagan" userId="27291eb4-8241-4961-9e69-8c66e34cc5b0" providerId="ADAL" clId="{5BF94DE1-1A0C-471F-B2BE-3070621DDA62}" dt="2026-06-09T01:42:15.185" v="1437" actId="700"/>
          <ac:spMkLst>
            <pc:docMk/>
            <pc:sldMk cId="4232054156" sldId="348"/>
            <ac:spMk id="5" creationId="{166B0DB8-46EB-4C5B-B585-A0491AB112E2}"/>
          </ac:spMkLst>
        </pc:spChg>
        <pc:spChg chg="add mod ord">
          <ac:chgData name="Ward, Reagan" userId="27291eb4-8241-4961-9e69-8c66e34cc5b0" providerId="ADAL" clId="{5BF94DE1-1A0C-471F-B2BE-3070621DDA62}" dt="2026-06-09T01:43:18.784" v="1724" actId="20577"/>
          <ac:spMkLst>
            <pc:docMk/>
            <pc:sldMk cId="4232054156" sldId="348"/>
            <ac:spMk id="6" creationId="{B3844586-67EE-9576-67AC-BCEE081542E5}"/>
          </ac:spMkLst>
        </pc:spChg>
        <pc:spChg chg="add mod ord">
          <ac:chgData name="Ward, Reagan" userId="27291eb4-8241-4961-9e69-8c66e34cc5b0" providerId="ADAL" clId="{5BF94DE1-1A0C-471F-B2BE-3070621DDA62}" dt="2026-06-09T01:47:26.872" v="2425" actId="12"/>
          <ac:spMkLst>
            <pc:docMk/>
            <pc:sldMk cId="4232054156" sldId="348"/>
            <ac:spMk id="7" creationId="{B0DEC6D7-6F36-BB74-09E2-8F7ECA3A0A28}"/>
          </ac:spMkLst>
        </pc:spChg>
        <pc:spChg chg="add mod ord">
          <ac:chgData name="Ward, Reagan" userId="27291eb4-8241-4961-9e69-8c66e34cc5b0" providerId="ADAL" clId="{5BF94DE1-1A0C-471F-B2BE-3070621DDA62}" dt="2026-06-09T02:00:25.404" v="3180" actId="20577"/>
          <ac:spMkLst>
            <pc:docMk/>
            <pc:sldMk cId="4232054156" sldId="348"/>
            <ac:spMk id="8" creationId="{2D180747-740C-D0AC-6AC8-EA3A0BE8E528}"/>
          </ac:spMkLst>
        </pc:spChg>
        <pc:spChg chg="add mod ord">
          <ac:chgData name="Ward, Reagan" userId="27291eb4-8241-4961-9e69-8c66e34cc5b0" providerId="ADAL" clId="{5BF94DE1-1A0C-471F-B2BE-3070621DDA62}" dt="2026-06-09T01:42:18.780" v="1444" actId="20577"/>
          <ac:spMkLst>
            <pc:docMk/>
            <pc:sldMk cId="4232054156" sldId="348"/>
            <ac:spMk id="9" creationId="{8BD25EC2-3AB6-2562-7DAE-BBEF0E250ACC}"/>
          </ac:spMkLst>
        </pc:spChg>
        <pc:spChg chg="add mod ord">
          <ac:chgData name="Ward, Reagan" userId="27291eb4-8241-4961-9e69-8c66e34cc5b0" providerId="ADAL" clId="{5BF94DE1-1A0C-471F-B2BE-3070621DDA62}" dt="2026-06-09T01:42:23.128" v="1459" actId="20577"/>
          <ac:spMkLst>
            <pc:docMk/>
            <pc:sldMk cId="4232054156" sldId="348"/>
            <ac:spMk id="10" creationId="{DD3701ED-D4C9-764E-7A16-27F622AE0C84}"/>
          </ac:spMkLst>
        </pc:spChg>
      </pc:sldChg>
      <pc:sldChg chg="addSp delSp modSp new mod">
        <pc:chgData name="Ward, Reagan" userId="27291eb4-8241-4961-9e69-8c66e34cc5b0" providerId="ADAL" clId="{5BF94DE1-1A0C-471F-B2BE-3070621DDA62}" dt="2026-06-09T02:33:51.098" v="6742" actId="20577"/>
        <pc:sldMkLst>
          <pc:docMk/>
          <pc:sldMk cId="2397512195" sldId="349"/>
        </pc:sldMkLst>
        <pc:spChg chg="mod">
          <ac:chgData name="Ward, Reagan" userId="27291eb4-8241-4961-9e69-8c66e34cc5b0" providerId="ADAL" clId="{5BF94DE1-1A0C-471F-B2BE-3070621DDA62}" dt="2026-06-09T02:04:35.469" v="3319" actId="20577"/>
          <ac:spMkLst>
            <pc:docMk/>
            <pc:sldMk cId="2397512195" sldId="349"/>
            <ac:spMk id="2" creationId="{2F482F69-54D3-BE7A-B103-8A50EC083A42}"/>
          </ac:spMkLst>
        </pc:spChg>
        <pc:spChg chg="del">
          <ac:chgData name="Ward, Reagan" userId="27291eb4-8241-4961-9e69-8c66e34cc5b0" providerId="ADAL" clId="{5BF94DE1-1A0C-471F-B2BE-3070621DDA62}" dt="2026-06-09T02:15:51.716" v="5176" actId="3680"/>
          <ac:spMkLst>
            <pc:docMk/>
            <pc:sldMk cId="2397512195" sldId="349"/>
            <ac:spMk id="3" creationId="{B7CD6941-84E6-E026-9CEF-81AC2984FDC9}"/>
          </ac:spMkLst>
        </pc:spChg>
        <pc:graphicFrameChg chg="add mod ord modGraphic">
          <ac:chgData name="Ward, Reagan" userId="27291eb4-8241-4961-9e69-8c66e34cc5b0" providerId="ADAL" clId="{5BF94DE1-1A0C-471F-B2BE-3070621DDA62}" dt="2026-06-09T02:33:51.098" v="6742" actId="20577"/>
          <ac:graphicFrameMkLst>
            <pc:docMk/>
            <pc:sldMk cId="2397512195" sldId="349"/>
            <ac:graphicFrameMk id="5" creationId="{194888E0-D5F9-1817-EB26-E985A4A34FAB}"/>
          </ac:graphicFrameMkLst>
        </pc:graphicFrameChg>
      </pc:sldChg>
      <pc:sldChg chg="modSp new del mod">
        <pc:chgData name="Ward, Reagan" userId="27291eb4-8241-4961-9e69-8c66e34cc5b0" providerId="ADAL" clId="{5BF94DE1-1A0C-471F-B2BE-3070621DDA62}" dt="2026-06-09T03:57:10.743" v="10291" actId="47"/>
        <pc:sldMkLst>
          <pc:docMk/>
          <pc:sldMk cId="2480920788" sldId="350"/>
        </pc:sldMkLst>
        <pc:spChg chg="mod">
          <ac:chgData name="Ward, Reagan" userId="27291eb4-8241-4961-9e69-8c66e34cc5b0" providerId="ADAL" clId="{5BF94DE1-1A0C-471F-B2BE-3070621DDA62}" dt="2026-06-09T03:36:29.581" v="9061" actId="20577"/>
          <ac:spMkLst>
            <pc:docMk/>
            <pc:sldMk cId="2480920788" sldId="350"/>
            <ac:spMk id="2" creationId="{D43B7E9D-E092-1B28-D5A3-3B2C135B7BE7}"/>
          </ac:spMkLst>
        </pc:spChg>
        <pc:spChg chg="mod">
          <ac:chgData name="Ward, Reagan" userId="27291eb4-8241-4961-9e69-8c66e34cc5b0" providerId="ADAL" clId="{5BF94DE1-1A0C-471F-B2BE-3070621DDA62}" dt="2026-06-09T03:48:53.805" v="9258"/>
          <ac:spMkLst>
            <pc:docMk/>
            <pc:sldMk cId="2480920788" sldId="350"/>
            <ac:spMk id="3" creationId="{6DEA2C85-E1A4-2047-A663-70656138C8CE}"/>
          </ac:spMkLst>
        </pc:spChg>
      </pc:sldChg>
      <pc:sldChg chg="addSp delSp modSp add mod">
        <pc:chgData name="Ward, Reagan" userId="27291eb4-8241-4961-9e69-8c66e34cc5b0" providerId="ADAL" clId="{5BF94DE1-1A0C-471F-B2BE-3070621DDA62}" dt="2026-06-09T03:59:31.085" v="10464" actId="12100"/>
        <pc:sldMkLst>
          <pc:docMk/>
          <pc:sldMk cId="1489546907" sldId="351"/>
        </pc:sldMkLst>
        <pc:spChg chg="add del mod">
          <ac:chgData name="Ward, Reagan" userId="27291eb4-8241-4961-9e69-8c66e34cc5b0" providerId="ADAL" clId="{5BF94DE1-1A0C-471F-B2BE-3070621DDA62}" dt="2026-06-09T03:49:15.284" v="9276" actId="478"/>
          <ac:spMkLst>
            <pc:docMk/>
            <pc:sldMk cId="1489546907" sldId="351"/>
            <ac:spMk id="4" creationId="{C3FF7F21-E476-3B4A-2B9F-46447ABEF805}"/>
          </ac:spMkLst>
        </pc:spChg>
        <pc:spChg chg="mod">
          <ac:chgData name="Ward, Reagan" userId="27291eb4-8241-4961-9e69-8c66e34cc5b0" providerId="ADAL" clId="{5BF94DE1-1A0C-471F-B2BE-3070621DDA62}" dt="2026-06-09T03:57:06.910" v="10290" actId="20577"/>
          <ac:spMkLst>
            <pc:docMk/>
            <pc:sldMk cId="1489546907" sldId="351"/>
            <ac:spMk id="6" creationId="{EC2D2BDC-679F-9BAB-7079-CD36B76614C0}"/>
          </ac:spMkLst>
        </pc:spChg>
        <pc:graphicFrameChg chg="add del mod modGraphic">
          <ac:chgData name="Ward, Reagan" userId="27291eb4-8241-4961-9e69-8c66e34cc5b0" providerId="ADAL" clId="{5BF94DE1-1A0C-471F-B2BE-3070621DDA62}" dt="2026-06-09T03:59:23.621" v="10463" actId="12100"/>
          <ac:graphicFrameMkLst>
            <pc:docMk/>
            <pc:sldMk cId="1489546907" sldId="351"/>
            <ac:graphicFrameMk id="8" creationId="{62D1BFAD-E210-12D6-7BE6-4A9B5EC24F20}"/>
          </ac:graphicFrameMkLst>
        </pc:graphicFrameChg>
        <pc:graphicFrameChg chg="mod modGraphic">
          <ac:chgData name="Ward, Reagan" userId="27291eb4-8241-4961-9e69-8c66e34cc5b0" providerId="ADAL" clId="{5BF94DE1-1A0C-471F-B2BE-3070621DDA62}" dt="2026-06-09T03:59:31.085" v="10464" actId="12100"/>
          <ac:graphicFrameMkLst>
            <pc:docMk/>
            <pc:sldMk cId="1489546907" sldId="351"/>
            <ac:graphicFrameMk id="9" creationId="{14D23446-DE5D-C971-C96A-3C2417F80936}"/>
          </ac:graphicFrameMkLst>
        </pc:graphicFrameChg>
      </pc:sldChg>
      <pc:sldChg chg="modSp add mod">
        <pc:chgData name="Ward, Reagan" userId="27291eb4-8241-4961-9e69-8c66e34cc5b0" providerId="ADAL" clId="{5BF94DE1-1A0C-471F-B2BE-3070621DDA62}" dt="2026-06-09T04:05:57.154" v="11020" actId="20577"/>
        <pc:sldMkLst>
          <pc:docMk/>
          <pc:sldMk cId="2934625585" sldId="352"/>
        </pc:sldMkLst>
        <pc:spChg chg="mod">
          <ac:chgData name="Ward, Reagan" userId="27291eb4-8241-4961-9e69-8c66e34cc5b0" providerId="ADAL" clId="{5BF94DE1-1A0C-471F-B2BE-3070621DDA62}" dt="2026-06-09T03:59:36.684" v="10465" actId="20577"/>
          <ac:spMkLst>
            <pc:docMk/>
            <pc:sldMk cId="2934625585" sldId="352"/>
            <ac:spMk id="6" creationId="{A721D285-0227-C57B-86C0-D889E44A7030}"/>
          </ac:spMkLst>
        </pc:spChg>
        <pc:graphicFrameChg chg="mod modGraphic">
          <ac:chgData name="Ward, Reagan" userId="27291eb4-8241-4961-9e69-8c66e34cc5b0" providerId="ADAL" clId="{5BF94DE1-1A0C-471F-B2BE-3070621DDA62}" dt="2026-06-09T04:05:57.154" v="11020" actId="20577"/>
          <ac:graphicFrameMkLst>
            <pc:docMk/>
            <pc:sldMk cId="2934625585" sldId="352"/>
            <ac:graphicFrameMk id="8" creationId="{19898BA0-2540-0A20-D6D2-5E2A24939E74}"/>
          </ac:graphicFrameMkLst>
        </pc:graphicFrameChg>
        <pc:graphicFrameChg chg="mod modGraphic">
          <ac:chgData name="Ward, Reagan" userId="27291eb4-8241-4961-9e69-8c66e34cc5b0" providerId="ADAL" clId="{5BF94DE1-1A0C-471F-B2BE-3070621DDA62}" dt="2026-06-09T04:05:13.626" v="10966" actId="13926"/>
          <ac:graphicFrameMkLst>
            <pc:docMk/>
            <pc:sldMk cId="2934625585" sldId="352"/>
            <ac:graphicFrameMk id="9" creationId="{B1CBB6FA-6BF7-3449-0E05-64F5EA4FF63A}"/>
          </ac:graphicFrameMkLst>
        </pc:graphicFrameChg>
      </pc:sldChg>
      <pc:sldChg chg="addSp delSp modSp new mod modClrScheme chgLayout">
        <pc:chgData name="Ward, Reagan" userId="27291eb4-8241-4961-9e69-8c66e34cc5b0" providerId="ADAL" clId="{5BF94DE1-1A0C-471F-B2BE-3070621DDA62}" dt="2026-06-09T04:19:33.122" v="12045" actId="27636"/>
        <pc:sldMkLst>
          <pc:docMk/>
          <pc:sldMk cId="3695056462" sldId="353"/>
        </pc:sldMkLst>
        <pc:spChg chg="del mod ord">
          <ac:chgData name="Ward, Reagan" userId="27291eb4-8241-4961-9e69-8c66e34cc5b0" providerId="ADAL" clId="{5BF94DE1-1A0C-471F-B2BE-3070621DDA62}" dt="2026-06-09T04:15:53.668" v="11393" actId="700"/>
          <ac:spMkLst>
            <pc:docMk/>
            <pc:sldMk cId="3695056462" sldId="353"/>
            <ac:spMk id="2" creationId="{CBFFEF28-BA90-3A57-C507-96F46A138227}"/>
          </ac:spMkLst>
        </pc:spChg>
        <pc:spChg chg="del mod ord">
          <ac:chgData name="Ward, Reagan" userId="27291eb4-8241-4961-9e69-8c66e34cc5b0" providerId="ADAL" clId="{5BF94DE1-1A0C-471F-B2BE-3070621DDA62}" dt="2026-06-09T04:15:53.668" v="11393" actId="700"/>
          <ac:spMkLst>
            <pc:docMk/>
            <pc:sldMk cId="3695056462" sldId="353"/>
            <ac:spMk id="3" creationId="{36D9DF39-6F85-36B1-1AD3-1102EA94CE49}"/>
          </ac:spMkLst>
        </pc:spChg>
        <pc:spChg chg="mod ord">
          <ac:chgData name="Ward, Reagan" userId="27291eb4-8241-4961-9e69-8c66e34cc5b0" providerId="ADAL" clId="{5BF94DE1-1A0C-471F-B2BE-3070621DDA62}" dt="2026-06-09T04:17:17.863" v="11440" actId="700"/>
          <ac:spMkLst>
            <pc:docMk/>
            <pc:sldMk cId="3695056462" sldId="353"/>
            <ac:spMk id="4" creationId="{E2B9251F-497F-85F3-A95A-BED3EAADD357}"/>
          </ac:spMkLst>
        </pc:spChg>
        <pc:spChg chg="add mod ord">
          <ac:chgData name="Ward, Reagan" userId="27291eb4-8241-4961-9e69-8c66e34cc5b0" providerId="ADAL" clId="{5BF94DE1-1A0C-471F-B2BE-3070621DDA62}" dt="2026-06-09T04:17:17.863" v="11440" actId="700"/>
          <ac:spMkLst>
            <pc:docMk/>
            <pc:sldMk cId="3695056462" sldId="353"/>
            <ac:spMk id="5" creationId="{24A0EC9C-8B62-93D5-C127-671C06D2359A}"/>
          </ac:spMkLst>
        </pc:spChg>
        <pc:spChg chg="add del mod ord">
          <ac:chgData name="Ward, Reagan" userId="27291eb4-8241-4961-9e69-8c66e34cc5b0" providerId="ADAL" clId="{5BF94DE1-1A0C-471F-B2BE-3070621DDA62}" dt="2026-06-09T04:16:18.661" v="11423"/>
          <ac:spMkLst>
            <pc:docMk/>
            <pc:sldMk cId="3695056462" sldId="353"/>
            <ac:spMk id="6" creationId="{A24DAC05-A6E6-FC73-0962-B0FA12CE71A2}"/>
          </ac:spMkLst>
        </pc:spChg>
        <pc:spChg chg="add mod ord">
          <ac:chgData name="Ward, Reagan" userId="27291eb4-8241-4961-9e69-8c66e34cc5b0" providerId="ADAL" clId="{5BF94DE1-1A0C-471F-B2BE-3070621DDA62}" dt="2026-06-09T04:19:33.122" v="12045" actId="27636"/>
          <ac:spMkLst>
            <pc:docMk/>
            <pc:sldMk cId="3695056462" sldId="353"/>
            <ac:spMk id="9" creationId="{8BCDE234-BF44-5BBC-90A7-2CB3EAD42C86}"/>
          </ac:spMkLst>
        </pc:spChg>
        <pc:graphicFrameChg chg="add mod">
          <ac:chgData name="Ward, Reagan" userId="27291eb4-8241-4961-9e69-8c66e34cc5b0" providerId="ADAL" clId="{5BF94DE1-1A0C-471F-B2BE-3070621DDA62}" dt="2026-06-09T04:16:15.585" v="11422"/>
          <ac:graphicFrameMkLst>
            <pc:docMk/>
            <pc:sldMk cId="3695056462" sldId="353"/>
            <ac:graphicFrameMk id="7" creationId="{58944C7D-1661-3214-B474-14D6604BA5C6}"/>
          </ac:graphicFrameMkLst>
        </pc:graphicFrameChg>
        <pc:graphicFrameChg chg="add mod ord modGraphic">
          <ac:chgData name="Ward, Reagan" userId="27291eb4-8241-4961-9e69-8c66e34cc5b0" providerId="ADAL" clId="{5BF94DE1-1A0C-471F-B2BE-3070621DDA62}" dt="2026-06-09T04:17:17.863" v="11440" actId="700"/>
          <ac:graphicFrameMkLst>
            <pc:docMk/>
            <pc:sldMk cId="3695056462" sldId="353"/>
            <ac:graphicFrameMk id="8" creationId="{34269823-5A46-6EC2-C5C4-660D38C0CB2C}"/>
          </ac:graphicFrameMkLst>
        </pc:graphicFrameChg>
      </pc:sldChg>
      <pc:sldChg chg="modSp new del mod">
        <pc:chgData name="Ward, Reagan" userId="27291eb4-8241-4961-9e69-8c66e34cc5b0" providerId="ADAL" clId="{5BF94DE1-1A0C-471F-B2BE-3070621DDA62}" dt="2026-06-09T16:38:24.716" v="20287" actId="47"/>
        <pc:sldMkLst>
          <pc:docMk/>
          <pc:sldMk cId="2470708745" sldId="354"/>
        </pc:sldMkLst>
        <pc:spChg chg="mod">
          <ac:chgData name="Ward, Reagan" userId="27291eb4-8241-4961-9e69-8c66e34cc5b0" providerId="ADAL" clId="{5BF94DE1-1A0C-471F-B2BE-3070621DDA62}" dt="2026-06-09T13:51:03.581" v="17397" actId="20577"/>
          <ac:spMkLst>
            <pc:docMk/>
            <pc:sldMk cId="2470708745" sldId="354"/>
            <ac:spMk id="2" creationId="{9671001D-56B6-8885-1C52-9E1CAF0B70B5}"/>
          </ac:spMkLst>
        </pc:spChg>
      </pc:sldChg>
      <pc:sldChg chg="addSp delSp modSp new mod ord modClrScheme chgLayout">
        <pc:chgData name="Ward, Reagan" userId="27291eb4-8241-4961-9e69-8c66e34cc5b0" providerId="ADAL" clId="{5BF94DE1-1A0C-471F-B2BE-3070621DDA62}" dt="2026-06-09T16:36:56.245" v="20271" actId="20577"/>
        <pc:sldMkLst>
          <pc:docMk/>
          <pc:sldMk cId="3213502718" sldId="355"/>
        </pc:sldMkLst>
        <pc:spChg chg="mod ord">
          <ac:chgData name="Ward, Reagan" userId="27291eb4-8241-4961-9e69-8c66e34cc5b0" providerId="ADAL" clId="{5BF94DE1-1A0C-471F-B2BE-3070621DDA62}" dt="2026-06-09T15:28:46.349" v="18707" actId="700"/>
          <ac:spMkLst>
            <pc:docMk/>
            <pc:sldMk cId="3213502718" sldId="355"/>
            <ac:spMk id="2" creationId="{55F49904-4A59-7A57-4A10-E0C774F1A9C1}"/>
          </ac:spMkLst>
        </pc:spChg>
        <pc:spChg chg="del mod ord">
          <ac:chgData name="Ward, Reagan" userId="27291eb4-8241-4961-9e69-8c66e34cc5b0" providerId="ADAL" clId="{5BF94DE1-1A0C-471F-B2BE-3070621DDA62}" dt="2026-06-09T15:28:46.349" v="18707" actId="700"/>
          <ac:spMkLst>
            <pc:docMk/>
            <pc:sldMk cId="3213502718" sldId="355"/>
            <ac:spMk id="3" creationId="{09DB8805-838A-8FB1-EE47-45466106949E}"/>
          </ac:spMkLst>
        </pc:spChg>
        <pc:spChg chg="mod ord">
          <ac:chgData name="Ward, Reagan" userId="27291eb4-8241-4961-9e69-8c66e34cc5b0" providerId="ADAL" clId="{5BF94DE1-1A0C-471F-B2BE-3070621DDA62}" dt="2026-06-09T15:28:46.349" v="18707" actId="700"/>
          <ac:spMkLst>
            <pc:docMk/>
            <pc:sldMk cId="3213502718" sldId="355"/>
            <ac:spMk id="4" creationId="{B8262970-6F77-D572-80F0-69C46AC1E841}"/>
          </ac:spMkLst>
        </pc:spChg>
        <pc:spChg chg="add mod ord">
          <ac:chgData name="Ward, Reagan" userId="27291eb4-8241-4961-9e69-8c66e34cc5b0" providerId="ADAL" clId="{5BF94DE1-1A0C-471F-B2BE-3070621DDA62}" dt="2026-06-09T15:29:13.030" v="18731" actId="14100"/>
          <ac:spMkLst>
            <pc:docMk/>
            <pc:sldMk cId="3213502718" sldId="355"/>
            <ac:spMk id="5" creationId="{FE122E63-BE41-207B-4D46-D63F522BC235}"/>
          </ac:spMkLst>
        </pc:spChg>
        <pc:spChg chg="add mod">
          <ac:chgData name="Ward, Reagan" userId="27291eb4-8241-4961-9e69-8c66e34cc5b0" providerId="ADAL" clId="{5BF94DE1-1A0C-471F-B2BE-3070621DDA62}" dt="2026-06-09T16:28:06.448" v="20046" actId="20577"/>
          <ac:spMkLst>
            <pc:docMk/>
            <pc:sldMk cId="3213502718" sldId="355"/>
            <ac:spMk id="7" creationId="{4EF1A97E-7124-664B-4244-BB560B626D7A}"/>
          </ac:spMkLst>
        </pc:spChg>
        <pc:graphicFrameChg chg="add mod modGraphic">
          <ac:chgData name="Ward, Reagan" userId="27291eb4-8241-4961-9e69-8c66e34cc5b0" providerId="ADAL" clId="{5BF94DE1-1A0C-471F-B2BE-3070621DDA62}" dt="2026-06-09T16:36:56.245" v="20271" actId="20577"/>
          <ac:graphicFrameMkLst>
            <pc:docMk/>
            <pc:sldMk cId="3213502718" sldId="355"/>
            <ac:graphicFrameMk id="6" creationId="{A29E22FF-81B2-D3B4-C84C-3F8E1C835CD6}"/>
          </ac:graphicFrameMkLst>
        </pc:graphicFrameChg>
      </pc:sldChg>
      <pc:sldChg chg="addSp delSp modSp add mod chgLayout">
        <pc:chgData name="Ward, Reagan" userId="27291eb4-8241-4961-9e69-8c66e34cc5b0" providerId="ADAL" clId="{5BF94DE1-1A0C-471F-B2BE-3070621DDA62}" dt="2026-06-09T18:24:13.398" v="22615" actId="207"/>
        <pc:sldMkLst>
          <pc:docMk/>
          <pc:sldMk cId="2819284867" sldId="356"/>
        </pc:sldMkLst>
        <pc:spChg chg="mod ord">
          <ac:chgData name="Ward, Reagan" userId="27291eb4-8241-4961-9e69-8c66e34cc5b0" providerId="ADAL" clId="{5BF94DE1-1A0C-471F-B2BE-3070621DDA62}" dt="2026-06-09T16:38:52.865" v="20290" actId="6264"/>
          <ac:spMkLst>
            <pc:docMk/>
            <pc:sldMk cId="2819284867" sldId="356"/>
            <ac:spMk id="2" creationId="{D9C70708-D478-EF21-0365-05461F2A8B20}"/>
          </ac:spMkLst>
        </pc:spChg>
        <pc:spChg chg="mod ord">
          <ac:chgData name="Ward, Reagan" userId="27291eb4-8241-4961-9e69-8c66e34cc5b0" providerId="ADAL" clId="{5BF94DE1-1A0C-471F-B2BE-3070621DDA62}" dt="2026-06-09T16:38:52.865" v="20290" actId="6264"/>
          <ac:spMkLst>
            <pc:docMk/>
            <pc:sldMk cId="2819284867" sldId="356"/>
            <ac:spMk id="4" creationId="{4A2C90E9-8200-F14A-7ECE-92DAA88AE214}"/>
          </ac:spMkLst>
        </pc:spChg>
        <pc:spChg chg="del">
          <ac:chgData name="Ward, Reagan" userId="27291eb4-8241-4961-9e69-8c66e34cc5b0" providerId="ADAL" clId="{5BF94DE1-1A0C-471F-B2BE-3070621DDA62}" dt="2026-06-09T16:38:47.229" v="20289" actId="478"/>
          <ac:spMkLst>
            <pc:docMk/>
            <pc:sldMk cId="2819284867" sldId="356"/>
            <ac:spMk id="5" creationId="{5FC5A445-BF4D-9BA0-B9C9-D39CC5150784}"/>
          </ac:spMkLst>
        </pc:spChg>
        <pc:spChg chg="del">
          <ac:chgData name="Ward, Reagan" userId="27291eb4-8241-4961-9e69-8c66e34cc5b0" providerId="ADAL" clId="{5BF94DE1-1A0C-471F-B2BE-3070621DDA62}" dt="2026-06-09T16:43:31.392" v="20653" actId="478"/>
          <ac:spMkLst>
            <pc:docMk/>
            <pc:sldMk cId="2819284867" sldId="356"/>
            <ac:spMk id="7" creationId="{C6F48467-6AFB-917B-CA11-58BDC82002C3}"/>
          </ac:spMkLst>
        </pc:spChg>
        <pc:spChg chg="add del mod">
          <ac:chgData name="Ward, Reagan" userId="27291eb4-8241-4961-9e69-8c66e34cc5b0" providerId="ADAL" clId="{5BF94DE1-1A0C-471F-B2BE-3070621DDA62}" dt="2026-06-09T16:38:52.865" v="20290" actId="6264"/>
          <ac:spMkLst>
            <pc:docMk/>
            <pc:sldMk cId="2819284867" sldId="356"/>
            <ac:spMk id="8" creationId="{F91070A4-1E8C-15EB-7B56-8F4D6E1C8E71}"/>
          </ac:spMkLst>
        </pc:spChg>
        <pc:spChg chg="add del mod">
          <ac:chgData name="Ward, Reagan" userId="27291eb4-8241-4961-9e69-8c66e34cc5b0" providerId="ADAL" clId="{5BF94DE1-1A0C-471F-B2BE-3070621DDA62}" dt="2026-06-09T16:38:52.865" v="20290" actId="6264"/>
          <ac:spMkLst>
            <pc:docMk/>
            <pc:sldMk cId="2819284867" sldId="356"/>
            <ac:spMk id="9" creationId="{AEF34C9C-31B7-3994-0988-1B156C9A6057}"/>
          </ac:spMkLst>
        </pc:spChg>
        <pc:spChg chg="add del mod">
          <ac:chgData name="Ward, Reagan" userId="27291eb4-8241-4961-9e69-8c66e34cc5b0" providerId="ADAL" clId="{5BF94DE1-1A0C-471F-B2BE-3070621DDA62}" dt="2026-06-09T16:38:52.865" v="20290" actId="6264"/>
          <ac:spMkLst>
            <pc:docMk/>
            <pc:sldMk cId="2819284867" sldId="356"/>
            <ac:spMk id="10" creationId="{81CA74ED-1D66-CA16-CB02-6FC3EB856432}"/>
          </ac:spMkLst>
        </pc:spChg>
        <pc:spChg chg="add del mod ord">
          <ac:chgData name="Ward, Reagan" userId="27291eb4-8241-4961-9e69-8c66e34cc5b0" providerId="ADAL" clId="{5BF94DE1-1A0C-471F-B2BE-3070621DDA62}" dt="2026-06-09T16:38:58.566" v="20292"/>
          <ac:spMkLst>
            <pc:docMk/>
            <pc:sldMk cId="2819284867" sldId="356"/>
            <ac:spMk id="11" creationId="{11F48FCD-F78B-13C3-1A51-B791321A4B58}"/>
          </ac:spMkLst>
        </pc:spChg>
        <pc:graphicFrameChg chg="del mod">
          <ac:chgData name="Ward, Reagan" userId="27291eb4-8241-4961-9e69-8c66e34cc5b0" providerId="ADAL" clId="{5BF94DE1-1A0C-471F-B2BE-3070621DDA62}" dt="2026-06-09T16:38:56.234" v="20291" actId="21"/>
          <ac:graphicFrameMkLst>
            <pc:docMk/>
            <pc:sldMk cId="2819284867" sldId="356"/>
            <ac:graphicFrameMk id="6" creationId="{4F0CEE87-CA17-766D-7D82-1E34ACF00C9D}"/>
          </ac:graphicFrameMkLst>
        </pc:graphicFrameChg>
        <pc:graphicFrameChg chg="add mod modGraphic">
          <ac:chgData name="Ward, Reagan" userId="27291eb4-8241-4961-9e69-8c66e34cc5b0" providerId="ADAL" clId="{5BF94DE1-1A0C-471F-B2BE-3070621DDA62}" dt="2026-06-09T18:24:13.398" v="22615" actId="207"/>
          <ac:graphicFrameMkLst>
            <pc:docMk/>
            <pc:sldMk cId="2819284867" sldId="356"/>
            <ac:graphicFrameMk id="12" creationId="{4F0CEE87-CA17-766D-7D82-1E34ACF00C9D}"/>
          </ac:graphicFrameMkLst>
        </pc:graphicFrameChg>
      </pc:sldChg>
      <pc:sldChg chg="addSp delSp modSp new mod modClrScheme chgLayout">
        <pc:chgData name="Ward, Reagan" userId="27291eb4-8241-4961-9e69-8c66e34cc5b0" providerId="ADAL" clId="{5BF94DE1-1A0C-471F-B2BE-3070621DDA62}" dt="2026-06-09T17:37:45.340" v="22456" actId="12"/>
        <pc:sldMkLst>
          <pc:docMk/>
          <pc:sldMk cId="525956436" sldId="357"/>
        </pc:sldMkLst>
        <pc:spChg chg="del mod ord">
          <ac:chgData name="Ward, Reagan" userId="27291eb4-8241-4961-9e69-8c66e34cc5b0" providerId="ADAL" clId="{5BF94DE1-1A0C-471F-B2BE-3070621DDA62}" dt="2026-06-09T17:32:42.031" v="21678" actId="700"/>
          <ac:spMkLst>
            <pc:docMk/>
            <pc:sldMk cId="525956436" sldId="357"/>
            <ac:spMk id="2" creationId="{D53DEE49-C65A-3026-3BAE-5C6AB3FC4A5F}"/>
          </ac:spMkLst>
        </pc:spChg>
        <pc:spChg chg="del mod ord">
          <ac:chgData name="Ward, Reagan" userId="27291eb4-8241-4961-9e69-8c66e34cc5b0" providerId="ADAL" clId="{5BF94DE1-1A0C-471F-B2BE-3070621DDA62}" dt="2026-06-09T17:32:42.031" v="21678" actId="700"/>
          <ac:spMkLst>
            <pc:docMk/>
            <pc:sldMk cId="525956436" sldId="357"/>
            <ac:spMk id="3" creationId="{F7AECF27-47CA-A06F-0E0C-1800B5FED3AB}"/>
          </ac:spMkLst>
        </pc:spChg>
        <pc:spChg chg="mod ord">
          <ac:chgData name="Ward, Reagan" userId="27291eb4-8241-4961-9e69-8c66e34cc5b0" providerId="ADAL" clId="{5BF94DE1-1A0C-471F-B2BE-3070621DDA62}" dt="2026-06-09T17:32:45.506" v="21679" actId="700"/>
          <ac:spMkLst>
            <pc:docMk/>
            <pc:sldMk cId="525956436" sldId="357"/>
            <ac:spMk id="4" creationId="{9714F0C7-55EC-C688-72DB-89E1060D3A64}"/>
          </ac:spMkLst>
        </pc:spChg>
        <pc:spChg chg="add del mod ord">
          <ac:chgData name="Ward, Reagan" userId="27291eb4-8241-4961-9e69-8c66e34cc5b0" providerId="ADAL" clId="{5BF94DE1-1A0C-471F-B2BE-3070621DDA62}" dt="2026-06-09T17:32:45.506" v="21679" actId="700"/>
          <ac:spMkLst>
            <pc:docMk/>
            <pc:sldMk cId="525956436" sldId="357"/>
            <ac:spMk id="5" creationId="{ADB49462-D95B-1B94-278C-2760AD831FBF}"/>
          </ac:spMkLst>
        </pc:spChg>
        <pc:spChg chg="add del mod ord">
          <ac:chgData name="Ward, Reagan" userId="27291eb4-8241-4961-9e69-8c66e34cc5b0" providerId="ADAL" clId="{5BF94DE1-1A0C-471F-B2BE-3070621DDA62}" dt="2026-06-09T17:32:45.506" v="21679" actId="700"/>
          <ac:spMkLst>
            <pc:docMk/>
            <pc:sldMk cId="525956436" sldId="357"/>
            <ac:spMk id="6" creationId="{FC0393B0-984B-183A-BD87-B0C169F6F37F}"/>
          </ac:spMkLst>
        </pc:spChg>
        <pc:spChg chg="add mod ord">
          <ac:chgData name="Ward, Reagan" userId="27291eb4-8241-4961-9e69-8c66e34cc5b0" providerId="ADAL" clId="{5BF94DE1-1A0C-471F-B2BE-3070621DDA62}" dt="2026-06-09T17:33:24.900" v="21832" actId="20577"/>
          <ac:spMkLst>
            <pc:docMk/>
            <pc:sldMk cId="525956436" sldId="357"/>
            <ac:spMk id="7" creationId="{AEC71E64-059C-9DA1-8210-FDB98BAD4D81}"/>
          </ac:spMkLst>
        </pc:spChg>
        <pc:spChg chg="add mod ord">
          <ac:chgData name="Ward, Reagan" userId="27291eb4-8241-4961-9e69-8c66e34cc5b0" providerId="ADAL" clId="{5BF94DE1-1A0C-471F-B2BE-3070621DDA62}" dt="2026-06-09T17:36:51.032" v="22442" actId="20577"/>
          <ac:spMkLst>
            <pc:docMk/>
            <pc:sldMk cId="525956436" sldId="357"/>
            <ac:spMk id="8" creationId="{7326B073-C801-873F-7876-F1D7A5522424}"/>
          </ac:spMkLst>
        </pc:spChg>
        <pc:spChg chg="add del mod ord">
          <ac:chgData name="Ward, Reagan" userId="27291eb4-8241-4961-9e69-8c66e34cc5b0" providerId="ADAL" clId="{5BF94DE1-1A0C-471F-B2BE-3070621DDA62}" dt="2026-06-09T17:35:59.576" v="22427"/>
          <ac:spMkLst>
            <pc:docMk/>
            <pc:sldMk cId="525956436" sldId="357"/>
            <ac:spMk id="9" creationId="{8241EBE8-0F46-F7A8-1907-7DFFA654D369}"/>
          </ac:spMkLst>
        </pc:spChg>
        <pc:graphicFrameChg chg="add mod modGraphic">
          <ac:chgData name="Ward, Reagan" userId="27291eb4-8241-4961-9e69-8c66e34cc5b0" providerId="ADAL" clId="{5BF94DE1-1A0C-471F-B2BE-3070621DDA62}" dt="2026-06-09T17:37:45.340" v="22456" actId="12"/>
          <ac:graphicFrameMkLst>
            <pc:docMk/>
            <pc:sldMk cId="525956436" sldId="357"/>
            <ac:graphicFrameMk id="10" creationId="{3347DF3E-A7A9-0C96-8011-56FC590BCCFE}"/>
          </ac:graphicFrameMkLst>
        </pc:graphicFrameChg>
      </pc:sldChg>
      <pc:sldChg chg="modSp add mod">
        <pc:chgData name="Ward, Reagan" userId="27291eb4-8241-4961-9e69-8c66e34cc5b0" providerId="ADAL" clId="{5BF94DE1-1A0C-471F-B2BE-3070621DDA62}" dt="2026-06-09T18:10:19.199" v="22614" actId="207"/>
        <pc:sldMkLst>
          <pc:docMk/>
          <pc:sldMk cId="3296077880" sldId="3112"/>
        </pc:sldMkLst>
        <pc:spChg chg="mod">
          <ac:chgData name="Ward, Reagan" userId="27291eb4-8241-4961-9e69-8c66e34cc5b0" providerId="ADAL" clId="{5BF94DE1-1A0C-471F-B2BE-3070621DDA62}" dt="2026-06-09T17:39:43.442" v="22511" actId="27636"/>
          <ac:spMkLst>
            <pc:docMk/>
            <pc:sldMk cId="3296077880" sldId="3112"/>
            <ac:spMk id="2" creationId="{AE4E1448-1C16-D4A8-F99F-0D4D37AD77BC}"/>
          </ac:spMkLst>
        </pc:spChg>
        <pc:spChg chg="mod">
          <ac:chgData name="Ward, Reagan" userId="27291eb4-8241-4961-9e69-8c66e34cc5b0" providerId="ADAL" clId="{5BF94DE1-1A0C-471F-B2BE-3070621DDA62}" dt="2026-06-09T17:45:43.015" v="22570" actId="13822"/>
          <ac:spMkLst>
            <pc:docMk/>
            <pc:sldMk cId="3296077880" sldId="3112"/>
            <ac:spMk id="8" creationId="{716DC7AE-657F-D142-0FFF-1271E565F7BA}"/>
          </ac:spMkLst>
        </pc:spChg>
        <pc:spChg chg="mod">
          <ac:chgData name="Ward, Reagan" userId="27291eb4-8241-4961-9e69-8c66e34cc5b0" providerId="ADAL" clId="{5BF94DE1-1A0C-471F-B2BE-3070621DDA62}" dt="2026-06-09T17:43:17.685" v="22563" actId="13822"/>
          <ac:spMkLst>
            <pc:docMk/>
            <pc:sldMk cId="3296077880" sldId="3112"/>
            <ac:spMk id="9" creationId="{37103315-3C76-A84E-CF7D-798FA716ACE7}"/>
          </ac:spMkLst>
        </pc:spChg>
        <pc:spChg chg="mod">
          <ac:chgData name="Ward, Reagan" userId="27291eb4-8241-4961-9e69-8c66e34cc5b0" providerId="ADAL" clId="{5BF94DE1-1A0C-471F-B2BE-3070621DDA62}" dt="2026-06-09T17:47:16.560" v="22589" actId="1036"/>
          <ac:spMkLst>
            <pc:docMk/>
            <pc:sldMk cId="3296077880" sldId="3112"/>
            <ac:spMk id="11" creationId="{3A09725F-C108-0BDE-8886-BD91FDD06EFC}"/>
          </ac:spMkLst>
        </pc:spChg>
        <pc:graphicFrameChg chg="mod modGraphic">
          <ac:chgData name="Ward, Reagan" userId="27291eb4-8241-4961-9e69-8c66e34cc5b0" providerId="ADAL" clId="{5BF94DE1-1A0C-471F-B2BE-3070621DDA62}" dt="2026-06-09T18:10:11.607" v="22612" actId="207"/>
          <ac:graphicFrameMkLst>
            <pc:docMk/>
            <pc:sldMk cId="3296077880" sldId="3112"/>
            <ac:graphicFrameMk id="5" creationId="{E33A1EEC-5048-ED9A-AABD-514D30B5E9D3}"/>
          </ac:graphicFrameMkLst>
        </pc:graphicFrameChg>
        <pc:graphicFrameChg chg="mod modGraphic">
          <ac:chgData name="Ward, Reagan" userId="27291eb4-8241-4961-9e69-8c66e34cc5b0" providerId="ADAL" clId="{5BF94DE1-1A0C-471F-B2BE-3070621DDA62}" dt="2026-06-09T18:10:09.733" v="22611" actId="207"/>
          <ac:graphicFrameMkLst>
            <pc:docMk/>
            <pc:sldMk cId="3296077880" sldId="3112"/>
            <ac:graphicFrameMk id="6" creationId="{A8B2CFF9-2098-A610-51AA-258D41F5EC4E}"/>
          </ac:graphicFrameMkLst>
        </pc:graphicFrameChg>
        <pc:graphicFrameChg chg="mod modGraphic">
          <ac:chgData name="Ward, Reagan" userId="27291eb4-8241-4961-9e69-8c66e34cc5b0" providerId="ADAL" clId="{5BF94DE1-1A0C-471F-B2BE-3070621DDA62}" dt="2026-06-09T18:10:19.199" v="22614" actId="207"/>
          <ac:graphicFrameMkLst>
            <pc:docMk/>
            <pc:sldMk cId="3296077880" sldId="3112"/>
            <ac:graphicFrameMk id="10" creationId="{D7D62B74-7AB0-7F24-8A19-6C244B766119}"/>
          </ac:graphicFrameMkLst>
        </pc:graphicFrameChg>
      </pc:sldChg>
      <pc:sldChg chg="modSp add mod">
        <pc:chgData name="Ward, Reagan" userId="27291eb4-8241-4961-9e69-8c66e34cc5b0" providerId="ADAL" clId="{5BF94DE1-1A0C-471F-B2BE-3070621DDA62}" dt="2026-06-09T17:50:27.089" v="22602" actId="207"/>
        <pc:sldMkLst>
          <pc:docMk/>
          <pc:sldMk cId="2381679415" sldId="3119"/>
        </pc:sldMkLst>
        <pc:spChg chg="mod">
          <ac:chgData name="Ward, Reagan" userId="27291eb4-8241-4961-9e69-8c66e34cc5b0" providerId="ADAL" clId="{5BF94DE1-1A0C-471F-B2BE-3070621DDA62}" dt="2026-06-09T17:39:20.710" v="22483" actId="27636"/>
          <ac:spMkLst>
            <pc:docMk/>
            <pc:sldMk cId="2381679415" sldId="3119"/>
            <ac:spMk id="2" creationId="{C8E6B947-5B81-831D-8539-F974E7C01815}"/>
          </ac:spMkLst>
        </pc:spChg>
        <pc:spChg chg="mod">
          <ac:chgData name="Ward, Reagan" userId="27291eb4-8241-4961-9e69-8c66e34cc5b0" providerId="ADAL" clId="{5BF94DE1-1A0C-471F-B2BE-3070621DDA62}" dt="2026-06-09T17:40:03.492" v="22538" actId="13822"/>
          <ac:spMkLst>
            <pc:docMk/>
            <pc:sldMk cId="2381679415" sldId="3119"/>
            <ac:spMk id="8" creationId="{28682ACE-E04A-13DA-F872-3458658369FC}"/>
          </ac:spMkLst>
        </pc:spChg>
        <pc:spChg chg="mod">
          <ac:chgData name="Ward, Reagan" userId="27291eb4-8241-4961-9e69-8c66e34cc5b0" providerId="ADAL" clId="{5BF94DE1-1A0C-471F-B2BE-3070621DDA62}" dt="2026-06-09T17:49:31.469" v="22598" actId="1076"/>
          <ac:spMkLst>
            <pc:docMk/>
            <pc:sldMk cId="2381679415" sldId="3119"/>
            <ac:spMk id="9" creationId="{D0B3F7EA-B93E-C296-E423-DB7356B38392}"/>
          </ac:spMkLst>
        </pc:spChg>
        <pc:graphicFrameChg chg="mod modGraphic">
          <ac:chgData name="Ward, Reagan" userId="27291eb4-8241-4961-9e69-8c66e34cc5b0" providerId="ADAL" clId="{5BF94DE1-1A0C-471F-B2BE-3070621DDA62}" dt="2026-06-09T17:50:27.089" v="22602" actId="207"/>
          <ac:graphicFrameMkLst>
            <pc:docMk/>
            <pc:sldMk cId="2381679415" sldId="3119"/>
            <ac:graphicFrameMk id="5" creationId="{1D03B420-51CE-9F21-6430-DD6E0AC7816A}"/>
          </ac:graphicFrameMkLst>
        </pc:graphicFrameChg>
        <pc:graphicFrameChg chg="mod modGraphic">
          <ac:chgData name="Ward, Reagan" userId="27291eb4-8241-4961-9e69-8c66e34cc5b0" providerId="ADAL" clId="{5BF94DE1-1A0C-471F-B2BE-3070621DDA62}" dt="2026-06-09T17:49:04.960" v="22596" actId="207"/>
          <ac:graphicFrameMkLst>
            <pc:docMk/>
            <pc:sldMk cId="2381679415" sldId="3119"/>
            <ac:graphicFrameMk id="6" creationId="{E499811A-AD0D-2D92-2443-3F78BA146F04}"/>
          </ac:graphicFrameMkLst>
        </pc:graphicFrameChg>
      </pc:sldChg>
      <pc:sldChg chg="modSp add mod ord">
        <pc:chgData name="Ward, Reagan" userId="27291eb4-8241-4961-9e69-8c66e34cc5b0" providerId="ADAL" clId="{5BF94DE1-1A0C-471F-B2BE-3070621DDA62}" dt="2026-06-09T18:09:36.846" v="22607" actId="20577"/>
        <pc:sldMkLst>
          <pc:docMk/>
          <pc:sldMk cId="3160180558" sldId="3120"/>
        </pc:sldMkLst>
        <pc:spChg chg="mod">
          <ac:chgData name="Ward, Reagan" userId="27291eb4-8241-4961-9e69-8c66e34cc5b0" providerId="ADAL" clId="{5BF94DE1-1A0C-471F-B2BE-3070621DDA62}" dt="2026-06-09T17:39:53.673" v="22535" actId="20577"/>
          <ac:spMkLst>
            <pc:docMk/>
            <pc:sldMk cId="3160180558" sldId="3120"/>
            <ac:spMk id="2" creationId="{DE1EE5B3-373A-F405-BDB7-2CF7CD458FC3}"/>
          </ac:spMkLst>
        </pc:spChg>
        <pc:spChg chg="mod">
          <ac:chgData name="Ward, Reagan" userId="27291eb4-8241-4961-9e69-8c66e34cc5b0" providerId="ADAL" clId="{5BF94DE1-1A0C-471F-B2BE-3070621DDA62}" dt="2026-06-09T17:46:21.636" v="22574" actId="13822"/>
          <ac:spMkLst>
            <pc:docMk/>
            <pc:sldMk cId="3160180558" sldId="3120"/>
            <ac:spMk id="8" creationId="{4784571F-A419-D30A-5DCB-206D390805C9}"/>
          </ac:spMkLst>
        </pc:spChg>
        <pc:spChg chg="mod">
          <ac:chgData name="Ward, Reagan" userId="27291eb4-8241-4961-9e69-8c66e34cc5b0" providerId="ADAL" clId="{5BF94DE1-1A0C-471F-B2BE-3070621DDA62}" dt="2026-06-09T17:46:06.902" v="22573" actId="2711"/>
          <ac:spMkLst>
            <pc:docMk/>
            <pc:sldMk cId="3160180558" sldId="3120"/>
            <ac:spMk id="9" creationId="{ED3F4642-CFEB-ED6B-F65F-21538B62C6F2}"/>
          </ac:spMkLst>
        </pc:spChg>
        <pc:graphicFrameChg chg="mod modGraphic">
          <ac:chgData name="Ward, Reagan" userId="27291eb4-8241-4961-9e69-8c66e34cc5b0" providerId="ADAL" clId="{5BF94DE1-1A0C-471F-B2BE-3070621DDA62}" dt="2026-06-09T18:09:36.846" v="22607" actId="20577"/>
          <ac:graphicFrameMkLst>
            <pc:docMk/>
            <pc:sldMk cId="3160180558" sldId="3120"/>
            <ac:graphicFrameMk id="5" creationId="{DC7622E6-7E1A-4382-BD14-47621CD373A2}"/>
          </ac:graphicFrameMkLst>
        </pc:graphicFrameChg>
        <pc:graphicFrameChg chg="mod modGraphic">
          <ac:chgData name="Ward, Reagan" userId="27291eb4-8241-4961-9e69-8c66e34cc5b0" providerId="ADAL" clId="{5BF94DE1-1A0C-471F-B2BE-3070621DDA62}" dt="2026-06-09T18:09:16.253" v="22603" actId="207"/>
          <ac:graphicFrameMkLst>
            <pc:docMk/>
            <pc:sldMk cId="3160180558" sldId="3120"/>
            <ac:graphicFrameMk id="6" creationId="{3C6354D9-4C62-7567-F0B5-B9C3EB5153CD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1B932-F4C2-43F6-9EA6-6FEB06F92503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39415EA-F1D3-4F0E-B7E2-4392EBD992B4}">
      <dgm:prSet phldrT="[Text]" phldr="0"/>
      <dgm:spPr/>
      <dgm:t>
        <a:bodyPr/>
        <a:lstStyle/>
        <a:p>
          <a:r>
            <a:rPr lang="en-US" dirty="0"/>
            <a:t>Returned within Same Year &amp; LEA</a:t>
          </a:r>
        </a:p>
      </dgm:t>
    </dgm:pt>
    <dgm:pt modelId="{47C4D774-2763-4B23-989D-DD22EE27D018}" type="parTrans" cxnId="{725FA689-7FC2-4836-A8F6-EEC0B7DB46CA}">
      <dgm:prSet/>
      <dgm:spPr/>
      <dgm:t>
        <a:bodyPr/>
        <a:lstStyle/>
        <a:p>
          <a:endParaRPr lang="en-US"/>
        </a:p>
      </dgm:t>
    </dgm:pt>
    <dgm:pt modelId="{8D7AEB27-D800-4958-9D9E-A9525EC7D0B3}" type="sibTrans" cxnId="{725FA689-7FC2-4836-A8F6-EEC0B7DB46CA}">
      <dgm:prSet/>
      <dgm:spPr/>
      <dgm:t>
        <a:bodyPr/>
        <a:lstStyle/>
        <a:p>
          <a:endParaRPr lang="en-US"/>
        </a:p>
      </dgm:t>
    </dgm:pt>
    <dgm:pt modelId="{94FB4939-5C6F-4FEE-8071-9783DB5246A2}">
      <dgm:prSet phldrT="[Text]" phldr="0"/>
      <dgm:spPr/>
      <dgm:t>
        <a:bodyPr/>
        <a:lstStyle/>
        <a:p>
          <a:r>
            <a:rPr lang="en-US" dirty="0"/>
            <a:t>Record 1:</a:t>
          </a:r>
          <a:br>
            <a:rPr lang="en-US" dirty="0"/>
          </a:br>
          <a:r>
            <a:rPr lang="en-US" dirty="0"/>
            <a:t>School Exit Type 55</a:t>
          </a:r>
        </a:p>
      </dgm:t>
    </dgm:pt>
    <dgm:pt modelId="{D3EB8C52-9D65-4481-9B8B-56EB4D070AD3}" type="parTrans" cxnId="{42CF705A-5BFA-4555-AC8D-3CDA738F1AF4}">
      <dgm:prSet/>
      <dgm:spPr/>
      <dgm:t>
        <a:bodyPr/>
        <a:lstStyle/>
        <a:p>
          <a:endParaRPr lang="en-US"/>
        </a:p>
      </dgm:t>
    </dgm:pt>
    <dgm:pt modelId="{DA190EC3-5063-4EEA-B979-8912426B2BDD}" type="sibTrans" cxnId="{42CF705A-5BFA-4555-AC8D-3CDA738F1AF4}">
      <dgm:prSet/>
      <dgm:spPr/>
      <dgm:t>
        <a:bodyPr/>
        <a:lstStyle/>
        <a:p>
          <a:endParaRPr lang="en-US"/>
        </a:p>
      </dgm:t>
    </dgm:pt>
    <dgm:pt modelId="{6BA20A29-F1AA-4EB2-A8A5-2E707696D2F2}">
      <dgm:prSet phldrT="[Text]" phldr="0"/>
      <dgm:spPr/>
      <dgm:t>
        <a:bodyPr/>
        <a:lstStyle/>
        <a:p>
          <a:r>
            <a:rPr lang="en-US" dirty="0"/>
            <a:t>Record 2:</a:t>
          </a:r>
          <a:br>
            <a:rPr lang="en-US" dirty="0"/>
          </a:br>
          <a:r>
            <a:rPr lang="en-US" dirty="0"/>
            <a:t>School Entry Type 55</a:t>
          </a:r>
        </a:p>
      </dgm:t>
    </dgm:pt>
    <dgm:pt modelId="{28688D93-53D9-4155-BE29-2A6BB64FE6BC}" type="parTrans" cxnId="{E3B74D56-2937-4C04-800D-EC490F975D68}">
      <dgm:prSet/>
      <dgm:spPr/>
      <dgm:t>
        <a:bodyPr/>
        <a:lstStyle/>
        <a:p>
          <a:endParaRPr lang="en-US"/>
        </a:p>
      </dgm:t>
    </dgm:pt>
    <dgm:pt modelId="{B9329DFF-4D43-48F0-A4FF-09DA05EA5FE7}" type="sibTrans" cxnId="{E3B74D56-2937-4C04-800D-EC490F975D68}">
      <dgm:prSet/>
      <dgm:spPr/>
      <dgm:t>
        <a:bodyPr/>
        <a:lstStyle/>
        <a:p>
          <a:endParaRPr lang="en-US"/>
        </a:p>
      </dgm:t>
    </dgm:pt>
    <dgm:pt modelId="{353E99C1-AE6D-48E6-913E-F6B6469EFD1A}" type="pres">
      <dgm:prSet presAssocID="{B9C1B932-F4C2-43F6-9EA6-6FEB06F92503}" presName="composite" presStyleCnt="0">
        <dgm:presLayoutVars>
          <dgm:chMax val="1"/>
          <dgm:dir/>
          <dgm:resizeHandles val="exact"/>
        </dgm:presLayoutVars>
      </dgm:prSet>
      <dgm:spPr/>
    </dgm:pt>
    <dgm:pt modelId="{84707EEA-ACEC-4F55-9310-1AA23DA97D9E}" type="pres">
      <dgm:prSet presAssocID="{B39415EA-F1D3-4F0E-B7E2-4392EBD992B4}" presName="roof" presStyleLbl="dkBgShp" presStyleIdx="0" presStyleCnt="2"/>
      <dgm:spPr/>
    </dgm:pt>
    <dgm:pt modelId="{F7B996F9-8946-4370-8276-4F64B11D4FA8}" type="pres">
      <dgm:prSet presAssocID="{B39415EA-F1D3-4F0E-B7E2-4392EBD992B4}" presName="pillars" presStyleCnt="0"/>
      <dgm:spPr/>
    </dgm:pt>
    <dgm:pt modelId="{854538C9-06DB-4990-BAD2-577BA1D19EE0}" type="pres">
      <dgm:prSet presAssocID="{B39415EA-F1D3-4F0E-B7E2-4392EBD992B4}" presName="pillar1" presStyleLbl="node1" presStyleIdx="0" presStyleCnt="2">
        <dgm:presLayoutVars>
          <dgm:bulletEnabled val="1"/>
        </dgm:presLayoutVars>
      </dgm:prSet>
      <dgm:spPr/>
    </dgm:pt>
    <dgm:pt modelId="{E8E691AD-3D19-430B-B364-DB0306304A90}" type="pres">
      <dgm:prSet presAssocID="{6BA20A29-F1AA-4EB2-A8A5-2E707696D2F2}" presName="pillarX" presStyleLbl="node1" presStyleIdx="1" presStyleCnt="2">
        <dgm:presLayoutVars>
          <dgm:bulletEnabled val="1"/>
        </dgm:presLayoutVars>
      </dgm:prSet>
      <dgm:spPr/>
    </dgm:pt>
    <dgm:pt modelId="{7F6ADA47-F800-459E-B773-3D89CBD6B202}" type="pres">
      <dgm:prSet presAssocID="{B39415EA-F1D3-4F0E-B7E2-4392EBD992B4}" presName="base" presStyleLbl="dkBgShp" presStyleIdx="1" presStyleCnt="2"/>
      <dgm:spPr/>
    </dgm:pt>
  </dgm:ptLst>
  <dgm:cxnLst>
    <dgm:cxn modelId="{F2208B72-8080-4C79-BCCF-79A7DF93BBBE}" type="presOf" srcId="{B39415EA-F1D3-4F0E-B7E2-4392EBD992B4}" destId="{84707EEA-ACEC-4F55-9310-1AA23DA97D9E}" srcOrd="0" destOrd="0" presId="urn:microsoft.com/office/officeart/2005/8/layout/hList3"/>
    <dgm:cxn modelId="{E3B74D56-2937-4C04-800D-EC490F975D68}" srcId="{B39415EA-F1D3-4F0E-B7E2-4392EBD992B4}" destId="{6BA20A29-F1AA-4EB2-A8A5-2E707696D2F2}" srcOrd="1" destOrd="0" parTransId="{28688D93-53D9-4155-BE29-2A6BB64FE6BC}" sibTransId="{B9329DFF-4D43-48F0-A4FF-09DA05EA5FE7}"/>
    <dgm:cxn modelId="{42CF705A-5BFA-4555-AC8D-3CDA738F1AF4}" srcId="{B39415EA-F1D3-4F0E-B7E2-4392EBD992B4}" destId="{94FB4939-5C6F-4FEE-8071-9783DB5246A2}" srcOrd="0" destOrd="0" parTransId="{D3EB8C52-9D65-4481-9B8B-56EB4D070AD3}" sibTransId="{DA190EC3-5063-4EEA-B979-8912426B2BDD}"/>
    <dgm:cxn modelId="{725FA689-7FC2-4836-A8F6-EEC0B7DB46CA}" srcId="{B9C1B932-F4C2-43F6-9EA6-6FEB06F92503}" destId="{B39415EA-F1D3-4F0E-B7E2-4392EBD992B4}" srcOrd="0" destOrd="0" parTransId="{47C4D774-2763-4B23-989D-DD22EE27D018}" sibTransId="{8D7AEB27-D800-4958-9D9E-A9525EC7D0B3}"/>
    <dgm:cxn modelId="{A6A708AF-4DD7-46DC-B6BD-29583383930A}" type="presOf" srcId="{94FB4939-5C6F-4FEE-8071-9783DB5246A2}" destId="{854538C9-06DB-4990-BAD2-577BA1D19EE0}" srcOrd="0" destOrd="0" presId="urn:microsoft.com/office/officeart/2005/8/layout/hList3"/>
    <dgm:cxn modelId="{208C49BF-AB19-4404-81C9-06FF192B27C1}" type="presOf" srcId="{6BA20A29-F1AA-4EB2-A8A5-2E707696D2F2}" destId="{E8E691AD-3D19-430B-B364-DB0306304A90}" srcOrd="0" destOrd="0" presId="urn:microsoft.com/office/officeart/2005/8/layout/hList3"/>
    <dgm:cxn modelId="{D1F321E1-2421-4B94-AB80-A3CA0539724E}" type="presOf" srcId="{B9C1B932-F4C2-43F6-9EA6-6FEB06F92503}" destId="{353E99C1-AE6D-48E6-913E-F6B6469EFD1A}" srcOrd="0" destOrd="0" presId="urn:microsoft.com/office/officeart/2005/8/layout/hList3"/>
    <dgm:cxn modelId="{992C3353-17B5-4D0B-8A6D-2AA36D6CC765}" type="presParOf" srcId="{353E99C1-AE6D-48E6-913E-F6B6469EFD1A}" destId="{84707EEA-ACEC-4F55-9310-1AA23DA97D9E}" srcOrd="0" destOrd="0" presId="urn:microsoft.com/office/officeart/2005/8/layout/hList3"/>
    <dgm:cxn modelId="{0BBD9C4D-15B0-42D8-832A-025EA00B9144}" type="presParOf" srcId="{353E99C1-AE6D-48E6-913E-F6B6469EFD1A}" destId="{F7B996F9-8946-4370-8276-4F64B11D4FA8}" srcOrd="1" destOrd="0" presId="urn:microsoft.com/office/officeart/2005/8/layout/hList3"/>
    <dgm:cxn modelId="{B9902391-A8E1-45F7-BFB1-A6930B3CCD91}" type="presParOf" srcId="{F7B996F9-8946-4370-8276-4F64B11D4FA8}" destId="{854538C9-06DB-4990-BAD2-577BA1D19EE0}" srcOrd="0" destOrd="0" presId="urn:microsoft.com/office/officeart/2005/8/layout/hList3"/>
    <dgm:cxn modelId="{136793D5-F4A2-46D9-BDF7-B5EDB85F3931}" type="presParOf" srcId="{F7B996F9-8946-4370-8276-4F64B11D4FA8}" destId="{E8E691AD-3D19-430B-B364-DB0306304A90}" srcOrd="1" destOrd="0" presId="urn:microsoft.com/office/officeart/2005/8/layout/hList3"/>
    <dgm:cxn modelId="{5A62A5B0-5AE4-4D1C-A5E0-ADCC146366A7}" type="presParOf" srcId="{353E99C1-AE6D-48E6-913E-F6B6469EFD1A}" destId="{7F6ADA47-F800-459E-B773-3D89CBD6B20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1B932-F4C2-43F6-9EA6-6FEB06F92503}" type="doc">
      <dgm:prSet loTypeId="urn:microsoft.com/office/officeart/2005/8/layout/h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39415EA-F1D3-4F0E-B7E2-4392EBD992B4}">
      <dgm:prSet phldrT="[Text]" phldr="0" custT="1"/>
      <dgm:spPr/>
      <dgm:t>
        <a:bodyPr/>
        <a:lstStyle/>
        <a:p>
          <a:r>
            <a:rPr lang="en-US" sz="2800" dirty="0"/>
            <a:t>Term of Expulsion does not continue into the next school year</a:t>
          </a:r>
        </a:p>
      </dgm:t>
    </dgm:pt>
    <dgm:pt modelId="{47C4D774-2763-4B23-989D-DD22EE27D018}" type="parTrans" cxnId="{725FA689-7FC2-4836-A8F6-EEC0B7DB46CA}">
      <dgm:prSet/>
      <dgm:spPr/>
      <dgm:t>
        <a:bodyPr/>
        <a:lstStyle/>
        <a:p>
          <a:endParaRPr lang="en-US"/>
        </a:p>
      </dgm:t>
    </dgm:pt>
    <dgm:pt modelId="{8D7AEB27-D800-4958-9D9E-A9525EC7D0B3}" type="sibTrans" cxnId="{725FA689-7FC2-4836-A8F6-EEC0B7DB46CA}">
      <dgm:prSet/>
      <dgm:spPr/>
      <dgm:t>
        <a:bodyPr/>
        <a:lstStyle/>
        <a:p>
          <a:endParaRPr lang="en-US"/>
        </a:p>
      </dgm:t>
    </dgm:pt>
    <dgm:pt modelId="{94FB4939-5C6F-4FEE-8071-9783DB5246A2}">
      <dgm:prSet phldrT="[Text]" phldr="0"/>
      <dgm:spPr/>
      <dgm:t>
        <a:bodyPr/>
        <a:lstStyle/>
        <a:p>
          <a:r>
            <a:rPr lang="en-US" dirty="0"/>
            <a:t>Record 1:</a:t>
          </a:r>
        </a:p>
      </dgm:t>
    </dgm:pt>
    <dgm:pt modelId="{D3EB8C52-9D65-4481-9B8B-56EB4D070AD3}" type="parTrans" cxnId="{42CF705A-5BFA-4555-AC8D-3CDA738F1AF4}">
      <dgm:prSet/>
      <dgm:spPr/>
      <dgm:t>
        <a:bodyPr/>
        <a:lstStyle/>
        <a:p>
          <a:endParaRPr lang="en-US"/>
        </a:p>
      </dgm:t>
    </dgm:pt>
    <dgm:pt modelId="{DA190EC3-5063-4EEA-B979-8912426B2BDD}" type="sibTrans" cxnId="{42CF705A-5BFA-4555-AC8D-3CDA738F1AF4}">
      <dgm:prSet/>
      <dgm:spPr/>
      <dgm:t>
        <a:bodyPr/>
        <a:lstStyle/>
        <a:p>
          <a:endParaRPr lang="en-US"/>
        </a:p>
      </dgm:t>
    </dgm:pt>
    <dgm:pt modelId="{6BA20A29-F1AA-4EB2-A8A5-2E707696D2F2}">
      <dgm:prSet phldrT="[Text]" phldr="0"/>
      <dgm:spPr/>
      <dgm:t>
        <a:bodyPr/>
        <a:lstStyle/>
        <a:p>
          <a:r>
            <a:rPr lang="en-US" dirty="0"/>
            <a:t>Record 2</a:t>
          </a:r>
        </a:p>
      </dgm:t>
    </dgm:pt>
    <dgm:pt modelId="{28688D93-53D9-4155-BE29-2A6BB64FE6BC}" type="parTrans" cxnId="{E3B74D56-2937-4C04-800D-EC490F975D68}">
      <dgm:prSet/>
      <dgm:spPr/>
      <dgm:t>
        <a:bodyPr/>
        <a:lstStyle/>
        <a:p>
          <a:endParaRPr lang="en-US"/>
        </a:p>
      </dgm:t>
    </dgm:pt>
    <dgm:pt modelId="{B9329DFF-4D43-48F0-A4FF-09DA05EA5FE7}" type="sibTrans" cxnId="{E3B74D56-2937-4C04-800D-EC490F975D68}">
      <dgm:prSet/>
      <dgm:spPr/>
      <dgm:t>
        <a:bodyPr/>
        <a:lstStyle/>
        <a:p>
          <a:endParaRPr lang="en-US"/>
        </a:p>
      </dgm:t>
    </dgm:pt>
    <dgm:pt modelId="{7B2AFD22-1768-4F5E-A1DF-C2C9540345F0}">
      <dgm:prSet phldrT="[Text]" phldr="0"/>
      <dgm:spPr/>
      <dgm:t>
        <a:bodyPr/>
        <a:lstStyle/>
        <a:p>
          <a:r>
            <a:rPr lang="en-US" dirty="0"/>
            <a:t>School Exit Type—56</a:t>
          </a:r>
        </a:p>
      </dgm:t>
    </dgm:pt>
    <dgm:pt modelId="{2B89E1F0-670B-4236-807E-A00F877D3E65}" type="parTrans" cxnId="{9F32348F-E870-43DA-88E7-6328F80D48D2}">
      <dgm:prSet/>
      <dgm:spPr/>
      <dgm:t>
        <a:bodyPr/>
        <a:lstStyle/>
        <a:p>
          <a:endParaRPr lang="en-US"/>
        </a:p>
      </dgm:t>
    </dgm:pt>
    <dgm:pt modelId="{9AB00EBA-0452-4084-AB37-64609C7627A0}" type="sibTrans" cxnId="{9F32348F-E870-43DA-88E7-6328F80D48D2}">
      <dgm:prSet/>
      <dgm:spPr/>
      <dgm:t>
        <a:bodyPr/>
        <a:lstStyle/>
        <a:p>
          <a:endParaRPr lang="en-US"/>
        </a:p>
      </dgm:t>
    </dgm:pt>
    <dgm:pt modelId="{520F6027-76D0-4008-B95B-5C5A2B307351}">
      <dgm:prSet phldrT="[Text]" phldr="0"/>
      <dgm:spPr/>
      <dgm:t>
        <a:bodyPr/>
        <a:lstStyle/>
        <a:p>
          <a:r>
            <a:rPr lang="en-US" dirty="0"/>
            <a:t>Expelled Education—0 (no)</a:t>
          </a:r>
        </a:p>
      </dgm:t>
    </dgm:pt>
    <dgm:pt modelId="{2D89CE69-2011-4AC5-B79E-D0564201EE0B}" type="parTrans" cxnId="{C5FE7104-3428-4893-84E8-481485C08197}">
      <dgm:prSet/>
      <dgm:spPr/>
      <dgm:t>
        <a:bodyPr/>
        <a:lstStyle/>
        <a:p>
          <a:endParaRPr lang="en-US"/>
        </a:p>
      </dgm:t>
    </dgm:pt>
    <dgm:pt modelId="{7E0BD253-E2D1-451E-99BA-380F9088AA28}" type="sibTrans" cxnId="{C5FE7104-3428-4893-84E8-481485C08197}">
      <dgm:prSet/>
      <dgm:spPr/>
      <dgm:t>
        <a:bodyPr/>
        <a:lstStyle/>
        <a:p>
          <a:endParaRPr lang="en-US"/>
        </a:p>
      </dgm:t>
    </dgm:pt>
    <dgm:pt modelId="{3A94216F-77EA-41B1-B79F-4FAE9A8049F0}">
      <dgm:prSet phldrT="[Text]" phldr="0"/>
      <dgm:spPr/>
      <dgm:t>
        <a:bodyPr/>
        <a:lstStyle/>
        <a:p>
          <a:r>
            <a:rPr lang="en-US" dirty="0"/>
            <a:t>School Exit Date—</a:t>
          </a:r>
          <a:r>
            <a:rPr lang="en-US" i="1" dirty="0"/>
            <a:t>date expulsion occurred</a:t>
          </a:r>
          <a:endParaRPr lang="en-US" dirty="0"/>
        </a:p>
      </dgm:t>
    </dgm:pt>
    <dgm:pt modelId="{AF1C7910-3C88-4C49-A8B4-6662EB0B60BD}" type="parTrans" cxnId="{92F98A21-0282-47ED-BEDB-7535248E7E69}">
      <dgm:prSet/>
      <dgm:spPr/>
      <dgm:t>
        <a:bodyPr/>
        <a:lstStyle/>
        <a:p>
          <a:endParaRPr lang="en-US"/>
        </a:p>
      </dgm:t>
    </dgm:pt>
    <dgm:pt modelId="{CB6F953D-897C-446C-8E62-CD4F039FB54D}" type="sibTrans" cxnId="{92F98A21-0282-47ED-BEDB-7535248E7E69}">
      <dgm:prSet/>
      <dgm:spPr/>
      <dgm:t>
        <a:bodyPr/>
        <a:lstStyle/>
        <a:p>
          <a:endParaRPr lang="en-US"/>
        </a:p>
      </dgm:t>
    </dgm:pt>
    <dgm:pt modelId="{AC8DE5D7-9106-4153-8A71-54E187500C77}">
      <dgm:prSet phldrT="[Text]" phldr="0"/>
      <dgm:spPr/>
      <dgm:t>
        <a:bodyPr/>
        <a:lstStyle/>
        <a:p>
          <a:r>
            <a:rPr lang="en-US" dirty="0"/>
            <a:t>School Code—</a:t>
          </a:r>
          <a:r>
            <a:rPr lang="en-US" dirty="0" err="1"/>
            <a:t>xxxx</a:t>
          </a:r>
          <a:r>
            <a:rPr lang="en-US" dirty="0"/>
            <a:t> </a:t>
          </a:r>
        </a:p>
      </dgm:t>
    </dgm:pt>
    <dgm:pt modelId="{4509ED4B-23D6-49F5-9FF0-FC1934A9A364}" type="parTrans" cxnId="{28173602-A19A-49F9-BA9C-9923259392C2}">
      <dgm:prSet/>
      <dgm:spPr/>
      <dgm:t>
        <a:bodyPr/>
        <a:lstStyle/>
        <a:p>
          <a:endParaRPr lang="en-US"/>
        </a:p>
      </dgm:t>
    </dgm:pt>
    <dgm:pt modelId="{168BEA48-ED49-4E1E-85F4-9447D0F988DA}" type="sibTrans" cxnId="{28173602-A19A-49F9-BA9C-9923259392C2}">
      <dgm:prSet/>
      <dgm:spPr/>
      <dgm:t>
        <a:bodyPr/>
        <a:lstStyle/>
        <a:p>
          <a:endParaRPr lang="en-US"/>
        </a:p>
      </dgm:t>
    </dgm:pt>
    <dgm:pt modelId="{5BD22EF3-B3BF-4ED3-AE02-7F9170D7781C}">
      <dgm:prSet phldrT="[Text]" phldr="0"/>
      <dgm:spPr/>
      <dgm:t>
        <a:bodyPr/>
        <a:lstStyle/>
        <a:p>
          <a:r>
            <a:rPr lang="en-US" dirty="0"/>
            <a:t>School Entry Type—56</a:t>
          </a:r>
        </a:p>
      </dgm:t>
    </dgm:pt>
    <dgm:pt modelId="{2ED08861-A92B-43FB-B463-E7AE961D1F58}" type="parTrans" cxnId="{DBE11A24-75A1-4830-A062-2BDE353CB16D}">
      <dgm:prSet/>
      <dgm:spPr/>
      <dgm:t>
        <a:bodyPr/>
        <a:lstStyle/>
        <a:p>
          <a:endParaRPr lang="en-US"/>
        </a:p>
      </dgm:t>
    </dgm:pt>
    <dgm:pt modelId="{C6DDAB27-39D0-4E5D-9B49-54AE77CE324B}" type="sibTrans" cxnId="{DBE11A24-75A1-4830-A062-2BDE353CB16D}">
      <dgm:prSet/>
      <dgm:spPr/>
      <dgm:t>
        <a:bodyPr/>
        <a:lstStyle/>
        <a:p>
          <a:endParaRPr lang="en-US"/>
        </a:p>
      </dgm:t>
    </dgm:pt>
    <dgm:pt modelId="{E8A088C2-7808-4011-B552-E3FAAE959B0D}">
      <dgm:prSet/>
      <dgm:spPr/>
      <dgm:t>
        <a:bodyPr/>
        <a:lstStyle/>
        <a:p>
          <a:r>
            <a:rPr lang="en-US" dirty="0"/>
            <a:t>School Entry Date—</a:t>
          </a:r>
          <a:r>
            <a:rPr lang="en-US" i="1" dirty="0"/>
            <a:t>date services began</a:t>
          </a:r>
          <a:endParaRPr lang="en-US" dirty="0"/>
        </a:p>
      </dgm:t>
    </dgm:pt>
    <dgm:pt modelId="{E03D70E8-B704-4B2E-AF52-3907D83C9128}" type="parTrans" cxnId="{3D6E7F49-C778-40E8-849F-83BC7FBC8CF5}">
      <dgm:prSet/>
      <dgm:spPr/>
      <dgm:t>
        <a:bodyPr/>
        <a:lstStyle/>
        <a:p>
          <a:endParaRPr lang="en-US"/>
        </a:p>
      </dgm:t>
    </dgm:pt>
    <dgm:pt modelId="{2918DBBA-B3C8-4544-8EE2-28224A6C4341}" type="sibTrans" cxnId="{3D6E7F49-C778-40E8-849F-83BC7FBC8CF5}">
      <dgm:prSet/>
      <dgm:spPr/>
      <dgm:t>
        <a:bodyPr/>
        <a:lstStyle/>
        <a:p>
          <a:endParaRPr lang="en-US"/>
        </a:p>
      </dgm:t>
    </dgm:pt>
    <dgm:pt modelId="{006F492A-0712-462A-8069-67F848C7F546}">
      <dgm:prSet/>
      <dgm:spPr/>
      <dgm:t>
        <a:bodyPr/>
        <a:lstStyle/>
        <a:p>
          <a:r>
            <a:rPr lang="en-US" dirty="0"/>
            <a:t>Expelled Education—1 (yes)</a:t>
          </a:r>
        </a:p>
      </dgm:t>
    </dgm:pt>
    <dgm:pt modelId="{A96D39F3-522F-4010-AD3D-5B76F637B21B}" type="parTrans" cxnId="{8398885A-80C7-4554-B82E-4CA511A22AF4}">
      <dgm:prSet/>
      <dgm:spPr/>
      <dgm:t>
        <a:bodyPr/>
        <a:lstStyle/>
        <a:p>
          <a:endParaRPr lang="en-US"/>
        </a:p>
      </dgm:t>
    </dgm:pt>
    <dgm:pt modelId="{6F449266-41D6-478E-96CF-D541A09CD5C0}" type="sibTrans" cxnId="{8398885A-80C7-4554-B82E-4CA511A22AF4}">
      <dgm:prSet/>
      <dgm:spPr/>
      <dgm:t>
        <a:bodyPr/>
        <a:lstStyle/>
        <a:p>
          <a:endParaRPr lang="en-US"/>
        </a:p>
      </dgm:t>
    </dgm:pt>
    <dgm:pt modelId="{08DFB06B-ADAC-4358-9F40-054381C62180}">
      <dgm:prSet/>
      <dgm:spPr/>
      <dgm:t>
        <a:bodyPr/>
        <a:lstStyle/>
        <a:p>
          <a:r>
            <a:rPr lang="en-US" dirty="0"/>
            <a:t>School Code—</a:t>
          </a:r>
          <a:r>
            <a:rPr lang="en-US" dirty="0" err="1"/>
            <a:t>xxxx</a:t>
          </a:r>
          <a:endParaRPr lang="en-US" dirty="0"/>
        </a:p>
      </dgm:t>
    </dgm:pt>
    <dgm:pt modelId="{F5C8566B-6F6B-451C-81CD-F2ECC708E68A}" type="parTrans" cxnId="{8E7E323D-A097-441A-860E-8497E41EE30D}">
      <dgm:prSet/>
      <dgm:spPr/>
      <dgm:t>
        <a:bodyPr/>
        <a:lstStyle/>
        <a:p>
          <a:endParaRPr lang="en-US"/>
        </a:p>
      </dgm:t>
    </dgm:pt>
    <dgm:pt modelId="{31516249-DE13-4CEB-8EBE-78B8EFCF5E66}" type="sibTrans" cxnId="{8E7E323D-A097-441A-860E-8497E41EE30D}">
      <dgm:prSet/>
      <dgm:spPr/>
      <dgm:t>
        <a:bodyPr/>
        <a:lstStyle/>
        <a:p>
          <a:endParaRPr lang="en-US"/>
        </a:p>
      </dgm:t>
    </dgm:pt>
    <dgm:pt modelId="{2F23514C-EFF0-48D3-8D7A-7A1C551ABFB0}">
      <dgm:prSet/>
      <dgm:spPr/>
      <dgm:t>
        <a:bodyPr/>
        <a:lstStyle/>
        <a:p>
          <a:r>
            <a:rPr lang="en-US" dirty="0"/>
            <a:t>Non-School Program—usually 01, 02, or 04</a:t>
          </a:r>
        </a:p>
      </dgm:t>
    </dgm:pt>
    <dgm:pt modelId="{454A7B14-1ECA-451D-92B1-1D8D0D25BE73}" type="parTrans" cxnId="{DFBF12D5-B7D5-41E2-8A18-3A896AFB08EC}">
      <dgm:prSet/>
      <dgm:spPr/>
      <dgm:t>
        <a:bodyPr/>
        <a:lstStyle/>
        <a:p>
          <a:endParaRPr lang="en-US"/>
        </a:p>
      </dgm:t>
    </dgm:pt>
    <dgm:pt modelId="{901D6337-6B81-4084-8364-7A7E27F2DFEE}" type="sibTrans" cxnId="{DFBF12D5-B7D5-41E2-8A18-3A896AFB08EC}">
      <dgm:prSet/>
      <dgm:spPr/>
      <dgm:t>
        <a:bodyPr/>
        <a:lstStyle/>
        <a:p>
          <a:endParaRPr lang="en-US"/>
        </a:p>
      </dgm:t>
    </dgm:pt>
    <dgm:pt modelId="{65C0B494-D812-440D-9C6E-68C0F3063FDC}">
      <dgm:prSet phldrT="[Text]" phldr="0"/>
      <dgm:spPr/>
      <dgm:t>
        <a:bodyPr/>
        <a:lstStyle/>
        <a:p>
          <a:r>
            <a:rPr lang="en-US" dirty="0"/>
            <a:t>Non-School Program—</a:t>
          </a:r>
          <a:r>
            <a:rPr lang="en-US" i="1" dirty="0"/>
            <a:t>applicable code (usually 00)</a:t>
          </a:r>
        </a:p>
      </dgm:t>
    </dgm:pt>
    <dgm:pt modelId="{0CC6BA3D-89AD-44BF-96AB-20C61087407D}" type="parTrans" cxnId="{33184839-EEFE-48D5-945F-F2AB9554FFD1}">
      <dgm:prSet/>
      <dgm:spPr/>
      <dgm:t>
        <a:bodyPr/>
        <a:lstStyle/>
        <a:p>
          <a:endParaRPr lang="en-US"/>
        </a:p>
      </dgm:t>
    </dgm:pt>
    <dgm:pt modelId="{21B73131-D520-433F-9999-6C661EAE5B01}" type="sibTrans" cxnId="{33184839-EEFE-48D5-945F-F2AB9554FFD1}">
      <dgm:prSet/>
      <dgm:spPr/>
      <dgm:t>
        <a:bodyPr/>
        <a:lstStyle/>
        <a:p>
          <a:endParaRPr lang="en-US"/>
        </a:p>
      </dgm:t>
    </dgm:pt>
    <dgm:pt modelId="{353E99C1-AE6D-48E6-913E-F6B6469EFD1A}" type="pres">
      <dgm:prSet presAssocID="{B9C1B932-F4C2-43F6-9EA6-6FEB06F92503}" presName="composite" presStyleCnt="0">
        <dgm:presLayoutVars>
          <dgm:chMax val="1"/>
          <dgm:dir/>
          <dgm:resizeHandles val="exact"/>
        </dgm:presLayoutVars>
      </dgm:prSet>
      <dgm:spPr/>
    </dgm:pt>
    <dgm:pt modelId="{84707EEA-ACEC-4F55-9310-1AA23DA97D9E}" type="pres">
      <dgm:prSet presAssocID="{B39415EA-F1D3-4F0E-B7E2-4392EBD992B4}" presName="roof" presStyleLbl="dkBgShp" presStyleIdx="0" presStyleCnt="2"/>
      <dgm:spPr/>
    </dgm:pt>
    <dgm:pt modelId="{F7B996F9-8946-4370-8276-4F64B11D4FA8}" type="pres">
      <dgm:prSet presAssocID="{B39415EA-F1D3-4F0E-B7E2-4392EBD992B4}" presName="pillars" presStyleCnt="0"/>
      <dgm:spPr/>
    </dgm:pt>
    <dgm:pt modelId="{854538C9-06DB-4990-BAD2-577BA1D19EE0}" type="pres">
      <dgm:prSet presAssocID="{B39415EA-F1D3-4F0E-B7E2-4392EBD992B4}" presName="pillar1" presStyleLbl="node1" presStyleIdx="0" presStyleCnt="2">
        <dgm:presLayoutVars>
          <dgm:bulletEnabled val="1"/>
        </dgm:presLayoutVars>
      </dgm:prSet>
      <dgm:spPr/>
    </dgm:pt>
    <dgm:pt modelId="{E8E691AD-3D19-430B-B364-DB0306304A90}" type="pres">
      <dgm:prSet presAssocID="{6BA20A29-F1AA-4EB2-A8A5-2E707696D2F2}" presName="pillarX" presStyleLbl="node1" presStyleIdx="1" presStyleCnt="2">
        <dgm:presLayoutVars>
          <dgm:bulletEnabled val="1"/>
        </dgm:presLayoutVars>
      </dgm:prSet>
      <dgm:spPr/>
    </dgm:pt>
    <dgm:pt modelId="{7F6ADA47-F800-459E-B773-3D89CBD6B202}" type="pres">
      <dgm:prSet presAssocID="{B39415EA-F1D3-4F0E-B7E2-4392EBD992B4}" presName="base" presStyleLbl="dkBgShp" presStyleIdx="1" presStyleCnt="2"/>
      <dgm:spPr/>
    </dgm:pt>
  </dgm:ptLst>
  <dgm:cxnLst>
    <dgm:cxn modelId="{28173602-A19A-49F9-BA9C-9923259392C2}" srcId="{94FB4939-5C6F-4FEE-8071-9783DB5246A2}" destId="{AC8DE5D7-9106-4153-8A71-54E187500C77}" srcOrd="4" destOrd="0" parTransId="{4509ED4B-23D6-49F5-9FF0-FC1934A9A364}" sibTransId="{168BEA48-ED49-4E1E-85F4-9447D0F988DA}"/>
    <dgm:cxn modelId="{C5FE7104-3428-4893-84E8-481485C08197}" srcId="{94FB4939-5C6F-4FEE-8071-9783DB5246A2}" destId="{520F6027-76D0-4008-B95B-5C5A2B307351}" srcOrd="2" destOrd="0" parTransId="{2D89CE69-2011-4AC5-B79E-D0564201EE0B}" sibTransId="{7E0BD253-E2D1-451E-99BA-380F9088AA28}"/>
    <dgm:cxn modelId="{8586B70E-E58C-4DF1-A99B-D9E1B887E7F1}" type="presOf" srcId="{08DFB06B-ADAC-4358-9F40-054381C62180}" destId="{E8E691AD-3D19-430B-B364-DB0306304A90}" srcOrd="0" destOrd="5" presId="urn:microsoft.com/office/officeart/2005/8/layout/hList3"/>
    <dgm:cxn modelId="{92F98A21-0282-47ED-BEDB-7535248E7E69}" srcId="{94FB4939-5C6F-4FEE-8071-9783DB5246A2}" destId="{3A94216F-77EA-41B1-B79F-4FAE9A8049F0}" srcOrd="1" destOrd="0" parTransId="{AF1C7910-3C88-4C49-A8B4-6662EB0B60BD}" sibTransId="{CB6F953D-897C-446C-8E62-CD4F039FB54D}"/>
    <dgm:cxn modelId="{DBE11A24-75A1-4830-A062-2BDE353CB16D}" srcId="{6BA20A29-F1AA-4EB2-A8A5-2E707696D2F2}" destId="{5BD22EF3-B3BF-4ED3-AE02-7F9170D7781C}" srcOrd="0" destOrd="0" parTransId="{2ED08861-A92B-43FB-B463-E7AE961D1F58}" sibTransId="{C6DDAB27-39D0-4E5D-9B49-54AE77CE324B}"/>
    <dgm:cxn modelId="{33184839-EEFE-48D5-945F-F2AB9554FFD1}" srcId="{94FB4939-5C6F-4FEE-8071-9783DB5246A2}" destId="{65C0B494-D812-440D-9C6E-68C0F3063FDC}" srcOrd="3" destOrd="0" parTransId="{0CC6BA3D-89AD-44BF-96AB-20C61087407D}" sibTransId="{21B73131-D520-433F-9999-6C661EAE5B01}"/>
    <dgm:cxn modelId="{8E7E323D-A097-441A-860E-8497E41EE30D}" srcId="{6BA20A29-F1AA-4EB2-A8A5-2E707696D2F2}" destId="{08DFB06B-ADAC-4358-9F40-054381C62180}" srcOrd="4" destOrd="0" parTransId="{F5C8566B-6F6B-451C-81CD-F2ECC708E68A}" sibTransId="{31516249-DE13-4CEB-8EBE-78B8EFCF5E66}"/>
    <dgm:cxn modelId="{9D9DED5B-579E-4AF7-AA98-DC17F7734613}" type="presOf" srcId="{520F6027-76D0-4008-B95B-5C5A2B307351}" destId="{854538C9-06DB-4990-BAD2-577BA1D19EE0}" srcOrd="0" destOrd="3" presId="urn:microsoft.com/office/officeart/2005/8/layout/hList3"/>
    <dgm:cxn modelId="{3D6E7F49-C778-40E8-849F-83BC7FBC8CF5}" srcId="{6BA20A29-F1AA-4EB2-A8A5-2E707696D2F2}" destId="{E8A088C2-7808-4011-B552-E3FAAE959B0D}" srcOrd="1" destOrd="0" parTransId="{E03D70E8-B704-4B2E-AF52-3907D83C9128}" sibTransId="{2918DBBA-B3C8-4544-8EE2-28224A6C4341}"/>
    <dgm:cxn modelId="{6E29B049-3ADC-48F0-8575-EE3936660041}" type="presOf" srcId="{AC8DE5D7-9106-4153-8A71-54E187500C77}" destId="{854538C9-06DB-4990-BAD2-577BA1D19EE0}" srcOrd="0" destOrd="5" presId="urn:microsoft.com/office/officeart/2005/8/layout/hList3"/>
    <dgm:cxn modelId="{72AD1C6A-DC0D-4C60-B6C1-590723D0D8CB}" type="presOf" srcId="{006F492A-0712-462A-8069-67F848C7F546}" destId="{E8E691AD-3D19-430B-B364-DB0306304A90}" srcOrd="0" destOrd="3" presId="urn:microsoft.com/office/officeart/2005/8/layout/hList3"/>
    <dgm:cxn modelId="{0511FB4D-E95D-4895-A14E-32A6E688F648}" type="presOf" srcId="{2F23514C-EFF0-48D3-8D7A-7A1C551ABFB0}" destId="{E8E691AD-3D19-430B-B364-DB0306304A90}" srcOrd="0" destOrd="4" presId="urn:microsoft.com/office/officeart/2005/8/layout/hList3"/>
    <dgm:cxn modelId="{E3B74D56-2937-4C04-800D-EC490F975D68}" srcId="{B39415EA-F1D3-4F0E-B7E2-4392EBD992B4}" destId="{6BA20A29-F1AA-4EB2-A8A5-2E707696D2F2}" srcOrd="1" destOrd="0" parTransId="{28688D93-53D9-4155-BE29-2A6BB64FE6BC}" sibTransId="{B9329DFF-4D43-48F0-A4FF-09DA05EA5FE7}"/>
    <dgm:cxn modelId="{42CF705A-5BFA-4555-AC8D-3CDA738F1AF4}" srcId="{B39415EA-F1D3-4F0E-B7E2-4392EBD992B4}" destId="{94FB4939-5C6F-4FEE-8071-9783DB5246A2}" srcOrd="0" destOrd="0" parTransId="{D3EB8C52-9D65-4481-9B8B-56EB4D070AD3}" sibTransId="{DA190EC3-5063-4EEA-B979-8912426B2BDD}"/>
    <dgm:cxn modelId="{8398885A-80C7-4554-B82E-4CA511A22AF4}" srcId="{6BA20A29-F1AA-4EB2-A8A5-2E707696D2F2}" destId="{006F492A-0712-462A-8069-67F848C7F546}" srcOrd="2" destOrd="0" parTransId="{A96D39F3-522F-4010-AD3D-5B76F637B21B}" sibTransId="{6F449266-41D6-478E-96CF-D541A09CD5C0}"/>
    <dgm:cxn modelId="{725FA689-7FC2-4836-A8F6-EEC0B7DB46CA}" srcId="{B9C1B932-F4C2-43F6-9EA6-6FEB06F92503}" destId="{B39415EA-F1D3-4F0E-B7E2-4392EBD992B4}" srcOrd="0" destOrd="0" parTransId="{47C4D774-2763-4B23-989D-DD22EE27D018}" sibTransId="{8D7AEB27-D800-4958-9D9E-A9525EC7D0B3}"/>
    <dgm:cxn modelId="{9F32348F-E870-43DA-88E7-6328F80D48D2}" srcId="{94FB4939-5C6F-4FEE-8071-9783DB5246A2}" destId="{7B2AFD22-1768-4F5E-A1DF-C2C9540345F0}" srcOrd="0" destOrd="0" parTransId="{2B89E1F0-670B-4236-807E-A00F877D3E65}" sibTransId="{9AB00EBA-0452-4084-AB37-64609C7627A0}"/>
    <dgm:cxn modelId="{25E62DAD-5A6C-4B7E-9995-6082CAE1148E}" type="presOf" srcId="{5BD22EF3-B3BF-4ED3-AE02-7F9170D7781C}" destId="{E8E691AD-3D19-430B-B364-DB0306304A90}" srcOrd="0" destOrd="1" presId="urn:microsoft.com/office/officeart/2005/8/layout/hList3"/>
    <dgm:cxn modelId="{CC1568AD-C7D0-4A75-9FA4-4D8700FB9985}" type="presOf" srcId="{7B2AFD22-1768-4F5E-A1DF-C2C9540345F0}" destId="{854538C9-06DB-4990-BAD2-577BA1D19EE0}" srcOrd="0" destOrd="1" presId="urn:microsoft.com/office/officeart/2005/8/layout/hList3"/>
    <dgm:cxn modelId="{B2AEDBAF-36BA-4F6C-9290-239C8D890B43}" type="presOf" srcId="{65C0B494-D812-440D-9C6E-68C0F3063FDC}" destId="{854538C9-06DB-4990-BAD2-577BA1D19EE0}" srcOrd="0" destOrd="4" presId="urn:microsoft.com/office/officeart/2005/8/layout/hList3"/>
    <dgm:cxn modelId="{DDE4B6CB-7B5D-442C-9839-6753797B0E42}" type="presOf" srcId="{B39415EA-F1D3-4F0E-B7E2-4392EBD992B4}" destId="{84707EEA-ACEC-4F55-9310-1AA23DA97D9E}" srcOrd="0" destOrd="0" presId="urn:microsoft.com/office/officeart/2005/8/layout/hList3"/>
    <dgm:cxn modelId="{9DEC9CD4-EB5F-429B-87D2-0B24C92E1CF4}" type="presOf" srcId="{E8A088C2-7808-4011-B552-E3FAAE959B0D}" destId="{E8E691AD-3D19-430B-B364-DB0306304A90}" srcOrd="0" destOrd="2" presId="urn:microsoft.com/office/officeart/2005/8/layout/hList3"/>
    <dgm:cxn modelId="{DFBF12D5-B7D5-41E2-8A18-3A896AFB08EC}" srcId="{6BA20A29-F1AA-4EB2-A8A5-2E707696D2F2}" destId="{2F23514C-EFF0-48D3-8D7A-7A1C551ABFB0}" srcOrd="3" destOrd="0" parTransId="{454A7B14-1ECA-451D-92B1-1D8D0D25BE73}" sibTransId="{901D6337-6B81-4084-8364-7A7E27F2DFEE}"/>
    <dgm:cxn modelId="{D1F321E1-2421-4B94-AB80-A3CA0539724E}" type="presOf" srcId="{B9C1B932-F4C2-43F6-9EA6-6FEB06F92503}" destId="{353E99C1-AE6D-48E6-913E-F6B6469EFD1A}" srcOrd="0" destOrd="0" presId="urn:microsoft.com/office/officeart/2005/8/layout/hList3"/>
    <dgm:cxn modelId="{6F3C54E5-BB60-464B-A6F2-662E5FF6855C}" type="presOf" srcId="{94FB4939-5C6F-4FEE-8071-9783DB5246A2}" destId="{854538C9-06DB-4990-BAD2-577BA1D19EE0}" srcOrd="0" destOrd="0" presId="urn:microsoft.com/office/officeart/2005/8/layout/hList3"/>
    <dgm:cxn modelId="{B5BE12EC-E225-47C1-94B4-832660222F0D}" type="presOf" srcId="{3A94216F-77EA-41B1-B79F-4FAE9A8049F0}" destId="{854538C9-06DB-4990-BAD2-577BA1D19EE0}" srcOrd="0" destOrd="2" presId="urn:microsoft.com/office/officeart/2005/8/layout/hList3"/>
    <dgm:cxn modelId="{49F262F6-EAA7-456C-8B85-1A3185F37C80}" type="presOf" srcId="{6BA20A29-F1AA-4EB2-A8A5-2E707696D2F2}" destId="{E8E691AD-3D19-430B-B364-DB0306304A90}" srcOrd="0" destOrd="0" presId="urn:microsoft.com/office/officeart/2005/8/layout/hList3"/>
    <dgm:cxn modelId="{99C9EAE5-D455-4B04-A1E9-44C5E6C1A260}" type="presParOf" srcId="{353E99C1-AE6D-48E6-913E-F6B6469EFD1A}" destId="{84707EEA-ACEC-4F55-9310-1AA23DA97D9E}" srcOrd="0" destOrd="0" presId="urn:microsoft.com/office/officeart/2005/8/layout/hList3"/>
    <dgm:cxn modelId="{54D000BF-1843-4768-9813-322360799393}" type="presParOf" srcId="{353E99C1-AE6D-48E6-913E-F6B6469EFD1A}" destId="{F7B996F9-8946-4370-8276-4F64B11D4FA8}" srcOrd="1" destOrd="0" presId="urn:microsoft.com/office/officeart/2005/8/layout/hList3"/>
    <dgm:cxn modelId="{F6D2872D-A856-42E1-8971-CC1DD51C7D2E}" type="presParOf" srcId="{F7B996F9-8946-4370-8276-4F64B11D4FA8}" destId="{854538C9-06DB-4990-BAD2-577BA1D19EE0}" srcOrd="0" destOrd="0" presId="urn:microsoft.com/office/officeart/2005/8/layout/hList3"/>
    <dgm:cxn modelId="{0B1A1563-4414-4AB0-B146-2CE00E7AC03F}" type="presParOf" srcId="{F7B996F9-8946-4370-8276-4F64B11D4FA8}" destId="{E8E691AD-3D19-430B-B364-DB0306304A90}" srcOrd="1" destOrd="0" presId="urn:microsoft.com/office/officeart/2005/8/layout/hList3"/>
    <dgm:cxn modelId="{BA09996A-9053-4C5B-BB56-E61B36D2621B}" type="presParOf" srcId="{353E99C1-AE6D-48E6-913E-F6B6469EFD1A}" destId="{7F6ADA47-F800-459E-B773-3D89CBD6B20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C1B932-F4C2-43F6-9EA6-6FEB06F92503}" type="doc">
      <dgm:prSet loTypeId="urn:microsoft.com/office/officeart/2005/8/layout/h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39415EA-F1D3-4F0E-B7E2-4392EBD992B4}">
      <dgm:prSet phldrT="[Text]" phldr="0" custT="1"/>
      <dgm:spPr/>
      <dgm:t>
        <a:bodyPr/>
        <a:lstStyle/>
        <a:p>
          <a:r>
            <a:rPr lang="en-US" sz="2800" dirty="0"/>
            <a:t>Term of Expulsion continues into next school year</a:t>
          </a:r>
        </a:p>
      </dgm:t>
    </dgm:pt>
    <dgm:pt modelId="{47C4D774-2763-4B23-989D-DD22EE27D018}" type="parTrans" cxnId="{725FA689-7FC2-4836-A8F6-EEC0B7DB46CA}">
      <dgm:prSet/>
      <dgm:spPr/>
      <dgm:t>
        <a:bodyPr/>
        <a:lstStyle/>
        <a:p>
          <a:endParaRPr lang="en-US"/>
        </a:p>
      </dgm:t>
    </dgm:pt>
    <dgm:pt modelId="{8D7AEB27-D800-4958-9D9E-A9525EC7D0B3}" type="sibTrans" cxnId="{725FA689-7FC2-4836-A8F6-EEC0B7DB46CA}">
      <dgm:prSet/>
      <dgm:spPr/>
      <dgm:t>
        <a:bodyPr/>
        <a:lstStyle/>
        <a:p>
          <a:endParaRPr lang="en-US"/>
        </a:p>
      </dgm:t>
    </dgm:pt>
    <dgm:pt modelId="{94FB4939-5C6F-4FEE-8071-9783DB5246A2}">
      <dgm:prSet phldrT="[Text]" phldr="0"/>
      <dgm:spPr/>
      <dgm:t>
        <a:bodyPr/>
        <a:lstStyle/>
        <a:p>
          <a:r>
            <a:rPr lang="en-US" dirty="0"/>
            <a:t>Current Year Record 1:</a:t>
          </a:r>
        </a:p>
      </dgm:t>
    </dgm:pt>
    <dgm:pt modelId="{D3EB8C52-9D65-4481-9B8B-56EB4D070AD3}" type="parTrans" cxnId="{42CF705A-5BFA-4555-AC8D-3CDA738F1AF4}">
      <dgm:prSet/>
      <dgm:spPr/>
      <dgm:t>
        <a:bodyPr/>
        <a:lstStyle/>
        <a:p>
          <a:endParaRPr lang="en-US"/>
        </a:p>
      </dgm:t>
    </dgm:pt>
    <dgm:pt modelId="{DA190EC3-5063-4EEA-B979-8912426B2BDD}" type="sibTrans" cxnId="{42CF705A-5BFA-4555-AC8D-3CDA738F1AF4}">
      <dgm:prSet/>
      <dgm:spPr/>
      <dgm:t>
        <a:bodyPr/>
        <a:lstStyle/>
        <a:p>
          <a:endParaRPr lang="en-US"/>
        </a:p>
      </dgm:t>
    </dgm:pt>
    <dgm:pt modelId="{6BA20A29-F1AA-4EB2-A8A5-2E707696D2F2}">
      <dgm:prSet phldrT="[Text]" phldr="0"/>
      <dgm:spPr/>
      <dgm:t>
        <a:bodyPr/>
        <a:lstStyle/>
        <a:p>
          <a:r>
            <a:rPr lang="en-US" dirty="0"/>
            <a:t>Current Year Record 2:</a:t>
          </a:r>
        </a:p>
      </dgm:t>
    </dgm:pt>
    <dgm:pt modelId="{28688D93-53D9-4155-BE29-2A6BB64FE6BC}" type="parTrans" cxnId="{E3B74D56-2937-4C04-800D-EC490F975D68}">
      <dgm:prSet/>
      <dgm:spPr/>
      <dgm:t>
        <a:bodyPr/>
        <a:lstStyle/>
        <a:p>
          <a:endParaRPr lang="en-US"/>
        </a:p>
      </dgm:t>
    </dgm:pt>
    <dgm:pt modelId="{B9329DFF-4D43-48F0-A4FF-09DA05EA5FE7}" type="sibTrans" cxnId="{E3B74D56-2937-4C04-800D-EC490F975D68}">
      <dgm:prSet/>
      <dgm:spPr/>
      <dgm:t>
        <a:bodyPr/>
        <a:lstStyle/>
        <a:p>
          <a:endParaRPr lang="en-US"/>
        </a:p>
      </dgm:t>
    </dgm:pt>
    <dgm:pt modelId="{4C3FF434-E0DB-4314-AE69-4837A902B032}">
      <dgm:prSet phldrT="[Text]" phldr="0"/>
      <dgm:spPr/>
      <dgm:t>
        <a:bodyPr/>
        <a:lstStyle/>
        <a:p>
          <a:r>
            <a:rPr lang="en-US" dirty="0"/>
            <a:t>School Exit Type—56</a:t>
          </a:r>
        </a:p>
      </dgm:t>
    </dgm:pt>
    <dgm:pt modelId="{F63A6100-0C7F-4C65-A09A-CE3EFECBE1A6}" type="parTrans" cxnId="{9133044A-81BE-48F8-9970-C3809FA6EF4D}">
      <dgm:prSet/>
      <dgm:spPr/>
      <dgm:t>
        <a:bodyPr/>
        <a:lstStyle/>
        <a:p>
          <a:endParaRPr lang="en-US"/>
        </a:p>
      </dgm:t>
    </dgm:pt>
    <dgm:pt modelId="{8D7CB207-1C03-4912-A268-2E4A22F58011}" type="sibTrans" cxnId="{9133044A-81BE-48F8-9970-C3809FA6EF4D}">
      <dgm:prSet/>
      <dgm:spPr/>
      <dgm:t>
        <a:bodyPr/>
        <a:lstStyle/>
        <a:p>
          <a:endParaRPr lang="en-US"/>
        </a:p>
      </dgm:t>
    </dgm:pt>
    <dgm:pt modelId="{BAEEEF14-CA8F-401D-8913-39B9C2CBE1F7}">
      <dgm:prSet/>
      <dgm:spPr/>
      <dgm:t>
        <a:bodyPr/>
        <a:lstStyle/>
        <a:p>
          <a:r>
            <a:rPr lang="en-US" dirty="0"/>
            <a:t>School Exit Date—</a:t>
          </a:r>
          <a:r>
            <a:rPr lang="en-US" i="1" dirty="0"/>
            <a:t>date expulsion occurred</a:t>
          </a:r>
          <a:endParaRPr lang="en-US" dirty="0"/>
        </a:p>
      </dgm:t>
    </dgm:pt>
    <dgm:pt modelId="{3DBD261B-55CD-40F5-887B-70E45513F9EA}" type="parTrans" cxnId="{679C4EC1-BBCF-491F-A0D5-D33540ECBBEA}">
      <dgm:prSet/>
      <dgm:spPr/>
      <dgm:t>
        <a:bodyPr/>
        <a:lstStyle/>
        <a:p>
          <a:endParaRPr lang="en-US"/>
        </a:p>
      </dgm:t>
    </dgm:pt>
    <dgm:pt modelId="{BC90F7A6-CF0A-400D-B476-55101FCBAC5D}" type="sibTrans" cxnId="{679C4EC1-BBCF-491F-A0D5-D33540ECBBEA}">
      <dgm:prSet/>
      <dgm:spPr/>
      <dgm:t>
        <a:bodyPr/>
        <a:lstStyle/>
        <a:p>
          <a:endParaRPr lang="en-US"/>
        </a:p>
      </dgm:t>
    </dgm:pt>
    <dgm:pt modelId="{8F2C2077-0F33-429A-8980-70E1FDCD0069}">
      <dgm:prSet/>
      <dgm:spPr/>
      <dgm:t>
        <a:bodyPr/>
        <a:lstStyle/>
        <a:p>
          <a:r>
            <a:rPr lang="en-US" dirty="0"/>
            <a:t>Expelled Education—0 (no)</a:t>
          </a:r>
        </a:p>
      </dgm:t>
    </dgm:pt>
    <dgm:pt modelId="{4F0F94A8-EE94-4734-810A-C1C64BC95FCF}" type="parTrans" cxnId="{00355106-A3C7-41EB-8BD7-F3AC8A281C17}">
      <dgm:prSet/>
      <dgm:spPr/>
      <dgm:t>
        <a:bodyPr/>
        <a:lstStyle/>
        <a:p>
          <a:endParaRPr lang="en-US"/>
        </a:p>
      </dgm:t>
    </dgm:pt>
    <dgm:pt modelId="{EFC4FA09-BB4A-4E1A-9EF8-DB4B91A3C2FF}" type="sibTrans" cxnId="{00355106-A3C7-41EB-8BD7-F3AC8A281C17}">
      <dgm:prSet/>
      <dgm:spPr/>
      <dgm:t>
        <a:bodyPr/>
        <a:lstStyle/>
        <a:p>
          <a:endParaRPr lang="en-US"/>
        </a:p>
      </dgm:t>
    </dgm:pt>
    <dgm:pt modelId="{36936BE1-4822-445E-BEA0-7812750F803D}">
      <dgm:prSet/>
      <dgm:spPr/>
      <dgm:t>
        <a:bodyPr/>
        <a:lstStyle/>
        <a:p>
          <a:r>
            <a:rPr lang="en-US" dirty="0"/>
            <a:t>Non-School Program—</a:t>
          </a:r>
          <a:r>
            <a:rPr lang="en-US" i="1" dirty="0"/>
            <a:t>applicable code (usually 00)</a:t>
          </a:r>
        </a:p>
      </dgm:t>
    </dgm:pt>
    <dgm:pt modelId="{8A79AAD7-AAE2-494A-9CE9-33E9351046DB}" type="parTrans" cxnId="{BEE377BC-C512-4EBD-A33E-E33E01C6C495}">
      <dgm:prSet/>
      <dgm:spPr/>
      <dgm:t>
        <a:bodyPr/>
        <a:lstStyle/>
        <a:p>
          <a:endParaRPr lang="en-US"/>
        </a:p>
      </dgm:t>
    </dgm:pt>
    <dgm:pt modelId="{DC714832-153C-4420-9A07-9F5FF481FAB2}" type="sibTrans" cxnId="{BEE377BC-C512-4EBD-A33E-E33E01C6C495}">
      <dgm:prSet/>
      <dgm:spPr/>
      <dgm:t>
        <a:bodyPr/>
        <a:lstStyle/>
        <a:p>
          <a:endParaRPr lang="en-US"/>
        </a:p>
      </dgm:t>
    </dgm:pt>
    <dgm:pt modelId="{A9D5443E-113D-47CE-B2D3-7107D9FDA1FD}">
      <dgm:prSet/>
      <dgm:spPr/>
      <dgm:t>
        <a:bodyPr/>
        <a:lstStyle/>
        <a:p>
          <a:r>
            <a:rPr lang="en-US" dirty="0"/>
            <a:t>School Code—</a:t>
          </a:r>
          <a:r>
            <a:rPr lang="en-US" dirty="0" err="1"/>
            <a:t>xxxx</a:t>
          </a:r>
          <a:r>
            <a:rPr lang="en-US" dirty="0"/>
            <a:t> </a:t>
          </a:r>
        </a:p>
      </dgm:t>
    </dgm:pt>
    <dgm:pt modelId="{EDCA7946-D67B-427F-8F25-F12AB7A3FB0C}" type="parTrans" cxnId="{F173D9B2-128F-4E6E-BF1C-03ECFBF98D0F}">
      <dgm:prSet/>
      <dgm:spPr/>
      <dgm:t>
        <a:bodyPr/>
        <a:lstStyle/>
        <a:p>
          <a:endParaRPr lang="en-US"/>
        </a:p>
      </dgm:t>
    </dgm:pt>
    <dgm:pt modelId="{BA570014-DE41-4CE0-9102-8B80F14FC722}" type="sibTrans" cxnId="{F173D9B2-128F-4E6E-BF1C-03ECFBF98D0F}">
      <dgm:prSet/>
      <dgm:spPr/>
      <dgm:t>
        <a:bodyPr/>
        <a:lstStyle/>
        <a:p>
          <a:endParaRPr lang="en-US"/>
        </a:p>
      </dgm:t>
    </dgm:pt>
    <dgm:pt modelId="{F99E02DF-57AC-405D-AD90-0E45032C745F}">
      <dgm:prSet phldrT="[Text]" phldr="0"/>
      <dgm:spPr/>
      <dgm:t>
        <a:bodyPr/>
        <a:lstStyle/>
        <a:p>
          <a:r>
            <a:rPr lang="en-US" dirty="0"/>
            <a:t>School Entry Type—56</a:t>
          </a:r>
        </a:p>
      </dgm:t>
    </dgm:pt>
    <dgm:pt modelId="{184463FC-B28D-45EC-947B-E184416B57F1}" type="parTrans" cxnId="{4C3AFEC6-3CE1-4B51-91BF-BFE7E2FA1643}">
      <dgm:prSet/>
      <dgm:spPr/>
      <dgm:t>
        <a:bodyPr/>
        <a:lstStyle/>
        <a:p>
          <a:endParaRPr lang="en-US"/>
        </a:p>
      </dgm:t>
    </dgm:pt>
    <dgm:pt modelId="{AE7BBE58-6266-46E0-8527-414E04825AF8}" type="sibTrans" cxnId="{4C3AFEC6-3CE1-4B51-91BF-BFE7E2FA1643}">
      <dgm:prSet/>
      <dgm:spPr/>
      <dgm:t>
        <a:bodyPr/>
        <a:lstStyle/>
        <a:p>
          <a:endParaRPr lang="en-US"/>
        </a:p>
      </dgm:t>
    </dgm:pt>
    <dgm:pt modelId="{1BF1987A-B602-4A9F-BC07-6D4E4BDE04E2}">
      <dgm:prSet phldrT="[Text]" phldr="0"/>
      <dgm:spPr/>
      <dgm:t>
        <a:bodyPr/>
        <a:lstStyle/>
        <a:p>
          <a:r>
            <a:rPr lang="en-US" dirty="0"/>
            <a:t>School Entry Date—</a:t>
          </a:r>
          <a:r>
            <a:rPr lang="en-US" i="1" dirty="0"/>
            <a:t>date services began</a:t>
          </a:r>
          <a:endParaRPr lang="en-US" dirty="0"/>
        </a:p>
      </dgm:t>
    </dgm:pt>
    <dgm:pt modelId="{BE6CC317-D84C-457F-83D2-DB3E2559B064}" type="parTrans" cxnId="{65EAC29C-5802-4BE6-A3DD-C58DBACDB487}">
      <dgm:prSet/>
      <dgm:spPr/>
      <dgm:t>
        <a:bodyPr/>
        <a:lstStyle/>
        <a:p>
          <a:endParaRPr lang="en-US"/>
        </a:p>
      </dgm:t>
    </dgm:pt>
    <dgm:pt modelId="{18DDFE44-7A80-4420-BA6A-F8E634CBDD51}" type="sibTrans" cxnId="{65EAC29C-5802-4BE6-A3DD-C58DBACDB487}">
      <dgm:prSet/>
      <dgm:spPr/>
      <dgm:t>
        <a:bodyPr/>
        <a:lstStyle/>
        <a:p>
          <a:endParaRPr lang="en-US"/>
        </a:p>
      </dgm:t>
    </dgm:pt>
    <dgm:pt modelId="{0980D99C-9DA5-49BC-992C-CDCA5922CE9E}">
      <dgm:prSet phldrT="[Text]" phldr="0"/>
      <dgm:spPr/>
      <dgm:t>
        <a:bodyPr/>
        <a:lstStyle/>
        <a:p>
          <a:r>
            <a:rPr lang="en-US" dirty="0"/>
            <a:t>Expelled Education—1 (yes)</a:t>
          </a:r>
        </a:p>
      </dgm:t>
    </dgm:pt>
    <dgm:pt modelId="{DFB2B913-3098-4DA2-8A1A-E0B38F1E35BF}" type="parTrans" cxnId="{868A453A-0C4D-4232-A3D9-EAB2547DEE8F}">
      <dgm:prSet/>
      <dgm:spPr/>
      <dgm:t>
        <a:bodyPr/>
        <a:lstStyle/>
        <a:p>
          <a:endParaRPr lang="en-US"/>
        </a:p>
      </dgm:t>
    </dgm:pt>
    <dgm:pt modelId="{9C494536-FD9D-40FA-8392-32BEBB0D0526}" type="sibTrans" cxnId="{868A453A-0C4D-4232-A3D9-EAB2547DEE8F}">
      <dgm:prSet/>
      <dgm:spPr/>
      <dgm:t>
        <a:bodyPr/>
        <a:lstStyle/>
        <a:p>
          <a:endParaRPr lang="en-US"/>
        </a:p>
      </dgm:t>
    </dgm:pt>
    <dgm:pt modelId="{4DE4A35F-7795-4855-98EB-5DF5458CB155}">
      <dgm:prSet phldrT="[Text]" phldr="0"/>
      <dgm:spPr/>
      <dgm:t>
        <a:bodyPr/>
        <a:lstStyle/>
        <a:p>
          <a:r>
            <a:rPr lang="en-US" dirty="0"/>
            <a:t>Non-School Program—usually 01, 02, or 04</a:t>
          </a:r>
        </a:p>
      </dgm:t>
    </dgm:pt>
    <dgm:pt modelId="{557A52AD-468A-4449-98CA-5ADC75BBDF80}" type="parTrans" cxnId="{A7E31753-83D9-4B77-95B6-B34AAF25467B}">
      <dgm:prSet/>
      <dgm:spPr/>
      <dgm:t>
        <a:bodyPr/>
        <a:lstStyle/>
        <a:p>
          <a:endParaRPr lang="en-US"/>
        </a:p>
      </dgm:t>
    </dgm:pt>
    <dgm:pt modelId="{42366223-096D-4E1F-9619-1EA60C89F92B}" type="sibTrans" cxnId="{A7E31753-83D9-4B77-95B6-B34AAF25467B}">
      <dgm:prSet/>
      <dgm:spPr/>
      <dgm:t>
        <a:bodyPr/>
        <a:lstStyle/>
        <a:p>
          <a:endParaRPr lang="en-US"/>
        </a:p>
      </dgm:t>
    </dgm:pt>
    <dgm:pt modelId="{82733A84-6AFC-4CFA-9F87-EA18BCF30FA4}">
      <dgm:prSet phldrT="[Text]" phldr="0"/>
      <dgm:spPr/>
      <dgm:t>
        <a:bodyPr/>
        <a:lstStyle/>
        <a:p>
          <a:r>
            <a:rPr lang="en-US" dirty="0"/>
            <a:t>School Code—</a:t>
          </a:r>
          <a:r>
            <a:rPr lang="en-US" dirty="0" err="1"/>
            <a:t>xxxx</a:t>
          </a:r>
          <a:endParaRPr lang="en-US" dirty="0"/>
        </a:p>
      </dgm:t>
    </dgm:pt>
    <dgm:pt modelId="{D63A8DA8-85FF-49F6-906A-9185E2573941}" type="parTrans" cxnId="{C5925572-75E2-4461-BAD1-87B159BA6BF4}">
      <dgm:prSet/>
      <dgm:spPr/>
      <dgm:t>
        <a:bodyPr/>
        <a:lstStyle/>
        <a:p>
          <a:endParaRPr lang="en-US"/>
        </a:p>
      </dgm:t>
    </dgm:pt>
    <dgm:pt modelId="{888DC900-E229-4E0A-BA06-4DEB5AD0D2B7}" type="sibTrans" cxnId="{C5925572-75E2-4461-BAD1-87B159BA6BF4}">
      <dgm:prSet/>
      <dgm:spPr/>
      <dgm:t>
        <a:bodyPr/>
        <a:lstStyle/>
        <a:p>
          <a:endParaRPr lang="en-US"/>
        </a:p>
      </dgm:t>
    </dgm:pt>
    <dgm:pt modelId="{60AF4983-247F-4846-A187-3B42AC990E0E}">
      <dgm:prSet phldrT="[Text]" phldr="0"/>
      <dgm:spPr/>
      <dgm:t>
        <a:bodyPr/>
        <a:lstStyle/>
        <a:p>
          <a:r>
            <a:rPr lang="en-US" dirty="0"/>
            <a:t>Next Year Record 1:</a:t>
          </a:r>
        </a:p>
      </dgm:t>
    </dgm:pt>
    <dgm:pt modelId="{B6AD665B-86AF-4DE7-A64F-D2D7E705D4D3}" type="parTrans" cxnId="{4A008C5E-44E0-4673-9466-C9433202C32A}">
      <dgm:prSet/>
      <dgm:spPr/>
      <dgm:t>
        <a:bodyPr/>
        <a:lstStyle/>
        <a:p>
          <a:endParaRPr lang="en-US"/>
        </a:p>
      </dgm:t>
    </dgm:pt>
    <dgm:pt modelId="{EB882744-5C9A-43AF-889E-64BE15C9F58D}" type="sibTrans" cxnId="{4A008C5E-44E0-4673-9466-C9433202C32A}">
      <dgm:prSet/>
      <dgm:spPr/>
      <dgm:t>
        <a:bodyPr/>
        <a:lstStyle/>
        <a:p>
          <a:endParaRPr lang="en-US"/>
        </a:p>
      </dgm:t>
    </dgm:pt>
    <dgm:pt modelId="{912BFCB4-3834-4631-8DDF-526A57B985A1}">
      <dgm:prSet phldrT="[Text]" phldr="0"/>
      <dgm:spPr/>
      <dgm:t>
        <a:bodyPr/>
        <a:lstStyle/>
        <a:p>
          <a:r>
            <a:rPr lang="en-US" dirty="0"/>
            <a:t>School Entry Type—02 or 11</a:t>
          </a:r>
        </a:p>
      </dgm:t>
    </dgm:pt>
    <dgm:pt modelId="{DFFE3058-F7C0-4F14-B79B-0263F588C522}" type="parTrans" cxnId="{4708F735-C7E7-4EDD-8444-F91B6D9D054B}">
      <dgm:prSet/>
      <dgm:spPr/>
      <dgm:t>
        <a:bodyPr/>
        <a:lstStyle/>
        <a:p>
          <a:endParaRPr lang="en-US"/>
        </a:p>
      </dgm:t>
    </dgm:pt>
    <dgm:pt modelId="{AA1BBB8E-40B6-47CC-8B97-358CAD09F77E}" type="sibTrans" cxnId="{4708F735-C7E7-4EDD-8444-F91B6D9D054B}">
      <dgm:prSet/>
      <dgm:spPr/>
      <dgm:t>
        <a:bodyPr/>
        <a:lstStyle/>
        <a:p>
          <a:endParaRPr lang="en-US"/>
        </a:p>
      </dgm:t>
    </dgm:pt>
    <dgm:pt modelId="{C450E3CF-92CF-4A86-B65F-6F450E45DAC0}">
      <dgm:prSet phldrT="[Text]" phldr="0"/>
      <dgm:spPr/>
      <dgm:t>
        <a:bodyPr/>
        <a:lstStyle/>
        <a:p>
          <a:r>
            <a:rPr lang="en-US" dirty="0"/>
            <a:t>School Entry Date—</a:t>
          </a:r>
          <a:r>
            <a:rPr lang="en-US" i="1" dirty="0"/>
            <a:t>first day of school</a:t>
          </a:r>
          <a:endParaRPr lang="en-US" dirty="0"/>
        </a:p>
      </dgm:t>
    </dgm:pt>
    <dgm:pt modelId="{D5700B38-8441-4675-BE97-845DC8520C2A}" type="parTrans" cxnId="{9002813C-0272-47CA-A051-809F521911F2}">
      <dgm:prSet/>
      <dgm:spPr/>
      <dgm:t>
        <a:bodyPr/>
        <a:lstStyle/>
        <a:p>
          <a:endParaRPr lang="en-US"/>
        </a:p>
      </dgm:t>
    </dgm:pt>
    <dgm:pt modelId="{3DDD1C16-9452-4E68-B079-BD7049EC131A}" type="sibTrans" cxnId="{9002813C-0272-47CA-A051-809F521911F2}">
      <dgm:prSet/>
      <dgm:spPr/>
      <dgm:t>
        <a:bodyPr/>
        <a:lstStyle/>
        <a:p>
          <a:endParaRPr lang="en-US"/>
        </a:p>
      </dgm:t>
    </dgm:pt>
    <dgm:pt modelId="{47118D52-863A-40CF-BA38-5EA79564465D}">
      <dgm:prSet phldrT="[Text]" phldr="0"/>
      <dgm:spPr/>
      <dgm:t>
        <a:bodyPr/>
        <a:lstStyle/>
        <a:p>
          <a:r>
            <a:rPr lang="en-US" dirty="0"/>
            <a:t>School Exit Type—00</a:t>
          </a:r>
        </a:p>
      </dgm:t>
    </dgm:pt>
    <dgm:pt modelId="{83E7A237-4AD0-401D-B804-FD6951C0C7B4}" type="parTrans" cxnId="{8BF3F2B8-CD07-4964-99C8-65C483976234}">
      <dgm:prSet/>
      <dgm:spPr/>
      <dgm:t>
        <a:bodyPr/>
        <a:lstStyle/>
        <a:p>
          <a:endParaRPr lang="en-US"/>
        </a:p>
      </dgm:t>
    </dgm:pt>
    <dgm:pt modelId="{48141639-2079-4CFF-B408-5DF39FF156E5}" type="sibTrans" cxnId="{8BF3F2B8-CD07-4964-99C8-65C483976234}">
      <dgm:prSet/>
      <dgm:spPr/>
      <dgm:t>
        <a:bodyPr/>
        <a:lstStyle/>
        <a:p>
          <a:endParaRPr lang="en-US"/>
        </a:p>
      </dgm:t>
    </dgm:pt>
    <dgm:pt modelId="{1303DEFC-E206-4D5F-BD3F-4908EC936C7A}">
      <dgm:prSet phldrT="[Text]" phldr="0"/>
      <dgm:spPr/>
      <dgm:t>
        <a:bodyPr/>
        <a:lstStyle/>
        <a:p>
          <a:r>
            <a:rPr lang="en-US" dirty="0"/>
            <a:t>School Exit Date—</a:t>
          </a:r>
          <a:r>
            <a:rPr lang="en-US" i="0" dirty="0"/>
            <a:t>00000000</a:t>
          </a:r>
          <a:r>
            <a:rPr lang="en-US" i="1" dirty="0"/>
            <a:t> </a:t>
          </a:r>
          <a:endParaRPr lang="en-US" dirty="0"/>
        </a:p>
      </dgm:t>
    </dgm:pt>
    <dgm:pt modelId="{E3D28E8A-7404-4C16-8F93-D2A6C1F4D888}" type="parTrans" cxnId="{0AA34BA7-6FFA-4A38-A8E8-F2159C50741F}">
      <dgm:prSet/>
      <dgm:spPr/>
      <dgm:t>
        <a:bodyPr/>
        <a:lstStyle/>
        <a:p>
          <a:endParaRPr lang="en-US"/>
        </a:p>
      </dgm:t>
    </dgm:pt>
    <dgm:pt modelId="{19005018-FA0D-49D2-B98C-7495F8099FDA}" type="sibTrans" cxnId="{0AA34BA7-6FFA-4A38-A8E8-F2159C50741F}">
      <dgm:prSet/>
      <dgm:spPr/>
      <dgm:t>
        <a:bodyPr/>
        <a:lstStyle/>
        <a:p>
          <a:endParaRPr lang="en-US"/>
        </a:p>
      </dgm:t>
    </dgm:pt>
    <dgm:pt modelId="{D9A8E821-EDD5-4697-BA0D-736E174F3E24}">
      <dgm:prSet phldrT="[Text]" phldr="0"/>
      <dgm:spPr/>
      <dgm:t>
        <a:bodyPr/>
        <a:lstStyle/>
        <a:p>
          <a:r>
            <a:rPr lang="en-US" dirty="0"/>
            <a:t>Expelled Education—1 (yes)</a:t>
          </a:r>
        </a:p>
      </dgm:t>
    </dgm:pt>
    <dgm:pt modelId="{29FA9D6D-BE04-4B90-8B32-A38E797851E1}" type="parTrans" cxnId="{DF68781A-A3C9-4168-8B8C-E3CE4DF3C457}">
      <dgm:prSet/>
      <dgm:spPr/>
      <dgm:t>
        <a:bodyPr/>
        <a:lstStyle/>
        <a:p>
          <a:endParaRPr lang="en-US"/>
        </a:p>
      </dgm:t>
    </dgm:pt>
    <dgm:pt modelId="{F91FCAC3-811A-4043-AFCD-223939FFAAC2}" type="sibTrans" cxnId="{DF68781A-A3C9-4168-8B8C-E3CE4DF3C457}">
      <dgm:prSet/>
      <dgm:spPr/>
      <dgm:t>
        <a:bodyPr/>
        <a:lstStyle/>
        <a:p>
          <a:endParaRPr lang="en-US"/>
        </a:p>
      </dgm:t>
    </dgm:pt>
    <dgm:pt modelId="{D2026622-FE7C-428E-8A0B-910D3DE34290}">
      <dgm:prSet phldrT="[Text]" phldr="0"/>
      <dgm:spPr/>
      <dgm:t>
        <a:bodyPr/>
        <a:lstStyle/>
        <a:p>
          <a:r>
            <a:rPr lang="en-US" dirty="0"/>
            <a:t>Non-School Program—usually 01, 02, or 04</a:t>
          </a:r>
        </a:p>
      </dgm:t>
    </dgm:pt>
    <dgm:pt modelId="{9496EDE4-4D31-4CAF-9106-1A565C896E51}" type="parTrans" cxnId="{872A9732-981A-4503-A26E-45514FBE521E}">
      <dgm:prSet/>
      <dgm:spPr/>
      <dgm:t>
        <a:bodyPr/>
        <a:lstStyle/>
        <a:p>
          <a:endParaRPr lang="en-US"/>
        </a:p>
      </dgm:t>
    </dgm:pt>
    <dgm:pt modelId="{81D548AB-0BC6-494D-AC48-7DE01BFB2415}" type="sibTrans" cxnId="{872A9732-981A-4503-A26E-45514FBE521E}">
      <dgm:prSet/>
      <dgm:spPr/>
      <dgm:t>
        <a:bodyPr/>
        <a:lstStyle/>
        <a:p>
          <a:endParaRPr lang="en-US"/>
        </a:p>
      </dgm:t>
    </dgm:pt>
    <dgm:pt modelId="{8B031294-F433-4F19-B53E-A55D8FBCEDBE}">
      <dgm:prSet phldrT="[Text]" phldr="0"/>
      <dgm:spPr/>
      <dgm:t>
        <a:bodyPr/>
        <a:lstStyle/>
        <a:p>
          <a:r>
            <a:rPr lang="en-US" dirty="0"/>
            <a:t>School Code—</a:t>
          </a:r>
          <a:r>
            <a:rPr lang="en-US" dirty="0" err="1"/>
            <a:t>xxxx</a:t>
          </a:r>
          <a:r>
            <a:rPr lang="en-US" dirty="0"/>
            <a:t> </a:t>
          </a:r>
        </a:p>
      </dgm:t>
    </dgm:pt>
    <dgm:pt modelId="{00515ED7-EB86-4CFC-BC06-44FDDC0EBC01}" type="parTrans" cxnId="{F8209450-F67B-4144-A746-523927E15DB4}">
      <dgm:prSet/>
      <dgm:spPr/>
      <dgm:t>
        <a:bodyPr/>
        <a:lstStyle/>
        <a:p>
          <a:endParaRPr lang="en-US"/>
        </a:p>
      </dgm:t>
    </dgm:pt>
    <dgm:pt modelId="{43792B0C-1EB3-4794-ADE7-E8C7ABF707ED}" type="sibTrans" cxnId="{F8209450-F67B-4144-A746-523927E15DB4}">
      <dgm:prSet/>
      <dgm:spPr/>
      <dgm:t>
        <a:bodyPr/>
        <a:lstStyle/>
        <a:p>
          <a:endParaRPr lang="en-US"/>
        </a:p>
      </dgm:t>
    </dgm:pt>
    <dgm:pt modelId="{353E99C1-AE6D-48E6-913E-F6B6469EFD1A}" type="pres">
      <dgm:prSet presAssocID="{B9C1B932-F4C2-43F6-9EA6-6FEB06F92503}" presName="composite" presStyleCnt="0">
        <dgm:presLayoutVars>
          <dgm:chMax val="1"/>
          <dgm:dir/>
          <dgm:resizeHandles val="exact"/>
        </dgm:presLayoutVars>
      </dgm:prSet>
      <dgm:spPr/>
    </dgm:pt>
    <dgm:pt modelId="{84707EEA-ACEC-4F55-9310-1AA23DA97D9E}" type="pres">
      <dgm:prSet presAssocID="{B39415EA-F1D3-4F0E-B7E2-4392EBD992B4}" presName="roof" presStyleLbl="dkBgShp" presStyleIdx="0" presStyleCnt="2"/>
      <dgm:spPr/>
    </dgm:pt>
    <dgm:pt modelId="{F7B996F9-8946-4370-8276-4F64B11D4FA8}" type="pres">
      <dgm:prSet presAssocID="{B39415EA-F1D3-4F0E-B7E2-4392EBD992B4}" presName="pillars" presStyleCnt="0"/>
      <dgm:spPr/>
    </dgm:pt>
    <dgm:pt modelId="{854538C9-06DB-4990-BAD2-577BA1D19EE0}" type="pres">
      <dgm:prSet presAssocID="{B39415EA-F1D3-4F0E-B7E2-4392EBD992B4}" presName="pillar1" presStyleLbl="node1" presStyleIdx="0" presStyleCnt="3">
        <dgm:presLayoutVars>
          <dgm:bulletEnabled val="1"/>
        </dgm:presLayoutVars>
      </dgm:prSet>
      <dgm:spPr/>
    </dgm:pt>
    <dgm:pt modelId="{E8E691AD-3D19-430B-B364-DB0306304A90}" type="pres">
      <dgm:prSet presAssocID="{6BA20A29-F1AA-4EB2-A8A5-2E707696D2F2}" presName="pillarX" presStyleLbl="node1" presStyleIdx="1" presStyleCnt="3">
        <dgm:presLayoutVars>
          <dgm:bulletEnabled val="1"/>
        </dgm:presLayoutVars>
      </dgm:prSet>
      <dgm:spPr/>
    </dgm:pt>
    <dgm:pt modelId="{A80CC383-3928-49F5-95E8-274FAC8572FB}" type="pres">
      <dgm:prSet presAssocID="{60AF4983-247F-4846-A187-3B42AC990E0E}" presName="pillarX" presStyleLbl="node1" presStyleIdx="2" presStyleCnt="3">
        <dgm:presLayoutVars>
          <dgm:bulletEnabled val="1"/>
        </dgm:presLayoutVars>
      </dgm:prSet>
      <dgm:spPr/>
    </dgm:pt>
    <dgm:pt modelId="{7F6ADA47-F800-459E-B773-3D89CBD6B202}" type="pres">
      <dgm:prSet presAssocID="{B39415EA-F1D3-4F0E-B7E2-4392EBD992B4}" presName="base" presStyleLbl="dkBgShp" presStyleIdx="1" presStyleCnt="2"/>
      <dgm:spPr/>
    </dgm:pt>
  </dgm:ptLst>
  <dgm:cxnLst>
    <dgm:cxn modelId="{00355106-A3C7-41EB-8BD7-F3AC8A281C17}" srcId="{94FB4939-5C6F-4FEE-8071-9783DB5246A2}" destId="{8F2C2077-0F33-429A-8980-70E1FDCD0069}" srcOrd="2" destOrd="0" parTransId="{4F0F94A8-EE94-4734-810A-C1C64BC95FCF}" sibTransId="{EFC4FA09-BB4A-4E1A-9EF8-DB4B91A3C2FF}"/>
    <dgm:cxn modelId="{2FE75014-034A-43AB-BFF1-180B80820165}" type="presOf" srcId="{F99E02DF-57AC-405D-AD90-0E45032C745F}" destId="{E8E691AD-3D19-430B-B364-DB0306304A90}" srcOrd="0" destOrd="1" presId="urn:microsoft.com/office/officeart/2005/8/layout/hList3"/>
    <dgm:cxn modelId="{0F150015-44C9-4AAB-BD81-B09D97625C80}" type="presOf" srcId="{B39415EA-F1D3-4F0E-B7E2-4392EBD992B4}" destId="{84707EEA-ACEC-4F55-9310-1AA23DA97D9E}" srcOrd="0" destOrd="0" presId="urn:microsoft.com/office/officeart/2005/8/layout/hList3"/>
    <dgm:cxn modelId="{09FFFE17-DDA2-4003-915E-E5169AEC8F17}" type="presOf" srcId="{4C3FF434-E0DB-4314-AE69-4837A902B032}" destId="{854538C9-06DB-4990-BAD2-577BA1D19EE0}" srcOrd="0" destOrd="1" presId="urn:microsoft.com/office/officeart/2005/8/layout/hList3"/>
    <dgm:cxn modelId="{DF68781A-A3C9-4168-8B8C-E3CE4DF3C457}" srcId="{60AF4983-247F-4846-A187-3B42AC990E0E}" destId="{D9A8E821-EDD5-4697-BA0D-736E174F3E24}" srcOrd="2" destOrd="0" parTransId="{29FA9D6D-BE04-4B90-8B32-A38E797851E1}" sibTransId="{F91FCAC3-811A-4043-AFCD-223939FFAAC2}"/>
    <dgm:cxn modelId="{872A9732-981A-4503-A26E-45514FBE521E}" srcId="{60AF4983-247F-4846-A187-3B42AC990E0E}" destId="{D2026622-FE7C-428E-8A0B-910D3DE34290}" srcOrd="3" destOrd="0" parTransId="{9496EDE4-4D31-4CAF-9106-1A565C896E51}" sibTransId="{81D548AB-0BC6-494D-AC48-7DE01BFB2415}"/>
    <dgm:cxn modelId="{71F3B735-C0B2-453B-AE60-87AF6007B39A}" type="presOf" srcId="{D9A8E821-EDD5-4697-BA0D-736E174F3E24}" destId="{A80CC383-3928-49F5-95E8-274FAC8572FB}" srcOrd="0" destOrd="3" presId="urn:microsoft.com/office/officeart/2005/8/layout/hList3"/>
    <dgm:cxn modelId="{4708F735-C7E7-4EDD-8444-F91B6D9D054B}" srcId="{60AF4983-247F-4846-A187-3B42AC990E0E}" destId="{912BFCB4-3834-4631-8DDF-526A57B985A1}" srcOrd="0" destOrd="0" parTransId="{DFFE3058-F7C0-4F14-B79B-0263F588C522}" sibTransId="{AA1BBB8E-40B6-47CC-8B97-358CAD09F77E}"/>
    <dgm:cxn modelId="{868A453A-0C4D-4232-A3D9-EAB2547DEE8F}" srcId="{6BA20A29-F1AA-4EB2-A8A5-2E707696D2F2}" destId="{0980D99C-9DA5-49BC-992C-CDCA5922CE9E}" srcOrd="2" destOrd="0" parTransId="{DFB2B913-3098-4DA2-8A1A-E0B38F1E35BF}" sibTransId="{9C494536-FD9D-40FA-8392-32BEBB0D0526}"/>
    <dgm:cxn modelId="{9002813C-0272-47CA-A051-809F521911F2}" srcId="{60AF4983-247F-4846-A187-3B42AC990E0E}" destId="{C450E3CF-92CF-4A86-B65F-6F450E45DAC0}" srcOrd="1" destOrd="0" parTransId="{D5700B38-8441-4675-BE97-845DC8520C2A}" sibTransId="{3DDD1C16-9452-4E68-B079-BD7049EC131A}"/>
    <dgm:cxn modelId="{4E140E3E-A02D-45E3-9691-86DBDFB33C6C}" type="presOf" srcId="{A9D5443E-113D-47CE-B2D3-7107D9FDA1FD}" destId="{854538C9-06DB-4990-BAD2-577BA1D19EE0}" srcOrd="0" destOrd="5" presId="urn:microsoft.com/office/officeart/2005/8/layout/hList3"/>
    <dgm:cxn modelId="{4A008C5E-44E0-4673-9466-C9433202C32A}" srcId="{B39415EA-F1D3-4F0E-B7E2-4392EBD992B4}" destId="{60AF4983-247F-4846-A187-3B42AC990E0E}" srcOrd="2" destOrd="0" parTransId="{B6AD665B-86AF-4DE7-A64F-D2D7E705D4D3}" sibTransId="{EB882744-5C9A-43AF-889E-64BE15C9F58D}"/>
    <dgm:cxn modelId="{82211746-7FB9-4E55-AC38-5BCBC83EE38F}" type="presOf" srcId="{36936BE1-4822-445E-BEA0-7812750F803D}" destId="{854538C9-06DB-4990-BAD2-577BA1D19EE0}" srcOrd="0" destOrd="4" presId="urn:microsoft.com/office/officeart/2005/8/layout/hList3"/>
    <dgm:cxn modelId="{9133044A-81BE-48F8-9970-C3809FA6EF4D}" srcId="{94FB4939-5C6F-4FEE-8071-9783DB5246A2}" destId="{4C3FF434-E0DB-4314-AE69-4837A902B032}" srcOrd="0" destOrd="0" parTransId="{F63A6100-0C7F-4C65-A09A-CE3EFECBE1A6}" sibTransId="{8D7CB207-1C03-4912-A268-2E4A22F58011}"/>
    <dgm:cxn modelId="{F8209450-F67B-4144-A746-523927E15DB4}" srcId="{60AF4983-247F-4846-A187-3B42AC990E0E}" destId="{8B031294-F433-4F19-B53E-A55D8FBCEDBE}" srcOrd="4" destOrd="0" parTransId="{00515ED7-EB86-4CFC-BC06-44FDDC0EBC01}" sibTransId="{43792B0C-1EB3-4794-ADE7-E8C7ABF707ED}"/>
    <dgm:cxn modelId="{BC71B251-8505-4E08-82A7-8021EA7B6405}" type="presOf" srcId="{1BF1987A-B602-4A9F-BC07-6D4E4BDE04E2}" destId="{E8E691AD-3D19-430B-B364-DB0306304A90}" srcOrd="0" destOrd="2" presId="urn:microsoft.com/office/officeart/2005/8/layout/hList3"/>
    <dgm:cxn modelId="{C5925572-75E2-4461-BAD1-87B159BA6BF4}" srcId="{6BA20A29-F1AA-4EB2-A8A5-2E707696D2F2}" destId="{82733A84-6AFC-4CFA-9F87-EA18BCF30FA4}" srcOrd="4" destOrd="0" parTransId="{D63A8DA8-85FF-49F6-906A-9185E2573941}" sibTransId="{888DC900-E229-4E0A-BA06-4DEB5AD0D2B7}"/>
    <dgm:cxn modelId="{A7E31753-83D9-4B77-95B6-B34AAF25467B}" srcId="{6BA20A29-F1AA-4EB2-A8A5-2E707696D2F2}" destId="{4DE4A35F-7795-4855-98EB-5DF5458CB155}" srcOrd="3" destOrd="0" parTransId="{557A52AD-468A-4449-98CA-5ADC75BBDF80}" sibTransId="{42366223-096D-4E1F-9619-1EA60C89F92B}"/>
    <dgm:cxn modelId="{F1B81974-078D-4A16-90AB-4C2C0DFCBFB4}" type="presOf" srcId="{8F2C2077-0F33-429A-8980-70E1FDCD0069}" destId="{854538C9-06DB-4990-BAD2-577BA1D19EE0}" srcOrd="0" destOrd="3" presId="urn:microsoft.com/office/officeart/2005/8/layout/hList3"/>
    <dgm:cxn modelId="{E3B74D56-2937-4C04-800D-EC490F975D68}" srcId="{B39415EA-F1D3-4F0E-B7E2-4392EBD992B4}" destId="{6BA20A29-F1AA-4EB2-A8A5-2E707696D2F2}" srcOrd="1" destOrd="0" parTransId="{28688D93-53D9-4155-BE29-2A6BB64FE6BC}" sibTransId="{B9329DFF-4D43-48F0-A4FF-09DA05EA5FE7}"/>
    <dgm:cxn modelId="{42CF705A-5BFA-4555-AC8D-3CDA738F1AF4}" srcId="{B39415EA-F1D3-4F0E-B7E2-4392EBD992B4}" destId="{94FB4939-5C6F-4FEE-8071-9783DB5246A2}" srcOrd="0" destOrd="0" parTransId="{D3EB8C52-9D65-4481-9B8B-56EB4D070AD3}" sibTransId="{DA190EC3-5063-4EEA-B979-8912426B2BDD}"/>
    <dgm:cxn modelId="{5C54A67E-F3C3-474C-BDE7-B2C4B814079C}" type="presOf" srcId="{6BA20A29-F1AA-4EB2-A8A5-2E707696D2F2}" destId="{E8E691AD-3D19-430B-B364-DB0306304A90}" srcOrd="0" destOrd="0" presId="urn:microsoft.com/office/officeart/2005/8/layout/hList3"/>
    <dgm:cxn modelId="{F4159883-C66B-4309-86CD-A3EC762C6EF4}" type="presOf" srcId="{60AF4983-247F-4846-A187-3B42AC990E0E}" destId="{A80CC383-3928-49F5-95E8-274FAC8572FB}" srcOrd="0" destOrd="0" presId="urn:microsoft.com/office/officeart/2005/8/layout/hList3"/>
    <dgm:cxn modelId="{725FA689-7FC2-4836-A8F6-EEC0B7DB46CA}" srcId="{B9C1B932-F4C2-43F6-9EA6-6FEB06F92503}" destId="{B39415EA-F1D3-4F0E-B7E2-4392EBD992B4}" srcOrd="0" destOrd="0" parTransId="{47C4D774-2763-4B23-989D-DD22EE27D018}" sibTransId="{8D7AEB27-D800-4958-9D9E-A9525EC7D0B3}"/>
    <dgm:cxn modelId="{22B6AE8B-860F-44D6-B831-9C01C0FFBD0F}" type="presOf" srcId="{912BFCB4-3834-4631-8DDF-526A57B985A1}" destId="{A80CC383-3928-49F5-95E8-274FAC8572FB}" srcOrd="0" destOrd="1" presId="urn:microsoft.com/office/officeart/2005/8/layout/hList3"/>
    <dgm:cxn modelId="{BE4CCF98-F593-4E6E-AF4F-862BC0B261D3}" type="presOf" srcId="{4DE4A35F-7795-4855-98EB-5DF5458CB155}" destId="{E8E691AD-3D19-430B-B364-DB0306304A90}" srcOrd="0" destOrd="4" presId="urn:microsoft.com/office/officeart/2005/8/layout/hList3"/>
    <dgm:cxn modelId="{65EAC29C-5802-4BE6-A3DD-C58DBACDB487}" srcId="{6BA20A29-F1AA-4EB2-A8A5-2E707696D2F2}" destId="{1BF1987A-B602-4A9F-BC07-6D4E4BDE04E2}" srcOrd="1" destOrd="0" parTransId="{BE6CC317-D84C-457F-83D2-DB3E2559B064}" sibTransId="{18DDFE44-7A80-4420-BA6A-F8E634CBDD51}"/>
    <dgm:cxn modelId="{1C822FA0-FA14-44CB-819D-56FB454DC49A}" type="presOf" srcId="{1303DEFC-E206-4D5F-BD3F-4908EC936C7A}" destId="{E8E691AD-3D19-430B-B364-DB0306304A90}" srcOrd="0" destOrd="7" presId="urn:microsoft.com/office/officeart/2005/8/layout/hList3"/>
    <dgm:cxn modelId="{0AA34BA7-6FFA-4A38-A8E8-F2159C50741F}" srcId="{6BA20A29-F1AA-4EB2-A8A5-2E707696D2F2}" destId="{1303DEFC-E206-4D5F-BD3F-4908EC936C7A}" srcOrd="6" destOrd="0" parTransId="{E3D28E8A-7404-4C16-8F93-D2A6C1F4D888}" sibTransId="{19005018-FA0D-49D2-B98C-7495F8099FDA}"/>
    <dgm:cxn modelId="{0BF2D2AE-6653-4EED-B66D-FEB28C166295}" type="presOf" srcId="{D2026622-FE7C-428E-8A0B-910D3DE34290}" destId="{A80CC383-3928-49F5-95E8-274FAC8572FB}" srcOrd="0" destOrd="4" presId="urn:microsoft.com/office/officeart/2005/8/layout/hList3"/>
    <dgm:cxn modelId="{F173D9B2-128F-4E6E-BF1C-03ECFBF98D0F}" srcId="{94FB4939-5C6F-4FEE-8071-9783DB5246A2}" destId="{A9D5443E-113D-47CE-B2D3-7107D9FDA1FD}" srcOrd="4" destOrd="0" parTransId="{EDCA7946-D67B-427F-8F25-F12AB7A3FB0C}" sibTransId="{BA570014-DE41-4CE0-9102-8B80F14FC722}"/>
    <dgm:cxn modelId="{44C63BB4-CDE4-471B-8958-5125CD9EA6F4}" type="presOf" srcId="{0980D99C-9DA5-49BC-992C-CDCA5922CE9E}" destId="{E8E691AD-3D19-430B-B364-DB0306304A90}" srcOrd="0" destOrd="3" presId="urn:microsoft.com/office/officeart/2005/8/layout/hList3"/>
    <dgm:cxn modelId="{8BF3F2B8-CD07-4964-99C8-65C483976234}" srcId="{6BA20A29-F1AA-4EB2-A8A5-2E707696D2F2}" destId="{47118D52-863A-40CF-BA38-5EA79564465D}" srcOrd="5" destOrd="0" parTransId="{83E7A237-4AD0-401D-B804-FD6951C0C7B4}" sibTransId="{48141639-2079-4CFF-B408-5DF39FF156E5}"/>
    <dgm:cxn modelId="{BEE377BC-C512-4EBD-A33E-E33E01C6C495}" srcId="{94FB4939-5C6F-4FEE-8071-9783DB5246A2}" destId="{36936BE1-4822-445E-BEA0-7812750F803D}" srcOrd="3" destOrd="0" parTransId="{8A79AAD7-AAE2-494A-9CE9-33E9351046DB}" sibTransId="{DC714832-153C-4420-9A07-9F5FF481FAB2}"/>
    <dgm:cxn modelId="{679C4EC1-BBCF-491F-A0D5-D33540ECBBEA}" srcId="{94FB4939-5C6F-4FEE-8071-9783DB5246A2}" destId="{BAEEEF14-CA8F-401D-8913-39B9C2CBE1F7}" srcOrd="1" destOrd="0" parTransId="{3DBD261B-55CD-40F5-887B-70E45513F9EA}" sibTransId="{BC90F7A6-CF0A-400D-B476-55101FCBAC5D}"/>
    <dgm:cxn modelId="{4C3AFEC6-3CE1-4B51-91BF-BFE7E2FA1643}" srcId="{6BA20A29-F1AA-4EB2-A8A5-2E707696D2F2}" destId="{F99E02DF-57AC-405D-AD90-0E45032C745F}" srcOrd="0" destOrd="0" parTransId="{184463FC-B28D-45EC-947B-E184416B57F1}" sibTransId="{AE7BBE58-6266-46E0-8527-414E04825AF8}"/>
    <dgm:cxn modelId="{6B9815CB-81A7-40B5-90C1-EF0310741697}" type="presOf" srcId="{BAEEEF14-CA8F-401D-8913-39B9C2CBE1F7}" destId="{854538C9-06DB-4990-BAD2-577BA1D19EE0}" srcOrd="0" destOrd="2" presId="urn:microsoft.com/office/officeart/2005/8/layout/hList3"/>
    <dgm:cxn modelId="{9E0E51CE-3780-489C-92A6-F56CDF6D71B2}" type="presOf" srcId="{82733A84-6AFC-4CFA-9F87-EA18BCF30FA4}" destId="{E8E691AD-3D19-430B-B364-DB0306304A90}" srcOrd="0" destOrd="5" presId="urn:microsoft.com/office/officeart/2005/8/layout/hList3"/>
    <dgm:cxn modelId="{B18803CF-B7E5-40CB-B385-E7DF9210CD4C}" type="presOf" srcId="{47118D52-863A-40CF-BA38-5EA79564465D}" destId="{E8E691AD-3D19-430B-B364-DB0306304A90}" srcOrd="0" destOrd="6" presId="urn:microsoft.com/office/officeart/2005/8/layout/hList3"/>
    <dgm:cxn modelId="{EE1E34D3-206B-4ED2-9281-6B25F58F7FCF}" type="presOf" srcId="{94FB4939-5C6F-4FEE-8071-9783DB5246A2}" destId="{854538C9-06DB-4990-BAD2-577BA1D19EE0}" srcOrd="0" destOrd="0" presId="urn:microsoft.com/office/officeart/2005/8/layout/hList3"/>
    <dgm:cxn modelId="{0EC89DDD-228C-48CF-B916-7343998F4D99}" type="presOf" srcId="{8B031294-F433-4F19-B53E-A55D8FBCEDBE}" destId="{A80CC383-3928-49F5-95E8-274FAC8572FB}" srcOrd="0" destOrd="5" presId="urn:microsoft.com/office/officeart/2005/8/layout/hList3"/>
    <dgm:cxn modelId="{D1F321E1-2421-4B94-AB80-A3CA0539724E}" type="presOf" srcId="{B9C1B932-F4C2-43F6-9EA6-6FEB06F92503}" destId="{353E99C1-AE6D-48E6-913E-F6B6469EFD1A}" srcOrd="0" destOrd="0" presId="urn:microsoft.com/office/officeart/2005/8/layout/hList3"/>
    <dgm:cxn modelId="{A41A9EED-30F6-41E4-B85C-C22C1CACD833}" type="presOf" srcId="{C450E3CF-92CF-4A86-B65F-6F450E45DAC0}" destId="{A80CC383-3928-49F5-95E8-274FAC8572FB}" srcOrd="0" destOrd="2" presId="urn:microsoft.com/office/officeart/2005/8/layout/hList3"/>
    <dgm:cxn modelId="{7EF159B9-4189-4B3F-A823-984E138C1889}" type="presParOf" srcId="{353E99C1-AE6D-48E6-913E-F6B6469EFD1A}" destId="{84707EEA-ACEC-4F55-9310-1AA23DA97D9E}" srcOrd="0" destOrd="0" presId="urn:microsoft.com/office/officeart/2005/8/layout/hList3"/>
    <dgm:cxn modelId="{1C35A905-59AD-4D0C-84F5-9BF62E581917}" type="presParOf" srcId="{353E99C1-AE6D-48E6-913E-F6B6469EFD1A}" destId="{F7B996F9-8946-4370-8276-4F64B11D4FA8}" srcOrd="1" destOrd="0" presId="urn:microsoft.com/office/officeart/2005/8/layout/hList3"/>
    <dgm:cxn modelId="{899D6A19-94E1-4F92-AC5F-CB1C4A0BB753}" type="presParOf" srcId="{F7B996F9-8946-4370-8276-4F64B11D4FA8}" destId="{854538C9-06DB-4990-BAD2-577BA1D19EE0}" srcOrd="0" destOrd="0" presId="urn:microsoft.com/office/officeart/2005/8/layout/hList3"/>
    <dgm:cxn modelId="{03B14F27-75F9-4BA8-90D9-129E31181243}" type="presParOf" srcId="{F7B996F9-8946-4370-8276-4F64B11D4FA8}" destId="{E8E691AD-3D19-430B-B364-DB0306304A90}" srcOrd="1" destOrd="0" presId="urn:microsoft.com/office/officeart/2005/8/layout/hList3"/>
    <dgm:cxn modelId="{DCAE9BCA-FF3B-4930-AED0-BB3C469944D9}" type="presParOf" srcId="{F7B996F9-8946-4370-8276-4F64B11D4FA8}" destId="{A80CC383-3928-49F5-95E8-274FAC8572FB}" srcOrd="2" destOrd="0" presId="urn:microsoft.com/office/officeart/2005/8/layout/hList3"/>
    <dgm:cxn modelId="{18FAC6C8-2F9B-472F-BFCF-5BEDE123916A}" type="presParOf" srcId="{353E99C1-AE6D-48E6-913E-F6B6469EFD1A}" destId="{7F6ADA47-F800-459E-B773-3D89CBD6B20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C1B932-F4C2-43F6-9EA6-6FEB06F92503}" type="doc">
      <dgm:prSet loTypeId="urn:microsoft.com/office/officeart/2005/8/layout/hList3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B39415EA-F1D3-4F0E-B7E2-4392EBD992B4}">
      <dgm:prSet phldrT="[Text]" phldr="0" custT="1"/>
      <dgm:spPr/>
      <dgm:t>
        <a:bodyPr/>
        <a:lstStyle/>
        <a:p>
          <a:r>
            <a:rPr lang="en-US" sz="2800" dirty="0">
              <a:solidFill>
                <a:schemeClr val="tx1"/>
              </a:solidFill>
            </a:rPr>
            <a:t>Expelled Education Services End: </a:t>
          </a:r>
          <a:br>
            <a:rPr lang="en-US" sz="2800" dirty="0">
              <a:solidFill>
                <a:schemeClr val="tx1"/>
              </a:solidFill>
            </a:rPr>
          </a:br>
          <a:r>
            <a:rPr lang="en-US" sz="2800" dirty="0">
              <a:solidFill>
                <a:schemeClr val="tx1"/>
              </a:solidFill>
            </a:rPr>
            <a:t>enrollment status change—school code is the same</a:t>
          </a:r>
        </a:p>
      </dgm:t>
    </dgm:pt>
    <dgm:pt modelId="{47C4D774-2763-4B23-989D-DD22EE27D018}" type="parTrans" cxnId="{725FA689-7FC2-4836-A8F6-EEC0B7DB46CA}">
      <dgm:prSet/>
      <dgm:spPr/>
      <dgm:t>
        <a:bodyPr/>
        <a:lstStyle/>
        <a:p>
          <a:endParaRPr lang="en-US"/>
        </a:p>
      </dgm:t>
    </dgm:pt>
    <dgm:pt modelId="{8D7AEB27-D800-4958-9D9E-A9525EC7D0B3}" type="sibTrans" cxnId="{725FA689-7FC2-4836-A8F6-EEC0B7DB46CA}">
      <dgm:prSet/>
      <dgm:spPr/>
      <dgm:t>
        <a:bodyPr/>
        <a:lstStyle/>
        <a:p>
          <a:endParaRPr lang="en-US"/>
        </a:p>
      </dgm:t>
    </dgm:pt>
    <dgm:pt modelId="{94FB4939-5C6F-4FEE-8071-9783DB5246A2}">
      <dgm:prSet phldrT="[Text]" phldr="0"/>
      <dgm:spPr/>
      <dgm:t>
        <a:bodyPr/>
        <a:lstStyle/>
        <a:p>
          <a:r>
            <a:rPr lang="en-US" dirty="0"/>
            <a:t>Record 1:</a:t>
          </a:r>
        </a:p>
      </dgm:t>
    </dgm:pt>
    <dgm:pt modelId="{D3EB8C52-9D65-4481-9B8B-56EB4D070AD3}" type="parTrans" cxnId="{42CF705A-5BFA-4555-AC8D-3CDA738F1AF4}">
      <dgm:prSet/>
      <dgm:spPr/>
      <dgm:t>
        <a:bodyPr/>
        <a:lstStyle/>
        <a:p>
          <a:endParaRPr lang="en-US"/>
        </a:p>
      </dgm:t>
    </dgm:pt>
    <dgm:pt modelId="{DA190EC3-5063-4EEA-B979-8912426B2BDD}" type="sibTrans" cxnId="{42CF705A-5BFA-4555-AC8D-3CDA738F1AF4}">
      <dgm:prSet/>
      <dgm:spPr/>
      <dgm:t>
        <a:bodyPr/>
        <a:lstStyle/>
        <a:p>
          <a:endParaRPr lang="en-US"/>
        </a:p>
      </dgm:t>
    </dgm:pt>
    <dgm:pt modelId="{6BA20A29-F1AA-4EB2-A8A5-2E707696D2F2}">
      <dgm:prSet phldrT="[Text]" phldr="0"/>
      <dgm:spPr/>
      <dgm:t>
        <a:bodyPr/>
        <a:lstStyle/>
        <a:p>
          <a:r>
            <a:rPr lang="en-US" dirty="0"/>
            <a:t>Record 2</a:t>
          </a:r>
        </a:p>
      </dgm:t>
    </dgm:pt>
    <dgm:pt modelId="{28688D93-53D9-4155-BE29-2A6BB64FE6BC}" type="parTrans" cxnId="{E3B74D56-2937-4C04-800D-EC490F975D68}">
      <dgm:prSet/>
      <dgm:spPr/>
      <dgm:t>
        <a:bodyPr/>
        <a:lstStyle/>
        <a:p>
          <a:endParaRPr lang="en-US"/>
        </a:p>
      </dgm:t>
    </dgm:pt>
    <dgm:pt modelId="{B9329DFF-4D43-48F0-A4FF-09DA05EA5FE7}" type="sibTrans" cxnId="{E3B74D56-2937-4C04-800D-EC490F975D68}">
      <dgm:prSet/>
      <dgm:spPr/>
      <dgm:t>
        <a:bodyPr/>
        <a:lstStyle/>
        <a:p>
          <a:endParaRPr lang="en-US"/>
        </a:p>
      </dgm:t>
    </dgm:pt>
    <dgm:pt modelId="{7B2AFD22-1768-4F5E-A1DF-C2C9540345F0}">
      <dgm:prSet phldrT="[Text]" phldr="0"/>
      <dgm:spPr/>
      <dgm:t>
        <a:bodyPr/>
        <a:lstStyle/>
        <a:p>
          <a:r>
            <a:rPr lang="en-US" dirty="0"/>
            <a:t>School Exit Type—60</a:t>
          </a:r>
        </a:p>
      </dgm:t>
    </dgm:pt>
    <dgm:pt modelId="{2B89E1F0-670B-4236-807E-A00F877D3E65}" type="parTrans" cxnId="{9F32348F-E870-43DA-88E7-6328F80D48D2}">
      <dgm:prSet/>
      <dgm:spPr/>
      <dgm:t>
        <a:bodyPr/>
        <a:lstStyle/>
        <a:p>
          <a:endParaRPr lang="en-US"/>
        </a:p>
      </dgm:t>
    </dgm:pt>
    <dgm:pt modelId="{9AB00EBA-0452-4084-AB37-64609C7627A0}" type="sibTrans" cxnId="{9F32348F-E870-43DA-88E7-6328F80D48D2}">
      <dgm:prSet/>
      <dgm:spPr/>
      <dgm:t>
        <a:bodyPr/>
        <a:lstStyle/>
        <a:p>
          <a:endParaRPr lang="en-US"/>
        </a:p>
      </dgm:t>
    </dgm:pt>
    <dgm:pt modelId="{520F6027-76D0-4008-B95B-5C5A2B307351}">
      <dgm:prSet phldrT="[Text]" phldr="0"/>
      <dgm:spPr/>
      <dgm:t>
        <a:bodyPr/>
        <a:lstStyle/>
        <a:p>
          <a:r>
            <a:rPr lang="en-US" dirty="0"/>
            <a:t>Expelled Education—1 (yes)</a:t>
          </a:r>
        </a:p>
      </dgm:t>
    </dgm:pt>
    <dgm:pt modelId="{2D89CE69-2011-4AC5-B79E-D0564201EE0B}" type="parTrans" cxnId="{C5FE7104-3428-4893-84E8-481485C08197}">
      <dgm:prSet/>
      <dgm:spPr/>
      <dgm:t>
        <a:bodyPr/>
        <a:lstStyle/>
        <a:p>
          <a:endParaRPr lang="en-US"/>
        </a:p>
      </dgm:t>
    </dgm:pt>
    <dgm:pt modelId="{7E0BD253-E2D1-451E-99BA-380F9088AA28}" type="sibTrans" cxnId="{C5FE7104-3428-4893-84E8-481485C08197}">
      <dgm:prSet/>
      <dgm:spPr/>
      <dgm:t>
        <a:bodyPr/>
        <a:lstStyle/>
        <a:p>
          <a:endParaRPr lang="en-US"/>
        </a:p>
      </dgm:t>
    </dgm:pt>
    <dgm:pt modelId="{3A94216F-77EA-41B1-B79F-4FAE9A8049F0}">
      <dgm:prSet phldrT="[Text]" phldr="0"/>
      <dgm:spPr/>
      <dgm:t>
        <a:bodyPr/>
        <a:lstStyle/>
        <a:p>
          <a:r>
            <a:rPr lang="en-US" dirty="0"/>
            <a:t>School Exit Date—</a:t>
          </a:r>
          <a:r>
            <a:rPr lang="en-US" i="1" dirty="0"/>
            <a:t>date expulsion services end</a:t>
          </a:r>
          <a:endParaRPr lang="en-US" dirty="0"/>
        </a:p>
      </dgm:t>
    </dgm:pt>
    <dgm:pt modelId="{AF1C7910-3C88-4C49-A8B4-6662EB0B60BD}" type="parTrans" cxnId="{92F98A21-0282-47ED-BEDB-7535248E7E69}">
      <dgm:prSet/>
      <dgm:spPr/>
      <dgm:t>
        <a:bodyPr/>
        <a:lstStyle/>
        <a:p>
          <a:endParaRPr lang="en-US"/>
        </a:p>
      </dgm:t>
    </dgm:pt>
    <dgm:pt modelId="{CB6F953D-897C-446C-8E62-CD4F039FB54D}" type="sibTrans" cxnId="{92F98A21-0282-47ED-BEDB-7535248E7E69}">
      <dgm:prSet/>
      <dgm:spPr/>
      <dgm:t>
        <a:bodyPr/>
        <a:lstStyle/>
        <a:p>
          <a:endParaRPr lang="en-US"/>
        </a:p>
      </dgm:t>
    </dgm:pt>
    <dgm:pt modelId="{AC8DE5D7-9106-4153-8A71-54E187500C77}">
      <dgm:prSet phldrT="[Text]" phldr="0"/>
      <dgm:spPr/>
      <dgm:t>
        <a:bodyPr/>
        <a:lstStyle/>
        <a:p>
          <a:r>
            <a:rPr lang="en-US" dirty="0"/>
            <a:t>School Code—</a:t>
          </a:r>
          <a:r>
            <a:rPr lang="en-US" dirty="0" err="1">
              <a:highlight>
                <a:srgbClr val="FBCE7D"/>
              </a:highlight>
            </a:rPr>
            <a:t>xxxx</a:t>
          </a:r>
          <a:r>
            <a:rPr lang="en-US" dirty="0"/>
            <a:t> </a:t>
          </a:r>
        </a:p>
      </dgm:t>
    </dgm:pt>
    <dgm:pt modelId="{4509ED4B-23D6-49F5-9FF0-FC1934A9A364}" type="parTrans" cxnId="{28173602-A19A-49F9-BA9C-9923259392C2}">
      <dgm:prSet/>
      <dgm:spPr/>
      <dgm:t>
        <a:bodyPr/>
        <a:lstStyle/>
        <a:p>
          <a:endParaRPr lang="en-US"/>
        </a:p>
      </dgm:t>
    </dgm:pt>
    <dgm:pt modelId="{168BEA48-ED49-4E1E-85F4-9447D0F988DA}" type="sibTrans" cxnId="{28173602-A19A-49F9-BA9C-9923259392C2}">
      <dgm:prSet/>
      <dgm:spPr/>
      <dgm:t>
        <a:bodyPr/>
        <a:lstStyle/>
        <a:p>
          <a:endParaRPr lang="en-US"/>
        </a:p>
      </dgm:t>
    </dgm:pt>
    <dgm:pt modelId="{5BD22EF3-B3BF-4ED3-AE02-7F9170D7781C}">
      <dgm:prSet phldrT="[Text]" phldr="0"/>
      <dgm:spPr/>
      <dgm:t>
        <a:bodyPr/>
        <a:lstStyle/>
        <a:p>
          <a:r>
            <a:rPr lang="en-US" dirty="0"/>
            <a:t>School Entry Type—60</a:t>
          </a:r>
        </a:p>
      </dgm:t>
    </dgm:pt>
    <dgm:pt modelId="{2ED08861-A92B-43FB-B463-E7AE961D1F58}" type="parTrans" cxnId="{DBE11A24-75A1-4830-A062-2BDE353CB16D}">
      <dgm:prSet/>
      <dgm:spPr/>
      <dgm:t>
        <a:bodyPr/>
        <a:lstStyle/>
        <a:p>
          <a:endParaRPr lang="en-US"/>
        </a:p>
      </dgm:t>
    </dgm:pt>
    <dgm:pt modelId="{C6DDAB27-39D0-4E5D-9B49-54AE77CE324B}" type="sibTrans" cxnId="{DBE11A24-75A1-4830-A062-2BDE353CB16D}">
      <dgm:prSet/>
      <dgm:spPr/>
      <dgm:t>
        <a:bodyPr/>
        <a:lstStyle/>
        <a:p>
          <a:endParaRPr lang="en-US"/>
        </a:p>
      </dgm:t>
    </dgm:pt>
    <dgm:pt modelId="{E8A088C2-7808-4011-B552-E3FAAE959B0D}">
      <dgm:prSet/>
      <dgm:spPr/>
      <dgm:t>
        <a:bodyPr/>
        <a:lstStyle/>
        <a:p>
          <a:r>
            <a:rPr lang="en-US" dirty="0"/>
            <a:t>School Entry Date—date returned to school </a:t>
          </a:r>
          <a:br>
            <a:rPr lang="en-US" dirty="0"/>
          </a:br>
          <a:r>
            <a:rPr lang="en-US" dirty="0"/>
            <a:t>(gap between this date and exit date of record 1 must be 9 days or less)</a:t>
          </a:r>
        </a:p>
      </dgm:t>
    </dgm:pt>
    <dgm:pt modelId="{E03D70E8-B704-4B2E-AF52-3907D83C9128}" type="parTrans" cxnId="{3D6E7F49-C778-40E8-849F-83BC7FBC8CF5}">
      <dgm:prSet/>
      <dgm:spPr/>
      <dgm:t>
        <a:bodyPr/>
        <a:lstStyle/>
        <a:p>
          <a:endParaRPr lang="en-US"/>
        </a:p>
      </dgm:t>
    </dgm:pt>
    <dgm:pt modelId="{2918DBBA-B3C8-4544-8EE2-28224A6C4341}" type="sibTrans" cxnId="{3D6E7F49-C778-40E8-849F-83BC7FBC8CF5}">
      <dgm:prSet/>
      <dgm:spPr/>
      <dgm:t>
        <a:bodyPr/>
        <a:lstStyle/>
        <a:p>
          <a:endParaRPr lang="en-US"/>
        </a:p>
      </dgm:t>
    </dgm:pt>
    <dgm:pt modelId="{006F492A-0712-462A-8069-67F848C7F546}">
      <dgm:prSet/>
      <dgm:spPr/>
      <dgm:t>
        <a:bodyPr/>
        <a:lstStyle/>
        <a:p>
          <a:r>
            <a:rPr lang="en-US" dirty="0"/>
            <a:t>Expelled Education—0 (no)</a:t>
          </a:r>
        </a:p>
      </dgm:t>
    </dgm:pt>
    <dgm:pt modelId="{A96D39F3-522F-4010-AD3D-5B76F637B21B}" type="parTrans" cxnId="{8398885A-80C7-4554-B82E-4CA511A22AF4}">
      <dgm:prSet/>
      <dgm:spPr/>
      <dgm:t>
        <a:bodyPr/>
        <a:lstStyle/>
        <a:p>
          <a:endParaRPr lang="en-US"/>
        </a:p>
      </dgm:t>
    </dgm:pt>
    <dgm:pt modelId="{6F449266-41D6-478E-96CF-D541A09CD5C0}" type="sibTrans" cxnId="{8398885A-80C7-4554-B82E-4CA511A22AF4}">
      <dgm:prSet/>
      <dgm:spPr/>
      <dgm:t>
        <a:bodyPr/>
        <a:lstStyle/>
        <a:p>
          <a:endParaRPr lang="en-US"/>
        </a:p>
      </dgm:t>
    </dgm:pt>
    <dgm:pt modelId="{08DFB06B-ADAC-4358-9F40-054381C62180}">
      <dgm:prSet/>
      <dgm:spPr/>
      <dgm:t>
        <a:bodyPr/>
        <a:lstStyle/>
        <a:p>
          <a:r>
            <a:rPr lang="en-US" dirty="0"/>
            <a:t>School Code—</a:t>
          </a:r>
          <a:r>
            <a:rPr lang="en-US" dirty="0" err="1">
              <a:highlight>
                <a:srgbClr val="FBCE7D"/>
              </a:highlight>
            </a:rPr>
            <a:t>xxxx</a:t>
          </a:r>
          <a:endParaRPr lang="en-US" dirty="0">
            <a:highlight>
              <a:srgbClr val="FBCE7D"/>
            </a:highlight>
          </a:endParaRPr>
        </a:p>
      </dgm:t>
    </dgm:pt>
    <dgm:pt modelId="{F5C8566B-6F6B-451C-81CD-F2ECC708E68A}" type="parTrans" cxnId="{8E7E323D-A097-441A-860E-8497E41EE30D}">
      <dgm:prSet/>
      <dgm:spPr/>
      <dgm:t>
        <a:bodyPr/>
        <a:lstStyle/>
        <a:p>
          <a:endParaRPr lang="en-US"/>
        </a:p>
      </dgm:t>
    </dgm:pt>
    <dgm:pt modelId="{31516249-DE13-4CEB-8EBE-78B8EFCF5E66}" type="sibTrans" cxnId="{8E7E323D-A097-441A-860E-8497E41EE30D}">
      <dgm:prSet/>
      <dgm:spPr/>
      <dgm:t>
        <a:bodyPr/>
        <a:lstStyle/>
        <a:p>
          <a:endParaRPr lang="en-US"/>
        </a:p>
      </dgm:t>
    </dgm:pt>
    <dgm:pt modelId="{2F23514C-EFF0-48D3-8D7A-7A1C551ABFB0}">
      <dgm:prSet/>
      <dgm:spPr/>
      <dgm:t>
        <a:bodyPr/>
        <a:lstStyle/>
        <a:p>
          <a:r>
            <a:rPr lang="en-US" dirty="0"/>
            <a:t>Non-School Program—</a:t>
          </a:r>
          <a:r>
            <a:rPr lang="en-US" i="1" dirty="0"/>
            <a:t>applicable code (usually 00)</a:t>
          </a:r>
        </a:p>
      </dgm:t>
    </dgm:pt>
    <dgm:pt modelId="{454A7B14-1ECA-451D-92B1-1D8D0D25BE73}" type="parTrans" cxnId="{DFBF12D5-B7D5-41E2-8A18-3A896AFB08EC}">
      <dgm:prSet/>
      <dgm:spPr/>
      <dgm:t>
        <a:bodyPr/>
        <a:lstStyle/>
        <a:p>
          <a:endParaRPr lang="en-US"/>
        </a:p>
      </dgm:t>
    </dgm:pt>
    <dgm:pt modelId="{901D6337-6B81-4084-8364-7A7E27F2DFEE}" type="sibTrans" cxnId="{DFBF12D5-B7D5-41E2-8A18-3A896AFB08EC}">
      <dgm:prSet/>
      <dgm:spPr/>
      <dgm:t>
        <a:bodyPr/>
        <a:lstStyle/>
        <a:p>
          <a:endParaRPr lang="en-US"/>
        </a:p>
      </dgm:t>
    </dgm:pt>
    <dgm:pt modelId="{65C0B494-D812-440D-9C6E-68C0F3063FDC}">
      <dgm:prSet phldrT="[Text]" phldr="0"/>
      <dgm:spPr/>
      <dgm:t>
        <a:bodyPr/>
        <a:lstStyle/>
        <a:p>
          <a:r>
            <a:rPr lang="en-US" dirty="0"/>
            <a:t>Non-School Program—u</a:t>
          </a:r>
          <a:r>
            <a:rPr lang="en-US" dirty="0">
              <a:solidFill>
                <a:schemeClr val="tx1"/>
              </a:solidFill>
            </a:rPr>
            <a:t>sually</a:t>
          </a:r>
          <a:r>
            <a:rPr lang="en-US" dirty="0">
              <a:solidFill>
                <a:srgbClr val="FBCE7D"/>
              </a:solidFill>
            </a:rPr>
            <a:t> </a:t>
          </a:r>
          <a:r>
            <a:rPr lang="en-US" dirty="0"/>
            <a:t>01, 02, or 04</a:t>
          </a:r>
          <a:endParaRPr lang="en-US" i="1" dirty="0"/>
        </a:p>
      </dgm:t>
    </dgm:pt>
    <dgm:pt modelId="{0CC6BA3D-89AD-44BF-96AB-20C61087407D}" type="parTrans" cxnId="{33184839-EEFE-48D5-945F-F2AB9554FFD1}">
      <dgm:prSet/>
      <dgm:spPr/>
      <dgm:t>
        <a:bodyPr/>
        <a:lstStyle/>
        <a:p>
          <a:endParaRPr lang="en-US"/>
        </a:p>
      </dgm:t>
    </dgm:pt>
    <dgm:pt modelId="{21B73131-D520-433F-9999-6C661EAE5B01}" type="sibTrans" cxnId="{33184839-EEFE-48D5-945F-F2AB9554FFD1}">
      <dgm:prSet/>
      <dgm:spPr/>
      <dgm:t>
        <a:bodyPr/>
        <a:lstStyle/>
        <a:p>
          <a:endParaRPr lang="en-US"/>
        </a:p>
      </dgm:t>
    </dgm:pt>
    <dgm:pt modelId="{353E99C1-AE6D-48E6-913E-F6B6469EFD1A}" type="pres">
      <dgm:prSet presAssocID="{B9C1B932-F4C2-43F6-9EA6-6FEB06F92503}" presName="composite" presStyleCnt="0">
        <dgm:presLayoutVars>
          <dgm:chMax val="1"/>
          <dgm:dir/>
          <dgm:resizeHandles val="exact"/>
        </dgm:presLayoutVars>
      </dgm:prSet>
      <dgm:spPr/>
    </dgm:pt>
    <dgm:pt modelId="{84707EEA-ACEC-4F55-9310-1AA23DA97D9E}" type="pres">
      <dgm:prSet presAssocID="{B39415EA-F1D3-4F0E-B7E2-4392EBD992B4}" presName="roof" presStyleLbl="dkBgShp" presStyleIdx="0" presStyleCnt="2"/>
      <dgm:spPr/>
    </dgm:pt>
    <dgm:pt modelId="{F7B996F9-8946-4370-8276-4F64B11D4FA8}" type="pres">
      <dgm:prSet presAssocID="{B39415EA-F1D3-4F0E-B7E2-4392EBD992B4}" presName="pillars" presStyleCnt="0"/>
      <dgm:spPr/>
    </dgm:pt>
    <dgm:pt modelId="{854538C9-06DB-4990-BAD2-577BA1D19EE0}" type="pres">
      <dgm:prSet presAssocID="{B39415EA-F1D3-4F0E-B7E2-4392EBD992B4}" presName="pillar1" presStyleLbl="node1" presStyleIdx="0" presStyleCnt="2">
        <dgm:presLayoutVars>
          <dgm:bulletEnabled val="1"/>
        </dgm:presLayoutVars>
      </dgm:prSet>
      <dgm:spPr/>
    </dgm:pt>
    <dgm:pt modelId="{E8E691AD-3D19-430B-B364-DB0306304A90}" type="pres">
      <dgm:prSet presAssocID="{6BA20A29-F1AA-4EB2-A8A5-2E707696D2F2}" presName="pillarX" presStyleLbl="node1" presStyleIdx="1" presStyleCnt="2">
        <dgm:presLayoutVars>
          <dgm:bulletEnabled val="1"/>
        </dgm:presLayoutVars>
      </dgm:prSet>
      <dgm:spPr/>
    </dgm:pt>
    <dgm:pt modelId="{7F6ADA47-F800-459E-B773-3D89CBD6B202}" type="pres">
      <dgm:prSet presAssocID="{B39415EA-F1D3-4F0E-B7E2-4392EBD992B4}" presName="base" presStyleLbl="dkBgShp" presStyleIdx="1" presStyleCnt="2"/>
      <dgm:spPr/>
    </dgm:pt>
  </dgm:ptLst>
  <dgm:cxnLst>
    <dgm:cxn modelId="{28173602-A19A-49F9-BA9C-9923259392C2}" srcId="{94FB4939-5C6F-4FEE-8071-9783DB5246A2}" destId="{AC8DE5D7-9106-4153-8A71-54E187500C77}" srcOrd="4" destOrd="0" parTransId="{4509ED4B-23D6-49F5-9FF0-FC1934A9A364}" sibTransId="{168BEA48-ED49-4E1E-85F4-9447D0F988DA}"/>
    <dgm:cxn modelId="{C5FE7104-3428-4893-84E8-481485C08197}" srcId="{94FB4939-5C6F-4FEE-8071-9783DB5246A2}" destId="{520F6027-76D0-4008-B95B-5C5A2B307351}" srcOrd="2" destOrd="0" parTransId="{2D89CE69-2011-4AC5-B79E-D0564201EE0B}" sibTransId="{7E0BD253-E2D1-451E-99BA-380F9088AA28}"/>
    <dgm:cxn modelId="{8586B70E-E58C-4DF1-A99B-D9E1B887E7F1}" type="presOf" srcId="{08DFB06B-ADAC-4358-9F40-054381C62180}" destId="{E8E691AD-3D19-430B-B364-DB0306304A90}" srcOrd="0" destOrd="5" presId="urn:microsoft.com/office/officeart/2005/8/layout/hList3"/>
    <dgm:cxn modelId="{92F98A21-0282-47ED-BEDB-7535248E7E69}" srcId="{94FB4939-5C6F-4FEE-8071-9783DB5246A2}" destId="{3A94216F-77EA-41B1-B79F-4FAE9A8049F0}" srcOrd="1" destOrd="0" parTransId="{AF1C7910-3C88-4C49-A8B4-6662EB0B60BD}" sibTransId="{CB6F953D-897C-446C-8E62-CD4F039FB54D}"/>
    <dgm:cxn modelId="{DBE11A24-75A1-4830-A062-2BDE353CB16D}" srcId="{6BA20A29-F1AA-4EB2-A8A5-2E707696D2F2}" destId="{5BD22EF3-B3BF-4ED3-AE02-7F9170D7781C}" srcOrd="0" destOrd="0" parTransId="{2ED08861-A92B-43FB-B463-E7AE961D1F58}" sibTransId="{C6DDAB27-39D0-4E5D-9B49-54AE77CE324B}"/>
    <dgm:cxn modelId="{33184839-EEFE-48D5-945F-F2AB9554FFD1}" srcId="{94FB4939-5C6F-4FEE-8071-9783DB5246A2}" destId="{65C0B494-D812-440D-9C6E-68C0F3063FDC}" srcOrd="3" destOrd="0" parTransId="{0CC6BA3D-89AD-44BF-96AB-20C61087407D}" sibTransId="{21B73131-D520-433F-9999-6C661EAE5B01}"/>
    <dgm:cxn modelId="{8E7E323D-A097-441A-860E-8497E41EE30D}" srcId="{6BA20A29-F1AA-4EB2-A8A5-2E707696D2F2}" destId="{08DFB06B-ADAC-4358-9F40-054381C62180}" srcOrd="4" destOrd="0" parTransId="{F5C8566B-6F6B-451C-81CD-F2ECC708E68A}" sibTransId="{31516249-DE13-4CEB-8EBE-78B8EFCF5E66}"/>
    <dgm:cxn modelId="{9D9DED5B-579E-4AF7-AA98-DC17F7734613}" type="presOf" srcId="{520F6027-76D0-4008-B95B-5C5A2B307351}" destId="{854538C9-06DB-4990-BAD2-577BA1D19EE0}" srcOrd="0" destOrd="3" presId="urn:microsoft.com/office/officeart/2005/8/layout/hList3"/>
    <dgm:cxn modelId="{3D6E7F49-C778-40E8-849F-83BC7FBC8CF5}" srcId="{6BA20A29-F1AA-4EB2-A8A5-2E707696D2F2}" destId="{E8A088C2-7808-4011-B552-E3FAAE959B0D}" srcOrd="1" destOrd="0" parTransId="{E03D70E8-B704-4B2E-AF52-3907D83C9128}" sibTransId="{2918DBBA-B3C8-4544-8EE2-28224A6C4341}"/>
    <dgm:cxn modelId="{6E29B049-3ADC-48F0-8575-EE3936660041}" type="presOf" srcId="{AC8DE5D7-9106-4153-8A71-54E187500C77}" destId="{854538C9-06DB-4990-BAD2-577BA1D19EE0}" srcOrd="0" destOrd="5" presId="urn:microsoft.com/office/officeart/2005/8/layout/hList3"/>
    <dgm:cxn modelId="{72AD1C6A-DC0D-4C60-B6C1-590723D0D8CB}" type="presOf" srcId="{006F492A-0712-462A-8069-67F848C7F546}" destId="{E8E691AD-3D19-430B-B364-DB0306304A90}" srcOrd="0" destOrd="3" presId="urn:microsoft.com/office/officeart/2005/8/layout/hList3"/>
    <dgm:cxn modelId="{0511FB4D-E95D-4895-A14E-32A6E688F648}" type="presOf" srcId="{2F23514C-EFF0-48D3-8D7A-7A1C551ABFB0}" destId="{E8E691AD-3D19-430B-B364-DB0306304A90}" srcOrd="0" destOrd="4" presId="urn:microsoft.com/office/officeart/2005/8/layout/hList3"/>
    <dgm:cxn modelId="{E3B74D56-2937-4C04-800D-EC490F975D68}" srcId="{B39415EA-F1D3-4F0E-B7E2-4392EBD992B4}" destId="{6BA20A29-F1AA-4EB2-A8A5-2E707696D2F2}" srcOrd="1" destOrd="0" parTransId="{28688D93-53D9-4155-BE29-2A6BB64FE6BC}" sibTransId="{B9329DFF-4D43-48F0-A4FF-09DA05EA5FE7}"/>
    <dgm:cxn modelId="{42CF705A-5BFA-4555-AC8D-3CDA738F1AF4}" srcId="{B39415EA-F1D3-4F0E-B7E2-4392EBD992B4}" destId="{94FB4939-5C6F-4FEE-8071-9783DB5246A2}" srcOrd="0" destOrd="0" parTransId="{D3EB8C52-9D65-4481-9B8B-56EB4D070AD3}" sibTransId="{DA190EC3-5063-4EEA-B979-8912426B2BDD}"/>
    <dgm:cxn modelId="{8398885A-80C7-4554-B82E-4CA511A22AF4}" srcId="{6BA20A29-F1AA-4EB2-A8A5-2E707696D2F2}" destId="{006F492A-0712-462A-8069-67F848C7F546}" srcOrd="2" destOrd="0" parTransId="{A96D39F3-522F-4010-AD3D-5B76F637B21B}" sibTransId="{6F449266-41D6-478E-96CF-D541A09CD5C0}"/>
    <dgm:cxn modelId="{725FA689-7FC2-4836-A8F6-EEC0B7DB46CA}" srcId="{B9C1B932-F4C2-43F6-9EA6-6FEB06F92503}" destId="{B39415EA-F1D3-4F0E-B7E2-4392EBD992B4}" srcOrd="0" destOrd="0" parTransId="{47C4D774-2763-4B23-989D-DD22EE27D018}" sibTransId="{8D7AEB27-D800-4958-9D9E-A9525EC7D0B3}"/>
    <dgm:cxn modelId="{9F32348F-E870-43DA-88E7-6328F80D48D2}" srcId="{94FB4939-5C6F-4FEE-8071-9783DB5246A2}" destId="{7B2AFD22-1768-4F5E-A1DF-C2C9540345F0}" srcOrd="0" destOrd="0" parTransId="{2B89E1F0-670B-4236-807E-A00F877D3E65}" sibTransId="{9AB00EBA-0452-4084-AB37-64609C7627A0}"/>
    <dgm:cxn modelId="{25E62DAD-5A6C-4B7E-9995-6082CAE1148E}" type="presOf" srcId="{5BD22EF3-B3BF-4ED3-AE02-7F9170D7781C}" destId="{E8E691AD-3D19-430B-B364-DB0306304A90}" srcOrd="0" destOrd="1" presId="urn:microsoft.com/office/officeart/2005/8/layout/hList3"/>
    <dgm:cxn modelId="{CC1568AD-C7D0-4A75-9FA4-4D8700FB9985}" type="presOf" srcId="{7B2AFD22-1768-4F5E-A1DF-C2C9540345F0}" destId="{854538C9-06DB-4990-BAD2-577BA1D19EE0}" srcOrd="0" destOrd="1" presId="urn:microsoft.com/office/officeart/2005/8/layout/hList3"/>
    <dgm:cxn modelId="{B2AEDBAF-36BA-4F6C-9290-239C8D890B43}" type="presOf" srcId="{65C0B494-D812-440D-9C6E-68C0F3063FDC}" destId="{854538C9-06DB-4990-BAD2-577BA1D19EE0}" srcOrd="0" destOrd="4" presId="urn:microsoft.com/office/officeart/2005/8/layout/hList3"/>
    <dgm:cxn modelId="{DDE4B6CB-7B5D-442C-9839-6753797B0E42}" type="presOf" srcId="{B39415EA-F1D3-4F0E-B7E2-4392EBD992B4}" destId="{84707EEA-ACEC-4F55-9310-1AA23DA97D9E}" srcOrd="0" destOrd="0" presId="urn:microsoft.com/office/officeart/2005/8/layout/hList3"/>
    <dgm:cxn modelId="{9DEC9CD4-EB5F-429B-87D2-0B24C92E1CF4}" type="presOf" srcId="{E8A088C2-7808-4011-B552-E3FAAE959B0D}" destId="{E8E691AD-3D19-430B-B364-DB0306304A90}" srcOrd="0" destOrd="2" presId="urn:microsoft.com/office/officeart/2005/8/layout/hList3"/>
    <dgm:cxn modelId="{DFBF12D5-B7D5-41E2-8A18-3A896AFB08EC}" srcId="{6BA20A29-F1AA-4EB2-A8A5-2E707696D2F2}" destId="{2F23514C-EFF0-48D3-8D7A-7A1C551ABFB0}" srcOrd="3" destOrd="0" parTransId="{454A7B14-1ECA-451D-92B1-1D8D0D25BE73}" sibTransId="{901D6337-6B81-4084-8364-7A7E27F2DFEE}"/>
    <dgm:cxn modelId="{D1F321E1-2421-4B94-AB80-A3CA0539724E}" type="presOf" srcId="{B9C1B932-F4C2-43F6-9EA6-6FEB06F92503}" destId="{353E99C1-AE6D-48E6-913E-F6B6469EFD1A}" srcOrd="0" destOrd="0" presId="urn:microsoft.com/office/officeart/2005/8/layout/hList3"/>
    <dgm:cxn modelId="{6F3C54E5-BB60-464B-A6F2-662E5FF6855C}" type="presOf" srcId="{94FB4939-5C6F-4FEE-8071-9783DB5246A2}" destId="{854538C9-06DB-4990-BAD2-577BA1D19EE0}" srcOrd="0" destOrd="0" presId="urn:microsoft.com/office/officeart/2005/8/layout/hList3"/>
    <dgm:cxn modelId="{B5BE12EC-E225-47C1-94B4-832660222F0D}" type="presOf" srcId="{3A94216F-77EA-41B1-B79F-4FAE9A8049F0}" destId="{854538C9-06DB-4990-BAD2-577BA1D19EE0}" srcOrd="0" destOrd="2" presId="urn:microsoft.com/office/officeart/2005/8/layout/hList3"/>
    <dgm:cxn modelId="{49F262F6-EAA7-456C-8B85-1A3185F37C80}" type="presOf" srcId="{6BA20A29-F1AA-4EB2-A8A5-2E707696D2F2}" destId="{E8E691AD-3D19-430B-B364-DB0306304A90}" srcOrd="0" destOrd="0" presId="urn:microsoft.com/office/officeart/2005/8/layout/hList3"/>
    <dgm:cxn modelId="{99C9EAE5-D455-4B04-A1E9-44C5E6C1A260}" type="presParOf" srcId="{353E99C1-AE6D-48E6-913E-F6B6469EFD1A}" destId="{84707EEA-ACEC-4F55-9310-1AA23DA97D9E}" srcOrd="0" destOrd="0" presId="urn:microsoft.com/office/officeart/2005/8/layout/hList3"/>
    <dgm:cxn modelId="{54D000BF-1843-4768-9813-322360799393}" type="presParOf" srcId="{353E99C1-AE6D-48E6-913E-F6B6469EFD1A}" destId="{F7B996F9-8946-4370-8276-4F64B11D4FA8}" srcOrd="1" destOrd="0" presId="urn:microsoft.com/office/officeart/2005/8/layout/hList3"/>
    <dgm:cxn modelId="{F6D2872D-A856-42E1-8971-CC1DD51C7D2E}" type="presParOf" srcId="{F7B996F9-8946-4370-8276-4F64B11D4FA8}" destId="{854538C9-06DB-4990-BAD2-577BA1D19EE0}" srcOrd="0" destOrd="0" presId="urn:microsoft.com/office/officeart/2005/8/layout/hList3"/>
    <dgm:cxn modelId="{0B1A1563-4414-4AB0-B146-2CE00E7AC03F}" type="presParOf" srcId="{F7B996F9-8946-4370-8276-4F64B11D4FA8}" destId="{E8E691AD-3D19-430B-B364-DB0306304A90}" srcOrd="1" destOrd="0" presId="urn:microsoft.com/office/officeart/2005/8/layout/hList3"/>
    <dgm:cxn modelId="{BA09996A-9053-4C5B-BB56-E61B36D2621B}" type="presParOf" srcId="{353E99C1-AE6D-48E6-913E-F6B6469EFD1A}" destId="{7F6ADA47-F800-459E-B773-3D89CBD6B20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C1B932-F4C2-43F6-9EA6-6FEB06F92503}" type="doc">
      <dgm:prSet loTypeId="urn:microsoft.com/office/officeart/2005/8/layout/hList3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B39415EA-F1D3-4F0E-B7E2-4392EBD992B4}">
      <dgm:prSet phldrT="[Text]" phldr="0" custT="1"/>
      <dgm:spPr/>
      <dgm:t>
        <a:bodyPr/>
        <a:lstStyle/>
        <a:p>
          <a:r>
            <a:rPr lang="en-US" sz="2800" dirty="0">
              <a:solidFill>
                <a:schemeClr val="tx1"/>
              </a:solidFill>
            </a:rPr>
            <a:t>Expelled Education Services End: </a:t>
          </a:r>
          <a:br>
            <a:rPr lang="en-US" sz="2800" dirty="0">
              <a:solidFill>
                <a:schemeClr val="tx1"/>
              </a:solidFill>
            </a:rPr>
          </a:br>
          <a:r>
            <a:rPr lang="en-US" sz="2800" dirty="0">
              <a:solidFill>
                <a:schemeClr val="tx1"/>
              </a:solidFill>
            </a:rPr>
            <a:t>Transfer between school codes</a:t>
          </a:r>
        </a:p>
      </dgm:t>
    </dgm:pt>
    <dgm:pt modelId="{47C4D774-2763-4B23-989D-DD22EE27D018}" type="parTrans" cxnId="{725FA689-7FC2-4836-A8F6-EEC0B7DB46CA}">
      <dgm:prSet/>
      <dgm:spPr/>
      <dgm:t>
        <a:bodyPr/>
        <a:lstStyle/>
        <a:p>
          <a:endParaRPr lang="en-US"/>
        </a:p>
      </dgm:t>
    </dgm:pt>
    <dgm:pt modelId="{8D7AEB27-D800-4958-9D9E-A9525EC7D0B3}" type="sibTrans" cxnId="{725FA689-7FC2-4836-A8F6-EEC0B7DB46CA}">
      <dgm:prSet/>
      <dgm:spPr/>
      <dgm:t>
        <a:bodyPr/>
        <a:lstStyle/>
        <a:p>
          <a:endParaRPr lang="en-US"/>
        </a:p>
      </dgm:t>
    </dgm:pt>
    <dgm:pt modelId="{94FB4939-5C6F-4FEE-8071-9783DB5246A2}">
      <dgm:prSet phldrT="[Text]" phldr="0"/>
      <dgm:spPr/>
      <dgm:t>
        <a:bodyPr/>
        <a:lstStyle/>
        <a:p>
          <a:r>
            <a:rPr lang="en-US" dirty="0"/>
            <a:t>Current Year Record 1:</a:t>
          </a:r>
        </a:p>
      </dgm:t>
    </dgm:pt>
    <dgm:pt modelId="{D3EB8C52-9D65-4481-9B8B-56EB4D070AD3}" type="parTrans" cxnId="{42CF705A-5BFA-4555-AC8D-3CDA738F1AF4}">
      <dgm:prSet/>
      <dgm:spPr/>
      <dgm:t>
        <a:bodyPr/>
        <a:lstStyle/>
        <a:p>
          <a:endParaRPr lang="en-US"/>
        </a:p>
      </dgm:t>
    </dgm:pt>
    <dgm:pt modelId="{DA190EC3-5063-4EEA-B979-8912426B2BDD}" type="sibTrans" cxnId="{42CF705A-5BFA-4555-AC8D-3CDA738F1AF4}">
      <dgm:prSet/>
      <dgm:spPr/>
      <dgm:t>
        <a:bodyPr/>
        <a:lstStyle/>
        <a:p>
          <a:endParaRPr lang="en-US"/>
        </a:p>
      </dgm:t>
    </dgm:pt>
    <dgm:pt modelId="{6BA20A29-F1AA-4EB2-A8A5-2E707696D2F2}">
      <dgm:prSet phldrT="[Text]" phldr="0"/>
      <dgm:spPr/>
      <dgm:t>
        <a:bodyPr/>
        <a:lstStyle/>
        <a:p>
          <a:r>
            <a:rPr lang="en-US" dirty="0"/>
            <a:t>Current Year Record 2:</a:t>
          </a:r>
        </a:p>
      </dgm:t>
    </dgm:pt>
    <dgm:pt modelId="{28688D93-53D9-4155-BE29-2A6BB64FE6BC}" type="parTrans" cxnId="{E3B74D56-2937-4C04-800D-EC490F975D68}">
      <dgm:prSet/>
      <dgm:spPr/>
      <dgm:t>
        <a:bodyPr/>
        <a:lstStyle/>
        <a:p>
          <a:endParaRPr lang="en-US"/>
        </a:p>
      </dgm:t>
    </dgm:pt>
    <dgm:pt modelId="{B9329DFF-4D43-48F0-A4FF-09DA05EA5FE7}" type="sibTrans" cxnId="{E3B74D56-2937-4C04-800D-EC490F975D68}">
      <dgm:prSet/>
      <dgm:spPr/>
      <dgm:t>
        <a:bodyPr/>
        <a:lstStyle/>
        <a:p>
          <a:endParaRPr lang="en-US"/>
        </a:p>
      </dgm:t>
    </dgm:pt>
    <dgm:pt modelId="{4C3FF434-E0DB-4314-AE69-4837A902B032}">
      <dgm:prSet phldrT="[Text]" phldr="0"/>
      <dgm:spPr/>
      <dgm:t>
        <a:bodyPr/>
        <a:lstStyle/>
        <a:p>
          <a:r>
            <a:rPr lang="en-US" dirty="0"/>
            <a:t>School Exit Type—11</a:t>
          </a:r>
        </a:p>
      </dgm:t>
    </dgm:pt>
    <dgm:pt modelId="{F63A6100-0C7F-4C65-A09A-CE3EFECBE1A6}" type="parTrans" cxnId="{9133044A-81BE-48F8-9970-C3809FA6EF4D}">
      <dgm:prSet/>
      <dgm:spPr/>
      <dgm:t>
        <a:bodyPr/>
        <a:lstStyle/>
        <a:p>
          <a:endParaRPr lang="en-US"/>
        </a:p>
      </dgm:t>
    </dgm:pt>
    <dgm:pt modelId="{8D7CB207-1C03-4912-A268-2E4A22F58011}" type="sibTrans" cxnId="{9133044A-81BE-48F8-9970-C3809FA6EF4D}">
      <dgm:prSet/>
      <dgm:spPr/>
      <dgm:t>
        <a:bodyPr/>
        <a:lstStyle/>
        <a:p>
          <a:endParaRPr lang="en-US"/>
        </a:p>
      </dgm:t>
    </dgm:pt>
    <dgm:pt modelId="{BAEEEF14-CA8F-401D-8913-39B9C2CBE1F7}">
      <dgm:prSet/>
      <dgm:spPr/>
      <dgm:t>
        <a:bodyPr/>
        <a:lstStyle/>
        <a:p>
          <a:r>
            <a:rPr lang="en-US" dirty="0"/>
            <a:t>School Exit Date—</a:t>
          </a:r>
          <a:r>
            <a:rPr lang="en-US" i="1" dirty="0"/>
            <a:t>date expulsion services end</a:t>
          </a:r>
          <a:endParaRPr lang="en-US" dirty="0"/>
        </a:p>
      </dgm:t>
    </dgm:pt>
    <dgm:pt modelId="{3DBD261B-55CD-40F5-887B-70E45513F9EA}" type="parTrans" cxnId="{679C4EC1-BBCF-491F-A0D5-D33540ECBBEA}">
      <dgm:prSet/>
      <dgm:spPr/>
      <dgm:t>
        <a:bodyPr/>
        <a:lstStyle/>
        <a:p>
          <a:endParaRPr lang="en-US"/>
        </a:p>
      </dgm:t>
    </dgm:pt>
    <dgm:pt modelId="{BC90F7A6-CF0A-400D-B476-55101FCBAC5D}" type="sibTrans" cxnId="{679C4EC1-BBCF-491F-A0D5-D33540ECBBEA}">
      <dgm:prSet/>
      <dgm:spPr/>
      <dgm:t>
        <a:bodyPr/>
        <a:lstStyle/>
        <a:p>
          <a:endParaRPr lang="en-US"/>
        </a:p>
      </dgm:t>
    </dgm:pt>
    <dgm:pt modelId="{8F2C2077-0F33-429A-8980-70E1FDCD0069}">
      <dgm:prSet/>
      <dgm:spPr/>
      <dgm:t>
        <a:bodyPr/>
        <a:lstStyle/>
        <a:p>
          <a:r>
            <a:rPr lang="en-US" dirty="0"/>
            <a:t>Expelled Education—1 (yes)</a:t>
          </a:r>
        </a:p>
      </dgm:t>
    </dgm:pt>
    <dgm:pt modelId="{4F0F94A8-EE94-4734-810A-C1C64BC95FCF}" type="parTrans" cxnId="{00355106-A3C7-41EB-8BD7-F3AC8A281C17}">
      <dgm:prSet/>
      <dgm:spPr/>
      <dgm:t>
        <a:bodyPr/>
        <a:lstStyle/>
        <a:p>
          <a:endParaRPr lang="en-US"/>
        </a:p>
      </dgm:t>
    </dgm:pt>
    <dgm:pt modelId="{EFC4FA09-BB4A-4E1A-9EF8-DB4B91A3C2FF}" type="sibTrans" cxnId="{00355106-A3C7-41EB-8BD7-F3AC8A281C17}">
      <dgm:prSet/>
      <dgm:spPr/>
      <dgm:t>
        <a:bodyPr/>
        <a:lstStyle/>
        <a:p>
          <a:endParaRPr lang="en-US"/>
        </a:p>
      </dgm:t>
    </dgm:pt>
    <dgm:pt modelId="{36936BE1-4822-445E-BEA0-7812750F803D}">
      <dgm:prSet/>
      <dgm:spPr/>
      <dgm:t>
        <a:bodyPr/>
        <a:lstStyle/>
        <a:p>
          <a:r>
            <a:rPr lang="en-US" dirty="0"/>
            <a:t>Non-School Program—u</a:t>
          </a:r>
          <a:r>
            <a:rPr lang="en-US" dirty="0">
              <a:solidFill>
                <a:schemeClr val="tx1"/>
              </a:solidFill>
            </a:rPr>
            <a:t>sually</a:t>
          </a:r>
          <a:r>
            <a:rPr lang="en-US" dirty="0">
              <a:solidFill>
                <a:srgbClr val="FBCE7D"/>
              </a:solidFill>
            </a:rPr>
            <a:t> </a:t>
          </a:r>
          <a:r>
            <a:rPr lang="en-US" dirty="0"/>
            <a:t>01, 02, or 04</a:t>
          </a:r>
          <a:endParaRPr lang="en-US" i="1" dirty="0"/>
        </a:p>
      </dgm:t>
    </dgm:pt>
    <dgm:pt modelId="{8A79AAD7-AAE2-494A-9CE9-33E9351046DB}" type="parTrans" cxnId="{BEE377BC-C512-4EBD-A33E-E33E01C6C495}">
      <dgm:prSet/>
      <dgm:spPr/>
      <dgm:t>
        <a:bodyPr/>
        <a:lstStyle/>
        <a:p>
          <a:endParaRPr lang="en-US"/>
        </a:p>
      </dgm:t>
    </dgm:pt>
    <dgm:pt modelId="{DC714832-153C-4420-9A07-9F5FF481FAB2}" type="sibTrans" cxnId="{BEE377BC-C512-4EBD-A33E-E33E01C6C495}">
      <dgm:prSet/>
      <dgm:spPr/>
      <dgm:t>
        <a:bodyPr/>
        <a:lstStyle/>
        <a:p>
          <a:endParaRPr lang="en-US"/>
        </a:p>
      </dgm:t>
    </dgm:pt>
    <dgm:pt modelId="{A9D5443E-113D-47CE-B2D3-7107D9FDA1FD}">
      <dgm:prSet/>
      <dgm:spPr/>
      <dgm:t>
        <a:bodyPr/>
        <a:lstStyle/>
        <a:p>
          <a:r>
            <a:rPr lang="en-US" dirty="0"/>
            <a:t>School Code—</a:t>
          </a:r>
          <a:r>
            <a:rPr lang="en-US" dirty="0" err="1">
              <a:highlight>
                <a:srgbClr val="FBCE7D"/>
              </a:highlight>
            </a:rPr>
            <a:t>xxxx</a:t>
          </a:r>
          <a:r>
            <a:rPr lang="en-US" dirty="0"/>
            <a:t> </a:t>
          </a:r>
        </a:p>
      </dgm:t>
    </dgm:pt>
    <dgm:pt modelId="{EDCA7946-D67B-427F-8F25-F12AB7A3FB0C}" type="parTrans" cxnId="{F173D9B2-128F-4E6E-BF1C-03ECFBF98D0F}">
      <dgm:prSet/>
      <dgm:spPr/>
      <dgm:t>
        <a:bodyPr/>
        <a:lstStyle/>
        <a:p>
          <a:endParaRPr lang="en-US"/>
        </a:p>
      </dgm:t>
    </dgm:pt>
    <dgm:pt modelId="{BA570014-DE41-4CE0-9102-8B80F14FC722}" type="sibTrans" cxnId="{F173D9B2-128F-4E6E-BF1C-03ECFBF98D0F}">
      <dgm:prSet/>
      <dgm:spPr/>
      <dgm:t>
        <a:bodyPr/>
        <a:lstStyle/>
        <a:p>
          <a:endParaRPr lang="en-US"/>
        </a:p>
      </dgm:t>
    </dgm:pt>
    <dgm:pt modelId="{F99E02DF-57AC-405D-AD90-0E45032C745F}">
      <dgm:prSet phldrT="[Text]" phldr="0"/>
      <dgm:spPr/>
      <dgm:t>
        <a:bodyPr/>
        <a:lstStyle/>
        <a:p>
          <a:r>
            <a:rPr lang="en-US" dirty="0"/>
            <a:t>School Entry Type—11</a:t>
          </a:r>
        </a:p>
      </dgm:t>
    </dgm:pt>
    <dgm:pt modelId="{184463FC-B28D-45EC-947B-E184416B57F1}" type="parTrans" cxnId="{4C3AFEC6-3CE1-4B51-91BF-BFE7E2FA1643}">
      <dgm:prSet/>
      <dgm:spPr/>
      <dgm:t>
        <a:bodyPr/>
        <a:lstStyle/>
        <a:p>
          <a:endParaRPr lang="en-US"/>
        </a:p>
      </dgm:t>
    </dgm:pt>
    <dgm:pt modelId="{AE7BBE58-6266-46E0-8527-414E04825AF8}" type="sibTrans" cxnId="{4C3AFEC6-3CE1-4B51-91BF-BFE7E2FA1643}">
      <dgm:prSet/>
      <dgm:spPr/>
      <dgm:t>
        <a:bodyPr/>
        <a:lstStyle/>
        <a:p>
          <a:endParaRPr lang="en-US"/>
        </a:p>
      </dgm:t>
    </dgm:pt>
    <dgm:pt modelId="{1BF1987A-B602-4A9F-BC07-6D4E4BDE04E2}">
      <dgm:prSet phldrT="[Text]" phldr="0"/>
      <dgm:spPr/>
      <dgm:t>
        <a:bodyPr/>
        <a:lstStyle/>
        <a:p>
          <a:r>
            <a:rPr lang="en-US" dirty="0"/>
            <a:t>School Entry Date—</a:t>
          </a:r>
          <a:r>
            <a:rPr lang="en-US" i="1" dirty="0"/>
            <a:t>date returned to school</a:t>
          </a:r>
          <a:endParaRPr lang="en-US" dirty="0"/>
        </a:p>
      </dgm:t>
    </dgm:pt>
    <dgm:pt modelId="{BE6CC317-D84C-457F-83D2-DB3E2559B064}" type="parTrans" cxnId="{65EAC29C-5802-4BE6-A3DD-C58DBACDB487}">
      <dgm:prSet/>
      <dgm:spPr/>
      <dgm:t>
        <a:bodyPr/>
        <a:lstStyle/>
        <a:p>
          <a:endParaRPr lang="en-US"/>
        </a:p>
      </dgm:t>
    </dgm:pt>
    <dgm:pt modelId="{18DDFE44-7A80-4420-BA6A-F8E634CBDD51}" type="sibTrans" cxnId="{65EAC29C-5802-4BE6-A3DD-C58DBACDB487}">
      <dgm:prSet/>
      <dgm:spPr/>
      <dgm:t>
        <a:bodyPr/>
        <a:lstStyle/>
        <a:p>
          <a:endParaRPr lang="en-US"/>
        </a:p>
      </dgm:t>
    </dgm:pt>
    <dgm:pt modelId="{0980D99C-9DA5-49BC-992C-CDCA5922CE9E}">
      <dgm:prSet phldrT="[Text]" phldr="0"/>
      <dgm:spPr/>
      <dgm:t>
        <a:bodyPr/>
        <a:lstStyle/>
        <a:p>
          <a:r>
            <a:rPr lang="en-US" dirty="0"/>
            <a:t>Expelled Education—0 (no)</a:t>
          </a:r>
        </a:p>
      </dgm:t>
    </dgm:pt>
    <dgm:pt modelId="{DFB2B913-3098-4DA2-8A1A-E0B38F1E35BF}" type="parTrans" cxnId="{868A453A-0C4D-4232-A3D9-EAB2547DEE8F}">
      <dgm:prSet/>
      <dgm:spPr/>
      <dgm:t>
        <a:bodyPr/>
        <a:lstStyle/>
        <a:p>
          <a:endParaRPr lang="en-US"/>
        </a:p>
      </dgm:t>
    </dgm:pt>
    <dgm:pt modelId="{9C494536-FD9D-40FA-8392-32BEBB0D0526}" type="sibTrans" cxnId="{868A453A-0C4D-4232-A3D9-EAB2547DEE8F}">
      <dgm:prSet/>
      <dgm:spPr/>
      <dgm:t>
        <a:bodyPr/>
        <a:lstStyle/>
        <a:p>
          <a:endParaRPr lang="en-US"/>
        </a:p>
      </dgm:t>
    </dgm:pt>
    <dgm:pt modelId="{4DE4A35F-7795-4855-98EB-5DF5458CB155}">
      <dgm:prSet phldrT="[Text]" phldr="0"/>
      <dgm:spPr/>
      <dgm:t>
        <a:bodyPr/>
        <a:lstStyle/>
        <a:p>
          <a:r>
            <a:rPr lang="en-US" dirty="0"/>
            <a:t>Non-School Program—</a:t>
          </a:r>
          <a:r>
            <a:rPr lang="en-US" i="1" dirty="0"/>
            <a:t>applicable code (usually 00)</a:t>
          </a:r>
        </a:p>
      </dgm:t>
    </dgm:pt>
    <dgm:pt modelId="{557A52AD-468A-4449-98CA-5ADC75BBDF80}" type="parTrans" cxnId="{A7E31753-83D9-4B77-95B6-B34AAF25467B}">
      <dgm:prSet/>
      <dgm:spPr/>
      <dgm:t>
        <a:bodyPr/>
        <a:lstStyle/>
        <a:p>
          <a:endParaRPr lang="en-US"/>
        </a:p>
      </dgm:t>
    </dgm:pt>
    <dgm:pt modelId="{42366223-096D-4E1F-9619-1EA60C89F92B}" type="sibTrans" cxnId="{A7E31753-83D9-4B77-95B6-B34AAF25467B}">
      <dgm:prSet/>
      <dgm:spPr/>
      <dgm:t>
        <a:bodyPr/>
        <a:lstStyle/>
        <a:p>
          <a:endParaRPr lang="en-US"/>
        </a:p>
      </dgm:t>
    </dgm:pt>
    <dgm:pt modelId="{82733A84-6AFC-4CFA-9F87-EA18BCF30FA4}">
      <dgm:prSet phldrT="[Text]" phldr="0"/>
      <dgm:spPr/>
      <dgm:t>
        <a:bodyPr/>
        <a:lstStyle/>
        <a:p>
          <a:r>
            <a:rPr lang="en-US" dirty="0"/>
            <a:t>School Code—</a:t>
          </a:r>
          <a:r>
            <a:rPr lang="en-US" dirty="0">
              <a:highlight>
                <a:srgbClr val="85D9E8"/>
              </a:highlight>
            </a:rPr>
            <a:t>zzzz</a:t>
          </a:r>
        </a:p>
      </dgm:t>
    </dgm:pt>
    <dgm:pt modelId="{D63A8DA8-85FF-49F6-906A-9185E2573941}" type="parTrans" cxnId="{C5925572-75E2-4461-BAD1-87B159BA6BF4}">
      <dgm:prSet/>
      <dgm:spPr/>
      <dgm:t>
        <a:bodyPr/>
        <a:lstStyle/>
        <a:p>
          <a:endParaRPr lang="en-US"/>
        </a:p>
      </dgm:t>
    </dgm:pt>
    <dgm:pt modelId="{888DC900-E229-4E0A-BA06-4DEB5AD0D2B7}" type="sibTrans" cxnId="{C5925572-75E2-4461-BAD1-87B159BA6BF4}">
      <dgm:prSet/>
      <dgm:spPr/>
      <dgm:t>
        <a:bodyPr/>
        <a:lstStyle/>
        <a:p>
          <a:endParaRPr lang="en-US"/>
        </a:p>
      </dgm:t>
    </dgm:pt>
    <dgm:pt modelId="{353E99C1-AE6D-48E6-913E-F6B6469EFD1A}" type="pres">
      <dgm:prSet presAssocID="{B9C1B932-F4C2-43F6-9EA6-6FEB06F92503}" presName="composite" presStyleCnt="0">
        <dgm:presLayoutVars>
          <dgm:chMax val="1"/>
          <dgm:dir/>
          <dgm:resizeHandles val="exact"/>
        </dgm:presLayoutVars>
      </dgm:prSet>
      <dgm:spPr/>
    </dgm:pt>
    <dgm:pt modelId="{84707EEA-ACEC-4F55-9310-1AA23DA97D9E}" type="pres">
      <dgm:prSet presAssocID="{B39415EA-F1D3-4F0E-B7E2-4392EBD992B4}" presName="roof" presStyleLbl="dkBgShp" presStyleIdx="0" presStyleCnt="2"/>
      <dgm:spPr/>
    </dgm:pt>
    <dgm:pt modelId="{F7B996F9-8946-4370-8276-4F64B11D4FA8}" type="pres">
      <dgm:prSet presAssocID="{B39415EA-F1D3-4F0E-B7E2-4392EBD992B4}" presName="pillars" presStyleCnt="0"/>
      <dgm:spPr/>
    </dgm:pt>
    <dgm:pt modelId="{854538C9-06DB-4990-BAD2-577BA1D19EE0}" type="pres">
      <dgm:prSet presAssocID="{B39415EA-F1D3-4F0E-B7E2-4392EBD992B4}" presName="pillar1" presStyleLbl="node1" presStyleIdx="0" presStyleCnt="2">
        <dgm:presLayoutVars>
          <dgm:bulletEnabled val="1"/>
        </dgm:presLayoutVars>
      </dgm:prSet>
      <dgm:spPr/>
    </dgm:pt>
    <dgm:pt modelId="{E8E691AD-3D19-430B-B364-DB0306304A90}" type="pres">
      <dgm:prSet presAssocID="{6BA20A29-F1AA-4EB2-A8A5-2E707696D2F2}" presName="pillarX" presStyleLbl="node1" presStyleIdx="1" presStyleCnt="2">
        <dgm:presLayoutVars>
          <dgm:bulletEnabled val="1"/>
        </dgm:presLayoutVars>
      </dgm:prSet>
      <dgm:spPr/>
    </dgm:pt>
    <dgm:pt modelId="{7F6ADA47-F800-459E-B773-3D89CBD6B202}" type="pres">
      <dgm:prSet presAssocID="{B39415EA-F1D3-4F0E-B7E2-4392EBD992B4}" presName="base" presStyleLbl="dkBgShp" presStyleIdx="1" presStyleCnt="2"/>
      <dgm:spPr/>
    </dgm:pt>
  </dgm:ptLst>
  <dgm:cxnLst>
    <dgm:cxn modelId="{DD780905-3783-4A7C-8FFE-6F813988C54B}" type="presOf" srcId="{B39415EA-F1D3-4F0E-B7E2-4392EBD992B4}" destId="{84707EEA-ACEC-4F55-9310-1AA23DA97D9E}" srcOrd="0" destOrd="0" presId="urn:microsoft.com/office/officeart/2005/8/layout/hList3"/>
    <dgm:cxn modelId="{00355106-A3C7-41EB-8BD7-F3AC8A281C17}" srcId="{94FB4939-5C6F-4FEE-8071-9783DB5246A2}" destId="{8F2C2077-0F33-429A-8980-70E1FDCD0069}" srcOrd="2" destOrd="0" parTransId="{4F0F94A8-EE94-4734-810A-C1C64BC95FCF}" sibTransId="{EFC4FA09-BB4A-4E1A-9EF8-DB4B91A3C2FF}"/>
    <dgm:cxn modelId="{77625C08-3ABC-4398-9361-6FEF562921EC}" type="presOf" srcId="{A9D5443E-113D-47CE-B2D3-7107D9FDA1FD}" destId="{854538C9-06DB-4990-BAD2-577BA1D19EE0}" srcOrd="0" destOrd="5" presId="urn:microsoft.com/office/officeart/2005/8/layout/hList3"/>
    <dgm:cxn modelId="{105C1415-0463-41A1-94A0-C706BDEDB722}" type="presOf" srcId="{82733A84-6AFC-4CFA-9F87-EA18BCF30FA4}" destId="{E8E691AD-3D19-430B-B364-DB0306304A90}" srcOrd="0" destOrd="5" presId="urn:microsoft.com/office/officeart/2005/8/layout/hList3"/>
    <dgm:cxn modelId="{743B3D24-72B4-49C1-A488-00A6B204E9F8}" type="presOf" srcId="{4C3FF434-E0DB-4314-AE69-4837A902B032}" destId="{854538C9-06DB-4990-BAD2-577BA1D19EE0}" srcOrd="0" destOrd="1" presId="urn:microsoft.com/office/officeart/2005/8/layout/hList3"/>
    <dgm:cxn modelId="{1401EE2A-4822-4F01-9F0A-DBD348CEA1F0}" type="presOf" srcId="{4DE4A35F-7795-4855-98EB-5DF5458CB155}" destId="{E8E691AD-3D19-430B-B364-DB0306304A90}" srcOrd="0" destOrd="4" presId="urn:microsoft.com/office/officeart/2005/8/layout/hList3"/>
    <dgm:cxn modelId="{868A453A-0C4D-4232-A3D9-EAB2547DEE8F}" srcId="{6BA20A29-F1AA-4EB2-A8A5-2E707696D2F2}" destId="{0980D99C-9DA5-49BC-992C-CDCA5922CE9E}" srcOrd="2" destOrd="0" parTransId="{DFB2B913-3098-4DA2-8A1A-E0B38F1E35BF}" sibTransId="{9C494536-FD9D-40FA-8392-32BEBB0D0526}"/>
    <dgm:cxn modelId="{37183462-9B2E-410C-AF19-7D7DE2723CA6}" type="presOf" srcId="{1BF1987A-B602-4A9F-BC07-6D4E4BDE04E2}" destId="{E8E691AD-3D19-430B-B364-DB0306304A90}" srcOrd="0" destOrd="2" presId="urn:microsoft.com/office/officeart/2005/8/layout/hList3"/>
    <dgm:cxn modelId="{9133044A-81BE-48F8-9970-C3809FA6EF4D}" srcId="{94FB4939-5C6F-4FEE-8071-9783DB5246A2}" destId="{4C3FF434-E0DB-4314-AE69-4837A902B032}" srcOrd="0" destOrd="0" parTransId="{F63A6100-0C7F-4C65-A09A-CE3EFECBE1A6}" sibTransId="{8D7CB207-1C03-4912-A268-2E4A22F58011}"/>
    <dgm:cxn modelId="{C5925572-75E2-4461-BAD1-87B159BA6BF4}" srcId="{6BA20A29-F1AA-4EB2-A8A5-2E707696D2F2}" destId="{82733A84-6AFC-4CFA-9F87-EA18BCF30FA4}" srcOrd="4" destOrd="0" parTransId="{D63A8DA8-85FF-49F6-906A-9185E2573941}" sibTransId="{888DC900-E229-4E0A-BA06-4DEB5AD0D2B7}"/>
    <dgm:cxn modelId="{A7E31753-83D9-4B77-95B6-B34AAF25467B}" srcId="{6BA20A29-F1AA-4EB2-A8A5-2E707696D2F2}" destId="{4DE4A35F-7795-4855-98EB-5DF5458CB155}" srcOrd="3" destOrd="0" parTransId="{557A52AD-468A-4449-98CA-5ADC75BBDF80}" sibTransId="{42366223-096D-4E1F-9619-1EA60C89F92B}"/>
    <dgm:cxn modelId="{E3B74D56-2937-4C04-800D-EC490F975D68}" srcId="{B39415EA-F1D3-4F0E-B7E2-4392EBD992B4}" destId="{6BA20A29-F1AA-4EB2-A8A5-2E707696D2F2}" srcOrd="1" destOrd="0" parTransId="{28688D93-53D9-4155-BE29-2A6BB64FE6BC}" sibTransId="{B9329DFF-4D43-48F0-A4FF-09DA05EA5FE7}"/>
    <dgm:cxn modelId="{6EB32B5A-063A-4DF8-97D4-21BFEE9C7777}" type="presOf" srcId="{8F2C2077-0F33-429A-8980-70E1FDCD0069}" destId="{854538C9-06DB-4990-BAD2-577BA1D19EE0}" srcOrd="0" destOrd="3" presId="urn:microsoft.com/office/officeart/2005/8/layout/hList3"/>
    <dgm:cxn modelId="{42CF705A-5BFA-4555-AC8D-3CDA738F1AF4}" srcId="{B39415EA-F1D3-4F0E-B7E2-4392EBD992B4}" destId="{94FB4939-5C6F-4FEE-8071-9783DB5246A2}" srcOrd="0" destOrd="0" parTransId="{D3EB8C52-9D65-4481-9B8B-56EB4D070AD3}" sibTransId="{DA190EC3-5063-4EEA-B979-8912426B2BDD}"/>
    <dgm:cxn modelId="{5A78E184-E012-4E4D-BA2D-48D07466A286}" type="presOf" srcId="{36936BE1-4822-445E-BEA0-7812750F803D}" destId="{854538C9-06DB-4990-BAD2-577BA1D19EE0}" srcOrd="0" destOrd="4" presId="urn:microsoft.com/office/officeart/2005/8/layout/hList3"/>
    <dgm:cxn modelId="{725FA689-7FC2-4836-A8F6-EEC0B7DB46CA}" srcId="{B9C1B932-F4C2-43F6-9EA6-6FEB06F92503}" destId="{B39415EA-F1D3-4F0E-B7E2-4392EBD992B4}" srcOrd="0" destOrd="0" parTransId="{47C4D774-2763-4B23-989D-DD22EE27D018}" sibTransId="{8D7AEB27-D800-4958-9D9E-A9525EC7D0B3}"/>
    <dgm:cxn modelId="{4FB09B8E-F383-46F3-B9E8-3EC5074062A5}" type="presOf" srcId="{F99E02DF-57AC-405D-AD90-0E45032C745F}" destId="{E8E691AD-3D19-430B-B364-DB0306304A90}" srcOrd="0" destOrd="1" presId="urn:microsoft.com/office/officeart/2005/8/layout/hList3"/>
    <dgm:cxn modelId="{65EAC29C-5802-4BE6-A3DD-C58DBACDB487}" srcId="{6BA20A29-F1AA-4EB2-A8A5-2E707696D2F2}" destId="{1BF1987A-B602-4A9F-BC07-6D4E4BDE04E2}" srcOrd="1" destOrd="0" parTransId="{BE6CC317-D84C-457F-83D2-DB3E2559B064}" sibTransId="{18DDFE44-7A80-4420-BA6A-F8E634CBDD51}"/>
    <dgm:cxn modelId="{F173D9B2-128F-4E6E-BF1C-03ECFBF98D0F}" srcId="{94FB4939-5C6F-4FEE-8071-9783DB5246A2}" destId="{A9D5443E-113D-47CE-B2D3-7107D9FDA1FD}" srcOrd="4" destOrd="0" parTransId="{EDCA7946-D67B-427F-8F25-F12AB7A3FB0C}" sibTransId="{BA570014-DE41-4CE0-9102-8B80F14FC722}"/>
    <dgm:cxn modelId="{BEE377BC-C512-4EBD-A33E-E33E01C6C495}" srcId="{94FB4939-5C6F-4FEE-8071-9783DB5246A2}" destId="{36936BE1-4822-445E-BEA0-7812750F803D}" srcOrd="3" destOrd="0" parTransId="{8A79AAD7-AAE2-494A-9CE9-33E9351046DB}" sibTransId="{DC714832-153C-4420-9A07-9F5FF481FAB2}"/>
    <dgm:cxn modelId="{A67F9CC0-0D3F-4A25-AF26-DCF009C0A4EC}" type="presOf" srcId="{BAEEEF14-CA8F-401D-8913-39B9C2CBE1F7}" destId="{854538C9-06DB-4990-BAD2-577BA1D19EE0}" srcOrd="0" destOrd="2" presId="urn:microsoft.com/office/officeart/2005/8/layout/hList3"/>
    <dgm:cxn modelId="{679C4EC1-BBCF-491F-A0D5-D33540ECBBEA}" srcId="{94FB4939-5C6F-4FEE-8071-9783DB5246A2}" destId="{BAEEEF14-CA8F-401D-8913-39B9C2CBE1F7}" srcOrd="1" destOrd="0" parTransId="{3DBD261B-55CD-40F5-887B-70E45513F9EA}" sibTransId="{BC90F7A6-CF0A-400D-B476-55101FCBAC5D}"/>
    <dgm:cxn modelId="{4C3AFEC6-3CE1-4B51-91BF-BFE7E2FA1643}" srcId="{6BA20A29-F1AA-4EB2-A8A5-2E707696D2F2}" destId="{F99E02DF-57AC-405D-AD90-0E45032C745F}" srcOrd="0" destOrd="0" parTransId="{184463FC-B28D-45EC-947B-E184416B57F1}" sibTransId="{AE7BBE58-6266-46E0-8527-414E04825AF8}"/>
    <dgm:cxn modelId="{243118C9-5278-472F-9FE9-C6EB974F8F15}" type="presOf" srcId="{0980D99C-9DA5-49BC-992C-CDCA5922CE9E}" destId="{E8E691AD-3D19-430B-B364-DB0306304A90}" srcOrd="0" destOrd="3" presId="urn:microsoft.com/office/officeart/2005/8/layout/hList3"/>
    <dgm:cxn modelId="{1A23E5D0-D094-40DE-A651-5C9EE417136D}" type="presOf" srcId="{94FB4939-5C6F-4FEE-8071-9783DB5246A2}" destId="{854538C9-06DB-4990-BAD2-577BA1D19EE0}" srcOrd="0" destOrd="0" presId="urn:microsoft.com/office/officeart/2005/8/layout/hList3"/>
    <dgm:cxn modelId="{D1F321E1-2421-4B94-AB80-A3CA0539724E}" type="presOf" srcId="{B9C1B932-F4C2-43F6-9EA6-6FEB06F92503}" destId="{353E99C1-AE6D-48E6-913E-F6B6469EFD1A}" srcOrd="0" destOrd="0" presId="urn:microsoft.com/office/officeart/2005/8/layout/hList3"/>
    <dgm:cxn modelId="{1173C7E8-095F-46B8-85A6-8205C45017AA}" type="presOf" srcId="{6BA20A29-F1AA-4EB2-A8A5-2E707696D2F2}" destId="{E8E691AD-3D19-430B-B364-DB0306304A90}" srcOrd="0" destOrd="0" presId="urn:microsoft.com/office/officeart/2005/8/layout/hList3"/>
    <dgm:cxn modelId="{8FF8E81D-7453-46AF-AF2B-C4B9B1A2793F}" type="presParOf" srcId="{353E99C1-AE6D-48E6-913E-F6B6469EFD1A}" destId="{84707EEA-ACEC-4F55-9310-1AA23DA97D9E}" srcOrd="0" destOrd="0" presId="urn:microsoft.com/office/officeart/2005/8/layout/hList3"/>
    <dgm:cxn modelId="{ECFA728A-0013-48F6-A501-19A738DB1ADB}" type="presParOf" srcId="{353E99C1-AE6D-48E6-913E-F6B6469EFD1A}" destId="{F7B996F9-8946-4370-8276-4F64B11D4FA8}" srcOrd="1" destOrd="0" presId="urn:microsoft.com/office/officeart/2005/8/layout/hList3"/>
    <dgm:cxn modelId="{3514EBD2-9203-4503-AB00-2C34672919CB}" type="presParOf" srcId="{F7B996F9-8946-4370-8276-4F64B11D4FA8}" destId="{854538C9-06DB-4990-BAD2-577BA1D19EE0}" srcOrd="0" destOrd="0" presId="urn:microsoft.com/office/officeart/2005/8/layout/hList3"/>
    <dgm:cxn modelId="{DE98AF14-CB4A-4DD1-AD76-56008B9CF4F9}" type="presParOf" srcId="{F7B996F9-8946-4370-8276-4F64B11D4FA8}" destId="{E8E691AD-3D19-430B-B364-DB0306304A90}" srcOrd="1" destOrd="0" presId="urn:microsoft.com/office/officeart/2005/8/layout/hList3"/>
    <dgm:cxn modelId="{363BAC40-F1BA-433B-AA65-C879DECDADEC}" type="presParOf" srcId="{353E99C1-AE6D-48E6-913E-F6B6469EFD1A}" destId="{7F6ADA47-F800-459E-B773-3D89CBD6B20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F606C9-AB09-41A4-8649-6B31B740074E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2B7572E-932B-470C-AE36-26DD0AACDE5D}">
      <dgm:prSet phldrT="[Text]" phldr="0"/>
      <dgm:spPr/>
      <dgm:t>
        <a:bodyPr/>
        <a:lstStyle/>
        <a:p>
          <a:r>
            <a:rPr lang="en-US" b="1" dirty="0"/>
            <a:t>New School Code</a:t>
          </a:r>
        </a:p>
      </dgm:t>
    </dgm:pt>
    <dgm:pt modelId="{2D9362E7-DA1E-4FC3-8058-04D8FFE2B096}" type="parTrans" cxnId="{DD8686D1-8606-432B-B9F1-3B8AB05378C3}">
      <dgm:prSet/>
      <dgm:spPr/>
      <dgm:t>
        <a:bodyPr/>
        <a:lstStyle/>
        <a:p>
          <a:endParaRPr lang="en-US"/>
        </a:p>
      </dgm:t>
    </dgm:pt>
    <dgm:pt modelId="{6D1621C3-02E7-4780-8EDE-D4BCEA5FCF50}" type="sibTrans" cxnId="{DD8686D1-8606-432B-B9F1-3B8AB05378C3}">
      <dgm:prSet/>
      <dgm:spPr/>
      <dgm:t>
        <a:bodyPr/>
        <a:lstStyle/>
        <a:p>
          <a:endParaRPr lang="en-US"/>
        </a:p>
      </dgm:t>
    </dgm:pt>
    <dgm:pt modelId="{E33E4922-2533-4CE6-9D15-57F2E3D2FBD4}">
      <dgm:prSet phldrT="[Text]" phldr="0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sz="1100" dirty="0"/>
            <a:t>Existing Student</a:t>
          </a:r>
        </a:p>
      </dgm:t>
    </dgm:pt>
    <dgm:pt modelId="{1A411762-258A-4A76-9F6C-78E128859907}" type="parTrans" cxnId="{28E02FC2-F2EC-47E9-9069-4C5137C58C9F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5C79EE1D-2681-4481-A899-D3F0A8DDC54E}" type="sibTrans" cxnId="{28E02FC2-F2EC-47E9-9069-4C5137C58C9F}">
      <dgm:prSet/>
      <dgm:spPr/>
      <dgm:t>
        <a:bodyPr/>
        <a:lstStyle/>
        <a:p>
          <a:endParaRPr lang="en-US"/>
        </a:p>
      </dgm:t>
    </dgm:pt>
    <dgm:pt modelId="{5F3E47FF-B345-4F7E-AE99-10C60B3F68CA}">
      <dgm:prSet phldrT="[Text]" phldr="0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sz="1100" dirty="0"/>
            <a:t>Incoming Transfer</a:t>
          </a:r>
        </a:p>
      </dgm:t>
    </dgm:pt>
    <dgm:pt modelId="{1113AF4D-A9B4-4831-8CDA-040B99E8513B}" type="parTrans" cxnId="{4778D394-B880-4933-A1C2-D69B0FB477AC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C1335CA3-69EA-4E1C-B394-B0EE2512348C}" type="sibTrans" cxnId="{4778D394-B880-4933-A1C2-D69B0FB477AC}">
      <dgm:prSet/>
      <dgm:spPr/>
      <dgm:t>
        <a:bodyPr/>
        <a:lstStyle/>
        <a:p>
          <a:endParaRPr lang="en-US"/>
        </a:p>
      </dgm:t>
    </dgm:pt>
    <dgm:pt modelId="{E14B1BDC-5F38-46C5-85DF-2AA38BD2E62E}">
      <dgm:prSet phldrT="[Text]" phldr="0"/>
      <dgm:spPr/>
      <dgm:t>
        <a:bodyPr/>
        <a:lstStyle/>
        <a:p>
          <a:r>
            <a:rPr lang="en-US" b="1" dirty="0"/>
            <a:t>Grade Range Change</a:t>
          </a:r>
        </a:p>
      </dgm:t>
    </dgm:pt>
    <dgm:pt modelId="{C9B41C57-0739-4FF8-8AA0-1F20C67624A3}" type="parTrans" cxnId="{BC470C5C-2022-4422-A0CB-AF00AD91C4E2}">
      <dgm:prSet/>
      <dgm:spPr/>
      <dgm:t>
        <a:bodyPr/>
        <a:lstStyle/>
        <a:p>
          <a:endParaRPr lang="en-US"/>
        </a:p>
      </dgm:t>
    </dgm:pt>
    <dgm:pt modelId="{E1E3A02C-A487-4194-A46A-5028087CCC67}" type="sibTrans" cxnId="{BC470C5C-2022-4422-A0CB-AF00AD91C4E2}">
      <dgm:prSet/>
      <dgm:spPr/>
      <dgm:t>
        <a:bodyPr/>
        <a:lstStyle/>
        <a:p>
          <a:endParaRPr lang="en-US"/>
        </a:p>
      </dgm:t>
    </dgm:pt>
    <dgm:pt modelId="{9DCB6D78-39F2-4772-929D-0108880A1E00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100" dirty="0"/>
            <a:t>Example School Details</a:t>
          </a:r>
        </a:p>
      </dgm:t>
    </dgm:pt>
    <dgm:pt modelId="{726D2694-7F4D-43DD-B7AC-2FE302778FC1}" type="parTrans" cxnId="{B1A0EDD8-9AD3-4559-B88E-EDBCB97427B4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300198C3-9F83-4D1D-9459-55A2D3542985}" type="sibTrans" cxnId="{B1A0EDD8-9AD3-4559-B88E-EDBCB97427B4}">
      <dgm:prSet/>
      <dgm:spPr/>
      <dgm:t>
        <a:bodyPr/>
        <a:lstStyle/>
        <a:p>
          <a:endParaRPr lang="en-US"/>
        </a:p>
      </dgm:t>
    </dgm:pt>
    <dgm:pt modelId="{2F625B28-B723-4E20-AFB7-0CBDEDA0D2BD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100" dirty="0"/>
            <a:t>One-Day record Transfer Out: </a:t>
          </a:r>
          <a:r>
            <a:rPr lang="en-US" sz="1100" b="1" dirty="0"/>
            <a:t>Grade no longer served</a:t>
          </a:r>
        </a:p>
      </dgm:t>
    </dgm:pt>
    <dgm:pt modelId="{6030F047-560C-4969-A580-F12AC6D7B20E}" type="parTrans" cxnId="{139DFFAA-354F-4936-852D-FC34FFD299E2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02E9BA55-2349-4063-A58C-30283E103FBE}" type="sibTrans" cxnId="{139DFFAA-354F-4936-852D-FC34FFD299E2}">
      <dgm:prSet/>
      <dgm:spPr/>
      <dgm:t>
        <a:bodyPr/>
        <a:lstStyle/>
        <a:p>
          <a:endParaRPr lang="en-US"/>
        </a:p>
      </dgm:t>
    </dgm:pt>
    <dgm:pt modelId="{C62C93D8-BC85-49C3-8E11-684845E6048C}">
      <dgm:prSet phldrT="[Text]" phldr="0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Closed</a:t>
          </a:r>
        </a:p>
      </dgm:t>
    </dgm:pt>
    <dgm:pt modelId="{6DA75460-72D4-42E4-AFB4-374BAC8A0D91}" type="parTrans" cxnId="{AE80C00A-A3C6-482B-A3DD-628E00E7C08A}">
      <dgm:prSet/>
      <dgm:spPr/>
      <dgm:t>
        <a:bodyPr/>
        <a:lstStyle/>
        <a:p>
          <a:endParaRPr lang="en-US"/>
        </a:p>
      </dgm:t>
    </dgm:pt>
    <dgm:pt modelId="{34ECDE37-1FA5-455C-9D3F-AEC22D13697D}" type="sibTrans" cxnId="{AE80C00A-A3C6-482B-A3DD-628E00E7C08A}">
      <dgm:prSet/>
      <dgm:spPr/>
      <dgm:t>
        <a:bodyPr/>
        <a:lstStyle/>
        <a:p>
          <a:endParaRPr lang="en-US"/>
        </a:p>
      </dgm:t>
    </dgm:pt>
    <dgm:pt modelId="{B9E2AA75-C3B9-418D-9939-80EEB4855E46}">
      <dgm:prSet phldrT="[Text]" phldr="0"/>
      <dgm:spPr/>
      <dgm:t>
        <a:bodyPr/>
        <a:lstStyle/>
        <a:p>
          <a:r>
            <a:rPr lang="en-US" b="1" dirty="0"/>
            <a:t>Moved Between Authorizing LEAs</a:t>
          </a:r>
        </a:p>
      </dgm:t>
    </dgm:pt>
    <dgm:pt modelId="{F3FB3BB5-6990-4917-B50D-3E10F465F3EC}" type="parTrans" cxnId="{F4FFA87A-F5E8-42B4-AB03-AC0D817F617C}">
      <dgm:prSet/>
      <dgm:spPr/>
      <dgm:t>
        <a:bodyPr/>
        <a:lstStyle/>
        <a:p>
          <a:endParaRPr lang="en-US"/>
        </a:p>
      </dgm:t>
    </dgm:pt>
    <dgm:pt modelId="{C6F7680D-EC1C-427E-A088-FD994569ACCC}" type="sibTrans" cxnId="{F4FFA87A-F5E8-42B4-AB03-AC0D817F617C}">
      <dgm:prSet/>
      <dgm:spPr/>
      <dgm:t>
        <a:bodyPr/>
        <a:lstStyle/>
        <a:p>
          <a:endParaRPr lang="en-US"/>
        </a:p>
      </dgm:t>
    </dgm:pt>
    <dgm:pt modelId="{9BF64229-0A06-4EB1-A41A-8445597EB6C3}">
      <dgm:prSet phldrT="[Text]" phldr="0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sz="1000" dirty="0"/>
            <a:t>Prior Year: </a:t>
          </a:r>
          <a:br>
            <a:rPr lang="en-US" sz="1000" dirty="0"/>
          </a:br>
          <a:r>
            <a:rPr lang="en-US" sz="1000" dirty="0"/>
            <a:t>School Exit Type 00</a:t>
          </a:r>
          <a:br>
            <a:rPr lang="en-US" sz="1000" dirty="0"/>
          </a:br>
          <a:r>
            <a:rPr lang="en-US" sz="1000" dirty="0"/>
            <a:t>School Code in-district</a:t>
          </a:r>
        </a:p>
      </dgm:t>
    </dgm:pt>
    <dgm:pt modelId="{C75E99AD-7F40-42A6-91D1-D3CFDF381743}" type="parTrans" cxnId="{7484CB29-4195-471C-A158-D5122B1436BD}">
      <dgm:prSet/>
      <dgm:spPr/>
      <dgm:t>
        <a:bodyPr/>
        <a:lstStyle/>
        <a:p>
          <a:endParaRPr lang="en-US"/>
        </a:p>
      </dgm:t>
    </dgm:pt>
    <dgm:pt modelId="{9982313E-C372-4351-AB90-8F4EAB2F1136}" type="sibTrans" cxnId="{7484CB29-4195-471C-A158-D5122B1436BD}">
      <dgm:prSet/>
      <dgm:spPr/>
      <dgm:t>
        <a:bodyPr/>
        <a:lstStyle/>
        <a:p>
          <a:endParaRPr lang="en-US"/>
        </a:p>
      </dgm:t>
    </dgm:pt>
    <dgm:pt modelId="{CDBFB8FB-53CA-41B7-AA13-9471F631140F}">
      <dgm:prSet phldrT="[Text]" phldr="0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sz="1000" dirty="0"/>
            <a:t>Current Year: </a:t>
          </a:r>
          <a:br>
            <a:rPr lang="en-US" sz="1000" dirty="0"/>
          </a:br>
          <a:r>
            <a:rPr lang="en-US" sz="1000" dirty="0"/>
            <a:t>School Entry Type 11</a:t>
          </a:r>
          <a:br>
            <a:rPr lang="en-US" sz="1000" dirty="0"/>
          </a:br>
          <a:r>
            <a:rPr lang="en-US" sz="1000" dirty="0"/>
            <a:t>School Code </a:t>
          </a:r>
          <a:r>
            <a:rPr lang="en-US" sz="1000" b="0" i="1" dirty="0"/>
            <a:t>new</a:t>
          </a:r>
        </a:p>
      </dgm:t>
    </dgm:pt>
    <dgm:pt modelId="{0D84BCF9-235C-4706-A154-2845C0719191}" type="parTrans" cxnId="{6C4904EC-188C-4D18-AAC0-4E61BAC3C314}">
      <dgm:prSet/>
      <dgm:spPr/>
      <dgm:t>
        <a:bodyPr/>
        <a:lstStyle/>
        <a:p>
          <a:endParaRPr lang="en-US"/>
        </a:p>
      </dgm:t>
    </dgm:pt>
    <dgm:pt modelId="{BA148C5D-1E06-4D9B-9E74-70C9C9BF6236}" type="sibTrans" cxnId="{6C4904EC-188C-4D18-AAC0-4E61BAC3C314}">
      <dgm:prSet/>
      <dgm:spPr/>
      <dgm:t>
        <a:bodyPr/>
        <a:lstStyle/>
        <a:p>
          <a:endParaRPr lang="en-US"/>
        </a:p>
      </dgm:t>
    </dgm:pt>
    <dgm:pt modelId="{67923F47-1172-45F0-8204-B84EBDFDDF14}">
      <dgm:prSet phldrT="[Text]" phldr="0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en-US" sz="1000" dirty="0"/>
            <a:t>School Entry Type 13</a:t>
          </a:r>
        </a:p>
      </dgm:t>
    </dgm:pt>
    <dgm:pt modelId="{FCE723D6-FF69-413C-B6F7-806BC5EDF7EB}" type="parTrans" cxnId="{0D3C47F5-B7CE-448E-BC4F-66C6A018A469}">
      <dgm:prSet/>
      <dgm:spPr/>
      <dgm:t>
        <a:bodyPr/>
        <a:lstStyle/>
        <a:p>
          <a:endParaRPr lang="en-US"/>
        </a:p>
      </dgm:t>
    </dgm:pt>
    <dgm:pt modelId="{9A92585D-6B58-48A9-BA91-12C10AB70C1B}" type="sibTrans" cxnId="{0D3C47F5-B7CE-448E-BC4F-66C6A018A469}">
      <dgm:prSet/>
      <dgm:spPr/>
      <dgm:t>
        <a:bodyPr/>
        <a:lstStyle/>
        <a:p>
          <a:endParaRPr lang="en-US"/>
        </a:p>
      </dgm:t>
    </dgm:pt>
    <dgm:pt modelId="{B83092D3-FC37-4D5C-9CAC-08DD205BF60C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00"/>
            <a:t>Prior Year: K-8</a:t>
          </a:r>
          <a:endParaRPr lang="en-US" sz="1000" dirty="0"/>
        </a:p>
      </dgm:t>
    </dgm:pt>
    <dgm:pt modelId="{70BA3BCE-3317-462A-B978-CAD0871EA309}" type="parTrans" cxnId="{500BEA86-BF81-41E8-9E19-13B769141919}">
      <dgm:prSet/>
      <dgm:spPr/>
      <dgm:t>
        <a:bodyPr/>
        <a:lstStyle/>
        <a:p>
          <a:endParaRPr lang="en-US"/>
        </a:p>
      </dgm:t>
    </dgm:pt>
    <dgm:pt modelId="{DCC1465C-126E-4C1D-98FA-C8EB8FCBB8CB}" type="sibTrans" cxnId="{500BEA86-BF81-41E8-9E19-13B769141919}">
      <dgm:prSet/>
      <dgm:spPr/>
      <dgm:t>
        <a:bodyPr/>
        <a:lstStyle/>
        <a:p>
          <a:endParaRPr lang="en-US"/>
        </a:p>
      </dgm:t>
    </dgm:pt>
    <dgm:pt modelId="{29E2064B-9D7A-4522-B4C0-AFD64C3EE533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00" dirty="0"/>
            <a:t>Current Year: K-5</a:t>
          </a:r>
        </a:p>
      </dgm:t>
    </dgm:pt>
    <dgm:pt modelId="{20717986-7A03-4A19-ACA3-62DEF98CE135}" type="parTrans" cxnId="{D0E2261A-F496-4E3C-A43B-EF4599568E65}">
      <dgm:prSet/>
      <dgm:spPr/>
      <dgm:t>
        <a:bodyPr/>
        <a:lstStyle/>
        <a:p>
          <a:endParaRPr lang="en-US"/>
        </a:p>
      </dgm:t>
    </dgm:pt>
    <dgm:pt modelId="{E9E156A8-7092-4005-8DDE-7DCE9FEE8216}" type="sibTrans" cxnId="{D0E2261A-F496-4E3C-A43B-EF4599568E65}">
      <dgm:prSet/>
      <dgm:spPr/>
      <dgm:t>
        <a:bodyPr/>
        <a:lstStyle/>
        <a:p>
          <a:endParaRPr lang="en-US"/>
        </a:p>
      </dgm:t>
    </dgm:pt>
    <dgm:pt modelId="{7ACBB798-F021-48FA-8FC1-BFBCD20E2C06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00" b="0" dirty="0">
              <a:highlight>
                <a:srgbClr val="FBCE7D"/>
              </a:highlight>
            </a:rPr>
            <a:t>School Entry Type 03</a:t>
          </a:r>
        </a:p>
      </dgm:t>
    </dgm:pt>
    <dgm:pt modelId="{4DB9ACD9-CE4C-419C-B7A0-E2A82DAAEF16}" type="parTrans" cxnId="{9A6CFC3D-4F04-4FE8-9D96-5C62AFD79192}">
      <dgm:prSet/>
      <dgm:spPr/>
      <dgm:t>
        <a:bodyPr/>
        <a:lstStyle/>
        <a:p>
          <a:endParaRPr lang="en-US"/>
        </a:p>
      </dgm:t>
    </dgm:pt>
    <dgm:pt modelId="{8C7BECF4-542C-4446-9EEF-BCB36F272E4C}" type="sibTrans" cxnId="{9A6CFC3D-4F04-4FE8-9D96-5C62AFD79192}">
      <dgm:prSet/>
      <dgm:spPr/>
      <dgm:t>
        <a:bodyPr/>
        <a:lstStyle/>
        <a:p>
          <a:endParaRPr lang="en-US"/>
        </a:p>
      </dgm:t>
    </dgm:pt>
    <dgm:pt modelId="{6A15330F-8682-4154-8675-65C571E9DDDF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00" dirty="0"/>
            <a:t>Grade Level </a:t>
          </a:r>
          <a:r>
            <a:rPr lang="en-US" sz="1000" b="0" dirty="0"/>
            <a:t>060, 070, 080 (valid in prior year, not in current)</a:t>
          </a:r>
        </a:p>
      </dgm:t>
    </dgm:pt>
    <dgm:pt modelId="{E1E69B3B-DD6B-4D8D-BEAB-BA2E6A9D7B89}" type="parTrans" cxnId="{13D26457-440B-4021-A7F8-F3ED39DD7B46}">
      <dgm:prSet/>
      <dgm:spPr/>
      <dgm:t>
        <a:bodyPr/>
        <a:lstStyle/>
        <a:p>
          <a:endParaRPr lang="en-US"/>
        </a:p>
      </dgm:t>
    </dgm:pt>
    <dgm:pt modelId="{3FCAED14-9365-4BD9-832D-22E114B2FF12}" type="sibTrans" cxnId="{13D26457-440B-4021-A7F8-F3ED39DD7B46}">
      <dgm:prSet/>
      <dgm:spPr/>
      <dgm:t>
        <a:bodyPr/>
        <a:lstStyle/>
        <a:p>
          <a:endParaRPr lang="en-US"/>
        </a:p>
      </dgm:t>
    </dgm:pt>
    <dgm:pt modelId="{EA399653-51E5-4BC2-ACE5-400D2B5AECBA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00" dirty="0"/>
            <a:t>Students with exit type 00 in prior year</a:t>
          </a:r>
        </a:p>
      </dgm:t>
    </dgm:pt>
    <dgm:pt modelId="{407835DF-B7A8-4CA3-9EA9-BA213703004C}" type="parTrans" cxnId="{F62E4AA4-3DCE-4C63-8044-FF01078B03B5}">
      <dgm:prSet/>
      <dgm:spPr/>
      <dgm:t>
        <a:bodyPr/>
        <a:lstStyle/>
        <a:p>
          <a:endParaRPr lang="en-US"/>
        </a:p>
      </dgm:t>
    </dgm:pt>
    <dgm:pt modelId="{434128AF-BEFD-470B-ABC3-7957BEF8E2DD}" type="sibTrans" cxnId="{F62E4AA4-3DCE-4C63-8044-FF01078B03B5}">
      <dgm:prSet/>
      <dgm:spPr/>
      <dgm:t>
        <a:bodyPr/>
        <a:lstStyle/>
        <a:p>
          <a:endParaRPr lang="en-US"/>
        </a:p>
      </dgm:t>
    </dgm:pt>
    <dgm:pt modelId="{FF2150BF-64AB-4444-A23F-F5D865703C7F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100" dirty="0"/>
            <a:t>One-day record Transfer Out: </a:t>
          </a:r>
          <a:r>
            <a:rPr lang="en-US" sz="1100" b="1" dirty="0"/>
            <a:t>Grade served</a:t>
          </a:r>
        </a:p>
      </dgm:t>
    </dgm:pt>
    <dgm:pt modelId="{CEFBE4C1-D97D-44A5-9CE8-45F42FF750DD}" type="parTrans" cxnId="{CA9C48F2-0991-475B-8B96-A6BAC4534D22}">
      <dgm:prSet/>
      <dgm:spPr>
        <a:ln>
          <a:solidFill>
            <a:schemeClr val="accent3"/>
          </a:solidFill>
        </a:ln>
      </dgm:spPr>
      <dgm:t>
        <a:bodyPr/>
        <a:lstStyle/>
        <a:p>
          <a:endParaRPr lang="en-US"/>
        </a:p>
      </dgm:t>
    </dgm:pt>
    <dgm:pt modelId="{255CAE5C-CAB9-45E0-8998-037725EFB70B}" type="sibTrans" cxnId="{CA9C48F2-0991-475B-8B96-A6BAC4534D22}">
      <dgm:prSet/>
      <dgm:spPr/>
      <dgm:t>
        <a:bodyPr/>
        <a:lstStyle/>
        <a:p>
          <a:endParaRPr lang="en-US"/>
        </a:p>
      </dgm:t>
    </dgm:pt>
    <dgm:pt modelId="{B5C9F839-A5DB-4EF2-8F9B-4A95116CC9BF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00" dirty="0"/>
            <a:t>School Entry Type </a:t>
          </a:r>
          <a:r>
            <a:rPr lang="en-US" sz="1000" b="0" dirty="0"/>
            <a:t>02</a:t>
          </a:r>
        </a:p>
      </dgm:t>
    </dgm:pt>
    <dgm:pt modelId="{9B0877AE-2A4A-496E-AA92-0BD4AC045AE0}" type="parTrans" cxnId="{8DC35492-91FE-413B-9052-6DE3654F41F0}">
      <dgm:prSet/>
      <dgm:spPr/>
      <dgm:t>
        <a:bodyPr/>
        <a:lstStyle/>
        <a:p>
          <a:endParaRPr lang="en-US"/>
        </a:p>
      </dgm:t>
    </dgm:pt>
    <dgm:pt modelId="{B750C893-058D-413D-A8D8-C76B611AD3A6}" type="sibTrans" cxnId="{8DC35492-91FE-413B-9052-6DE3654F41F0}">
      <dgm:prSet/>
      <dgm:spPr/>
      <dgm:t>
        <a:bodyPr/>
        <a:lstStyle/>
        <a:p>
          <a:endParaRPr lang="en-US"/>
        </a:p>
      </dgm:t>
    </dgm:pt>
    <dgm:pt modelId="{32F3A55B-2814-40D5-89B3-2641C4F171A8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00" dirty="0"/>
            <a:t>Grade Level 007 through 050</a:t>
          </a:r>
        </a:p>
      </dgm:t>
    </dgm:pt>
    <dgm:pt modelId="{9A740F7D-DC80-484C-9662-92907086F272}" type="parTrans" cxnId="{9F0F26FF-3F5B-452F-863E-E8B62E757822}">
      <dgm:prSet/>
      <dgm:spPr/>
      <dgm:t>
        <a:bodyPr/>
        <a:lstStyle/>
        <a:p>
          <a:endParaRPr lang="en-US"/>
        </a:p>
      </dgm:t>
    </dgm:pt>
    <dgm:pt modelId="{4B1EF456-0B3B-43BA-976C-1556AFFDD9BB}" type="sibTrans" cxnId="{9F0F26FF-3F5B-452F-863E-E8B62E757822}">
      <dgm:prSet/>
      <dgm:spPr/>
      <dgm:t>
        <a:bodyPr/>
        <a:lstStyle/>
        <a:p>
          <a:endParaRPr lang="en-US"/>
        </a:p>
      </dgm:t>
    </dgm:pt>
    <dgm:pt modelId="{16640B65-8D2D-478B-8398-8D40120A3A2B}">
      <dgm:prSet phldrT="[Text]" phldr="0" custT="1"/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1100" dirty="0"/>
            <a:t>School known to be closing at the end of the year, what school exit type should we use?</a:t>
          </a:r>
        </a:p>
      </dgm:t>
    </dgm:pt>
    <dgm:pt modelId="{7FD39806-F07A-4055-8269-89FB143BBF04}" type="parTrans" cxnId="{D6EA3E44-4C5E-4713-9715-A7443E9B12B9}">
      <dgm:prSet>
        <dgm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E9DD5A2C-E077-4B51-AA60-400431221959}" type="sibTrans" cxnId="{D6EA3E44-4C5E-4713-9715-A7443E9B12B9}">
      <dgm:prSet/>
      <dgm:spPr/>
      <dgm:t>
        <a:bodyPr/>
        <a:lstStyle/>
        <a:p>
          <a:endParaRPr lang="en-US"/>
        </a:p>
      </dgm:t>
    </dgm:pt>
    <dgm:pt modelId="{A7E879A0-39E4-4C8D-9008-682D09AD70E3}">
      <dgm:prSet phldrT="[Text]" phldr="0" custT="1"/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1000" dirty="0"/>
            <a:t>School Exit Type 00 just like any other student who completes the year</a:t>
          </a:r>
        </a:p>
      </dgm:t>
    </dgm:pt>
    <dgm:pt modelId="{B4A0A584-702C-4D26-8B6B-138CB9B29111}" type="parTrans" cxnId="{45144F9B-746D-4A93-AD43-4C42867A9E48}">
      <dgm:prSet/>
      <dgm:spPr/>
      <dgm:t>
        <a:bodyPr/>
        <a:lstStyle/>
        <a:p>
          <a:endParaRPr lang="en-US"/>
        </a:p>
      </dgm:t>
    </dgm:pt>
    <dgm:pt modelId="{1483DD48-30D3-40BF-957C-F942F27A05F6}" type="sibTrans" cxnId="{45144F9B-746D-4A93-AD43-4C42867A9E48}">
      <dgm:prSet/>
      <dgm:spPr/>
      <dgm:t>
        <a:bodyPr/>
        <a:lstStyle/>
        <a:p>
          <a:endParaRPr lang="en-US"/>
        </a:p>
      </dgm:t>
    </dgm:pt>
    <dgm:pt modelId="{B39AD451-B4EA-4358-8B3D-15F34ACB28E1}">
      <dgm:prSet phldrT="[Text]" phldr="0" custT="1"/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1100" dirty="0"/>
            <a:t>Transferred to another school in the LEA after finishing prior year in a school that closed</a:t>
          </a:r>
        </a:p>
      </dgm:t>
    </dgm:pt>
    <dgm:pt modelId="{E7AEA286-0D7F-446E-A467-402CB0ED283F}" type="parTrans" cxnId="{75B34217-F1B5-47F4-82EB-678FC5F109A9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002910C6-95C2-40D1-B9BB-136AEFC85408}" type="sibTrans" cxnId="{75B34217-F1B5-47F4-82EB-678FC5F109A9}">
      <dgm:prSet/>
      <dgm:spPr/>
      <dgm:t>
        <a:bodyPr/>
        <a:lstStyle/>
        <a:p>
          <a:endParaRPr lang="en-US"/>
        </a:p>
      </dgm:t>
    </dgm:pt>
    <dgm:pt modelId="{9BF6E723-3778-479F-AE6F-56A1D8763AD2}">
      <dgm:prSet custT="1"/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1000" dirty="0"/>
            <a:t>School Entry Type 11</a:t>
          </a:r>
        </a:p>
      </dgm:t>
    </dgm:pt>
    <dgm:pt modelId="{CD96A36E-99F9-4E30-8186-58D7E3AC302A}" type="parTrans" cxnId="{910C47C1-30F2-42EF-A9BA-FC1DF2630C57}">
      <dgm:prSet/>
      <dgm:spPr/>
      <dgm:t>
        <a:bodyPr/>
        <a:lstStyle/>
        <a:p>
          <a:endParaRPr lang="en-US"/>
        </a:p>
      </dgm:t>
    </dgm:pt>
    <dgm:pt modelId="{4BF16D90-790D-42F9-BE88-60BECD749708}" type="sibTrans" cxnId="{910C47C1-30F2-42EF-A9BA-FC1DF2630C57}">
      <dgm:prSet/>
      <dgm:spPr/>
      <dgm:t>
        <a:bodyPr/>
        <a:lstStyle/>
        <a:p>
          <a:endParaRPr lang="en-US"/>
        </a:p>
      </dgm:t>
    </dgm:pt>
    <dgm:pt modelId="{6CDAEE75-7E9E-44BD-94F3-A3B5EA8446B2}">
      <dgm:prSet custT="1"/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1100" dirty="0"/>
            <a:t>One-day record to transfer out of LEA, finished prior year in a school that closed</a:t>
          </a:r>
        </a:p>
      </dgm:t>
    </dgm:pt>
    <dgm:pt modelId="{E812351C-8437-4401-B029-2503332076D8}" type="parTrans" cxnId="{55E3391F-54BD-4227-B32B-DB872C03CFB1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9C896777-C378-4584-BD37-7A4F540C8ABB}" type="sibTrans" cxnId="{55E3391F-54BD-4227-B32B-DB872C03CFB1}">
      <dgm:prSet/>
      <dgm:spPr/>
      <dgm:t>
        <a:bodyPr/>
        <a:lstStyle/>
        <a:p>
          <a:endParaRPr lang="en-US"/>
        </a:p>
      </dgm:t>
    </dgm:pt>
    <dgm:pt modelId="{662F85C5-CC15-449F-AEBD-7269A6A048C3}">
      <dgm:prSet custT="1"/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1000" b="0" dirty="0">
              <a:highlight>
                <a:srgbClr val="FBCE7D"/>
              </a:highlight>
            </a:rPr>
            <a:t>School Entry Type 03</a:t>
          </a:r>
        </a:p>
      </dgm:t>
    </dgm:pt>
    <dgm:pt modelId="{BE9327DB-85E6-423F-AEFD-FEC120DC8236}" type="parTrans" cxnId="{B26CDB69-CBEB-4EC8-BCFA-9ED661261BE6}">
      <dgm:prSet/>
      <dgm:spPr/>
      <dgm:t>
        <a:bodyPr/>
        <a:lstStyle/>
        <a:p>
          <a:endParaRPr lang="en-US"/>
        </a:p>
      </dgm:t>
    </dgm:pt>
    <dgm:pt modelId="{8B47DD94-5F37-4CAB-A88E-197C241DD9AC}" type="sibTrans" cxnId="{B26CDB69-CBEB-4EC8-BCFA-9ED661261BE6}">
      <dgm:prSet/>
      <dgm:spPr/>
      <dgm:t>
        <a:bodyPr/>
        <a:lstStyle/>
        <a:p>
          <a:endParaRPr lang="en-US"/>
        </a:p>
      </dgm:t>
    </dgm:pt>
    <dgm:pt modelId="{3F2C13BC-A0AF-4AA6-9531-6D8E3526A9FF}">
      <dgm:prSet phldrT="[Text]" phldr="0" custT="1"/>
      <dgm:spPr/>
      <dgm:t>
        <a:bodyPr/>
        <a:lstStyle/>
        <a:p>
          <a:r>
            <a:rPr lang="en-US" sz="1100" dirty="0"/>
            <a:t>Example School Details</a:t>
          </a:r>
        </a:p>
      </dgm:t>
    </dgm:pt>
    <dgm:pt modelId="{492CE7AB-D38C-4FB1-9A36-7B927ABDE7E7}" type="parTrans" cxnId="{254E356A-5840-4DB6-8D0F-296EB8D159D5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5692BB8-D1DD-4DFF-891B-75D8DC18D3C3}" type="sibTrans" cxnId="{254E356A-5840-4DB6-8D0F-296EB8D159D5}">
      <dgm:prSet/>
      <dgm:spPr/>
      <dgm:t>
        <a:bodyPr/>
        <a:lstStyle/>
        <a:p>
          <a:endParaRPr lang="en-US"/>
        </a:p>
      </dgm:t>
    </dgm:pt>
    <dgm:pt modelId="{A70E8B7B-FA51-46F0-9FB8-26F4CEEDBEE4}">
      <dgm:prSet phldrT="[Text]" phldr="0" custT="1"/>
      <dgm:spPr/>
      <dgm:t>
        <a:bodyPr/>
        <a:lstStyle/>
        <a:p>
          <a:r>
            <a:rPr lang="en-US" sz="1000" dirty="0"/>
            <a:t>Prior Year Authorizing LEA: </a:t>
          </a:r>
          <a:r>
            <a:rPr lang="en-US" sz="1000" dirty="0" err="1"/>
            <a:t>xxxx</a:t>
          </a:r>
          <a:br>
            <a:rPr lang="en-US" sz="1000" dirty="0"/>
          </a:br>
          <a:r>
            <a:rPr lang="en-US" sz="1000" dirty="0"/>
            <a:t>School exit type 00, even when known school is leaving to a new authorizing LEA next year</a:t>
          </a:r>
        </a:p>
      </dgm:t>
    </dgm:pt>
    <dgm:pt modelId="{15217B4D-91DB-4AFE-96C4-B806CD51617E}" type="parTrans" cxnId="{80BDB9A0-CDA0-498A-848A-FE0E5BB8080C}">
      <dgm:prSet/>
      <dgm:spPr/>
      <dgm:t>
        <a:bodyPr/>
        <a:lstStyle/>
        <a:p>
          <a:endParaRPr lang="en-US"/>
        </a:p>
      </dgm:t>
    </dgm:pt>
    <dgm:pt modelId="{AE8B85E4-A984-43F5-B85C-9A396AB4BB0E}" type="sibTrans" cxnId="{80BDB9A0-CDA0-498A-848A-FE0E5BB8080C}">
      <dgm:prSet/>
      <dgm:spPr/>
      <dgm:t>
        <a:bodyPr/>
        <a:lstStyle/>
        <a:p>
          <a:endParaRPr lang="en-US"/>
        </a:p>
      </dgm:t>
    </dgm:pt>
    <dgm:pt modelId="{C822C1F9-3B99-41CA-8F6D-D76D944733FF}">
      <dgm:prSet phldrT="[Text]" phldr="0" custT="1"/>
      <dgm:spPr/>
      <dgm:t>
        <a:bodyPr/>
        <a:lstStyle/>
        <a:p>
          <a:r>
            <a:rPr lang="en-US" sz="1000"/>
            <a:t>Current Year Authorizing LEA: zzzz</a:t>
          </a:r>
          <a:endParaRPr lang="en-US" sz="1000" dirty="0"/>
        </a:p>
      </dgm:t>
    </dgm:pt>
    <dgm:pt modelId="{EE538AC7-0D43-4DBE-BAD9-741355E21563}" type="parTrans" cxnId="{4BC393FF-054A-48DA-9FFB-18E049E05ADB}">
      <dgm:prSet/>
      <dgm:spPr/>
      <dgm:t>
        <a:bodyPr/>
        <a:lstStyle/>
        <a:p>
          <a:endParaRPr lang="en-US"/>
        </a:p>
      </dgm:t>
    </dgm:pt>
    <dgm:pt modelId="{19BD0D77-D587-46CE-850A-3BD723957A92}" type="sibTrans" cxnId="{4BC393FF-054A-48DA-9FFB-18E049E05ADB}">
      <dgm:prSet/>
      <dgm:spPr/>
      <dgm:t>
        <a:bodyPr/>
        <a:lstStyle/>
        <a:p>
          <a:endParaRPr lang="en-US"/>
        </a:p>
      </dgm:t>
    </dgm:pt>
    <dgm:pt modelId="{CD231D0B-C905-44C5-A00E-C78F2E8DF1C6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100" dirty="0"/>
            <a:t>Prior authorizing LEA (</a:t>
          </a:r>
          <a:r>
            <a:rPr lang="en-US" sz="1100" dirty="0" err="1"/>
            <a:t>xxxx</a:t>
          </a:r>
          <a:r>
            <a:rPr lang="en-US" sz="1100" dirty="0"/>
            <a:t>)</a:t>
          </a:r>
        </a:p>
      </dgm:t>
    </dgm:pt>
    <dgm:pt modelId="{09DCCD93-3FCB-422D-95DB-2F74BDC04503}" type="parTrans" cxnId="{34F359B5-C17D-450B-BC37-2FD74585D175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A5D243D6-7A49-4183-9DEB-41B3D8384332}" type="sibTrans" cxnId="{34F359B5-C17D-450B-BC37-2FD74585D175}">
      <dgm:prSet/>
      <dgm:spPr/>
      <dgm:t>
        <a:bodyPr/>
        <a:lstStyle/>
        <a:p>
          <a:endParaRPr lang="en-US"/>
        </a:p>
      </dgm:t>
    </dgm:pt>
    <dgm:pt modelId="{20947737-BE55-4423-B057-0140D88B9690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dirty="0"/>
            <a:t>Transferred to a school in-district: </a:t>
          </a:r>
          <a:br>
            <a:rPr lang="en-US" sz="1000" b="1" dirty="0"/>
          </a:br>
          <a:r>
            <a:rPr lang="en-US" sz="1000" dirty="0"/>
            <a:t>School entry type 11 at new school in-district</a:t>
          </a:r>
        </a:p>
      </dgm:t>
    </dgm:pt>
    <dgm:pt modelId="{5B905ADA-DF02-45B3-8964-1A575FBEA705}" type="parTrans" cxnId="{DEE4E633-57CC-4660-937B-D3B738BAB4FF}">
      <dgm:prSet/>
      <dgm:spPr/>
      <dgm:t>
        <a:bodyPr/>
        <a:lstStyle/>
        <a:p>
          <a:endParaRPr lang="en-US"/>
        </a:p>
      </dgm:t>
    </dgm:pt>
    <dgm:pt modelId="{35193FAD-A8DE-46F7-A68B-554CC8BB748A}" type="sibTrans" cxnId="{DEE4E633-57CC-4660-937B-D3B738BAB4FF}">
      <dgm:prSet/>
      <dgm:spPr/>
      <dgm:t>
        <a:bodyPr/>
        <a:lstStyle/>
        <a:p>
          <a:endParaRPr lang="en-US"/>
        </a:p>
      </dgm:t>
    </dgm:pt>
    <dgm:pt modelId="{C4C67D88-C087-484E-9D89-9CD07250BFAD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dirty="0"/>
            <a:t>Remained with school code when it changed authorizers (one-day record): </a:t>
          </a:r>
          <a:br>
            <a:rPr lang="en-US" sz="1000" dirty="0"/>
          </a:br>
          <a:r>
            <a:rPr lang="en-US" sz="1000" b="0" dirty="0">
              <a:highlight>
                <a:srgbClr val="FBCE7D"/>
              </a:highlight>
            </a:rPr>
            <a:t>School entry type 03</a:t>
          </a:r>
          <a:r>
            <a:rPr lang="en-US" sz="1000" dirty="0"/>
            <a:t>, </a:t>
          </a:r>
          <a:br>
            <a:rPr lang="en-US" sz="1000" dirty="0"/>
          </a:br>
          <a:r>
            <a:rPr lang="en-US" sz="1000" dirty="0"/>
            <a:t>School exit type 13</a:t>
          </a:r>
        </a:p>
      </dgm:t>
    </dgm:pt>
    <dgm:pt modelId="{B3EC2DDE-5A86-4525-9B0F-6B44422AB122}" type="parTrans" cxnId="{439A5F80-19D7-4DD1-A35E-CC2136ECC7A5}">
      <dgm:prSet/>
      <dgm:spPr/>
      <dgm:t>
        <a:bodyPr/>
        <a:lstStyle/>
        <a:p>
          <a:endParaRPr lang="en-US"/>
        </a:p>
      </dgm:t>
    </dgm:pt>
    <dgm:pt modelId="{5E84EA3B-D4C9-4655-93E3-4DCBF1AB0397}" type="sibTrans" cxnId="{439A5F80-19D7-4DD1-A35E-CC2136ECC7A5}">
      <dgm:prSet/>
      <dgm:spPr/>
      <dgm:t>
        <a:bodyPr/>
        <a:lstStyle/>
        <a:p>
          <a:endParaRPr lang="en-US"/>
        </a:p>
      </dgm:t>
    </dgm:pt>
    <dgm:pt modelId="{5887B8A8-8DF5-44C2-9F42-73AA80A372E8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dirty="0"/>
            <a:t>Transferred to another setting/dropped out (one-day record):</a:t>
          </a:r>
          <a:br>
            <a:rPr lang="en-US" sz="1000" dirty="0"/>
          </a:br>
          <a:r>
            <a:rPr lang="en-US" sz="1000" b="0" dirty="0">
              <a:highlight>
                <a:srgbClr val="FBCE7D"/>
              </a:highlight>
            </a:rPr>
            <a:t>School entry type 03</a:t>
          </a:r>
          <a:br>
            <a:rPr lang="en-US" sz="1000" dirty="0"/>
          </a:br>
          <a:r>
            <a:rPr lang="en-US" sz="1000" dirty="0"/>
            <a:t>School Exit Type </a:t>
          </a:r>
          <a:r>
            <a:rPr lang="en-US" sz="1000" i="1" dirty="0"/>
            <a:t>applicable code</a:t>
          </a:r>
          <a:endParaRPr lang="en-US" sz="1000" dirty="0"/>
        </a:p>
      </dgm:t>
    </dgm:pt>
    <dgm:pt modelId="{F6B224CD-E4A3-4BCA-87F1-C62411690BE1}" type="parTrans" cxnId="{A8C164ED-0D8B-4259-8438-AA3051110D3F}">
      <dgm:prSet/>
      <dgm:spPr/>
      <dgm:t>
        <a:bodyPr/>
        <a:lstStyle/>
        <a:p>
          <a:endParaRPr lang="en-US"/>
        </a:p>
      </dgm:t>
    </dgm:pt>
    <dgm:pt modelId="{96A4146E-8DAB-4572-BF3A-ECEAB227C18B}" type="sibTrans" cxnId="{A8C164ED-0D8B-4259-8438-AA3051110D3F}">
      <dgm:prSet/>
      <dgm:spPr/>
      <dgm:t>
        <a:bodyPr/>
        <a:lstStyle/>
        <a:p>
          <a:endParaRPr lang="en-US"/>
        </a:p>
      </dgm:t>
    </dgm:pt>
    <dgm:pt modelId="{DD6260B3-C87F-482E-AB0F-96C37F40FECE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100" dirty="0"/>
            <a:t>New authorizing LEA (zzzz)</a:t>
          </a:r>
        </a:p>
      </dgm:t>
    </dgm:pt>
    <dgm:pt modelId="{DA45CEDE-4D1F-485E-9C70-BEA170F8E76B}" type="parTrans" cxnId="{3F2AB8FB-44E1-4FEF-9438-44A4F1C8BC9A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41D2CECE-B3F6-414E-9A41-F5E769360CE4}" type="sibTrans" cxnId="{3F2AB8FB-44E1-4FEF-9438-44A4F1C8BC9A}">
      <dgm:prSet/>
      <dgm:spPr/>
      <dgm:t>
        <a:bodyPr/>
        <a:lstStyle/>
        <a:p>
          <a:endParaRPr lang="en-US"/>
        </a:p>
      </dgm:t>
    </dgm:pt>
    <dgm:pt modelId="{E5403C66-8C21-4090-81CD-55CB4EFB883A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dirty="0"/>
            <a:t>Remained with school code when it changed authorizers:</a:t>
          </a:r>
          <a:br>
            <a:rPr lang="en-US" sz="1000" dirty="0"/>
          </a:br>
          <a:r>
            <a:rPr lang="en-US" sz="1000" dirty="0"/>
            <a:t>School Entry Type 13</a:t>
          </a:r>
        </a:p>
      </dgm:t>
    </dgm:pt>
    <dgm:pt modelId="{676539CA-59BE-49FA-A199-4784B0C68A77}" type="parTrans" cxnId="{394A120D-74DF-4A40-B68C-3BBCC5DFD92E}">
      <dgm:prSet/>
      <dgm:spPr/>
      <dgm:t>
        <a:bodyPr/>
        <a:lstStyle/>
        <a:p>
          <a:endParaRPr lang="en-US"/>
        </a:p>
      </dgm:t>
    </dgm:pt>
    <dgm:pt modelId="{CAD272C0-FA44-4B07-8836-8EE82509AECD}" type="sibTrans" cxnId="{394A120D-74DF-4A40-B68C-3BBCC5DFD92E}">
      <dgm:prSet/>
      <dgm:spPr/>
      <dgm:t>
        <a:bodyPr/>
        <a:lstStyle/>
        <a:p>
          <a:endParaRPr lang="en-US"/>
        </a:p>
      </dgm:t>
    </dgm:pt>
    <dgm:pt modelId="{11B89F15-D63D-4DDB-B101-2A96360BEEA4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dirty="0"/>
            <a:t>Incoming transfer from an in-district school from the new LEA:</a:t>
          </a:r>
          <a:br>
            <a:rPr lang="en-US" sz="1000" dirty="0"/>
          </a:br>
          <a:r>
            <a:rPr lang="en-US" sz="1000" dirty="0"/>
            <a:t>School Entry Type 11</a:t>
          </a:r>
        </a:p>
      </dgm:t>
    </dgm:pt>
    <dgm:pt modelId="{D1353240-CE2A-4C38-94CA-4148EBF2F72D}" type="parTrans" cxnId="{3A6580E0-B355-4919-8E7F-D9A24E93E903}">
      <dgm:prSet/>
      <dgm:spPr/>
      <dgm:t>
        <a:bodyPr/>
        <a:lstStyle/>
        <a:p>
          <a:endParaRPr lang="en-US"/>
        </a:p>
      </dgm:t>
    </dgm:pt>
    <dgm:pt modelId="{AC286DA0-9C36-433B-88BA-61930FFDC4DA}" type="sibTrans" cxnId="{3A6580E0-B355-4919-8E7F-D9A24E93E903}">
      <dgm:prSet/>
      <dgm:spPr/>
      <dgm:t>
        <a:bodyPr/>
        <a:lstStyle/>
        <a:p>
          <a:endParaRPr lang="en-US"/>
        </a:p>
      </dgm:t>
    </dgm:pt>
    <dgm:pt modelId="{E0DA694C-5078-48D8-B02F-EA3E5F83DE48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dirty="0"/>
            <a:t>Incoming transfer from any other setting:</a:t>
          </a:r>
          <a:br>
            <a:rPr lang="en-US" sz="1000" dirty="0"/>
          </a:br>
          <a:r>
            <a:rPr lang="en-US" sz="1000" dirty="0"/>
            <a:t>School Entry Type </a:t>
          </a:r>
          <a:r>
            <a:rPr lang="en-US" sz="1000" i="1" dirty="0"/>
            <a:t>applicable code</a:t>
          </a:r>
          <a:br>
            <a:rPr lang="en-US" sz="1000" dirty="0"/>
          </a:br>
          <a:endParaRPr lang="en-US" sz="1000" dirty="0"/>
        </a:p>
      </dgm:t>
    </dgm:pt>
    <dgm:pt modelId="{F024519A-219D-4486-94AB-9CF3532BD7CA}" type="parTrans" cxnId="{216CBC56-1329-4A5F-B240-17DCF44E7396}">
      <dgm:prSet/>
      <dgm:spPr/>
      <dgm:t>
        <a:bodyPr/>
        <a:lstStyle/>
        <a:p>
          <a:endParaRPr lang="en-US"/>
        </a:p>
      </dgm:t>
    </dgm:pt>
    <dgm:pt modelId="{3146E29D-8768-4B99-95FF-C6EE8767EF1E}" type="sibTrans" cxnId="{216CBC56-1329-4A5F-B240-17DCF44E7396}">
      <dgm:prSet/>
      <dgm:spPr/>
      <dgm:t>
        <a:bodyPr/>
        <a:lstStyle/>
        <a:p>
          <a:endParaRPr lang="en-US"/>
        </a:p>
      </dgm:t>
    </dgm:pt>
    <dgm:pt modelId="{08743B85-6CDF-43E8-8485-4DFAC56DE821}" type="pres">
      <dgm:prSet presAssocID="{20F606C9-AB09-41A4-8649-6B31B740074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66D13B-B73C-4670-8369-D4F81AB4C87D}" type="pres">
      <dgm:prSet presAssocID="{02B7572E-932B-470C-AE36-26DD0AACDE5D}" presName="root" presStyleCnt="0"/>
      <dgm:spPr/>
    </dgm:pt>
    <dgm:pt modelId="{503A7074-2262-4CD4-9794-68B7608C0778}" type="pres">
      <dgm:prSet presAssocID="{02B7572E-932B-470C-AE36-26DD0AACDE5D}" presName="rootComposite" presStyleCnt="0"/>
      <dgm:spPr/>
    </dgm:pt>
    <dgm:pt modelId="{5B390FDA-E685-4654-A8F4-EEFE2FAC40B8}" type="pres">
      <dgm:prSet presAssocID="{02B7572E-932B-470C-AE36-26DD0AACDE5D}" presName="rootText" presStyleLbl="node1" presStyleIdx="0" presStyleCnt="4" custScaleY="44870"/>
      <dgm:spPr/>
    </dgm:pt>
    <dgm:pt modelId="{BE86A088-691B-49FC-8716-FA9776AC189B}" type="pres">
      <dgm:prSet presAssocID="{02B7572E-932B-470C-AE36-26DD0AACDE5D}" presName="rootConnector" presStyleLbl="node1" presStyleIdx="0" presStyleCnt="4"/>
      <dgm:spPr/>
    </dgm:pt>
    <dgm:pt modelId="{08CBA05B-75F3-4F87-95C6-1A36F15C3F11}" type="pres">
      <dgm:prSet presAssocID="{02B7572E-932B-470C-AE36-26DD0AACDE5D}" presName="childShape" presStyleCnt="0"/>
      <dgm:spPr/>
    </dgm:pt>
    <dgm:pt modelId="{2DC9CCB2-0D9A-4F0B-9078-344456203DC1}" type="pres">
      <dgm:prSet presAssocID="{1A411762-258A-4A76-9F6C-78E128859907}" presName="Name13" presStyleLbl="parChTrans1D2" presStyleIdx="0" presStyleCnt="11"/>
      <dgm:spPr/>
    </dgm:pt>
    <dgm:pt modelId="{DBAD2113-C952-40B6-973C-11214A1B2A0A}" type="pres">
      <dgm:prSet presAssocID="{E33E4922-2533-4CE6-9D15-57F2E3D2FBD4}" presName="childText" presStyleLbl="bgAcc1" presStyleIdx="0" presStyleCnt="11" custScaleX="99867" custScaleY="128652">
        <dgm:presLayoutVars>
          <dgm:bulletEnabled val="1"/>
        </dgm:presLayoutVars>
      </dgm:prSet>
      <dgm:spPr/>
    </dgm:pt>
    <dgm:pt modelId="{5C7A57D5-40BE-4105-ADB6-86C71137DD99}" type="pres">
      <dgm:prSet presAssocID="{1113AF4D-A9B4-4831-8CDA-040B99E8513B}" presName="Name13" presStyleLbl="parChTrans1D2" presStyleIdx="1" presStyleCnt="11"/>
      <dgm:spPr/>
    </dgm:pt>
    <dgm:pt modelId="{8B9F4382-58FD-475A-8653-FBBFE10296EE}" type="pres">
      <dgm:prSet presAssocID="{5F3E47FF-B345-4F7E-AE99-10C60B3F68CA}" presName="childText" presStyleLbl="bgAcc1" presStyleIdx="1" presStyleCnt="11" custScaleX="99867">
        <dgm:presLayoutVars>
          <dgm:bulletEnabled val="1"/>
        </dgm:presLayoutVars>
      </dgm:prSet>
      <dgm:spPr/>
    </dgm:pt>
    <dgm:pt modelId="{1D711676-751C-4EE6-AFC8-BFF45CC9DB63}" type="pres">
      <dgm:prSet presAssocID="{E14B1BDC-5F38-46C5-85DF-2AA38BD2E62E}" presName="root" presStyleCnt="0"/>
      <dgm:spPr/>
    </dgm:pt>
    <dgm:pt modelId="{7CD413F1-0A57-4FFD-8E66-2C7E46F14E4B}" type="pres">
      <dgm:prSet presAssocID="{E14B1BDC-5F38-46C5-85DF-2AA38BD2E62E}" presName="rootComposite" presStyleCnt="0"/>
      <dgm:spPr/>
    </dgm:pt>
    <dgm:pt modelId="{F7E3358C-FAB0-4283-BE59-5140D38E37D6}" type="pres">
      <dgm:prSet presAssocID="{E14B1BDC-5F38-46C5-85DF-2AA38BD2E62E}" presName="rootText" presStyleLbl="node1" presStyleIdx="1" presStyleCnt="4" custScaleY="44870"/>
      <dgm:spPr/>
    </dgm:pt>
    <dgm:pt modelId="{473FCD6F-A929-47D5-88A4-7D47FBE32A66}" type="pres">
      <dgm:prSet presAssocID="{E14B1BDC-5F38-46C5-85DF-2AA38BD2E62E}" presName="rootConnector" presStyleLbl="node1" presStyleIdx="1" presStyleCnt="4"/>
      <dgm:spPr/>
    </dgm:pt>
    <dgm:pt modelId="{7BBCA9FE-3378-4319-B969-7DEC90980DB2}" type="pres">
      <dgm:prSet presAssocID="{E14B1BDC-5F38-46C5-85DF-2AA38BD2E62E}" presName="childShape" presStyleCnt="0"/>
      <dgm:spPr/>
    </dgm:pt>
    <dgm:pt modelId="{EB4F7671-6BDC-446B-9C3B-8B4F9F3DF208}" type="pres">
      <dgm:prSet presAssocID="{726D2694-7F4D-43DD-B7AC-2FE302778FC1}" presName="Name13" presStyleLbl="parChTrans1D2" presStyleIdx="2" presStyleCnt="11"/>
      <dgm:spPr/>
    </dgm:pt>
    <dgm:pt modelId="{634C185C-5CD0-43F1-AD3E-DA2D16DF6788}" type="pres">
      <dgm:prSet presAssocID="{9DCB6D78-39F2-4772-929D-0108880A1E00}" presName="childText" presStyleLbl="bgAcc1" presStyleIdx="2" presStyleCnt="11">
        <dgm:presLayoutVars>
          <dgm:bulletEnabled val="1"/>
        </dgm:presLayoutVars>
      </dgm:prSet>
      <dgm:spPr/>
    </dgm:pt>
    <dgm:pt modelId="{436D2CD2-C22A-434C-BE4E-0B6248F792A0}" type="pres">
      <dgm:prSet presAssocID="{6030F047-560C-4969-A580-F12AC6D7B20E}" presName="Name13" presStyleLbl="parChTrans1D2" presStyleIdx="3" presStyleCnt="11"/>
      <dgm:spPr/>
    </dgm:pt>
    <dgm:pt modelId="{B53985D7-672B-4E3A-A885-C590404065D8}" type="pres">
      <dgm:prSet presAssocID="{2F625B28-B723-4E20-AFB7-0CBDEDA0D2BD}" presName="childText" presStyleLbl="bgAcc1" presStyleIdx="3" presStyleCnt="11" custScaleY="112541">
        <dgm:presLayoutVars>
          <dgm:bulletEnabled val="1"/>
        </dgm:presLayoutVars>
      </dgm:prSet>
      <dgm:spPr/>
    </dgm:pt>
    <dgm:pt modelId="{A159ADEA-C067-48C6-808D-91D793485C84}" type="pres">
      <dgm:prSet presAssocID="{CEFBE4C1-D97D-44A5-9CE8-45F42FF750DD}" presName="Name13" presStyleLbl="parChTrans1D2" presStyleIdx="4" presStyleCnt="11"/>
      <dgm:spPr/>
    </dgm:pt>
    <dgm:pt modelId="{E05F66FB-47A8-4515-8456-FC2AC8EDBF04}" type="pres">
      <dgm:prSet presAssocID="{FF2150BF-64AB-4444-A23F-F5D865703C7F}" presName="childText" presStyleLbl="bgAcc1" presStyleIdx="4" presStyleCnt="11">
        <dgm:presLayoutVars>
          <dgm:bulletEnabled val="1"/>
        </dgm:presLayoutVars>
      </dgm:prSet>
      <dgm:spPr/>
    </dgm:pt>
    <dgm:pt modelId="{EF4BD140-5876-4126-ADD8-73F5F91B5C67}" type="pres">
      <dgm:prSet presAssocID="{C62C93D8-BC85-49C3-8E11-684845E6048C}" presName="root" presStyleCnt="0"/>
      <dgm:spPr/>
    </dgm:pt>
    <dgm:pt modelId="{DF508976-D67C-4FA4-85D4-27E3B9955556}" type="pres">
      <dgm:prSet presAssocID="{C62C93D8-BC85-49C3-8E11-684845E6048C}" presName="rootComposite" presStyleCnt="0"/>
      <dgm:spPr/>
    </dgm:pt>
    <dgm:pt modelId="{0A43EE8F-B2D9-42C2-92D2-09197F28D341}" type="pres">
      <dgm:prSet presAssocID="{C62C93D8-BC85-49C3-8E11-684845E6048C}" presName="rootText" presStyleLbl="node1" presStyleIdx="2" presStyleCnt="4" custScaleY="44870"/>
      <dgm:spPr/>
    </dgm:pt>
    <dgm:pt modelId="{88B5F022-E59C-4996-A1F9-DD3F1C8D2BC2}" type="pres">
      <dgm:prSet presAssocID="{C62C93D8-BC85-49C3-8E11-684845E6048C}" presName="rootConnector" presStyleLbl="node1" presStyleIdx="2" presStyleCnt="4"/>
      <dgm:spPr/>
    </dgm:pt>
    <dgm:pt modelId="{9D893C13-A1F3-4817-A917-34FA46255707}" type="pres">
      <dgm:prSet presAssocID="{C62C93D8-BC85-49C3-8E11-684845E6048C}" presName="childShape" presStyleCnt="0"/>
      <dgm:spPr/>
    </dgm:pt>
    <dgm:pt modelId="{F5B105CB-29C5-49B6-A149-90528CBE79B0}" type="pres">
      <dgm:prSet presAssocID="{7FD39806-F07A-4055-8269-89FB143BBF04}" presName="Name13" presStyleLbl="parChTrans1D2" presStyleIdx="5" presStyleCnt="11"/>
      <dgm:spPr/>
    </dgm:pt>
    <dgm:pt modelId="{89AD552A-8A28-4924-A6F3-6A9C3FB45BA2}" type="pres">
      <dgm:prSet presAssocID="{16640B65-8D2D-478B-8398-8D40120A3A2B}" presName="childText" presStyleLbl="bgAcc1" presStyleIdx="5" presStyleCnt="11" custScaleY="124142">
        <dgm:presLayoutVars>
          <dgm:bulletEnabled val="1"/>
        </dgm:presLayoutVars>
      </dgm:prSet>
      <dgm:spPr/>
    </dgm:pt>
    <dgm:pt modelId="{6DEB2213-F425-45AE-8915-93EBD9EC7917}" type="pres">
      <dgm:prSet presAssocID="{E7AEA286-0D7F-446E-A467-402CB0ED283F}" presName="Name13" presStyleLbl="parChTrans1D2" presStyleIdx="6" presStyleCnt="11"/>
      <dgm:spPr/>
    </dgm:pt>
    <dgm:pt modelId="{E4A29377-78E8-4C23-826B-D806052835FA}" type="pres">
      <dgm:prSet presAssocID="{B39AD451-B4EA-4358-8B3D-15F34ACB28E1}" presName="childText" presStyleLbl="bgAcc1" presStyleIdx="6" presStyleCnt="11">
        <dgm:presLayoutVars>
          <dgm:bulletEnabled val="1"/>
        </dgm:presLayoutVars>
      </dgm:prSet>
      <dgm:spPr/>
    </dgm:pt>
    <dgm:pt modelId="{9D543E36-120C-4CA7-9F91-DAD83A6D1245}" type="pres">
      <dgm:prSet presAssocID="{E812351C-8437-4401-B029-2503332076D8}" presName="Name13" presStyleLbl="parChTrans1D2" presStyleIdx="7" presStyleCnt="11"/>
      <dgm:spPr/>
    </dgm:pt>
    <dgm:pt modelId="{EBE1EDD0-44A2-4596-902F-5C185B00CE99}" type="pres">
      <dgm:prSet presAssocID="{6CDAEE75-7E9E-44BD-94F3-A3B5EA8446B2}" presName="childText" presStyleLbl="bgAcc1" presStyleIdx="7" presStyleCnt="11">
        <dgm:presLayoutVars>
          <dgm:bulletEnabled val="1"/>
        </dgm:presLayoutVars>
      </dgm:prSet>
      <dgm:spPr/>
    </dgm:pt>
    <dgm:pt modelId="{DDAD86DC-1BBC-4AFE-8797-FA70F5059C16}" type="pres">
      <dgm:prSet presAssocID="{B9E2AA75-C3B9-418D-9939-80EEB4855E46}" presName="root" presStyleCnt="0"/>
      <dgm:spPr/>
    </dgm:pt>
    <dgm:pt modelId="{2A5D28D7-00A0-4F53-A17C-C21A3A09218C}" type="pres">
      <dgm:prSet presAssocID="{B9E2AA75-C3B9-418D-9939-80EEB4855E46}" presName="rootComposite" presStyleCnt="0"/>
      <dgm:spPr/>
    </dgm:pt>
    <dgm:pt modelId="{CC43DB08-EE10-46AF-B1DE-8E91B6E2FDFA}" type="pres">
      <dgm:prSet presAssocID="{B9E2AA75-C3B9-418D-9939-80EEB4855E46}" presName="rootText" presStyleLbl="node1" presStyleIdx="3" presStyleCnt="4" custScaleY="44870"/>
      <dgm:spPr/>
    </dgm:pt>
    <dgm:pt modelId="{D7691BA8-A7D1-48D0-A532-4890908D8579}" type="pres">
      <dgm:prSet presAssocID="{B9E2AA75-C3B9-418D-9939-80EEB4855E46}" presName="rootConnector" presStyleLbl="node1" presStyleIdx="3" presStyleCnt="4"/>
      <dgm:spPr/>
    </dgm:pt>
    <dgm:pt modelId="{928D429D-89CA-40F1-AF83-BDE6B5843EFE}" type="pres">
      <dgm:prSet presAssocID="{B9E2AA75-C3B9-418D-9939-80EEB4855E46}" presName="childShape" presStyleCnt="0"/>
      <dgm:spPr/>
    </dgm:pt>
    <dgm:pt modelId="{0717A7AD-0FBA-4311-948F-8E575527F204}" type="pres">
      <dgm:prSet presAssocID="{492CE7AB-D38C-4FB1-9A36-7B927ABDE7E7}" presName="Name13" presStyleLbl="parChTrans1D2" presStyleIdx="8" presStyleCnt="11"/>
      <dgm:spPr/>
    </dgm:pt>
    <dgm:pt modelId="{81985D15-097D-42D7-AC51-53AF445A9AB8}" type="pres">
      <dgm:prSet presAssocID="{3F2C13BC-A0AF-4AA6-9531-6D8E3526A9FF}" presName="childText" presStyleLbl="bgAcc1" presStyleIdx="8" presStyleCnt="11" custScaleX="183965" custScaleY="83944">
        <dgm:presLayoutVars>
          <dgm:bulletEnabled val="1"/>
        </dgm:presLayoutVars>
      </dgm:prSet>
      <dgm:spPr/>
    </dgm:pt>
    <dgm:pt modelId="{694BC5F4-DA2C-4F15-982B-69CB6BCE9018}" type="pres">
      <dgm:prSet presAssocID="{09DCCD93-3FCB-422D-95DB-2F74BDC04503}" presName="Name13" presStyleLbl="parChTrans1D2" presStyleIdx="9" presStyleCnt="11"/>
      <dgm:spPr/>
    </dgm:pt>
    <dgm:pt modelId="{181E7431-55E2-4E6C-AF5D-32F0F1573ACC}" type="pres">
      <dgm:prSet presAssocID="{CD231D0B-C905-44C5-A00E-C78F2E8DF1C6}" presName="childText" presStyleLbl="bgAcc1" presStyleIdx="9" presStyleCnt="11" custScaleX="183965" custScaleY="160977">
        <dgm:presLayoutVars>
          <dgm:bulletEnabled val="1"/>
        </dgm:presLayoutVars>
      </dgm:prSet>
      <dgm:spPr/>
    </dgm:pt>
    <dgm:pt modelId="{D216931F-AC44-4A80-8D0A-1B8AC4EC8CE1}" type="pres">
      <dgm:prSet presAssocID="{DA45CEDE-4D1F-485E-9C70-BEA170F8E76B}" presName="Name13" presStyleLbl="parChTrans1D2" presStyleIdx="10" presStyleCnt="11"/>
      <dgm:spPr/>
    </dgm:pt>
    <dgm:pt modelId="{E7523A38-55E9-4F70-A560-D68EC001B614}" type="pres">
      <dgm:prSet presAssocID="{DD6260B3-C87F-482E-AB0F-96C37F40FECE}" presName="childText" presStyleLbl="bgAcc1" presStyleIdx="10" presStyleCnt="11" custScaleX="183965" custScaleY="138856">
        <dgm:presLayoutVars>
          <dgm:bulletEnabled val="1"/>
        </dgm:presLayoutVars>
      </dgm:prSet>
      <dgm:spPr/>
    </dgm:pt>
  </dgm:ptLst>
  <dgm:cxnLst>
    <dgm:cxn modelId="{AE80C00A-A3C6-482B-A3DD-628E00E7C08A}" srcId="{20F606C9-AB09-41A4-8649-6B31B740074E}" destId="{C62C93D8-BC85-49C3-8E11-684845E6048C}" srcOrd="2" destOrd="0" parTransId="{6DA75460-72D4-42E4-AFB4-374BAC8A0D91}" sibTransId="{34ECDE37-1FA5-455C-9D3F-AEC22D13697D}"/>
    <dgm:cxn modelId="{86BAF10B-7E60-4687-BFF4-2A5C994E713A}" type="presOf" srcId="{DD6260B3-C87F-482E-AB0F-96C37F40FECE}" destId="{E7523A38-55E9-4F70-A560-D68EC001B614}" srcOrd="0" destOrd="0" presId="urn:microsoft.com/office/officeart/2005/8/layout/hierarchy3"/>
    <dgm:cxn modelId="{394A120D-74DF-4A40-B68C-3BBCC5DFD92E}" srcId="{DD6260B3-C87F-482E-AB0F-96C37F40FECE}" destId="{E5403C66-8C21-4090-81CD-55CB4EFB883A}" srcOrd="0" destOrd="0" parTransId="{676539CA-59BE-49FA-A199-4784B0C68A77}" sibTransId="{CAD272C0-FA44-4B07-8836-8EE82509AECD}"/>
    <dgm:cxn modelId="{75B34217-F1B5-47F4-82EB-678FC5F109A9}" srcId="{C62C93D8-BC85-49C3-8E11-684845E6048C}" destId="{B39AD451-B4EA-4358-8B3D-15F34ACB28E1}" srcOrd="1" destOrd="0" parTransId="{E7AEA286-0D7F-446E-A467-402CB0ED283F}" sibTransId="{002910C6-95C2-40D1-B9BB-136AEFC85408}"/>
    <dgm:cxn modelId="{169CDB19-1C18-4104-8727-A73CD6B9C1F2}" type="presOf" srcId="{9BF6E723-3778-479F-AE6F-56A1D8763AD2}" destId="{E4A29377-78E8-4C23-826B-D806052835FA}" srcOrd="0" destOrd="1" presId="urn:microsoft.com/office/officeart/2005/8/layout/hierarchy3"/>
    <dgm:cxn modelId="{D0E2261A-F496-4E3C-A43B-EF4599568E65}" srcId="{9DCB6D78-39F2-4772-929D-0108880A1E00}" destId="{29E2064B-9D7A-4522-B4C0-AFD64C3EE533}" srcOrd="1" destOrd="0" parTransId="{20717986-7A03-4A19-ACA3-62DEF98CE135}" sibTransId="{E9E156A8-7092-4005-8DDE-7DCE9FEE8216}"/>
    <dgm:cxn modelId="{55E3391F-54BD-4227-B32B-DB872C03CFB1}" srcId="{C62C93D8-BC85-49C3-8E11-684845E6048C}" destId="{6CDAEE75-7E9E-44BD-94F3-A3B5EA8446B2}" srcOrd="2" destOrd="0" parTransId="{E812351C-8437-4401-B029-2503332076D8}" sibTransId="{9C896777-C378-4584-BD37-7A4F540C8ABB}"/>
    <dgm:cxn modelId="{6CA37229-4EA5-4F7E-93A8-9F96CFD8A2CB}" type="presOf" srcId="{B9E2AA75-C3B9-418D-9939-80EEB4855E46}" destId="{D7691BA8-A7D1-48D0-A532-4890908D8579}" srcOrd="1" destOrd="0" presId="urn:microsoft.com/office/officeart/2005/8/layout/hierarchy3"/>
    <dgm:cxn modelId="{7484CB29-4195-471C-A158-D5122B1436BD}" srcId="{E33E4922-2533-4CE6-9D15-57F2E3D2FBD4}" destId="{9BF64229-0A06-4EB1-A41A-8445597EB6C3}" srcOrd="0" destOrd="0" parTransId="{C75E99AD-7F40-42A6-91D1-D3CFDF381743}" sibTransId="{9982313E-C372-4351-AB90-8F4EAB2F1136}"/>
    <dgm:cxn modelId="{2E3CF72B-1D45-413E-8E6E-461A7648490B}" type="presOf" srcId="{02B7572E-932B-470C-AE36-26DD0AACDE5D}" destId="{BE86A088-691B-49FC-8716-FA9776AC189B}" srcOrd="1" destOrd="0" presId="urn:microsoft.com/office/officeart/2005/8/layout/hierarchy3"/>
    <dgm:cxn modelId="{E155EA2C-4945-4575-BE79-997040F80A0E}" type="presOf" srcId="{32F3A55B-2814-40D5-89B3-2641C4F171A8}" destId="{E05F66FB-47A8-4515-8456-FC2AC8EDBF04}" srcOrd="0" destOrd="2" presId="urn:microsoft.com/office/officeart/2005/8/layout/hierarchy3"/>
    <dgm:cxn modelId="{2E44DF2F-A4BA-4898-A999-FF9C34ABA42B}" type="presOf" srcId="{CEFBE4C1-D97D-44A5-9CE8-45F42FF750DD}" destId="{A159ADEA-C067-48C6-808D-91D793485C84}" srcOrd="0" destOrd="0" presId="urn:microsoft.com/office/officeart/2005/8/layout/hierarchy3"/>
    <dgm:cxn modelId="{0AAA2A33-1070-4A38-A9BF-6667769FDE71}" type="presOf" srcId="{6030F047-560C-4969-A580-F12AC6D7B20E}" destId="{436D2CD2-C22A-434C-BE4E-0B6248F792A0}" srcOrd="0" destOrd="0" presId="urn:microsoft.com/office/officeart/2005/8/layout/hierarchy3"/>
    <dgm:cxn modelId="{B82E7033-456F-4A03-92AE-216B3755A221}" type="presOf" srcId="{E0DA694C-5078-48D8-B02F-EA3E5F83DE48}" destId="{E7523A38-55E9-4F70-A560-D68EC001B614}" srcOrd="0" destOrd="3" presId="urn:microsoft.com/office/officeart/2005/8/layout/hierarchy3"/>
    <dgm:cxn modelId="{DEE4E633-57CC-4660-937B-D3B738BAB4FF}" srcId="{CD231D0B-C905-44C5-A00E-C78F2E8DF1C6}" destId="{20947737-BE55-4423-B057-0140D88B9690}" srcOrd="0" destOrd="0" parTransId="{5B905ADA-DF02-45B3-8964-1A575FBEA705}" sibTransId="{35193FAD-A8DE-46F7-A68B-554CC8BB748A}"/>
    <dgm:cxn modelId="{38586D34-87F5-4366-AB48-5B31521282C5}" type="presOf" srcId="{5F3E47FF-B345-4F7E-AE99-10C60B3F68CA}" destId="{8B9F4382-58FD-475A-8653-FBBFE10296EE}" srcOrd="0" destOrd="0" presId="urn:microsoft.com/office/officeart/2005/8/layout/hierarchy3"/>
    <dgm:cxn modelId="{A35B4136-1A4A-4C53-8A14-4F53669871E1}" type="presOf" srcId="{E14B1BDC-5F38-46C5-85DF-2AA38BD2E62E}" destId="{F7E3358C-FAB0-4283-BE59-5140D38E37D6}" srcOrd="0" destOrd="0" presId="urn:microsoft.com/office/officeart/2005/8/layout/hierarchy3"/>
    <dgm:cxn modelId="{9A6CFC3D-4F04-4FE8-9D96-5C62AFD79192}" srcId="{2F625B28-B723-4E20-AFB7-0CBDEDA0D2BD}" destId="{7ACBB798-F021-48FA-8FC1-BFBCD20E2C06}" srcOrd="0" destOrd="0" parTransId="{4DB9ACD9-CE4C-419C-B7A0-E2A82DAAEF16}" sibTransId="{8C7BECF4-542C-4446-9EEF-BCB36F272E4C}"/>
    <dgm:cxn modelId="{BC470C5C-2022-4422-A0CB-AF00AD91C4E2}" srcId="{20F606C9-AB09-41A4-8649-6B31B740074E}" destId="{E14B1BDC-5F38-46C5-85DF-2AA38BD2E62E}" srcOrd="1" destOrd="0" parTransId="{C9B41C57-0739-4FF8-8AA0-1F20C67624A3}" sibTransId="{E1E3A02C-A487-4194-A46A-5028087CCC67}"/>
    <dgm:cxn modelId="{826A9641-1149-4AF0-9FD1-78005E8B49E9}" type="presOf" srcId="{1A411762-258A-4A76-9F6C-78E128859907}" destId="{2DC9CCB2-0D9A-4F0B-9078-344456203DC1}" srcOrd="0" destOrd="0" presId="urn:microsoft.com/office/officeart/2005/8/layout/hierarchy3"/>
    <dgm:cxn modelId="{D6EA3E44-4C5E-4713-9715-A7443E9B12B9}" srcId="{C62C93D8-BC85-49C3-8E11-684845E6048C}" destId="{16640B65-8D2D-478B-8398-8D40120A3A2B}" srcOrd="0" destOrd="0" parTransId="{7FD39806-F07A-4055-8269-89FB143BBF04}" sibTransId="{E9DD5A2C-E077-4B51-AA60-400431221959}"/>
    <dgm:cxn modelId="{DE18D448-327D-475C-9BDA-E70201519AEC}" type="presOf" srcId="{02B7572E-932B-470C-AE36-26DD0AACDE5D}" destId="{5B390FDA-E685-4654-A8F4-EEFE2FAC40B8}" srcOrd="0" destOrd="0" presId="urn:microsoft.com/office/officeart/2005/8/layout/hierarchy3"/>
    <dgm:cxn modelId="{32B9FF48-FEAA-4892-B01B-7D63FCA0C0DF}" type="presOf" srcId="{C62C93D8-BC85-49C3-8E11-684845E6048C}" destId="{0A43EE8F-B2D9-42C2-92D2-09197F28D341}" srcOrd="0" destOrd="0" presId="urn:microsoft.com/office/officeart/2005/8/layout/hierarchy3"/>
    <dgm:cxn modelId="{B26CDB69-CBEB-4EC8-BCFA-9ED661261BE6}" srcId="{6CDAEE75-7E9E-44BD-94F3-A3B5EA8446B2}" destId="{662F85C5-CC15-449F-AEBD-7269A6A048C3}" srcOrd="0" destOrd="0" parTransId="{BE9327DB-85E6-423F-AEFD-FEC120DC8236}" sibTransId="{8B47DD94-5F37-4CAB-A88E-197C241DD9AC}"/>
    <dgm:cxn modelId="{254E356A-5840-4DB6-8D0F-296EB8D159D5}" srcId="{B9E2AA75-C3B9-418D-9939-80EEB4855E46}" destId="{3F2C13BC-A0AF-4AA6-9531-6D8E3526A9FF}" srcOrd="0" destOrd="0" parTransId="{492CE7AB-D38C-4FB1-9A36-7B927ABDE7E7}" sibTransId="{C5692BB8-D1DD-4DFF-891B-75D8DC18D3C3}"/>
    <dgm:cxn modelId="{65A7826A-4AA4-4BC2-A785-528A43102F27}" type="presOf" srcId="{11B89F15-D63D-4DDB-B101-2A96360BEEA4}" destId="{E7523A38-55E9-4F70-A560-D68EC001B614}" srcOrd="0" destOrd="2" presId="urn:microsoft.com/office/officeart/2005/8/layout/hierarchy3"/>
    <dgm:cxn modelId="{9070004E-7409-4D3C-BBE5-2F44F1953B27}" type="presOf" srcId="{5887B8A8-8DF5-44C2-9F42-73AA80A372E8}" destId="{181E7431-55E2-4E6C-AF5D-32F0F1573ACC}" srcOrd="0" destOrd="3" presId="urn:microsoft.com/office/officeart/2005/8/layout/hierarchy3"/>
    <dgm:cxn modelId="{69F7AE6F-D79B-4F94-9A54-96865F64A1FC}" type="presOf" srcId="{726D2694-7F4D-43DD-B7AC-2FE302778FC1}" destId="{EB4F7671-6BDC-446B-9C3B-8B4F9F3DF208}" srcOrd="0" destOrd="0" presId="urn:microsoft.com/office/officeart/2005/8/layout/hierarchy3"/>
    <dgm:cxn modelId="{49115C50-FCDD-4DCB-BB6D-B7B5629B700B}" type="presOf" srcId="{A7E879A0-39E4-4C8D-9008-682D09AD70E3}" destId="{89AD552A-8A28-4924-A6F3-6A9C3FB45BA2}" srcOrd="0" destOrd="1" presId="urn:microsoft.com/office/officeart/2005/8/layout/hierarchy3"/>
    <dgm:cxn modelId="{07308970-6209-4149-84CC-8807A1B7604E}" type="presOf" srcId="{E14B1BDC-5F38-46C5-85DF-2AA38BD2E62E}" destId="{473FCD6F-A929-47D5-88A4-7D47FBE32A66}" srcOrd="1" destOrd="0" presId="urn:microsoft.com/office/officeart/2005/8/layout/hierarchy3"/>
    <dgm:cxn modelId="{2606D570-1698-48E3-AB48-20A436D4FEB1}" type="presOf" srcId="{7FD39806-F07A-4055-8269-89FB143BBF04}" destId="{F5B105CB-29C5-49B6-A149-90528CBE79B0}" srcOrd="0" destOrd="0" presId="urn:microsoft.com/office/officeart/2005/8/layout/hierarchy3"/>
    <dgm:cxn modelId="{AF621C51-3760-428F-80B6-B367EEA82EB0}" type="presOf" srcId="{09DCCD93-3FCB-422D-95DB-2F74BDC04503}" destId="{694BC5F4-DA2C-4F15-982B-69CB6BCE9018}" srcOrd="0" destOrd="0" presId="urn:microsoft.com/office/officeart/2005/8/layout/hierarchy3"/>
    <dgm:cxn modelId="{B9C26776-AE32-48D1-ACB6-DEB6BCD6E2C2}" type="presOf" srcId="{CD231D0B-C905-44C5-A00E-C78F2E8DF1C6}" destId="{181E7431-55E2-4E6C-AF5D-32F0F1573ACC}" srcOrd="0" destOrd="0" presId="urn:microsoft.com/office/officeart/2005/8/layout/hierarchy3"/>
    <dgm:cxn modelId="{216CBC56-1329-4A5F-B240-17DCF44E7396}" srcId="{DD6260B3-C87F-482E-AB0F-96C37F40FECE}" destId="{E0DA694C-5078-48D8-B02F-EA3E5F83DE48}" srcOrd="2" destOrd="0" parTransId="{F024519A-219D-4486-94AB-9CF3532BD7CA}" sibTransId="{3146E29D-8768-4B99-95FF-C6EE8767EF1E}"/>
    <dgm:cxn modelId="{13D26457-440B-4021-A7F8-F3ED39DD7B46}" srcId="{2F625B28-B723-4E20-AFB7-0CBDEDA0D2BD}" destId="{6A15330F-8682-4154-8675-65C571E9DDDF}" srcOrd="1" destOrd="0" parTransId="{E1E69B3B-DD6B-4D8D-BEAB-BA2E6A9D7B89}" sibTransId="{3FCAED14-9365-4BD9-832D-22E114B2FF12}"/>
    <dgm:cxn modelId="{820E9857-4509-4C27-853B-4C2B99B018C5}" type="presOf" srcId="{EA399653-51E5-4BC2-ACE5-400D2B5AECBA}" destId="{634C185C-5CD0-43F1-AD3E-DA2D16DF6788}" srcOrd="0" destOrd="3" presId="urn:microsoft.com/office/officeart/2005/8/layout/hierarchy3"/>
    <dgm:cxn modelId="{DF8CE677-6FA8-420F-BB09-1DC51E153FCC}" type="presOf" srcId="{E5403C66-8C21-4090-81CD-55CB4EFB883A}" destId="{E7523A38-55E9-4F70-A560-D68EC001B614}" srcOrd="0" destOrd="1" presId="urn:microsoft.com/office/officeart/2005/8/layout/hierarchy3"/>
    <dgm:cxn modelId="{BDDBEB58-9D34-4264-AD33-DF39BF244659}" type="presOf" srcId="{2F625B28-B723-4E20-AFB7-0CBDEDA0D2BD}" destId="{B53985D7-672B-4E3A-A885-C590404065D8}" srcOrd="0" destOrd="0" presId="urn:microsoft.com/office/officeart/2005/8/layout/hierarchy3"/>
    <dgm:cxn modelId="{B4689B59-0A4C-48C6-A990-CA6390DDF53D}" type="presOf" srcId="{FF2150BF-64AB-4444-A23F-F5D865703C7F}" destId="{E05F66FB-47A8-4515-8456-FC2AC8EDBF04}" srcOrd="0" destOrd="0" presId="urn:microsoft.com/office/officeart/2005/8/layout/hierarchy3"/>
    <dgm:cxn modelId="{F4FFA87A-F5E8-42B4-AB03-AC0D817F617C}" srcId="{20F606C9-AB09-41A4-8649-6B31B740074E}" destId="{B9E2AA75-C3B9-418D-9939-80EEB4855E46}" srcOrd="3" destOrd="0" parTransId="{F3FB3BB5-6990-4917-B50D-3E10F465F3EC}" sibTransId="{C6F7680D-EC1C-427E-A088-FD994569ACCC}"/>
    <dgm:cxn modelId="{763F1180-6443-4ECB-9705-BE49C5178F09}" type="presOf" srcId="{C822C1F9-3B99-41CA-8F6D-D76D944733FF}" destId="{81985D15-097D-42D7-AC51-53AF445A9AB8}" srcOrd="0" destOrd="2" presId="urn:microsoft.com/office/officeart/2005/8/layout/hierarchy3"/>
    <dgm:cxn modelId="{439A5F80-19D7-4DD1-A35E-CC2136ECC7A5}" srcId="{CD231D0B-C905-44C5-A00E-C78F2E8DF1C6}" destId="{C4C67D88-C087-484E-9D89-9CD07250BFAD}" srcOrd="1" destOrd="0" parTransId="{B3EC2DDE-5A86-4525-9B0F-6B44422AB122}" sibTransId="{5E84EA3B-D4C9-4655-93E3-4DCBF1AB0397}"/>
    <dgm:cxn modelId="{8AC83782-2FB8-4EC0-8223-DB95B60E1B27}" type="presOf" srcId="{E812351C-8437-4401-B029-2503332076D8}" destId="{9D543E36-120C-4CA7-9F91-DAD83A6D1245}" srcOrd="0" destOrd="0" presId="urn:microsoft.com/office/officeart/2005/8/layout/hierarchy3"/>
    <dgm:cxn modelId="{C59C8486-0030-479C-8FC4-CA729F99598B}" type="presOf" srcId="{20947737-BE55-4423-B057-0140D88B9690}" destId="{181E7431-55E2-4E6C-AF5D-32F0F1573ACC}" srcOrd="0" destOrd="1" presId="urn:microsoft.com/office/officeart/2005/8/layout/hierarchy3"/>
    <dgm:cxn modelId="{500BEA86-BF81-41E8-9E19-13B769141919}" srcId="{9DCB6D78-39F2-4772-929D-0108880A1E00}" destId="{B83092D3-FC37-4D5C-9CAC-08DD205BF60C}" srcOrd="0" destOrd="0" parTransId="{70BA3BCE-3317-462A-B978-CAD0871EA309}" sibTransId="{DCC1465C-126E-4C1D-98FA-C8EB8FCBB8CB}"/>
    <dgm:cxn modelId="{1F11F889-22DC-4694-B9A8-796F15A04C11}" type="presOf" srcId="{20F606C9-AB09-41A4-8649-6B31B740074E}" destId="{08743B85-6CDF-43E8-8485-4DFAC56DE821}" srcOrd="0" destOrd="0" presId="urn:microsoft.com/office/officeart/2005/8/layout/hierarchy3"/>
    <dgm:cxn modelId="{2FA9378B-A5E7-4597-8CF1-4562D7C3AF9E}" type="presOf" srcId="{B9E2AA75-C3B9-418D-9939-80EEB4855E46}" destId="{CC43DB08-EE10-46AF-B1DE-8E91B6E2FDFA}" srcOrd="0" destOrd="0" presId="urn:microsoft.com/office/officeart/2005/8/layout/hierarchy3"/>
    <dgm:cxn modelId="{3F37578D-A782-4DD4-90FF-228AA20095D7}" type="presOf" srcId="{492CE7AB-D38C-4FB1-9A36-7B927ABDE7E7}" destId="{0717A7AD-0FBA-4311-948F-8E575527F204}" srcOrd="0" destOrd="0" presId="urn:microsoft.com/office/officeart/2005/8/layout/hierarchy3"/>
    <dgm:cxn modelId="{25B9A18E-7C10-42E9-8E73-E0D824916142}" type="presOf" srcId="{3F2C13BC-A0AF-4AA6-9531-6D8E3526A9FF}" destId="{81985D15-097D-42D7-AC51-53AF445A9AB8}" srcOrd="0" destOrd="0" presId="urn:microsoft.com/office/officeart/2005/8/layout/hierarchy3"/>
    <dgm:cxn modelId="{4A122591-09A5-4E13-8C2A-740BD7D343F8}" type="presOf" srcId="{B39AD451-B4EA-4358-8B3D-15F34ACB28E1}" destId="{E4A29377-78E8-4C23-826B-D806052835FA}" srcOrd="0" destOrd="0" presId="urn:microsoft.com/office/officeart/2005/8/layout/hierarchy3"/>
    <dgm:cxn modelId="{8DC35492-91FE-413B-9052-6DE3654F41F0}" srcId="{FF2150BF-64AB-4444-A23F-F5D865703C7F}" destId="{B5C9F839-A5DB-4EF2-8F9B-4A95116CC9BF}" srcOrd="0" destOrd="0" parTransId="{9B0877AE-2A4A-496E-AA92-0BD4AC045AE0}" sibTransId="{B750C893-058D-413D-A8D8-C76B611AD3A6}"/>
    <dgm:cxn modelId="{4778D394-B880-4933-A1C2-D69B0FB477AC}" srcId="{02B7572E-932B-470C-AE36-26DD0AACDE5D}" destId="{5F3E47FF-B345-4F7E-AE99-10C60B3F68CA}" srcOrd="1" destOrd="0" parTransId="{1113AF4D-A9B4-4831-8CDA-040B99E8513B}" sibTransId="{C1335CA3-69EA-4E1C-B394-B0EE2512348C}"/>
    <dgm:cxn modelId="{A5EAA495-3ED1-4EDC-8200-A163FB876D34}" type="presOf" srcId="{DA45CEDE-4D1F-485E-9C70-BEA170F8E76B}" destId="{D216931F-AC44-4A80-8D0A-1B8AC4EC8CE1}" srcOrd="0" destOrd="0" presId="urn:microsoft.com/office/officeart/2005/8/layout/hierarchy3"/>
    <dgm:cxn modelId="{9B562A96-EB64-49D6-B263-263DEB420D2E}" type="presOf" srcId="{9DCB6D78-39F2-4772-929D-0108880A1E00}" destId="{634C185C-5CD0-43F1-AD3E-DA2D16DF6788}" srcOrd="0" destOrd="0" presId="urn:microsoft.com/office/officeart/2005/8/layout/hierarchy3"/>
    <dgm:cxn modelId="{45144F9B-746D-4A93-AD43-4C42867A9E48}" srcId="{16640B65-8D2D-478B-8398-8D40120A3A2B}" destId="{A7E879A0-39E4-4C8D-9008-682D09AD70E3}" srcOrd="0" destOrd="0" parTransId="{B4A0A584-702C-4D26-8B6B-138CB9B29111}" sibTransId="{1483DD48-30D3-40BF-957C-F942F27A05F6}"/>
    <dgm:cxn modelId="{36C3119D-06F6-4FB1-91AB-9355444320C9}" type="presOf" srcId="{9BF64229-0A06-4EB1-A41A-8445597EB6C3}" destId="{DBAD2113-C952-40B6-973C-11214A1B2A0A}" srcOrd="0" destOrd="1" presId="urn:microsoft.com/office/officeart/2005/8/layout/hierarchy3"/>
    <dgm:cxn modelId="{A69E929E-590B-4E16-9108-EA3EC3040E27}" type="presOf" srcId="{662F85C5-CC15-449F-AEBD-7269A6A048C3}" destId="{EBE1EDD0-44A2-4596-902F-5C185B00CE99}" srcOrd="0" destOrd="1" presId="urn:microsoft.com/office/officeart/2005/8/layout/hierarchy3"/>
    <dgm:cxn modelId="{80BDB9A0-CDA0-498A-848A-FE0E5BB8080C}" srcId="{3F2C13BC-A0AF-4AA6-9531-6D8E3526A9FF}" destId="{A70E8B7B-FA51-46F0-9FB8-26F4CEEDBEE4}" srcOrd="0" destOrd="0" parTransId="{15217B4D-91DB-4AFE-96C4-B806CD51617E}" sibTransId="{AE8B85E4-A984-43F5-B85C-9A396AB4BB0E}"/>
    <dgm:cxn modelId="{F62E4AA4-3DCE-4C63-8044-FF01078B03B5}" srcId="{9DCB6D78-39F2-4772-929D-0108880A1E00}" destId="{EA399653-51E5-4BC2-ACE5-400D2B5AECBA}" srcOrd="2" destOrd="0" parTransId="{407835DF-B7A8-4CA3-9EA9-BA213703004C}" sibTransId="{434128AF-BEFD-470B-ABC3-7957BEF8E2DD}"/>
    <dgm:cxn modelId="{139DFFAA-354F-4936-852D-FC34FFD299E2}" srcId="{E14B1BDC-5F38-46C5-85DF-2AA38BD2E62E}" destId="{2F625B28-B723-4E20-AFB7-0CBDEDA0D2BD}" srcOrd="1" destOrd="0" parTransId="{6030F047-560C-4969-A580-F12AC6D7B20E}" sibTransId="{02E9BA55-2349-4063-A58C-30283E103FBE}"/>
    <dgm:cxn modelId="{34F359B5-C17D-450B-BC37-2FD74585D175}" srcId="{B9E2AA75-C3B9-418D-9939-80EEB4855E46}" destId="{CD231D0B-C905-44C5-A00E-C78F2E8DF1C6}" srcOrd="1" destOrd="0" parTransId="{09DCCD93-3FCB-422D-95DB-2F74BDC04503}" sibTransId="{A5D243D6-7A49-4183-9DEB-41B3D8384332}"/>
    <dgm:cxn modelId="{C45E7CB6-1AEF-4245-A74A-7DAB7CCBBDF5}" type="presOf" srcId="{CDBFB8FB-53CA-41B7-AA13-9471F631140F}" destId="{DBAD2113-C952-40B6-973C-11214A1B2A0A}" srcOrd="0" destOrd="2" presId="urn:microsoft.com/office/officeart/2005/8/layout/hierarchy3"/>
    <dgm:cxn modelId="{910C47C1-30F2-42EF-A9BA-FC1DF2630C57}" srcId="{B39AD451-B4EA-4358-8B3D-15F34ACB28E1}" destId="{9BF6E723-3778-479F-AE6F-56A1D8763AD2}" srcOrd="0" destOrd="0" parTransId="{CD96A36E-99F9-4E30-8186-58D7E3AC302A}" sibTransId="{4BF16D90-790D-42F9-BE88-60BECD749708}"/>
    <dgm:cxn modelId="{BB6469C1-6DAE-4298-8454-2CB501628B36}" type="presOf" srcId="{6A15330F-8682-4154-8675-65C571E9DDDF}" destId="{B53985D7-672B-4E3A-A885-C590404065D8}" srcOrd="0" destOrd="2" presId="urn:microsoft.com/office/officeart/2005/8/layout/hierarchy3"/>
    <dgm:cxn modelId="{28E02FC2-F2EC-47E9-9069-4C5137C58C9F}" srcId="{02B7572E-932B-470C-AE36-26DD0AACDE5D}" destId="{E33E4922-2533-4CE6-9D15-57F2E3D2FBD4}" srcOrd="0" destOrd="0" parTransId="{1A411762-258A-4A76-9F6C-78E128859907}" sibTransId="{5C79EE1D-2681-4481-A899-D3F0A8DDC54E}"/>
    <dgm:cxn modelId="{DE5AC6C9-F52A-4653-92C0-0FCDBF2763CA}" type="presOf" srcId="{6CDAEE75-7E9E-44BD-94F3-A3B5EA8446B2}" destId="{EBE1EDD0-44A2-4596-902F-5C185B00CE99}" srcOrd="0" destOrd="0" presId="urn:microsoft.com/office/officeart/2005/8/layout/hierarchy3"/>
    <dgm:cxn modelId="{C2E830CA-992B-4C5B-971D-777B8AE94F78}" type="presOf" srcId="{A70E8B7B-FA51-46F0-9FB8-26F4CEEDBEE4}" destId="{81985D15-097D-42D7-AC51-53AF445A9AB8}" srcOrd="0" destOrd="1" presId="urn:microsoft.com/office/officeart/2005/8/layout/hierarchy3"/>
    <dgm:cxn modelId="{9BCA58CD-DB07-4F74-BF46-B4167FA4FE00}" type="presOf" srcId="{C62C93D8-BC85-49C3-8E11-684845E6048C}" destId="{88B5F022-E59C-4996-A1F9-DD3F1C8D2BC2}" srcOrd="1" destOrd="0" presId="urn:microsoft.com/office/officeart/2005/8/layout/hierarchy3"/>
    <dgm:cxn modelId="{DD8686D1-8606-432B-B9F1-3B8AB05378C3}" srcId="{20F606C9-AB09-41A4-8649-6B31B740074E}" destId="{02B7572E-932B-470C-AE36-26DD0AACDE5D}" srcOrd="0" destOrd="0" parTransId="{2D9362E7-DA1E-4FC3-8058-04D8FFE2B096}" sibTransId="{6D1621C3-02E7-4780-8EDE-D4BCEA5FCF50}"/>
    <dgm:cxn modelId="{9BB0ECD5-2CD4-4E5F-BD32-ABAD664A3CE5}" type="presOf" srcId="{E33E4922-2533-4CE6-9D15-57F2E3D2FBD4}" destId="{DBAD2113-C952-40B6-973C-11214A1B2A0A}" srcOrd="0" destOrd="0" presId="urn:microsoft.com/office/officeart/2005/8/layout/hierarchy3"/>
    <dgm:cxn modelId="{B1A0EDD8-9AD3-4559-B88E-EDBCB97427B4}" srcId="{E14B1BDC-5F38-46C5-85DF-2AA38BD2E62E}" destId="{9DCB6D78-39F2-4772-929D-0108880A1E00}" srcOrd="0" destOrd="0" parTransId="{726D2694-7F4D-43DD-B7AC-2FE302778FC1}" sibTransId="{300198C3-9F83-4D1D-9459-55A2D3542985}"/>
    <dgm:cxn modelId="{3A6580E0-B355-4919-8E7F-D9A24E93E903}" srcId="{DD6260B3-C87F-482E-AB0F-96C37F40FECE}" destId="{11B89F15-D63D-4DDB-B101-2A96360BEEA4}" srcOrd="1" destOrd="0" parTransId="{D1353240-CE2A-4C38-94CA-4148EBF2F72D}" sibTransId="{AC286DA0-9C36-433B-88BA-61930FFDC4DA}"/>
    <dgm:cxn modelId="{C0C112E3-66DD-403D-B9FD-AC34C4232955}" type="presOf" srcId="{16640B65-8D2D-478B-8398-8D40120A3A2B}" destId="{89AD552A-8A28-4924-A6F3-6A9C3FB45BA2}" srcOrd="0" destOrd="0" presId="urn:microsoft.com/office/officeart/2005/8/layout/hierarchy3"/>
    <dgm:cxn modelId="{B20425EA-17AC-4405-94FA-77916F13F440}" type="presOf" srcId="{67923F47-1172-45F0-8204-B84EBDFDDF14}" destId="{8B9F4382-58FD-475A-8653-FBBFE10296EE}" srcOrd="0" destOrd="1" presId="urn:microsoft.com/office/officeart/2005/8/layout/hierarchy3"/>
    <dgm:cxn modelId="{6C4904EC-188C-4D18-AAC0-4E61BAC3C314}" srcId="{E33E4922-2533-4CE6-9D15-57F2E3D2FBD4}" destId="{CDBFB8FB-53CA-41B7-AA13-9471F631140F}" srcOrd="1" destOrd="0" parTransId="{0D84BCF9-235C-4706-A154-2845C0719191}" sibTransId="{BA148C5D-1E06-4D9B-9E74-70C9C9BF6236}"/>
    <dgm:cxn modelId="{A8C164ED-0D8B-4259-8438-AA3051110D3F}" srcId="{CD231D0B-C905-44C5-A00E-C78F2E8DF1C6}" destId="{5887B8A8-8DF5-44C2-9F42-73AA80A372E8}" srcOrd="2" destOrd="0" parTransId="{F6B224CD-E4A3-4BCA-87F1-C62411690BE1}" sibTransId="{96A4146E-8DAB-4572-BF3A-ECEAB227C18B}"/>
    <dgm:cxn modelId="{CBEDBCF0-DFB0-4EB8-834E-2AC2741552AB}" type="presOf" srcId="{7ACBB798-F021-48FA-8FC1-BFBCD20E2C06}" destId="{B53985D7-672B-4E3A-A885-C590404065D8}" srcOrd="0" destOrd="1" presId="urn:microsoft.com/office/officeart/2005/8/layout/hierarchy3"/>
    <dgm:cxn modelId="{CA9C48F2-0991-475B-8B96-A6BAC4534D22}" srcId="{E14B1BDC-5F38-46C5-85DF-2AA38BD2E62E}" destId="{FF2150BF-64AB-4444-A23F-F5D865703C7F}" srcOrd="2" destOrd="0" parTransId="{CEFBE4C1-D97D-44A5-9CE8-45F42FF750DD}" sibTransId="{255CAE5C-CAB9-45E0-8998-037725EFB70B}"/>
    <dgm:cxn modelId="{0D3C47F5-B7CE-448E-BC4F-66C6A018A469}" srcId="{5F3E47FF-B345-4F7E-AE99-10C60B3F68CA}" destId="{67923F47-1172-45F0-8204-B84EBDFDDF14}" srcOrd="0" destOrd="0" parTransId="{FCE723D6-FF69-413C-B6F7-806BC5EDF7EB}" sibTransId="{9A92585D-6B58-48A9-BA91-12C10AB70C1B}"/>
    <dgm:cxn modelId="{2F4C76F6-EB72-47CC-B8F1-86985CE4A05E}" type="presOf" srcId="{1113AF4D-A9B4-4831-8CDA-040B99E8513B}" destId="{5C7A57D5-40BE-4105-ADB6-86C71137DD99}" srcOrd="0" destOrd="0" presId="urn:microsoft.com/office/officeart/2005/8/layout/hierarchy3"/>
    <dgm:cxn modelId="{F06260F7-8CE0-4A09-B066-E50E964C68B6}" type="presOf" srcId="{B83092D3-FC37-4D5C-9CAC-08DD205BF60C}" destId="{634C185C-5CD0-43F1-AD3E-DA2D16DF6788}" srcOrd="0" destOrd="1" presId="urn:microsoft.com/office/officeart/2005/8/layout/hierarchy3"/>
    <dgm:cxn modelId="{BBCF56FA-48CF-4812-AB20-C90714B0BD06}" type="presOf" srcId="{29E2064B-9D7A-4522-B4C0-AFD64C3EE533}" destId="{634C185C-5CD0-43F1-AD3E-DA2D16DF6788}" srcOrd="0" destOrd="2" presId="urn:microsoft.com/office/officeart/2005/8/layout/hierarchy3"/>
    <dgm:cxn modelId="{31ACD7FA-1CE1-4B52-8550-1D9FB3969890}" type="presOf" srcId="{C4C67D88-C087-484E-9D89-9CD07250BFAD}" destId="{181E7431-55E2-4E6C-AF5D-32F0F1573ACC}" srcOrd="0" destOrd="2" presId="urn:microsoft.com/office/officeart/2005/8/layout/hierarchy3"/>
    <dgm:cxn modelId="{935F66FB-C3C4-423C-840B-5E5074C1E0B2}" type="presOf" srcId="{E7AEA286-0D7F-446E-A467-402CB0ED283F}" destId="{6DEB2213-F425-45AE-8915-93EBD9EC7917}" srcOrd="0" destOrd="0" presId="urn:microsoft.com/office/officeart/2005/8/layout/hierarchy3"/>
    <dgm:cxn modelId="{3F2AB8FB-44E1-4FEF-9438-44A4F1C8BC9A}" srcId="{B9E2AA75-C3B9-418D-9939-80EEB4855E46}" destId="{DD6260B3-C87F-482E-AB0F-96C37F40FECE}" srcOrd="2" destOrd="0" parTransId="{DA45CEDE-4D1F-485E-9C70-BEA170F8E76B}" sibTransId="{41D2CECE-B3F6-414E-9A41-F5E769360CE4}"/>
    <dgm:cxn modelId="{2FC4C6FE-B8B7-4040-A3C1-C31B0D2FF71B}" type="presOf" srcId="{B5C9F839-A5DB-4EF2-8F9B-4A95116CC9BF}" destId="{E05F66FB-47A8-4515-8456-FC2AC8EDBF04}" srcOrd="0" destOrd="1" presId="urn:microsoft.com/office/officeart/2005/8/layout/hierarchy3"/>
    <dgm:cxn modelId="{9F0F26FF-3F5B-452F-863E-E8B62E757822}" srcId="{FF2150BF-64AB-4444-A23F-F5D865703C7F}" destId="{32F3A55B-2814-40D5-89B3-2641C4F171A8}" srcOrd="1" destOrd="0" parTransId="{9A740F7D-DC80-484C-9662-92907086F272}" sibTransId="{4B1EF456-0B3B-43BA-976C-1556AFFDD9BB}"/>
    <dgm:cxn modelId="{4BC393FF-054A-48DA-9FFB-18E049E05ADB}" srcId="{3F2C13BC-A0AF-4AA6-9531-6D8E3526A9FF}" destId="{C822C1F9-3B99-41CA-8F6D-D76D944733FF}" srcOrd="1" destOrd="0" parTransId="{EE538AC7-0D43-4DBE-BAD9-741355E21563}" sibTransId="{19BD0D77-D587-46CE-850A-3BD723957A92}"/>
    <dgm:cxn modelId="{7C6CAB93-52F3-4645-A696-139457F09FF5}" type="presParOf" srcId="{08743B85-6CDF-43E8-8485-4DFAC56DE821}" destId="{7566D13B-B73C-4670-8369-D4F81AB4C87D}" srcOrd="0" destOrd="0" presId="urn:microsoft.com/office/officeart/2005/8/layout/hierarchy3"/>
    <dgm:cxn modelId="{F9D5EC13-8CD1-499F-9F38-0727AA2D7279}" type="presParOf" srcId="{7566D13B-B73C-4670-8369-D4F81AB4C87D}" destId="{503A7074-2262-4CD4-9794-68B7608C0778}" srcOrd="0" destOrd="0" presId="urn:microsoft.com/office/officeart/2005/8/layout/hierarchy3"/>
    <dgm:cxn modelId="{DE930B25-6BE8-456D-ACAE-C8827D81992F}" type="presParOf" srcId="{503A7074-2262-4CD4-9794-68B7608C0778}" destId="{5B390FDA-E685-4654-A8F4-EEFE2FAC40B8}" srcOrd="0" destOrd="0" presId="urn:microsoft.com/office/officeart/2005/8/layout/hierarchy3"/>
    <dgm:cxn modelId="{DDD2B2D1-25BB-46D6-A02D-6758166103AB}" type="presParOf" srcId="{503A7074-2262-4CD4-9794-68B7608C0778}" destId="{BE86A088-691B-49FC-8716-FA9776AC189B}" srcOrd="1" destOrd="0" presId="urn:microsoft.com/office/officeart/2005/8/layout/hierarchy3"/>
    <dgm:cxn modelId="{F076ED20-963E-48CD-813F-156FBF99D0FE}" type="presParOf" srcId="{7566D13B-B73C-4670-8369-D4F81AB4C87D}" destId="{08CBA05B-75F3-4F87-95C6-1A36F15C3F11}" srcOrd="1" destOrd="0" presId="urn:microsoft.com/office/officeart/2005/8/layout/hierarchy3"/>
    <dgm:cxn modelId="{EA47756F-6001-471E-AC41-645FE3326360}" type="presParOf" srcId="{08CBA05B-75F3-4F87-95C6-1A36F15C3F11}" destId="{2DC9CCB2-0D9A-4F0B-9078-344456203DC1}" srcOrd="0" destOrd="0" presId="urn:microsoft.com/office/officeart/2005/8/layout/hierarchy3"/>
    <dgm:cxn modelId="{59B39C63-BBEC-4706-80BD-9667A22E952B}" type="presParOf" srcId="{08CBA05B-75F3-4F87-95C6-1A36F15C3F11}" destId="{DBAD2113-C952-40B6-973C-11214A1B2A0A}" srcOrd="1" destOrd="0" presId="urn:microsoft.com/office/officeart/2005/8/layout/hierarchy3"/>
    <dgm:cxn modelId="{527321F7-15D3-424D-899B-2BCD9DBF19EE}" type="presParOf" srcId="{08CBA05B-75F3-4F87-95C6-1A36F15C3F11}" destId="{5C7A57D5-40BE-4105-ADB6-86C71137DD99}" srcOrd="2" destOrd="0" presId="urn:microsoft.com/office/officeart/2005/8/layout/hierarchy3"/>
    <dgm:cxn modelId="{86E53839-1FC9-4F08-B0C6-0A90542DF8CF}" type="presParOf" srcId="{08CBA05B-75F3-4F87-95C6-1A36F15C3F11}" destId="{8B9F4382-58FD-475A-8653-FBBFE10296EE}" srcOrd="3" destOrd="0" presId="urn:microsoft.com/office/officeart/2005/8/layout/hierarchy3"/>
    <dgm:cxn modelId="{7895F1DD-6EF3-41E1-9FA8-BD335CA10609}" type="presParOf" srcId="{08743B85-6CDF-43E8-8485-4DFAC56DE821}" destId="{1D711676-751C-4EE6-AFC8-BFF45CC9DB63}" srcOrd="1" destOrd="0" presId="urn:microsoft.com/office/officeart/2005/8/layout/hierarchy3"/>
    <dgm:cxn modelId="{E13314CA-C71E-4EF3-85FB-CDD9839446F0}" type="presParOf" srcId="{1D711676-751C-4EE6-AFC8-BFF45CC9DB63}" destId="{7CD413F1-0A57-4FFD-8E66-2C7E46F14E4B}" srcOrd="0" destOrd="0" presId="urn:microsoft.com/office/officeart/2005/8/layout/hierarchy3"/>
    <dgm:cxn modelId="{EA6CD8CB-2087-43DC-B2AE-20230D42FD9D}" type="presParOf" srcId="{7CD413F1-0A57-4FFD-8E66-2C7E46F14E4B}" destId="{F7E3358C-FAB0-4283-BE59-5140D38E37D6}" srcOrd="0" destOrd="0" presId="urn:microsoft.com/office/officeart/2005/8/layout/hierarchy3"/>
    <dgm:cxn modelId="{205774D5-A64B-4C35-B2AE-DFB3D52E8E64}" type="presParOf" srcId="{7CD413F1-0A57-4FFD-8E66-2C7E46F14E4B}" destId="{473FCD6F-A929-47D5-88A4-7D47FBE32A66}" srcOrd="1" destOrd="0" presId="urn:microsoft.com/office/officeart/2005/8/layout/hierarchy3"/>
    <dgm:cxn modelId="{28418936-D8DC-4FF8-8311-46E42D853DD7}" type="presParOf" srcId="{1D711676-751C-4EE6-AFC8-BFF45CC9DB63}" destId="{7BBCA9FE-3378-4319-B969-7DEC90980DB2}" srcOrd="1" destOrd="0" presId="urn:microsoft.com/office/officeart/2005/8/layout/hierarchy3"/>
    <dgm:cxn modelId="{D37A78A9-068C-4A20-82D2-9EF4C72EB04E}" type="presParOf" srcId="{7BBCA9FE-3378-4319-B969-7DEC90980DB2}" destId="{EB4F7671-6BDC-446B-9C3B-8B4F9F3DF208}" srcOrd="0" destOrd="0" presId="urn:microsoft.com/office/officeart/2005/8/layout/hierarchy3"/>
    <dgm:cxn modelId="{99E83CD0-394B-4742-B125-444D452B728D}" type="presParOf" srcId="{7BBCA9FE-3378-4319-B969-7DEC90980DB2}" destId="{634C185C-5CD0-43F1-AD3E-DA2D16DF6788}" srcOrd="1" destOrd="0" presId="urn:microsoft.com/office/officeart/2005/8/layout/hierarchy3"/>
    <dgm:cxn modelId="{315027A2-40D4-4E4F-B826-A87919D34CDB}" type="presParOf" srcId="{7BBCA9FE-3378-4319-B969-7DEC90980DB2}" destId="{436D2CD2-C22A-434C-BE4E-0B6248F792A0}" srcOrd="2" destOrd="0" presId="urn:microsoft.com/office/officeart/2005/8/layout/hierarchy3"/>
    <dgm:cxn modelId="{3EB5945D-51BF-40AC-BB44-5BD7FDD4CB1B}" type="presParOf" srcId="{7BBCA9FE-3378-4319-B969-7DEC90980DB2}" destId="{B53985D7-672B-4E3A-A885-C590404065D8}" srcOrd="3" destOrd="0" presId="urn:microsoft.com/office/officeart/2005/8/layout/hierarchy3"/>
    <dgm:cxn modelId="{3EA20648-8638-4A81-94C6-C94A48B31833}" type="presParOf" srcId="{7BBCA9FE-3378-4319-B969-7DEC90980DB2}" destId="{A159ADEA-C067-48C6-808D-91D793485C84}" srcOrd="4" destOrd="0" presId="urn:microsoft.com/office/officeart/2005/8/layout/hierarchy3"/>
    <dgm:cxn modelId="{6F8F82C4-783E-4DD6-A1D8-83F706A14BBC}" type="presParOf" srcId="{7BBCA9FE-3378-4319-B969-7DEC90980DB2}" destId="{E05F66FB-47A8-4515-8456-FC2AC8EDBF04}" srcOrd="5" destOrd="0" presId="urn:microsoft.com/office/officeart/2005/8/layout/hierarchy3"/>
    <dgm:cxn modelId="{D226E08D-646E-4880-BB83-E010A45E6383}" type="presParOf" srcId="{08743B85-6CDF-43E8-8485-4DFAC56DE821}" destId="{EF4BD140-5876-4126-ADD8-73F5F91B5C67}" srcOrd="2" destOrd="0" presId="urn:microsoft.com/office/officeart/2005/8/layout/hierarchy3"/>
    <dgm:cxn modelId="{B65B9A86-7FE3-4814-98DA-D0B3D36B522D}" type="presParOf" srcId="{EF4BD140-5876-4126-ADD8-73F5F91B5C67}" destId="{DF508976-D67C-4FA4-85D4-27E3B9955556}" srcOrd="0" destOrd="0" presId="urn:microsoft.com/office/officeart/2005/8/layout/hierarchy3"/>
    <dgm:cxn modelId="{75DA8877-E292-4E91-9181-9DD757702FAD}" type="presParOf" srcId="{DF508976-D67C-4FA4-85D4-27E3B9955556}" destId="{0A43EE8F-B2D9-42C2-92D2-09197F28D341}" srcOrd="0" destOrd="0" presId="urn:microsoft.com/office/officeart/2005/8/layout/hierarchy3"/>
    <dgm:cxn modelId="{789A293D-C438-4783-8AC1-461F78B07BB4}" type="presParOf" srcId="{DF508976-D67C-4FA4-85D4-27E3B9955556}" destId="{88B5F022-E59C-4996-A1F9-DD3F1C8D2BC2}" srcOrd="1" destOrd="0" presId="urn:microsoft.com/office/officeart/2005/8/layout/hierarchy3"/>
    <dgm:cxn modelId="{66321236-0C8B-4405-B7CD-7FF09B6FD781}" type="presParOf" srcId="{EF4BD140-5876-4126-ADD8-73F5F91B5C67}" destId="{9D893C13-A1F3-4817-A917-34FA46255707}" srcOrd="1" destOrd="0" presId="urn:microsoft.com/office/officeart/2005/8/layout/hierarchy3"/>
    <dgm:cxn modelId="{1EA91160-3858-40E9-A0AC-80821A821225}" type="presParOf" srcId="{9D893C13-A1F3-4817-A917-34FA46255707}" destId="{F5B105CB-29C5-49B6-A149-90528CBE79B0}" srcOrd="0" destOrd="0" presId="urn:microsoft.com/office/officeart/2005/8/layout/hierarchy3"/>
    <dgm:cxn modelId="{27A11854-ADB2-49D3-AF77-FF09608EA0C6}" type="presParOf" srcId="{9D893C13-A1F3-4817-A917-34FA46255707}" destId="{89AD552A-8A28-4924-A6F3-6A9C3FB45BA2}" srcOrd="1" destOrd="0" presId="urn:microsoft.com/office/officeart/2005/8/layout/hierarchy3"/>
    <dgm:cxn modelId="{0DB3BD81-C47F-45F0-A23D-74910DC9CEB1}" type="presParOf" srcId="{9D893C13-A1F3-4817-A917-34FA46255707}" destId="{6DEB2213-F425-45AE-8915-93EBD9EC7917}" srcOrd="2" destOrd="0" presId="urn:microsoft.com/office/officeart/2005/8/layout/hierarchy3"/>
    <dgm:cxn modelId="{F0E974B8-34DB-48A4-9294-A86FF5972595}" type="presParOf" srcId="{9D893C13-A1F3-4817-A917-34FA46255707}" destId="{E4A29377-78E8-4C23-826B-D806052835FA}" srcOrd="3" destOrd="0" presId="urn:microsoft.com/office/officeart/2005/8/layout/hierarchy3"/>
    <dgm:cxn modelId="{32B05CAC-5E33-43FA-8FD8-4E6E58E444E3}" type="presParOf" srcId="{9D893C13-A1F3-4817-A917-34FA46255707}" destId="{9D543E36-120C-4CA7-9F91-DAD83A6D1245}" srcOrd="4" destOrd="0" presId="urn:microsoft.com/office/officeart/2005/8/layout/hierarchy3"/>
    <dgm:cxn modelId="{787546BF-4B3C-4F18-97D1-389E4D10C275}" type="presParOf" srcId="{9D893C13-A1F3-4817-A917-34FA46255707}" destId="{EBE1EDD0-44A2-4596-902F-5C185B00CE99}" srcOrd="5" destOrd="0" presId="urn:microsoft.com/office/officeart/2005/8/layout/hierarchy3"/>
    <dgm:cxn modelId="{C33FEF08-6673-41E1-BA09-29712AE6D988}" type="presParOf" srcId="{08743B85-6CDF-43E8-8485-4DFAC56DE821}" destId="{DDAD86DC-1BBC-4AFE-8797-FA70F5059C16}" srcOrd="3" destOrd="0" presId="urn:microsoft.com/office/officeart/2005/8/layout/hierarchy3"/>
    <dgm:cxn modelId="{5642B6EC-EBD6-4C7E-BD05-20B609903DCB}" type="presParOf" srcId="{DDAD86DC-1BBC-4AFE-8797-FA70F5059C16}" destId="{2A5D28D7-00A0-4F53-A17C-C21A3A09218C}" srcOrd="0" destOrd="0" presId="urn:microsoft.com/office/officeart/2005/8/layout/hierarchy3"/>
    <dgm:cxn modelId="{01F2B7F6-D81B-4DA0-8EDC-96DF768D38E7}" type="presParOf" srcId="{2A5D28D7-00A0-4F53-A17C-C21A3A09218C}" destId="{CC43DB08-EE10-46AF-B1DE-8E91B6E2FDFA}" srcOrd="0" destOrd="0" presId="urn:microsoft.com/office/officeart/2005/8/layout/hierarchy3"/>
    <dgm:cxn modelId="{C6508A4F-3418-4FB2-98A2-A9D087D93693}" type="presParOf" srcId="{2A5D28D7-00A0-4F53-A17C-C21A3A09218C}" destId="{D7691BA8-A7D1-48D0-A532-4890908D8579}" srcOrd="1" destOrd="0" presId="urn:microsoft.com/office/officeart/2005/8/layout/hierarchy3"/>
    <dgm:cxn modelId="{55C143DC-2CB6-4BB9-A998-0217D42C5134}" type="presParOf" srcId="{DDAD86DC-1BBC-4AFE-8797-FA70F5059C16}" destId="{928D429D-89CA-40F1-AF83-BDE6B5843EFE}" srcOrd="1" destOrd="0" presId="urn:microsoft.com/office/officeart/2005/8/layout/hierarchy3"/>
    <dgm:cxn modelId="{047499B9-5A61-45CE-882A-950896BFBCD8}" type="presParOf" srcId="{928D429D-89CA-40F1-AF83-BDE6B5843EFE}" destId="{0717A7AD-0FBA-4311-948F-8E575527F204}" srcOrd="0" destOrd="0" presId="urn:microsoft.com/office/officeart/2005/8/layout/hierarchy3"/>
    <dgm:cxn modelId="{042D8AB7-5780-4329-9111-2BFB27416091}" type="presParOf" srcId="{928D429D-89CA-40F1-AF83-BDE6B5843EFE}" destId="{81985D15-097D-42D7-AC51-53AF445A9AB8}" srcOrd="1" destOrd="0" presId="urn:microsoft.com/office/officeart/2005/8/layout/hierarchy3"/>
    <dgm:cxn modelId="{61F0E9A0-07C4-4FBC-A652-447CBE25F53D}" type="presParOf" srcId="{928D429D-89CA-40F1-AF83-BDE6B5843EFE}" destId="{694BC5F4-DA2C-4F15-982B-69CB6BCE9018}" srcOrd="2" destOrd="0" presId="urn:microsoft.com/office/officeart/2005/8/layout/hierarchy3"/>
    <dgm:cxn modelId="{CC0A13C4-EDF0-4B27-9228-D327AB5DBCB1}" type="presParOf" srcId="{928D429D-89CA-40F1-AF83-BDE6B5843EFE}" destId="{181E7431-55E2-4E6C-AF5D-32F0F1573ACC}" srcOrd="3" destOrd="0" presId="urn:microsoft.com/office/officeart/2005/8/layout/hierarchy3"/>
    <dgm:cxn modelId="{B8B45599-2A5A-494C-A737-31D57F5D9494}" type="presParOf" srcId="{928D429D-89CA-40F1-AF83-BDE6B5843EFE}" destId="{D216931F-AC44-4A80-8D0A-1B8AC4EC8CE1}" srcOrd="4" destOrd="0" presId="urn:microsoft.com/office/officeart/2005/8/layout/hierarchy3"/>
    <dgm:cxn modelId="{D5D23071-7C3F-4ABD-A13C-9A7502705316}" type="presParOf" srcId="{928D429D-89CA-40F1-AF83-BDE6B5843EFE}" destId="{E7523A38-55E9-4F70-A560-D68EC001B61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2C4398-1C1F-46A3-8F01-84B2490BF855}" type="doc">
      <dgm:prSet loTypeId="urn:microsoft.com/office/officeart/2005/8/layout/hierarchy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A941314-7AD8-464B-A6BA-B691D8B803C9}">
      <dgm:prSet phldrT="[Text]" phldr="0"/>
      <dgm:spPr/>
      <dgm:t>
        <a:bodyPr/>
        <a:lstStyle/>
        <a:p>
          <a:r>
            <a:rPr lang="en-US" b="1" dirty="0"/>
            <a:t>Counted as Graduate in 4</a:t>
          </a:r>
          <a:r>
            <a:rPr lang="en-US" b="1" baseline="30000" dirty="0"/>
            <a:t>th</a:t>
          </a:r>
          <a:r>
            <a:rPr lang="en-US" b="1" dirty="0"/>
            <a:t> year (2024-2025)</a:t>
          </a:r>
        </a:p>
      </dgm:t>
    </dgm:pt>
    <dgm:pt modelId="{431F5F04-1527-428D-937D-92AA330BE032}" type="parTrans" cxnId="{AA6282E7-2A0B-41B3-BC89-DEFA85768464}">
      <dgm:prSet/>
      <dgm:spPr/>
      <dgm:t>
        <a:bodyPr/>
        <a:lstStyle/>
        <a:p>
          <a:endParaRPr lang="en-US"/>
        </a:p>
      </dgm:t>
    </dgm:pt>
    <dgm:pt modelId="{FE3A2DD0-3468-4C57-AA55-9DBCB77EBFC4}" type="sibTrans" cxnId="{AA6282E7-2A0B-41B3-BC89-DEFA85768464}">
      <dgm:prSet/>
      <dgm:spPr/>
      <dgm:t>
        <a:bodyPr/>
        <a:lstStyle/>
        <a:p>
          <a:endParaRPr lang="en-US"/>
        </a:p>
      </dgm:t>
    </dgm:pt>
    <dgm:pt modelId="{A434FC5C-0C1A-4804-B120-BFF75038BA3B}">
      <dgm:prSet phldrT="[Text]" phldr="0" custT="1"/>
      <dgm:spPr/>
      <dgm:t>
        <a:bodyPr/>
        <a:lstStyle/>
        <a:p>
          <a:r>
            <a:rPr lang="en-US" sz="1100" dirty="0"/>
            <a:t>2024-2025 4</a:t>
          </a:r>
          <a:r>
            <a:rPr lang="en-US" sz="1100" baseline="30000" dirty="0"/>
            <a:t>th</a:t>
          </a:r>
          <a:r>
            <a:rPr lang="en-US" sz="1100" dirty="0"/>
            <a:t> year coding:</a:t>
          </a:r>
        </a:p>
      </dgm:t>
    </dgm:pt>
    <dgm:pt modelId="{AA35D4B4-4957-4C69-83C9-1CE26A3BB234}" type="parTrans" cxnId="{2A85814C-CBE5-4612-8C27-952183DA8730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A95936F-0381-49F5-AD09-7443E3ED0D2A}" type="sibTrans" cxnId="{2A85814C-CBE5-4612-8C27-952183DA8730}">
      <dgm:prSet/>
      <dgm:spPr/>
      <dgm:t>
        <a:bodyPr/>
        <a:lstStyle/>
        <a:p>
          <a:endParaRPr lang="en-US"/>
        </a:p>
      </dgm:t>
    </dgm:pt>
    <dgm:pt modelId="{966962CF-CE40-4D7D-A22C-EBAF46D0A7F0}">
      <dgm:prSet phldrT="[Text]" phldr="0"/>
      <dgm:spPr/>
      <dgm:t>
        <a:bodyPr/>
        <a:lstStyle/>
        <a:p>
          <a:r>
            <a:rPr lang="en-US" b="1" dirty="0"/>
            <a:t>Counted as Graduate in 5</a:t>
          </a:r>
          <a:r>
            <a:rPr lang="en-US" b="1" baseline="30000" dirty="0"/>
            <a:t>th</a:t>
          </a:r>
          <a:r>
            <a:rPr lang="en-US" b="1" dirty="0"/>
            <a:t> year (2025-2026)</a:t>
          </a:r>
        </a:p>
      </dgm:t>
    </dgm:pt>
    <dgm:pt modelId="{CCC95564-3B65-48CE-8FF1-FB6A9CE5D0CD}" type="parTrans" cxnId="{F7BECF7C-9BD7-4624-9FBC-3D65FBAACE49}">
      <dgm:prSet/>
      <dgm:spPr/>
      <dgm:t>
        <a:bodyPr/>
        <a:lstStyle/>
        <a:p>
          <a:endParaRPr lang="en-US"/>
        </a:p>
      </dgm:t>
    </dgm:pt>
    <dgm:pt modelId="{2E841064-2425-41AE-8141-AD44D4ACA61F}" type="sibTrans" cxnId="{F7BECF7C-9BD7-4624-9FBC-3D65FBAACE49}">
      <dgm:prSet/>
      <dgm:spPr/>
      <dgm:t>
        <a:bodyPr/>
        <a:lstStyle/>
        <a:p>
          <a:endParaRPr lang="en-US"/>
        </a:p>
      </dgm:t>
    </dgm:pt>
    <dgm:pt modelId="{11CCA3E0-5E2D-4F22-AABE-BE588FF3672A}">
      <dgm:prSet phldrT="[Text]" phldr="0" custT="1"/>
      <dgm:spPr/>
      <dgm:t>
        <a:bodyPr/>
        <a:lstStyle/>
        <a:p>
          <a:r>
            <a:rPr lang="en-US" sz="1100" dirty="0"/>
            <a:t>2024-2025 4</a:t>
          </a:r>
          <a:r>
            <a:rPr lang="en-US" sz="1100" baseline="30000" dirty="0"/>
            <a:t>th</a:t>
          </a:r>
          <a:r>
            <a:rPr lang="en-US" sz="1100" dirty="0"/>
            <a:t> year coding:</a:t>
          </a:r>
        </a:p>
      </dgm:t>
    </dgm:pt>
    <dgm:pt modelId="{259E26BA-26DC-48BF-9B0A-D20A37D9D40F}" type="parTrans" cxnId="{19B469FA-94C5-4B68-BFBA-873C1942BD25}">
      <dgm:prSet/>
      <dgm:spPr/>
      <dgm:t>
        <a:bodyPr/>
        <a:lstStyle/>
        <a:p>
          <a:endParaRPr lang="en-US"/>
        </a:p>
      </dgm:t>
    </dgm:pt>
    <dgm:pt modelId="{5C41CFFB-CCFB-4CF8-A7C6-7A71F452C26C}" type="sibTrans" cxnId="{19B469FA-94C5-4B68-BFBA-873C1942BD25}">
      <dgm:prSet/>
      <dgm:spPr/>
      <dgm:t>
        <a:bodyPr/>
        <a:lstStyle/>
        <a:p>
          <a:endParaRPr lang="en-US"/>
        </a:p>
      </dgm:t>
    </dgm:pt>
    <dgm:pt modelId="{CCF77933-1166-439E-A69A-21B69BF1B2FD}">
      <dgm:prSet phldrT="[Text]" phldr="0" custT="1"/>
      <dgm:spPr/>
      <dgm:t>
        <a:bodyPr/>
        <a:lstStyle/>
        <a:p>
          <a:r>
            <a:rPr lang="en-US" sz="1100" dirty="0"/>
            <a:t>2025-2026 5</a:t>
          </a:r>
          <a:r>
            <a:rPr lang="en-US" sz="1100" baseline="30000" dirty="0"/>
            <a:t>th</a:t>
          </a:r>
          <a:r>
            <a:rPr lang="en-US" sz="1100" dirty="0"/>
            <a:t> year coding:</a:t>
          </a:r>
        </a:p>
      </dgm:t>
    </dgm:pt>
    <dgm:pt modelId="{3E0EBDB7-C139-4A81-9270-8C5220B5871D}" type="parTrans" cxnId="{7AA147B0-2B8E-49E3-AD6F-77A9451B9360}">
      <dgm:prSet/>
      <dgm:spPr/>
      <dgm:t>
        <a:bodyPr/>
        <a:lstStyle/>
        <a:p>
          <a:endParaRPr lang="en-US"/>
        </a:p>
      </dgm:t>
    </dgm:pt>
    <dgm:pt modelId="{CF17B1FB-9988-4839-B482-28BC3746007E}" type="sibTrans" cxnId="{7AA147B0-2B8E-49E3-AD6F-77A9451B9360}">
      <dgm:prSet/>
      <dgm:spPr/>
      <dgm:t>
        <a:bodyPr/>
        <a:lstStyle/>
        <a:p>
          <a:endParaRPr lang="en-US"/>
        </a:p>
      </dgm:t>
    </dgm:pt>
    <dgm:pt modelId="{F4548497-8332-46C1-B781-C8E6D340F00D}">
      <dgm:prSet phldrT="[Text]" phldr="0"/>
      <dgm:spPr/>
      <dgm:t>
        <a:bodyPr/>
        <a:lstStyle/>
        <a:p>
          <a:r>
            <a:rPr lang="en-US" b="1"/>
            <a:t>Home-Based Education participating in ASCENT</a:t>
          </a:r>
          <a:endParaRPr lang="en-US" b="1" dirty="0"/>
        </a:p>
      </dgm:t>
    </dgm:pt>
    <dgm:pt modelId="{198C6A79-280A-4E60-83F9-0BC4EECCD825}" type="parTrans" cxnId="{E2F4446B-FADC-4B0C-9B86-2BC6DCBE5293}">
      <dgm:prSet/>
      <dgm:spPr/>
      <dgm:t>
        <a:bodyPr/>
        <a:lstStyle/>
        <a:p>
          <a:endParaRPr lang="en-US"/>
        </a:p>
      </dgm:t>
    </dgm:pt>
    <dgm:pt modelId="{739514D5-926B-4C33-9A28-6140148EA6C1}" type="sibTrans" cxnId="{E2F4446B-FADC-4B0C-9B86-2BC6DCBE5293}">
      <dgm:prSet/>
      <dgm:spPr/>
      <dgm:t>
        <a:bodyPr/>
        <a:lstStyle/>
        <a:p>
          <a:endParaRPr lang="en-US"/>
        </a:p>
      </dgm:t>
    </dgm:pt>
    <dgm:pt modelId="{05A68E39-CC5D-4D80-8D0A-103B6AA0523A}">
      <dgm:prSet phldrT="[Text]" phldr="0" custT="1"/>
      <dgm:spPr/>
      <dgm:t>
        <a:bodyPr/>
        <a:lstStyle/>
        <a:p>
          <a:r>
            <a:rPr lang="en-US" sz="1100" dirty="0"/>
            <a:t>2024-2025 4</a:t>
          </a:r>
          <a:r>
            <a:rPr lang="en-US" sz="1100" baseline="30000" dirty="0"/>
            <a:t>th</a:t>
          </a:r>
          <a:r>
            <a:rPr lang="en-US" sz="1100" dirty="0"/>
            <a:t> year coding:</a:t>
          </a:r>
        </a:p>
      </dgm:t>
    </dgm:pt>
    <dgm:pt modelId="{361B8934-2942-435F-A6A9-080B5AC581BB}" type="parTrans" cxnId="{C9330610-6D25-45B8-A1FD-DA8A4F415F14}">
      <dgm:prSet/>
      <dgm:spPr/>
      <dgm:t>
        <a:bodyPr/>
        <a:lstStyle/>
        <a:p>
          <a:endParaRPr lang="en-US"/>
        </a:p>
      </dgm:t>
    </dgm:pt>
    <dgm:pt modelId="{C21D1D03-5DAD-486F-ADBD-07397403EDCB}" type="sibTrans" cxnId="{C9330610-6D25-45B8-A1FD-DA8A4F415F14}">
      <dgm:prSet/>
      <dgm:spPr/>
      <dgm:t>
        <a:bodyPr/>
        <a:lstStyle/>
        <a:p>
          <a:endParaRPr lang="en-US"/>
        </a:p>
      </dgm:t>
    </dgm:pt>
    <dgm:pt modelId="{05ACE244-B4E5-40BB-B63E-C31776C2F0EA}">
      <dgm:prSet phldrT="[Text]" phldr="0" custT="1"/>
      <dgm:spPr/>
      <dgm:t>
        <a:bodyPr/>
        <a:lstStyle/>
        <a:p>
          <a:r>
            <a:rPr lang="en-US" sz="1100" dirty="0"/>
            <a:t>2025-2026 5</a:t>
          </a:r>
          <a:r>
            <a:rPr lang="en-US" sz="1100" baseline="30000" dirty="0"/>
            <a:t>th</a:t>
          </a:r>
          <a:r>
            <a:rPr lang="en-US" sz="1100" dirty="0"/>
            <a:t> year coding:</a:t>
          </a:r>
        </a:p>
      </dgm:t>
    </dgm:pt>
    <dgm:pt modelId="{BB00A1AA-77E4-43E5-9D68-557E6AB95EBC}" type="parTrans" cxnId="{6699E925-392D-401A-AD0A-B36991A992EF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212DACD5-F765-41F7-A540-6E3D9B0F064E}" type="sibTrans" cxnId="{6699E925-392D-401A-AD0A-B36991A992EF}">
      <dgm:prSet/>
      <dgm:spPr/>
      <dgm:t>
        <a:bodyPr/>
        <a:lstStyle/>
        <a:p>
          <a:endParaRPr lang="en-US"/>
        </a:p>
      </dgm:t>
    </dgm:pt>
    <dgm:pt modelId="{1016E807-2634-4213-93E0-A133E561550D}">
      <dgm:prSet phldrT="[Text]" phldr="0" custT="1"/>
      <dgm:spPr/>
      <dgm:t>
        <a:bodyPr/>
        <a:lstStyle/>
        <a:p>
          <a:r>
            <a:rPr lang="en-US" sz="1000" dirty="0"/>
            <a:t>Grade—120</a:t>
          </a:r>
        </a:p>
      </dgm:t>
    </dgm:pt>
    <dgm:pt modelId="{569A9CC6-212D-4B24-B1F8-A3DAFF4AEF0D}" type="parTrans" cxnId="{BA0B3C09-7C48-40A8-B881-259310D86B17}">
      <dgm:prSet/>
      <dgm:spPr/>
      <dgm:t>
        <a:bodyPr/>
        <a:lstStyle/>
        <a:p>
          <a:endParaRPr lang="en-US"/>
        </a:p>
      </dgm:t>
    </dgm:pt>
    <dgm:pt modelId="{52AB15F1-BDBE-4DA2-ACAD-6B0D45003079}" type="sibTrans" cxnId="{BA0B3C09-7C48-40A8-B881-259310D86B17}">
      <dgm:prSet/>
      <dgm:spPr/>
      <dgm:t>
        <a:bodyPr/>
        <a:lstStyle/>
        <a:p>
          <a:endParaRPr lang="en-US"/>
        </a:p>
      </dgm:t>
    </dgm:pt>
    <dgm:pt modelId="{43889823-BC4B-487C-98ED-E91457CB54B9}">
      <dgm:prSet phldrT="[Text]" phldr="0" custT="1"/>
      <dgm:spPr/>
      <dgm:t>
        <a:bodyPr/>
        <a:lstStyle/>
        <a:p>
          <a:r>
            <a:rPr lang="en-US" sz="1000" dirty="0"/>
            <a:t>Postsecondary Program Enrollment—00 or 02</a:t>
          </a:r>
        </a:p>
      </dgm:t>
    </dgm:pt>
    <dgm:pt modelId="{5DF2A370-CCB0-4229-A995-22E144AA3333}" type="parTrans" cxnId="{83389464-38B6-45FB-BACD-F148318C3B0A}">
      <dgm:prSet/>
      <dgm:spPr/>
      <dgm:t>
        <a:bodyPr/>
        <a:lstStyle/>
        <a:p>
          <a:endParaRPr lang="en-US"/>
        </a:p>
      </dgm:t>
    </dgm:pt>
    <dgm:pt modelId="{256771F1-F8C3-462D-9B0B-06C8D4913BF2}" type="sibTrans" cxnId="{83389464-38B6-45FB-BACD-F148318C3B0A}">
      <dgm:prSet/>
      <dgm:spPr/>
      <dgm:t>
        <a:bodyPr/>
        <a:lstStyle/>
        <a:p>
          <a:endParaRPr lang="en-US"/>
        </a:p>
      </dgm:t>
    </dgm:pt>
    <dgm:pt modelId="{2B023596-3549-4312-BE43-2DBA209FB19C}">
      <dgm:prSet phldrT="[Text]" phldr="0" custT="1"/>
      <dgm:spPr/>
      <dgm:t>
        <a:bodyPr/>
        <a:lstStyle/>
        <a:p>
          <a:r>
            <a:rPr lang="en-US" sz="1000" dirty="0"/>
            <a:t>School Exit Type—90 </a:t>
          </a:r>
        </a:p>
      </dgm:t>
    </dgm:pt>
    <dgm:pt modelId="{77169D13-D980-4F56-B99B-1D66E36ED3BD}" type="parTrans" cxnId="{A08F2322-314C-4F74-91D8-D7D5A41D86C0}">
      <dgm:prSet/>
      <dgm:spPr/>
      <dgm:t>
        <a:bodyPr/>
        <a:lstStyle/>
        <a:p>
          <a:endParaRPr lang="en-US"/>
        </a:p>
      </dgm:t>
    </dgm:pt>
    <dgm:pt modelId="{46870F53-16A1-41EA-A871-A71E1FF04CEC}" type="sibTrans" cxnId="{A08F2322-314C-4F74-91D8-D7D5A41D86C0}">
      <dgm:prSet/>
      <dgm:spPr/>
      <dgm:t>
        <a:bodyPr/>
        <a:lstStyle/>
        <a:p>
          <a:endParaRPr lang="en-US"/>
        </a:p>
      </dgm:t>
    </dgm:pt>
    <dgm:pt modelId="{4F16AD40-C927-4B18-929A-27023F4D1503}">
      <dgm:prSet phldrT="[Text]" phldr="0" custT="1"/>
      <dgm:spPr/>
      <dgm:t>
        <a:bodyPr/>
        <a:lstStyle/>
        <a:p>
          <a:r>
            <a:rPr lang="en-US" sz="1000" dirty="0"/>
            <a:t>Retention Code—2</a:t>
          </a:r>
        </a:p>
      </dgm:t>
    </dgm:pt>
    <dgm:pt modelId="{C8945038-9502-40C4-8989-2ABC9E544B2C}" type="parTrans" cxnId="{93187F61-4FB4-4257-8EF1-480A5325F5E8}">
      <dgm:prSet/>
      <dgm:spPr/>
      <dgm:t>
        <a:bodyPr/>
        <a:lstStyle/>
        <a:p>
          <a:endParaRPr lang="en-US"/>
        </a:p>
      </dgm:t>
    </dgm:pt>
    <dgm:pt modelId="{E4ED636A-6E3B-41A7-BBB8-FF8D041E172F}" type="sibTrans" cxnId="{93187F61-4FB4-4257-8EF1-480A5325F5E8}">
      <dgm:prSet/>
      <dgm:spPr/>
      <dgm:t>
        <a:bodyPr/>
        <a:lstStyle/>
        <a:p>
          <a:endParaRPr lang="en-US"/>
        </a:p>
      </dgm:t>
    </dgm:pt>
    <dgm:pt modelId="{6D772A63-B447-4115-9358-6CC69BA2EBA3}">
      <dgm:prSet phldrT="[Text]" phldr="0" custT="1"/>
      <dgm:spPr/>
      <dgm:t>
        <a:bodyPr/>
        <a:lstStyle/>
        <a:p>
          <a:r>
            <a:rPr lang="en-US" sz="1000" dirty="0"/>
            <a:t>Grade—120</a:t>
          </a:r>
        </a:p>
      </dgm:t>
    </dgm:pt>
    <dgm:pt modelId="{CA4198C9-51BB-4EA2-A92C-3CADE7E871AE}" type="parTrans" cxnId="{0389F207-1B61-4D28-9913-DF284D43AC35}">
      <dgm:prSet/>
      <dgm:spPr/>
      <dgm:t>
        <a:bodyPr/>
        <a:lstStyle/>
        <a:p>
          <a:endParaRPr lang="en-US"/>
        </a:p>
      </dgm:t>
    </dgm:pt>
    <dgm:pt modelId="{06A1C45C-027A-43ED-BF3F-5CBD3DC7829F}" type="sibTrans" cxnId="{0389F207-1B61-4D28-9913-DF284D43AC35}">
      <dgm:prSet/>
      <dgm:spPr/>
      <dgm:t>
        <a:bodyPr/>
        <a:lstStyle/>
        <a:p>
          <a:endParaRPr lang="en-US"/>
        </a:p>
      </dgm:t>
    </dgm:pt>
    <dgm:pt modelId="{78704EC8-72C5-46F2-87C1-0D2D61C33B3B}">
      <dgm:prSet phldrT="[Text]" phldr="0" custT="1"/>
      <dgm:spPr/>
      <dgm:t>
        <a:bodyPr/>
        <a:lstStyle/>
        <a:p>
          <a:r>
            <a:rPr lang="en-US" sz="1000" dirty="0"/>
            <a:t>Postsecondary Program Enrollment—01</a:t>
          </a:r>
        </a:p>
      </dgm:t>
    </dgm:pt>
    <dgm:pt modelId="{A5F52EA9-6DD1-467D-8508-36D49826D668}" type="parTrans" cxnId="{0381EE55-CCD6-4CAA-BE8F-E7626B25543A}">
      <dgm:prSet/>
      <dgm:spPr/>
      <dgm:t>
        <a:bodyPr/>
        <a:lstStyle/>
        <a:p>
          <a:endParaRPr lang="en-US"/>
        </a:p>
      </dgm:t>
    </dgm:pt>
    <dgm:pt modelId="{302A51FB-5AE5-432A-8E75-DEFF6CEE814C}" type="sibTrans" cxnId="{0381EE55-CCD6-4CAA-BE8F-E7626B25543A}">
      <dgm:prSet/>
      <dgm:spPr/>
      <dgm:t>
        <a:bodyPr/>
        <a:lstStyle/>
        <a:p>
          <a:endParaRPr lang="en-US"/>
        </a:p>
      </dgm:t>
    </dgm:pt>
    <dgm:pt modelId="{F3F8F10F-29E4-4454-A1B0-98AFD09D8C60}">
      <dgm:prSet phldrT="[Text]" phldr="0" custT="1"/>
      <dgm:spPr/>
      <dgm:t>
        <a:bodyPr/>
        <a:lstStyle/>
        <a:p>
          <a:r>
            <a:rPr lang="en-US" sz="1000" dirty="0"/>
            <a:t>School Entry Type—90 </a:t>
          </a:r>
        </a:p>
      </dgm:t>
    </dgm:pt>
    <dgm:pt modelId="{309049E1-84E5-4C51-BB93-3A65D5C80553}" type="parTrans" cxnId="{2094180F-8AE1-4E24-AF45-71F54E0B2CD3}">
      <dgm:prSet/>
      <dgm:spPr/>
      <dgm:t>
        <a:bodyPr/>
        <a:lstStyle/>
        <a:p>
          <a:endParaRPr lang="en-US"/>
        </a:p>
      </dgm:t>
    </dgm:pt>
    <dgm:pt modelId="{82005630-CEB5-4CE1-AA38-50BBFBE98EA5}" type="sibTrans" cxnId="{2094180F-8AE1-4E24-AF45-71F54E0B2CD3}">
      <dgm:prSet/>
      <dgm:spPr/>
      <dgm:t>
        <a:bodyPr/>
        <a:lstStyle/>
        <a:p>
          <a:endParaRPr lang="en-US"/>
        </a:p>
      </dgm:t>
    </dgm:pt>
    <dgm:pt modelId="{1D607D07-0514-4491-9ACE-FD5C177D8D35}">
      <dgm:prSet phldrT="[Text]" phldr="0" custT="1"/>
      <dgm:spPr/>
      <dgm:t>
        <a:bodyPr/>
        <a:lstStyle/>
        <a:p>
          <a:r>
            <a:rPr lang="en-US" sz="1000" dirty="0"/>
            <a:t>School Exit Type—23 or 24</a:t>
          </a:r>
        </a:p>
      </dgm:t>
    </dgm:pt>
    <dgm:pt modelId="{CFF6F760-F6BA-474C-87EB-1DC92EDCB07E}" type="parTrans" cxnId="{B7B2FBD9-3872-4594-A4E8-5569A4905B9B}">
      <dgm:prSet/>
      <dgm:spPr/>
      <dgm:t>
        <a:bodyPr/>
        <a:lstStyle/>
        <a:p>
          <a:endParaRPr lang="en-US"/>
        </a:p>
      </dgm:t>
    </dgm:pt>
    <dgm:pt modelId="{BABC35B2-C9FB-4AB7-AB93-D7428BFD5F7B}" type="sibTrans" cxnId="{B7B2FBD9-3872-4594-A4E8-5569A4905B9B}">
      <dgm:prSet/>
      <dgm:spPr/>
      <dgm:t>
        <a:bodyPr/>
        <a:lstStyle/>
        <a:p>
          <a:endParaRPr lang="en-US"/>
        </a:p>
      </dgm:t>
    </dgm:pt>
    <dgm:pt modelId="{87AAC7DA-FEE7-4DF0-B5E5-83B07E667BDA}">
      <dgm:prSet phldrT="[Text]" phldr="0" custT="1"/>
      <dgm:spPr/>
      <dgm:t>
        <a:bodyPr/>
        <a:lstStyle/>
        <a:p>
          <a:r>
            <a:rPr lang="en-US" sz="1000" dirty="0"/>
            <a:t>Grade—120</a:t>
          </a:r>
        </a:p>
      </dgm:t>
    </dgm:pt>
    <dgm:pt modelId="{CCFF184D-BB9B-4A1F-AF72-F0CADAD0CAFF}" type="parTrans" cxnId="{29C4834C-9480-40CE-BECC-6A848CED8CA5}">
      <dgm:prSet/>
      <dgm:spPr/>
      <dgm:t>
        <a:bodyPr/>
        <a:lstStyle/>
        <a:p>
          <a:endParaRPr lang="en-US"/>
        </a:p>
      </dgm:t>
    </dgm:pt>
    <dgm:pt modelId="{1EADD5C1-B157-419D-8396-0B0BE866421A}" type="sibTrans" cxnId="{29C4834C-9480-40CE-BECC-6A848CED8CA5}">
      <dgm:prSet/>
      <dgm:spPr/>
      <dgm:t>
        <a:bodyPr/>
        <a:lstStyle/>
        <a:p>
          <a:endParaRPr lang="en-US"/>
        </a:p>
      </dgm:t>
    </dgm:pt>
    <dgm:pt modelId="{06739AAF-A074-4F9F-854F-8AA7CFEE0481}">
      <dgm:prSet phldrT="[Text]" phldr="0" custT="1"/>
      <dgm:spPr/>
      <dgm:t>
        <a:bodyPr/>
        <a:lstStyle/>
        <a:p>
          <a:r>
            <a:rPr lang="en-US" sz="1000" dirty="0"/>
            <a:t>Postsecondary Program Enrollment—00 or 02</a:t>
          </a:r>
        </a:p>
      </dgm:t>
    </dgm:pt>
    <dgm:pt modelId="{14288305-C8B9-4CB3-97D4-25C02F6AA98E}" type="parTrans" cxnId="{B681EF2C-2460-4153-B373-B1598A79431B}">
      <dgm:prSet/>
      <dgm:spPr/>
      <dgm:t>
        <a:bodyPr/>
        <a:lstStyle/>
        <a:p>
          <a:endParaRPr lang="en-US"/>
        </a:p>
      </dgm:t>
    </dgm:pt>
    <dgm:pt modelId="{EAD33738-E7ED-4CA9-A3C1-35FDD72F689C}" type="sibTrans" cxnId="{B681EF2C-2460-4153-B373-B1598A79431B}">
      <dgm:prSet/>
      <dgm:spPr/>
      <dgm:t>
        <a:bodyPr/>
        <a:lstStyle/>
        <a:p>
          <a:endParaRPr lang="en-US"/>
        </a:p>
      </dgm:t>
    </dgm:pt>
    <dgm:pt modelId="{DAEFF650-AA45-4741-8897-EB689F2AB03E}">
      <dgm:prSet phldrT="[Text]" phldr="0" custT="1"/>
      <dgm:spPr/>
      <dgm:t>
        <a:bodyPr/>
        <a:lstStyle/>
        <a:p>
          <a:r>
            <a:rPr lang="en-US" sz="1000" dirty="0"/>
            <a:t>School Exit Type—00 </a:t>
          </a:r>
        </a:p>
      </dgm:t>
    </dgm:pt>
    <dgm:pt modelId="{7EAA0D2C-2372-40C8-80F7-C55F08AE1CF1}" type="parTrans" cxnId="{2D6E0299-486B-4E4F-BEE8-FA8F88CA7024}">
      <dgm:prSet/>
      <dgm:spPr/>
      <dgm:t>
        <a:bodyPr/>
        <a:lstStyle/>
        <a:p>
          <a:endParaRPr lang="en-US"/>
        </a:p>
      </dgm:t>
    </dgm:pt>
    <dgm:pt modelId="{986F518C-7878-4511-8787-C6A3B56F045E}" type="sibTrans" cxnId="{2D6E0299-486B-4E4F-BEE8-FA8F88CA7024}">
      <dgm:prSet/>
      <dgm:spPr/>
      <dgm:t>
        <a:bodyPr/>
        <a:lstStyle/>
        <a:p>
          <a:endParaRPr lang="en-US"/>
        </a:p>
      </dgm:t>
    </dgm:pt>
    <dgm:pt modelId="{FFD048AB-D520-4C96-B9B6-9C1865E8A1A4}">
      <dgm:prSet phldrT="[Text]" phldr="0" custT="1"/>
      <dgm:spPr/>
      <dgm:t>
        <a:bodyPr/>
        <a:lstStyle/>
        <a:p>
          <a:r>
            <a:rPr lang="en-US" sz="1000" dirty="0"/>
            <a:t>Retention Code—2 </a:t>
          </a:r>
        </a:p>
      </dgm:t>
    </dgm:pt>
    <dgm:pt modelId="{FDDA1416-8A99-4BF7-A818-487F24B18939}" type="parTrans" cxnId="{F72BD154-24B6-4DD0-9648-D4197F28A9FC}">
      <dgm:prSet/>
      <dgm:spPr/>
      <dgm:t>
        <a:bodyPr/>
        <a:lstStyle/>
        <a:p>
          <a:endParaRPr lang="en-US"/>
        </a:p>
      </dgm:t>
    </dgm:pt>
    <dgm:pt modelId="{A8E6E87A-E9EA-486E-90F3-98F07D01B370}" type="sibTrans" cxnId="{F72BD154-24B6-4DD0-9648-D4197F28A9FC}">
      <dgm:prSet/>
      <dgm:spPr/>
      <dgm:t>
        <a:bodyPr/>
        <a:lstStyle/>
        <a:p>
          <a:endParaRPr lang="en-US"/>
        </a:p>
      </dgm:t>
    </dgm:pt>
    <dgm:pt modelId="{77C5792C-4964-489B-831B-9D8D7EF6A9EF}">
      <dgm:prSet phldrT="[Text]" phldr="0" custT="1"/>
      <dgm:spPr/>
      <dgm:t>
        <a:bodyPr/>
        <a:lstStyle/>
        <a:p>
          <a:r>
            <a:rPr lang="en-US" sz="1000" dirty="0"/>
            <a:t>Grade—120 </a:t>
          </a:r>
        </a:p>
      </dgm:t>
    </dgm:pt>
    <dgm:pt modelId="{48B6A786-6E7F-45AA-8C1E-A5118AD4BDD1}" type="parTrans" cxnId="{A8A127F5-E2EF-40D4-BC21-04AB66EF3392}">
      <dgm:prSet/>
      <dgm:spPr/>
      <dgm:t>
        <a:bodyPr/>
        <a:lstStyle/>
        <a:p>
          <a:endParaRPr lang="en-US"/>
        </a:p>
      </dgm:t>
    </dgm:pt>
    <dgm:pt modelId="{DCCF151E-DC49-4B6F-B7A9-492F784B7803}" type="sibTrans" cxnId="{A8A127F5-E2EF-40D4-BC21-04AB66EF3392}">
      <dgm:prSet/>
      <dgm:spPr/>
      <dgm:t>
        <a:bodyPr/>
        <a:lstStyle/>
        <a:p>
          <a:endParaRPr lang="en-US"/>
        </a:p>
      </dgm:t>
    </dgm:pt>
    <dgm:pt modelId="{FCD43F75-6064-4B4C-81BA-505A11748312}">
      <dgm:prSet phldrT="[Text]" phldr="0" custT="1"/>
      <dgm:spPr/>
      <dgm:t>
        <a:bodyPr/>
        <a:lstStyle/>
        <a:p>
          <a:r>
            <a:rPr lang="en-US" sz="1000" dirty="0"/>
            <a:t>Postsecondary Program Enrollment—01 </a:t>
          </a:r>
        </a:p>
      </dgm:t>
    </dgm:pt>
    <dgm:pt modelId="{869C9AA5-9C55-467E-91DE-5012042135FE}" type="parTrans" cxnId="{CBFD9959-16BE-4F07-9A17-91C4759AC681}">
      <dgm:prSet/>
      <dgm:spPr/>
      <dgm:t>
        <a:bodyPr/>
        <a:lstStyle/>
        <a:p>
          <a:endParaRPr lang="en-US"/>
        </a:p>
      </dgm:t>
    </dgm:pt>
    <dgm:pt modelId="{A6015E42-EF50-4647-BFE1-1DD8CF68349D}" type="sibTrans" cxnId="{CBFD9959-16BE-4F07-9A17-91C4759AC681}">
      <dgm:prSet/>
      <dgm:spPr/>
      <dgm:t>
        <a:bodyPr/>
        <a:lstStyle/>
        <a:p>
          <a:endParaRPr lang="en-US"/>
        </a:p>
      </dgm:t>
    </dgm:pt>
    <dgm:pt modelId="{F9E2859B-33FE-407D-B240-E8AD9759687C}">
      <dgm:prSet phldrT="[Text]" phldr="0" custT="1"/>
      <dgm:spPr/>
      <dgm:t>
        <a:bodyPr/>
        <a:lstStyle/>
        <a:p>
          <a:r>
            <a:rPr lang="en-US" sz="1000" dirty="0"/>
            <a:t>School Entry Type—02 or 11</a:t>
          </a:r>
        </a:p>
      </dgm:t>
    </dgm:pt>
    <dgm:pt modelId="{AB56690C-88AC-44C9-90B3-3EEC97D6B1C3}" type="parTrans" cxnId="{E47C558E-09EF-45F2-9B49-EF43E1722B08}">
      <dgm:prSet/>
      <dgm:spPr/>
      <dgm:t>
        <a:bodyPr/>
        <a:lstStyle/>
        <a:p>
          <a:endParaRPr lang="en-US"/>
        </a:p>
      </dgm:t>
    </dgm:pt>
    <dgm:pt modelId="{24F7238A-640D-4F5B-8698-F8BF04681954}" type="sibTrans" cxnId="{E47C558E-09EF-45F2-9B49-EF43E1722B08}">
      <dgm:prSet/>
      <dgm:spPr/>
      <dgm:t>
        <a:bodyPr/>
        <a:lstStyle/>
        <a:p>
          <a:endParaRPr lang="en-US"/>
        </a:p>
      </dgm:t>
    </dgm:pt>
    <dgm:pt modelId="{09204454-1E9E-4069-8C73-5D74278C9280}">
      <dgm:prSet phldrT="[Text]" phldr="0" custT="1"/>
      <dgm:spPr/>
      <dgm:t>
        <a:bodyPr/>
        <a:lstStyle/>
        <a:p>
          <a:r>
            <a:rPr lang="en-US" sz="1000" dirty="0"/>
            <a:t>School Exit Type—96 </a:t>
          </a:r>
        </a:p>
      </dgm:t>
    </dgm:pt>
    <dgm:pt modelId="{0107E29E-A7DF-4D7F-A7B3-92DF0A3C9146}" type="parTrans" cxnId="{21F32C82-FFBE-46B5-B62B-AC44EA00165E}">
      <dgm:prSet/>
      <dgm:spPr/>
      <dgm:t>
        <a:bodyPr/>
        <a:lstStyle/>
        <a:p>
          <a:endParaRPr lang="en-US"/>
        </a:p>
      </dgm:t>
    </dgm:pt>
    <dgm:pt modelId="{40FD132A-AC19-495F-96A1-6897A3B14664}" type="sibTrans" cxnId="{21F32C82-FFBE-46B5-B62B-AC44EA00165E}">
      <dgm:prSet/>
      <dgm:spPr/>
      <dgm:t>
        <a:bodyPr/>
        <a:lstStyle/>
        <a:p>
          <a:endParaRPr lang="en-US"/>
        </a:p>
      </dgm:t>
    </dgm:pt>
    <dgm:pt modelId="{14AA607D-B19C-4346-AD01-CB02F6D77A90}">
      <dgm:prSet phldrT="[Text]" phldr="0" custT="1"/>
      <dgm:spPr/>
      <dgm:t>
        <a:bodyPr/>
        <a:lstStyle/>
        <a:p>
          <a:r>
            <a:rPr lang="en-US" sz="1000" dirty="0"/>
            <a:t>Grade—120</a:t>
          </a:r>
        </a:p>
      </dgm:t>
    </dgm:pt>
    <dgm:pt modelId="{E8EFA182-68FD-4E21-A88F-0C6C9FE2178E}" type="parTrans" cxnId="{B702903B-B195-4533-AAF5-D57CE2218379}">
      <dgm:prSet/>
      <dgm:spPr/>
      <dgm:t>
        <a:bodyPr/>
        <a:lstStyle/>
        <a:p>
          <a:endParaRPr lang="en-US"/>
        </a:p>
      </dgm:t>
    </dgm:pt>
    <dgm:pt modelId="{F2E5E88E-6CD0-4147-8C4B-6959183020ED}" type="sibTrans" cxnId="{B702903B-B195-4533-AAF5-D57CE2218379}">
      <dgm:prSet/>
      <dgm:spPr/>
      <dgm:t>
        <a:bodyPr/>
        <a:lstStyle/>
        <a:p>
          <a:endParaRPr lang="en-US"/>
        </a:p>
      </dgm:t>
    </dgm:pt>
    <dgm:pt modelId="{BD48AE19-292D-4108-A013-497F31F66C4D}">
      <dgm:prSet phldrT="[Text]" phldr="0" custT="1"/>
      <dgm:spPr/>
      <dgm:t>
        <a:bodyPr/>
        <a:lstStyle/>
        <a:p>
          <a:r>
            <a:rPr lang="en-US" sz="1000" dirty="0"/>
            <a:t>Postsecondary Program Enrollment—00 or 02</a:t>
          </a:r>
        </a:p>
      </dgm:t>
    </dgm:pt>
    <dgm:pt modelId="{A7358CEF-5790-4C05-9AD2-072104B99DD8}" type="parTrans" cxnId="{008693A5-7D37-4FF5-9AE7-9CAD3E07D3DD}">
      <dgm:prSet/>
      <dgm:spPr/>
      <dgm:t>
        <a:bodyPr/>
        <a:lstStyle/>
        <a:p>
          <a:endParaRPr lang="en-US"/>
        </a:p>
      </dgm:t>
    </dgm:pt>
    <dgm:pt modelId="{E8AFA511-1F44-49AF-96DE-4938F6B81919}" type="sibTrans" cxnId="{008693A5-7D37-4FF5-9AE7-9CAD3E07D3DD}">
      <dgm:prSet/>
      <dgm:spPr/>
      <dgm:t>
        <a:bodyPr/>
        <a:lstStyle/>
        <a:p>
          <a:endParaRPr lang="en-US"/>
        </a:p>
      </dgm:t>
    </dgm:pt>
    <dgm:pt modelId="{7F3C616F-9826-4881-A04C-5E66E5D50D98}">
      <dgm:prSet phldrT="[Text]" phldr="0" custT="1"/>
      <dgm:spPr/>
      <dgm:t>
        <a:bodyPr/>
        <a:lstStyle/>
        <a:p>
          <a:r>
            <a:rPr lang="en-US" sz="1000" dirty="0"/>
            <a:t>Home Based Education—1 </a:t>
          </a:r>
        </a:p>
      </dgm:t>
    </dgm:pt>
    <dgm:pt modelId="{AFCF6B13-B53A-46C9-9889-226C00312CD5}" type="parTrans" cxnId="{37FED0E5-1A6A-4FD3-AF8B-27463E239212}">
      <dgm:prSet/>
      <dgm:spPr/>
      <dgm:t>
        <a:bodyPr/>
        <a:lstStyle/>
        <a:p>
          <a:endParaRPr lang="en-US"/>
        </a:p>
      </dgm:t>
    </dgm:pt>
    <dgm:pt modelId="{A39484B2-311B-441F-81B0-4B92D7BFC037}" type="sibTrans" cxnId="{37FED0E5-1A6A-4FD3-AF8B-27463E239212}">
      <dgm:prSet/>
      <dgm:spPr/>
      <dgm:t>
        <a:bodyPr/>
        <a:lstStyle/>
        <a:p>
          <a:endParaRPr lang="en-US"/>
        </a:p>
      </dgm:t>
    </dgm:pt>
    <dgm:pt modelId="{3B68D280-43EC-4BC9-A58D-06BBF77F3D7F}">
      <dgm:prSet phldrT="[Text]" phldr="0" custT="1"/>
      <dgm:spPr/>
      <dgm:t>
        <a:bodyPr/>
        <a:lstStyle/>
        <a:p>
          <a:r>
            <a:rPr lang="en-US" sz="1000" dirty="0"/>
            <a:t>School Exit Type—16</a:t>
          </a:r>
        </a:p>
      </dgm:t>
    </dgm:pt>
    <dgm:pt modelId="{472FFC2F-3C41-4DF1-AEC4-DB7300E91CD3}" type="parTrans" cxnId="{ADD1E77B-4793-42E0-A8EC-67AE19177035}">
      <dgm:prSet/>
      <dgm:spPr/>
      <dgm:t>
        <a:bodyPr/>
        <a:lstStyle/>
        <a:p>
          <a:endParaRPr lang="en-US"/>
        </a:p>
      </dgm:t>
    </dgm:pt>
    <dgm:pt modelId="{6D227BAA-56E6-416F-8420-69E8F81ACB89}" type="sibTrans" cxnId="{ADD1E77B-4793-42E0-A8EC-67AE19177035}">
      <dgm:prSet/>
      <dgm:spPr/>
      <dgm:t>
        <a:bodyPr/>
        <a:lstStyle/>
        <a:p>
          <a:endParaRPr lang="en-US"/>
        </a:p>
      </dgm:t>
    </dgm:pt>
    <dgm:pt modelId="{61FF71DE-8F27-4F5D-BB12-4DCA306EB0A8}">
      <dgm:prSet phldrT="[Text]" phldr="0" custT="1"/>
      <dgm:spPr/>
      <dgm:t>
        <a:bodyPr/>
        <a:lstStyle/>
        <a:p>
          <a:r>
            <a:rPr lang="en-US" sz="1000" dirty="0"/>
            <a:t>Retention Code—2 </a:t>
          </a:r>
          <a:br>
            <a:rPr lang="en-US" sz="1000" dirty="0"/>
          </a:br>
          <a:r>
            <a:rPr lang="en-US" sz="1000" dirty="0"/>
            <a:t>(or 0 if didn’t request exception)</a:t>
          </a:r>
        </a:p>
      </dgm:t>
    </dgm:pt>
    <dgm:pt modelId="{DB6189FC-AB7F-4210-B82F-80A2E929B0B8}" type="parTrans" cxnId="{6192043F-590B-42B8-9C6B-51EFF3AED8D6}">
      <dgm:prSet/>
      <dgm:spPr/>
      <dgm:t>
        <a:bodyPr/>
        <a:lstStyle/>
        <a:p>
          <a:endParaRPr lang="en-US"/>
        </a:p>
      </dgm:t>
    </dgm:pt>
    <dgm:pt modelId="{12B38051-E8AB-4851-B413-09B8494D98B4}" type="sibTrans" cxnId="{6192043F-590B-42B8-9C6B-51EFF3AED8D6}">
      <dgm:prSet/>
      <dgm:spPr/>
      <dgm:t>
        <a:bodyPr/>
        <a:lstStyle/>
        <a:p>
          <a:endParaRPr lang="en-US"/>
        </a:p>
      </dgm:t>
    </dgm:pt>
    <dgm:pt modelId="{4D4CBC9B-AE94-4B2A-9FA7-E526CB2B8264}">
      <dgm:prSet phldrT="[Text]" phldr="0" custT="1"/>
      <dgm:spPr/>
      <dgm:t>
        <a:bodyPr/>
        <a:lstStyle/>
        <a:p>
          <a:r>
            <a:rPr lang="en-US" sz="1100"/>
            <a:t>2025-2026 5</a:t>
          </a:r>
          <a:r>
            <a:rPr lang="en-US" sz="1100" baseline="30000"/>
            <a:t>th</a:t>
          </a:r>
          <a:r>
            <a:rPr lang="en-US" sz="1100"/>
            <a:t> year coding:</a:t>
          </a:r>
          <a:endParaRPr lang="en-US" sz="1100" dirty="0"/>
        </a:p>
      </dgm:t>
    </dgm:pt>
    <dgm:pt modelId="{910B1269-87D0-4DEA-8AE0-67A7B738D2ED}" type="parTrans" cxnId="{B930BED0-E349-4CE5-9962-29ED7B958B19}">
      <dgm:prSet/>
      <dgm:spPr/>
      <dgm:t>
        <a:bodyPr/>
        <a:lstStyle/>
        <a:p>
          <a:endParaRPr lang="en-US"/>
        </a:p>
      </dgm:t>
    </dgm:pt>
    <dgm:pt modelId="{DA8482B8-0BBE-4E8B-B6FA-EEC4D224C6BF}" type="sibTrans" cxnId="{B930BED0-E349-4CE5-9962-29ED7B958B19}">
      <dgm:prSet/>
      <dgm:spPr/>
      <dgm:t>
        <a:bodyPr/>
        <a:lstStyle/>
        <a:p>
          <a:endParaRPr lang="en-US"/>
        </a:p>
      </dgm:t>
    </dgm:pt>
    <dgm:pt modelId="{DF7D30C7-7F2F-4224-A9D6-35E79E6DB476}">
      <dgm:prSet phldrT="[Text]" phldr="0" custT="1"/>
      <dgm:spPr/>
      <dgm:t>
        <a:bodyPr/>
        <a:lstStyle/>
        <a:p>
          <a:r>
            <a:rPr lang="en-US" sz="1000" dirty="0"/>
            <a:t>Grade—120 </a:t>
          </a:r>
        </a:p>
      </dgm:t>
    </dgm:pt>
    <dgm:pt modelId="{B73D8DC5-01C6-4983-B169-04F078EFC2A3}" type="parTrans" cxnId="{A517DD86-D46B-4426-BF3A-2060848E1A39}">
      <dgm:prSet/>
      <dgm:spPr/>
      <dgm:t>
        <a:bodyPr/>
        <a:lstStyle/>
        <a:p>
          <a:endParaRPr lang="en-US"/>
        </a:p>
      </dgm:t>
    </dgm:pt>
    <dgm:pt modelId="{F0882604-836A-4E7F-8A70-39ED9517156C}" type="sibTrans" cxnId="{A517DD86-D46B-4426-BF3A-2060848E1A39}">
      <dgm:prSet/>
      <dgm:spPr/>
      <dgm:t>
        <a:bodyPr/>
        <a:lstStyle/>
        <a:p>
          <a:endParaRPr lang="en-US"/>
        </a:p>
      </dgm:t>
    </dgm:pt>
    <dgm:pt modelId="{C7AEBC3B-D7B2-4AFC-9A2E-1EF2B7D5BA7A}">
      <dgm:prSet phldrT="[Text]" phldr="0" custT="1"/>
      <dgm:spPr/>
      <dgm:t>
        <a:bodyPr/>
        <a:lstStyle/>
        <a:p>
          <a:r>
            <a:rPr lang="en-US" sz="1000" dirty="0"/>
            <a:t>Home Based Education—1</a:t>
          </a:r>
        </a:p>
      </dgm:t>
    </dgm:pt>
    <dgm:pt modelId="{4FB2A1B3-421D-413F-B176-B1E4511D8C33}" type="parTrans" cxnId="{F826265E-3ED1-4D9F-BB71-60DFE5961CFC}">
      <dgm:prSet/>
      <dgm:spPr/>
      <dgm:t>
        <a:bodyPr/>
        <a:lstStyle/>
        <a:p>
          <a:endParaRPr lang="en-US"/>
        </a:p>
      </dgm:t>
    </dgm:pt>
    <dgm:pt modelId="{E9C386C3-18F4-46AB-890F-C63879344E45}" type="sibTrans" cxnId="{F826265E-3ED1-4D9F-BB71-60DFE5961CFC}">
      <dgm:prSet/>
      <dgm:spPr/>
      <dgm:t>
        <a:bodyPr/>
        <a:lstStyle/>
        <a:p>
          <a:endParaRPr lang="en-US"/>
        </a:p>
      </dgm:t>
    </dgm:pt>
    <dgm:pt modelId="{A0B9AB9B-9FA3-4507-90B5-013C6C4B9839}">
      <dgm:prSet phldrT="[Text]" phldr="0" custT="1"/>
      <dgm:spPr/>
      <dgm:t>
        <a:bodyPr/>
        <a:lstStyle/>
        <a:p>
          <a:r>
            <a:rPr lang="en-US" sz="1000" dirty="0"/>
            <a:t>Postsecondary Program Enrollment—01 </a:t>
          </a:r>
        </a:p>
      </dgm:t>
    </dgm:pt>
    <dgm:pt modelId="{B9AF5958-556A-4C00-BE2F-13C592738627}" type="parTrans" cxnId="{04539094-B672-4793-BDE2-C4A6866A16D1}">
      <dgm:prSet/>
      <dgm:spPr/>
      <dgm:t>
        <a:bodyPr/>
        <a:lstStyle/>
        <a:p>
          <a:endParaRPr lang="en-US"/>
        </a:p>
      </dgm:t>
    </dgm:pt>
    <dgm:pt modelId="{09AE278F-2A25-4B11-BAF0-C681C3BA8C44}" type="sibTrans" cxnId="{04539094-B672-4793-BDE2-C4A6866A16D1}">
      <dgm:prSet/>
      <dgm:spPr/>
      <dgm:t>
        <a:bodyPr/>
        <a:lstStyle/>
        <a:p>
          <a:endParaRPr lang="en-US"/>
        </a:p>
      </dgm:t>
    </dgm:pt>
    <dgm:pt modelId="{6AF9E939-9654-4DC9-B360-9A6D96285CA2}">
      <dgm:prSet phldrT="[Text]" phldr="0" custT="1"/>
      <dgm:spPr/>
      <dgm:t>
        <a:bodyPr/>
        <a:lstStyle/>
        <a:p>
          <a:r>
            <a:rPr lang="en-US" sz="1000" dirty="0"/>
            <a:t>School Entry Type—16</a:t>
          </a:r>
        </a:p>
      </dgm:t>
    </dgm:pt>
    <dgm:pt modelId="{2EAABCEF-1F73-4A4B-9CF5-90536FBA4EC1}" type="parTrans" cxnId="{86797E1C-B954-4FB8-9AA2-A7FB7178F6C0}">
      <dgm:prSet/>
      <dgm:spPr/>
      <dgm:t>
        <a:bodyPr/>
        <a:lstStyle/>
        <a:p>
          <a:endParaRPr lang="en-US"/>
        </a:p>
      </dgm:t>
    </dgm:pt>
    <dgm:pt modelId="{F2A62A6D-28F1-4017-868D-B61EFFA5D917}" type="sibTrans" cxnId="{86797E1C-B954-4FB8-9AA2-A7FB7178F6C0}">
      <dgm:prSet/>
      <dgm:spPr/>
      <dgm:t>
        <a:bodyPr/>
        <a:lstStyle/>
        <a:p>
          <a:endParaRPr lang="en-US"/>
        </a:p>
      </dgm:t>
    </dgm:pt>
    <dgm:pt modelId="{C40D91F9-AA70-4F0D-9EE1-64A34341A43B}">
      <dgm:prSet phldrT="[Text]" phldr="0" custT="1"/>
      <dgm:spPr/>
      <dgm:t>
        <a:bodyPr/>
        <a:lstStyle/>
        <a:p>
          <a:r>
            <a:rPr lang="en-US" sz="1000" dirty="0"/>
            <a:t>School Exit Type—16 </a:t>
          </a:r>
        </a:p>
      </dgm:t>
    </dgm:pt>
    <dgm:pt modelId="{17F0FFE6-0A6A-4431-8525-61E7D5FCEEEC}" type="parTrans" cxnId="{B05FCA6B-D7D7-475C-BBB2-1C92D3A0601C}">
      <dgm:prSet/>
      <dgm:spPr/>
      <dgm:t>
        <a:bodyPr/>
        <a:lstStyle/>
        <a:p>
          <a:endParaRPr lang="en-US"/>
        </a:p>
      </dgm:t>
    </dgm:pt>
    <dgm:pt modelId="{646F17A5-3A93-4AAA-A461-CBAA14050859}" type="sibTrans" cxnId="{B05FCA6B-D7D7-475C-BBB2-1C92D3A0601C}">
      <dgm:prSet/>
      <dgm:spPr/>
      <dgm:t>
        <a:bodyPr/>
        <a:lstStyle/>
        <a:p>
          <a:endParaRPr lang="en-US"/>
        </a:p>
      </dgm:t>
    </dgm:pt>
    <dgm:pt modelId="{B2DAE1BD-E4DE-42F0-B62D-10B30F7F74A9}" type="pres">
      <dgm:prSet presAssocID="{4F2C4398-1C1F-46A3-8F01-84B2490BF85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D2FEFD-6C9F-4199-920C-AF29F076C565}" type="pres">
      <dgm:prSet presAssocID="{7A941314-7AD8-464B-A6BA-B691D8B803C9}" presName="root" presStyleCnt="0"/>
      <dgm:spPr/>
    </dgm:pt>
    <dgm:pt modelId="{508DD764-3143-4C02-88ED-5E29DFFF764B}" type="pres">
      <dgm:prSet presAssocID="{7A941314-7AD8-464B-A6BA-B691D8B803C9}" presName="rootComposite" presStyleCnt="0"/>
      <dgm:spPr/>
    </dgm:pt>
    <dgm:pt modelId="{1023AB17-6A61-43D2-9B3E-33A5118F5E91}" type="pres">
      <dgm:prSet presAssocID="{7A941314-7AD8-464B-A6BA-B691D8B803C9}" presName="rootText" presStyleLbl="node1" presStyleIdx="0" presStyleCnt="3" custScaleX="151375" custScaleY="48349"/>
      <dgm:spPr/>
    </dgm:pt>
    <dgm:pt modelId="{77265F89-7077-4652-89E1-F5C09353B1CE}" type="pres">
      <dgm:prSet presAssocID="{7A941314-7AD8-464B-A6BA-B691D8B803C9}" presName="rootConnector" presStyleLbl="node1" presStyleIdx="0" presStyleCnt="3"/>
      <dgm:spPr/>
    </dgm:pt>
    <dgm:pt modelId="{91D08EE3-E149-4C98-9924-EC3794BC50C7}" type="pres">
      <dgm:prSet presAssocID="{7A941314-7AD8-464B-A6BA-B691D8B803C9}" presName="childShape" presStyleCnt="0"/>
      <dgm:spPr/>
    </dgm:pt>
    <dgm:pt modelId="{D408BA08-4540-47FE-A484-853C11242AB3}" type="pres">
      <dgm:prSet presAssocID="{AA35D4B4-4957-4C69-83C9-1CE26A3BB234}" presName="Name13" presStyleLbl="parChTrans1D2" presStyleIdx="0" presStyleCnt="6"/>
      <dgm:spPr/>
    </dgm:pt>
    <dgm:pt modelId="{09E61FB7-8BD3-44CB-8D38-B52D1968240A}" type="pres">
      <dgm:prSet presAssocID="{A434FC5C-0C1A-4804-B120-BFF75038BA3B}" presName="childText" presStyleLbl="bgAcc1" presStyleIdx="0" presStyleCnt="6" custScaleX="163941">
        <dgm:presLayoutVars>
          <dgm:bulletEnabled val="1"/>
        </dgm:presLayoutVars>
      </dgm:prSet>
      <dgm:spPr/>
    </dgm:pt>
    <dgm:pt modelId="{A827E418-334C-481E-9FFE-828198CD30FF}" type="pres">
      <dgm:prSet presAssocID="{BB00A1AA-77E4-43E5-9D68-557E6AB95EBC}" presName="Name13" presStyleLbl="parChTrans1D2" presStyleIdx="1" presStyleCnt="6"/>
      <dgm:spPr/>
    </dgm:pt>
    <dgm:pt modelId="{86012C52-41B8-4EEF-A93A-BF8A19856F8E}" type="pres">
      <dgm:prSet presAssocID="{05ACE244-B4E5-40BB-B63E-C31776C2F0EA}" presName="childText" presStyleLbl="bgAcc1" presStyleIdx="1" presStyleCnt="6" custScaleX="163941">
        <dgm:presLayoutVars>
          <dgm:bulletEnabled val="1"/>
        </dgm:presLayoutVars>
      </dgm:prSet>
      <dgm:spPr/>
    </dgm:pt>
    <dgm:pt modelId="{F256B258-8185-4FDC-A649-4C162B480256}" type="pres">
      <dgm:prSet presAssocID="{966962CF-CE40-4D7D-A22C-EBAF46D0A7F0}" presName="root" presStyleCnt="0"/>
      <dgm:spPr/>
    </dgm:pt>
    <dgm:pt modelId="{13CC14E0-FFCB-431B-B53F-86550540C9CE}" type="pres">
      <dgm:prSet presAssocID="{966962CF-CE40-4D7D-A22C-EBAF46D0A7F0}" presName="rootComposite" presStyleCnt="0"/>
      <dgm:spPr/>
    </dgm:pt>
    <dgm:pt modelId="{1C24DE81-E4D5-4414-98BF-D3A0C33F9A8D}" type="pres">
      <dgm:prSet presAssocID="{966962CF-CE40-4D7D-A22C-EBAF46D0A7F0}" presName="rootText" presStyleLbl="node1" presStyleIdx="1" presStyleCnt="3" custScaleX="151375" custScaleY="48349"/>
      <dgm:spPr/>
    </dgm:pt>
    <dgm:pt modelId="{B19D4956-EE4F-41B1-8B28-4EDE6ECB015C}" type="pres">
      <dgm:prSet presAssocID="{966962CF-CE40-4D7D-A22C-EBAF46D0A7F0}" presName="rootConnector" presStyleLbl="node1" presStyleIdx="1" presStyleCnt="3"/>
      <dgm:spPr/>
    </dgm:pt>
    <dgm:pt modelId="{13529284-C1C8-4133-93B5-5360E1FB7B5F}" type="pres">
      <dgm:prSet presAssocID="{966962CF-CE40-4D7D-A22C-EBAF46D0A7F0}" presName="childShape" presStyleCnt="0"/>
      <dgm:spPr/>
    </dgm:pt>
    <dgm:pt modelId="{649D5CAC-5CA3-4B6F-9612-417DEC9AF9B1}" type="pres">
      <dgm:prSet presAssocID="{259E26BA-26DC-48BF-9B0A-D20A37D9D40F}" presName="Name13" presStyleLbl="parChTrans1D2" presStyleIdx="2" presStyleCnt="6"/>
      <dgm:spPr/>
    </dgm:pt>
    <dgm:pt modelId="{CEB725C3-E7D1-4C38-9AB0-E6FB623500B0}" type="pres">
      <dgm:prSet presAssocID="{11CCA3E0-5E2D-4F22-AABE-BE588FF3672A}" presName="childText" presStyleLbl="bgAcc1" presStyleIdx="2" presStyleCnt="6" custScaleX="163941">
        <dgm:presLayoutVars>
          <dgm:bulletEnabled val="1"/>
        </dgm:presLayoutVars>
      </dgm:prSet>
      <dgm:spPr/>
    </dgm:pt>
    <dgm:pt modelId="{38846FDB-66B2-45BA-8F62-34AF536DCA9A}" type="pres">
      <dgm:prSet presAssocID="{3E0EBDB7-C139-4A81-9270-8C5220B5871D}" presName="Name13" presStyleLbl="parChTrans1D2" presStyleIdx="3" presStyleCnt="6"/>
      <dgm:spPr/>
    </dgm:pt>
    <dgm:pt modelId="{8E4A4319-9333-41D1-8FC5-12861CD8CD5E}" type="pres">
      <dgm:prSet presAssocID="{CCF77933-1166-439E-A69A-21B69BF1B2FD}" presName="childText" presStyleLbl="bgAcc1" presStyleIdx="3" presStyleCnt="6" custScaleX="163941">
        <dgm:presLayoutVars>
          <dgm:bulletEnabled val="1"/>
        </dgm:presLayoutVars>
      </dgm:prSet>
      <dgm:spPr/>
    </dgm:pt>
    <dgm:pt modelId="{4EBB4CE2-0F16-46B0-B121-9862555077E4}" type="pres">
      <dgm:prSet presAssocID="{F4548497-8332-46C1-B781-C8E6D340F00D}" presName="root" presStyleCnt="0"/>
      <dgm:spPr/>
    </dgm:pt>
    <dgm:pt modelId="{5CD026D4-CFC1-4178-8734-735FD613A46D}" type="pres">
      <dgm:prSet presAssocID="{F4548497-8332-46C1-B781-C8E6D340F00D}" presName="rootComposite" presStyleCnt="0"/>
      <dgm:spPr/>
    </dgm:pt>
    <dgm:pt modelId="{BC5AA6D8-A8CB-40E1-8956-21E476EA369D}" type="pres">
      <dgm:prSet presAssocID="{F4548497-8332-46C1-B781-C8E6D340F00D}" presName="rootText" presStyleLbl="node1" presStyleIdx="2" presStyleCnt="3" custScaleX="151375" custScaleY="48349"/>
      <dgm:spPr/>
    </dgm:pt>
    <dgm:pt modelId="{72129E61-6A19-4D38-B8FF-1D8D04DA8BB0}" type="pres">
      <dgm:prSet presAssocID="{F4548497-8332-46C1-B781-C8E6D340F00D}" presName="rootConnector" presStyleLbl="node1" presStyleIdx="2" presStyleCnt="3"/>
      <dgm:spPr/>
    </dgm:pt>
    <dgm:pt modelId="{4E9422C6-1BDE-4DF6-855D-050C060E22B8}" type="pres">
      <dgm:prSet presAssocID="{F4548497-8332-46C1-B781-C8E6D340F00D}" presName="childShape" presStyleCnt="0"/>
      <dgm:spPr/>
    </dgm:pt>
    <dgm:pt modelId="{B86A6A7E-AEF7-4AC5-877C-5219DEFDC5A8}" type="pres">
      <dgm:prSet presAssocID="{361B8934-2942-435F-A6A9-080B5AC581BB}" presName="Name13" presStyleLbl="parChTrans1D2" presStyleIdx="4" presStyleCnt="6"/>
      <dgm:spPr/>
    </dgm:pt>
    <dgm:pt modelId="{A3DD6389-D276-46B3-A845-69EE2DED9E31}" type="pres">
      <dgm:prSet presAssocID="{05A68E39-CC5D-4D80-8D0A-103B6AA0523A}" presName="childText" presStyleLbl="bgAcc1" presStyleIdx="4" presStyleCnt="6" custScaleX="163941" custScaleY="125008">
        <dgm:presLayoutVars>
          <dgm:bulletEnabled val="1"/>
        </dgm:presLayoutVars>
      </dgm:prSet>
      <dgm:spPr/>
    </dgm:pt>
    <dgm:pt modelId="{29DAEC78-C4C3-43FF-AA5A-7FD565B150CD}" type="pres">
      <dgm:prSet presAssocID="{910B1269-87D0-4DEA-8AE0-67A7B738D2ED}" presName="Name13" presStyleLbl="parChTrans1D2" presStyleIdx="5" presStyleCnt="6"/>
      <dgm:spPr/>
    </dgm:pt>
    <dgm:pt modelId="{9A6FA7CF-C95A-447A-B3DC-700F418EFA5F}" type="pres">
      <dgm:prSet presAssocID="{4D4CBC9B-AE94-4B2A-9FA7-E526CB2B8264}" presName="childText" presStyleLbl="bgAcc1" presStyleIdx="5" presStyleCnt="6" custScaleX="163941">
        <dgm:presLayoutVars>
          <dgm:bulletEnabled val="1"/>
        </dgm:presLayoutVars>
      </dgm:prSet>
      <dgm:spPr/>
    </dgm:pt>
  </dgm:ptLst>
  <dgm:cxnLst>
    <dgm:cxn modelId="{0389F207-1B61-4D28-9913-DF284D43AC35}" srcId="{05ACE244-B4E5-40BB-B63E-C31776C2F0EA}" destId="{6D772A63-B447-4115-9358-6CC69BA2EBA3}" srcOrd="0" destOrd="0" parTransId="{CA4198C9-51BB-4EA2-A92C-3CADE7E871AE}" sibTransId="{06A1C45C-027A-43ED-BF3F-5CBD3DC7829F}"/>
    <dgm:cxn modelId="{BA0B3C09-7C48-40A8-B881-259310D86B17}" srcId="{A434FC5C-0C1A-4804-B120-BFF75038BA3B}" destId="{1016E807-2634-4213-93E0-A133E561550D}" srcOrd="0" destOrd="0" parTransId="{569A9CC6-212D-4B24-B1F8-A3DAFF4AEF0D}" sibTransId="{52AB15F1-BDBE-4DA2-ACAD-6B0D45003079}"/>
    <dgm:cxn modelId="{2094180F-8AE1-4E24-AF45-71F54E0B2CD3}" srcId="{05ACE244-B4E5-40BB-B63E-C31776C2F0EA}" destId="{F3F8F10F-29E4-4454-A1B0-98AFD09D8C60}" srcOrd="2" destOrd="0" parTransId="{309049E1-84E5-4C51-BB93-3A65D5C80553}" sibTransId="{82005630-CEB5-4CE1-AA38-50BBFBE98EA5}"/>
    <dgm:cxn modelId="{C9330610-6D25-45B8-A1FD-DA8A4F415F14}" srcId="{F4548497-8332-46C1-B781-C8E6D340F00D}" destId="{05A68E39-CC5D-4D80-8D0A-103B6AA0523A}" srcOrd="0" destOrd="0" parTransId="{361B8934-2942-435F-A6A9-080B5AC581BB}" sibTransId="{C21D1D03-5DAD-486F-ADBD-07397403EDCB}"/>
    <dgm:cxn modelId="{59532E12-6FC8-4034-820A-5C3F94EB00BB}" type="presOf" srcId="{361B8934-2942-435F-A6A9-080B5AC581BB}" destId="{B86A6A7E-AEF7-4AC5-877C-5219DEFDC5A8}" srcOrd="0" destOrd="0" presId="urn:microsoft.com/office/officeart/2005/8/layout/hierarchy3"/>
    <dgm:cxn modelId="{86797E1C-B954-4FB8-9AA2-A7FB7178F6C0}" srcId="{4D4CBC9B-AE94-4B2A-9FA7-E526CB2B8264}" destId="{6AF9E939-9654-4DC9-B360-9A6D96285CA2}" srcOrd="3" destOrd="0" parTransId="{2EAABCEF-1F73-4A4B-9CF5-90536FBA4EC1}" sibTransId="{F2A62A6D-28F1-4017-868D-B61EFFA5D917}"/>
    <dgm:cxn modelId="{A08F2322-314C-4F74-91D8-D7D5A41D86C0}" srcId="{A434FC5C-0C1A-4804-B120-BFF75038BA3B}" destId="{2B023596-3549-4312-BE43-2DBA209FB19C}" srcOrd="2" destOrd="0" parTransId="{77169D13-D980-4F56-B99B-1D66E36ED3BD}" sibTransId="{46870F53-16A1-41EA-A871-A71E1FF04CEC}"/>
    <dgm:cxn modelId="{551A3224-0356-43E5-95B6-6A60DB988789}" type="presOf" srcId="{A0B9AB9B-9FA3-4507-90B5-013C6C4B9839}" destId="{9A6FA7CF-C95A-447A-B3DC-700F418EFA5F}" srcOrd="0" destOrd="3" presId="urn:microsoft.com/office/officeart/2005/8/layout/hierarchy3"/>
    <dgm:cxn modelId="{6699E925-392D-401A-AD0A-B36991A992EF}" srcId="{7A941314-7AD8-464B-A6BA-B691D8B803C9}" destId="{05ACE244-B4E5-40BB-B63E-C31776C2F0EA}" srcOrd="1" destOrd="0" parTransId="{BB00A1AA-77E4-43E5-9D68-557E6AB95EBC}" sibTransId="{212DACD5-F765-41F7-A540-6E3D9B0F064E}"/>
    <dgm:cxn modelId="{807B4427-804C-4938-9E63-C88B6B37DE1D}" type="presOf" srcId="{1D607D07-0514-4491-9ACE-FD5C177D8D35}" destId="{86012C52-41B8-4EEF-A93A-BF8A19856F8E}" srcOrd="0" destOrd="4" presId="urn:microsoft.com/office/officeart/2005/8/layout/hierarchy3"/>
    <dgm:cxn modelId="{EC908A27-6A1C-4556-B8E1-9902606F155B}" type="presOf" srcId="{05ACE244-B4E5-40BB-B63E-C31776C2F0EA}" destId="{86012C52-41B8-4EEF-A93A-BF8A19856F8E}" srcOrd="0" destOrd="0" presId="urn:microsoft.com/office/officeart/2005/8/layout/hierarchy3"/>
    <dgm:cxn modelId="{B681EF2C-2460-4153-B373-B1598A79431B}" srcId="{11CCA3E0-5E2D-4F22-AABE-BE588FF3672A}" destId="{06739AAF-A074-4F9F-854F-8AA7CFEE0481}" srcOrd="1" destOrd="0" parTransId="{14288305-C8B9-4CB3-97D4-25C02F6AA98E}" sibTransId="{EAD33738-E7ED-4CA9-A3C1-35FDD72F689C}"/>
    <dgm:cxn modelId="{5E73A532-9BB5-4CA5-88CD-EE6C937A45E0}" type="presOf" srcId="{4F2C4398-1C1F-46A3-8F01-84B2490BF855}" destId="{B2DAE1BD-E4DE-42F0-B62D-10B30F7F74A9}" srcOrd="0" destOrd="0" presId="urn:microsoft.com/office/officeart/2005/8/layout/hierarchy3"/>
    <dgm:cxn modelId="{B702903B-B195-4533-AAF5-D57CE2218379}" srcId="{05A68E39-CC5D-4D80-8D0A-103B6AA0523A}" destId="{14AA607D-B19C-4346-AD01-CB02F6D77A90}" srcOrd="0" destOrd="0" parTransId="{E8EFA182-68FD-4E21-A88F-0C6C9FE2178E}" sibTransId="{F2E5E88E-6CD0-4147-8C4B-6959183020ED}"/>
    <dgm:cxn modelId="{29B7983E-241C-4EBE-A43A-AE2EF1F9F485}" type="presOf" srcId="{43889823-BC4B-487C-98ED-E91457CB54B9}" destId="{09E61FB7-8BD3-44CB-8D38-B52D1968240A}" srcOrd="0" destOrd="2" presId="urn:microsoft.com/office/officeart/2005/8/layout/hierarchy3"/>
    <dgm:cxn modelId="{6192043F-590B-42B8-9C6B-51EFF3AED8D6}" srcId="{05A68E39-CC5D-4D80-8D0A-103B6AA0523A}" destId="{61FF71DE-8F27-4F5D-BB12-4DCA306EB0A8}" srcOrd="4" destOrd="0" parTransId="{DB6189FC-AB7F-4210-B82F-80A2E929B0B8}" sibTransId="{12B38051-E8AB-4851-B413-09B8494D98B4}"/>
    <dgm:cxn modelId="{8BF7CA3F-30F2-497F-8E47-A2FFFF968470}" type="presOf" srcId="{C7AEBC3B-D7B2-4AFC-9A2E-1EF2B7D5BA7A}" destId="{9A6FA7CF-C95A-447A-B3DC-700F418EFA5F}" srcOrd="0" destOrd="2" presId="urn:microsoft.com/office/officeart/2005/8/layout/hierarchy3"/>
    <dgm:cxn modelId="{F24D4340-AFBC-48D4-8DD6-558D7FE0DD95}" type="presOf" srcId="{61FF71DE-8F27-4F5D-BB12-4DCA306EB0A8}" destId="{A3DD6389-D276-46B3-A845-69EE2DED9E31}" srcOrd="0" destOrd="5" presId="urn:microsoft.com/office/officeart/2005/8/layout/hierarchy3"/>
    <dgm:cxn modelId="{F826265E-3ED1-4D9F-BB71-60DFE5961CFC}" srcId="{4D4CBC9B-AE94-4B2A-9FA7-E526CB2B8264}" destId="{C7AEBC3B-D7B2-4AFC-9A2E-1EF2B7D5BA7A}" srcOrd="1" destOrd="0" parTransId="{4FB2A1B3-421D-413F-B176-B1E4511D8C33}" sibTransId="{E9C386C3-18F4-46AB-890F-C63879344E45}"/>
    <dgm:cxn modelId="{E0D97541-AFE2-4048-9A1B-82D38956C629}" type="presOf" srcId="{77C5792C-4964-489B-831B-9D8D7EF6A9EF}" destId="{8E4A4319-9333-41D1-8FC5-12861CD8CD5E}" srcOrd="0" destOrd="1" presId="urn:microsoft.com/office/officeart/2005/8/layout/hierarchy3"/>
    <dgm:cxn modelId="{93187F61-4FB4-4257-8EF1-480A5325F5E8}" srcId="{A434FC5C-0C1A-4804-B120-BFF75038BA3B}" destId="{4F16AD40-C927-4B18-929A-27023F4D1503}" srcOrd="3" destOrd="0" parTransId="{C8945038-9502-40C4-8989-2ABC9E544B2C}" sibTransId="{E4ED636A-6E3B-41A7-BBB8-FF8D041E172F}"/>
    <dgm:cxn modelId="{83389464-38B6-45FB-BACD-F148318C3B0A}" srcId="{A434FC5C-0C1A-4804-B120-BFF75038BA3B}" destId="{43889823-BC4B-487C-98ED-E91457CB54B9}" srcOrd="1" destOrd="0" parTransId="{5DF2A370-CCB0-4229-A995-22E144AA3333}" sibTransId="{256771F1-F8C3-462D-9B0B-06C8D4913BF2}"/>
    <dgm:cxn modelId="{FE181846-0DE8-4132-A254-7F6C8A1A7B95}" type="presOf" srcId="{05A68E39-CC5D-4D80-8D0A-103B6AA0523A}" destId="{A3DD6389-D276-46B3-A845-69EE2DED9E31}" srcOrd="0" destOrd="0" presId="urn:microsoft.com/office/officeart/2005/8/layout/hierarchy3"/>
    <dgm:cxn modelId="{E099BB68-42D8-4450-8272-84539AD891C0}" type="presOf" srcId="{F3F8F10F-29E4-4454-A1B0-98AFD09D8C60}" destId="{86012C52-41B8-4EEF-A93A-BF8A19856F8E}" srcOrd="0" destOrd="3" presId="urn:microsoft.com/office/officeart/2005/8/layout/hierarchy3"/>
    <dgm:cxn modelId="{E6DED249-95A0-4874-8637-99B5E1EF5B19}" type="presOf" srcId="{87AAC7DA-FEE7-4DF0-B5E5-83B07E667BDA}" destId="{CEB725C3-E7D1-4C38-9AB0-E6FB623500B0}" srcOrd="0" destOrd="1" presId="urn:microsoft.com/office/officeart/2005/8/layout/hierarchy3"/>
    <dgm:cxn modelId="{E2F4446B-FADC-4B0C-9B86-2BC6DCBE5293}" srcId="{4F2C4398-1C1F-46A3-8F01-84B2490BF855}" destId="{F4548497-8332-46C1-B781-C8E6D340F00D}" srcOrd="2" destOrd="0" parTransId="{198C6A79-280A-4E60-83F9-0BC4EECCD825}" sibTransId="{739514D5-926B-4C33-9A28-6140148EA6C1}"/>
    <dgm:cxn modelId="{B05FCA6B-D7D7-475C-BBB2-1C92D3A0601C}" srcId="{4D4CBC9B-AE94-4B2A-9FA7-E526CB2B8264}" destId="{C40D91F9-AA70-4F0D-9EE1-64A34341A43B}" srcOrd="4" destOrd="0" parTransId="{17F0FFE6-0A6A-4431-8525-61E7D5FCEEEC}" sibTransId="{646F17A5-3A93-4AAA-A461-CBAA14050859}"/>
    <dgm:cxn modelId="{2A85814C-CBE5-4612-8C27-952183DA8730}" srcId="{7A941314-7AD8-464B-A6BA-B691D8B803C9}" destId="{A434FC5C-0C1A-4804-B120-BFF75038BA3B}" srcOrd="0" destOrd="0" parTransId="{AA35D4B4-4957-4C69-83C9-1CE26A3BB234}" sibTransId="{CA95936F-0381-49F5-AD09-7443E3ED0D2A}"/>
    <dgm:cxn modelId="{29C4834C-9480-40CE-BECC-6A848CED8CA5}" srcId="{11CCA3E0-5E2D-4F22-AABE-BE588FF3672A}" destId="{87AAC7DA-FEE7-4DF0-B5E5-83B07E667BDA}" srcOrd="0" destOrd="0" parTransId="{CCFF184D-BB9B-4A1F-AF72-F0CADAD0CAFF}" sibTransId="{1EADD5C1-B157-419D-8396-0B0BE866421A}"/>
    <dgm:cxn modelId="{59CB2C6D-0D59-4FC1-BFD6-724C9F7543D3}" type="presOf" srcId="{1016E807-2634-4213-93E0-A133E561550D}" destId="{09E61FB7-8BD3-44CB-8D38-B52D1968240A}" srcOrd="0" destOrd="1" presId="urn:microsoft.com/office/officeart/2005/8/layout/hierarchy3"/>
    <dgm:cxn modelId="{6554E24E-A2CD-4D77-930D-0593DFD52B2B}" type="presOf" srcId="{966962CF-CE40-4D7D-A22C-EBAF46D0A7F0}" destId="{1C24DE81-E4D5-4414-98BF-D3A0C33F9A8D}" srcOrd="0" destOrd="0" presId="urn:microsoft.com/office/officeart/2005/8/layout/hierarchy3"/>
    <dgm:cxn modelId="{7B12164F-36D0-43B3-9D7B-5579D7E9AB1C}" type="presOf" srcId="{A434FC5C-0C1A-4804-B120-BFF75038BA3B}" destId="{09E61FB7-8BD3-44CB-8D38-B52D1968240A}" srcOrd="0" destOrd="0" presId="urn:microsoft.com/office/officeart/2005/8/layout/hierarchy3"/>
    <dgm:cxn modelId="{AA0A606F-8BD0-4D83-B3C2-9AE2DC01556F}" type="presOf" srcId="{11CCA3E0-5E2D-4F22-AABE-BE588FF3672A}" destId="{CEB725C3-E7D1-4C38-9AB0-E6FB623500B0}" srcOrd="0" destOrd="0" presId="urn:microsoft.com/office/officeart/2005/8/layout/hierarchy3"/>
    <dgm:cxn modelId="{BE664850-886A-4154-AED5-4143BE24AF10}" type="presOf" srcId="{259E26BA-26DC-48BF-9B0A-D20A37D9D40F}" destId="{649D5CAC-5CA3-4B6F-9612-417DEC9AF9B1}" srcOrd="0" destOrd="0" presId="urn:microsoft.com/office/officeart/2005/8/layout/hierarchy3"/>
    <dgm:cxn modelId="{161E5674-5473-4901-AF60-A0AF7E86729D}" type="presOf" srcId="{06739AAF-A074-4F9F-854F-8AA7CFEE0481}" destId="{CEB725C3-E7D1-4C38-9AB0-E6FB623500B0}" srcOrd="0" destOrd="2" presId="urn:microsoft.com/office/officeart/2005/8/layout/hierarchy3"/>
    <dgm:cxn modelId="{F72BD154-24B6-4DD0-9648-D4197F28A9FC}" srcId="{11CCA3E0-5E2D-4F22-AABE-BE588FF3672A}" destId="{FFD048AB-D520-4C96-B9B6-9C1865E8A1A4}" srcOrd="3" destOrd="0" parTransId="{FDDA1416-8A99-4BF7-A818-487F24B18939}" sibTransId="{A8E6E87A-E9EA-486E-90F3-98F07D01B370}"/>
    <dgm:cxn modelId="{0512D374-2820-4424-84BE-709192E22A94}" type="presOf" srcId="{7F3C616F-9826-4881-A04C-5E66E5D50D98}" destId="{A3DD6389-D276-46B3-A845-69EE2DED9E31}" srcOrd="0" destOrd="2" presId="urn:microsoft.com/office/officeart/2005/8/layout/hierarchy3"/>
    <dgm:cxn modelId="{0381EE55-CCD6-4CAA-BE8F-E7626B25543A}" srcId="{05ACE244-B4E5-40BB-B63E-C31776C2F0EA}" destId="{78704EC8-72C5-46F2-87C1-0D2D61C33B3B}" srcOrd="1" destOrd="0" parTransId="{A5F52EA9-6DD1-467D-8508-36D49826D668}" sibTransId="{302A51FB-5AE5-432A-8E75-DEFF6CEE814C}"/>
    <dgm:cxn modelId="{CBFD9959-16BE-4F07-9A17-91C4759AC681}" srcId="{CCF77933-1166-439E-A69A-21B69BF1B2FD}" destId="{FCD43F75-6064-4B4C-81BA-505A11748312}" srcOrd="1" destOrd="0" parTransId="{869C9AA5-9C55-467E-91DE-5012042135FE}" sibTransId="{A6015E42-EF50-4647-BFE1-1DD8CF68349D}"/>
    <dgm:cxn modelId="{ADD1E77B-4793-42E0-A8EC-67AE19177035}" srcId="{05A68E39-CC5D-4D80-8D0A-103B6AA0523A}" destId="{3B68D280-43EC-4BC9-A58D-06BBF77F3D7F}" srcOrd="3" destOrd="0" parTransId="{472FFC2F-3C41-4DF1-AEC4-DB7300E91CD3}" sibTransId="{6D227BAA-56E6-416F-8420-69E8F81ACB89}"/>
    <dgm:cxn modelId="{F7BECF7C-9BD7-4624-9FBC-3D65FBAACE49}" srcId="{4F2C4398-1C1F-46A3-8F01-84B2490BF855}" destId="{966962CF-CE40-4D7D-A22C-EBAF46D0A7F0}" srcOrd="1" destOrd="0" parTransId="{CCC95564-3B65-48CE-8FF1-FB6A9CE5D0CD}" sibTransId="{2E841064-2425-41AE-8141-AD44D4ACA61F}"/>
    <dgm:cxn modelId="{21F32C82-FFBE-46B5-B62B-AC44EA00165E}" srcId="{CCF77933-1166-439E-A69A-21B69BF1B2FD}" destId="{09204454-1E9E-4069-8C73-5D74278C9280}" srcOrd="3" destOrd="0" parTransId="{0107E29E-A7DF-4D7F-A7B3-92DF0A3C9146}" sibTransId="{40FD132A-AC19-495F-96A1-6897A3B14664}"/>
    <dgm:cxn modelId="{6E76BC86-FDDA-4854-BEA7-7A93F3D3E473}" type="presOf" srcId="{6D772A63-B447-4115-9358-6CC69BA2EBA3}" destId="{86012C52-41B8-4EEF-A93A-BF8A19856F8E}" srcOrd="0" destOrd="1" presId="urn:microsoft.com/office/officeart/2005/8/layout/hierarchy3"/>
    <dgm:cxn modelId="{A517DD86-D46B-4426-BF3A-2060848E1A39}" srcId="{4D4CBC9B-AE94-4B2A-9FA7-E526CB2B8264}" destId="{DF7D30C7-7F2F-4224-A9D6-35E79E6DB476}" srcOrd="0" destOrd="0" parTransId="{B73D8DC5-01C6-4983-B169-04F078EFC2A3}" sibTransId="{F0882604-836A-4E7F-8A70-39ED9517156C}"/>
    <dgm:cxn modelId="{E47C558E-09EF-45F2-9B49-EF43E1722B08}" srcId="{CCF77933-1166-439E-A69A-21B69BF1B2FD}" destId="{F9E2859B-33FE-407D-B240-E8AD9759687C}" srcOrd="2" destOrd="0" parTransId="{AB56690C-88AC-44C9-90B3-3EEC97D6B1C3}" sibTransId="{24F7238A-640D-4F5B-8698-F8BF04681954}"/>
    <dgm:cxn modelId="{A4D0988E-DF6C-4068-904E-56D63810A50C}" type="presOf" srcId="{F9E2859B-33FE-407D-B240-E8AD9759687C}" destId="{8E4A4319-9333-41D1-8FC5-12861CD8CD5E}" srcOrd="0" destOrd="3" presId="urn:microsoft.com/office/officeart/2005/8/layout/hierarchy3"/>
    <dgm:cxn modelId="{9039C58E-6451-4B9E-BF30-ADBAF5964C9A}" type="presOf" srcId="{78704EC8-72C5-46F2-87C1-0D2D61C33B3B}" destId="{86012C52-41B8-4EEF-A93A-BF8A19856F8E}" srcOrd="0" destOrd="2" presId="urn:microsoft.com/office/officeart/2005/8/layout/hierarchy3"/>
    <dgm:cxn modelId="{8538CE8F-2C4C-4011-8DC5-AB466148D7F3}" type="presOf" srcId="{7A941314-7AD8-464B-A6BA-B691D8B803C9}" destId="{77265F89-7077-4652-89E1-F5C09353B1CE}" srcOrd="1" destOrd="0" presId="urn:microsoft.com/office/officeart/2005/8/layout/hierarchy3"/>
    <dgm:cxn modelId="{4ED02E92-4C8D-4817-88BA-E0879F1B84BE}" type="presOf" srcId="{CCF77933-1166-439E-A69A-21B69BF1B2FD}" destId="{8E4A4319-9333-41D1-8FC5-12861CD8CD5E}" srcOrd="0" destOrd="0" presId="urn:microsoft.com/office/officeart/2005/8/layout/hierarchy3"/>
    <dgm:cxn modelId="{04539094-B672-4793-BDE2-C4A6866A16D1}" srcId="{4D4CBC9B-AE94-4B2A-9FA7-E526CB2B8264}" destId="{A0B9AB9B-9FA3-4507-90B5-013C6C4B9839}" srcOrd="2" destOrd="0" parTransId="{B9AF5958-556A-4C00-BE2F-13C592738627}" sibTransId="{09AE278F-2A25-4B11-BAF0-C681C3BA8C44}"/>
    <dgm:cxn modelId="{2D6E0299-486B-4E4F-BEE8-FA8F88CA7024}" srcId="{11CCA3E0-5E2D-4F22-AABE-BE588FF3672A}" destId="{DAEFF650-AA45-4741-8897-EB689F2AB03E}" srcOrd="2" destOrd="0" parTransId="{7EAA0D2C-2372-40C8-80F7-C55F08AE1CF1}" sibTransId="{986F518C-7878-4511-8787-C6A3B56F045E}"/>
    <dgm:cxn modelId="{CDAB5B9C-7C99-4B2C-B274-BEB3DDE4AB4F}" type="presOf" srcId="{4D4CBC9B-AE94-4B2A-9FA7-E526CB2B8264}" destId="{9A6FA7CF-C95A-447A-B3DC-700F418EFA5F}" srcOrd="0" destOrd="0" presId="urn:microsoft.com/office/officeart/2005/8/layout/hierarchy3"/>
    <dgm:cxn modelId="{1838E1A0-1C7A-4240-9554-7892B39D37C1}" type="presOf" srcId="{3B68D280-43EC-4BC9-A58D-06BBF77F3D7F}" destId="{A3DD6389-D276-46B3-A845-69EE2DED9E31}" srcOrd="0" destOrd="4" presId="urn:microsoft.com/office/officeart/2005/8/layout/hierarchy3"/>
    <dgm:cxn modelId="{9D2082A1-0203-4AC3-8909-CD5A55CB0E2D}" type="presOf" srcId="{F4548497-8332-46C1-B781-C8E6D340F00D}" destId="{BC5AA6D8-A8CB-40E1-8956-21E476EA369D}" srcOrd="0" destOrd="0" presId="urn:microsoft.com/office/officeart/2005/8/layout/hierarchy3"/>
    <dgm:cxn modelId="{008693A5-7D37-4FF5-9AE7-9CAD3E07D3DD}" srcId="{05A68E39-CC5D-4D80-8D0A-103B6AA0523A}" destId="{BD48AE19-292D-4108-A013-497F31F66C4D}" srcOrd="2" destOrd="0" parTransId="{A7358CEF-5790-4C05-9AD2-072104B99DD8}" sibTransId="{E8AFA511-1F44-49AF-96DE-4938F6B81919}"/>
    <dgm:cxn modelId="{EA3ED5AB-CD2F-4D18-8B8B-48193BE40834}" type="presOf" srcId="{09204454-1E9E-4069-8C73-5D74278C9280}" destId="{8E4A4319-9333-41D1-8FC5-12861CD8CD5E}" srcOrd="0" destOrd="4" presId="urn:microsoft.com/office/officeart/2005/8/layout/hierarchy3"/>
    <dgm:cxn modelId="{EB9808AE-C578-44FA-BE64-85C9874467C8}" type="presOf" srcId="{7A941314-7AD8-464B-A6BA-B691D8B803C9}" destId="{1023AB17-6A61-43D2-9B3E-33A5118F5E91}" srcOrd="0" destOrd="0" presId="urn:microsoft.com/office/officeart/2005/8/layout/hierarchy3"/>
    <dgm:cxn modelId="{8D1344B0-90E4-4547-B264-87BECB6F7317}" type="presOf" srcId="{BB00A1AA-77E4-43E5-9D68-557E6AB95EBC}" destId="{A827E418-334C-481E-9FFE-828198CD30FF}" srcOrd="0" destOrd="0" presId="urn:microsoft.com/office/officeart/2005/8/layout/hierarchy3"/>
    <dgm:cxn modelId="{7AA147B0-2B8E-49E3-AD6F-77A9451B9360}" srcId="{966962CF-CE40-4D7D-A22C-EBAF46D0A7F0}" destId="{CCF77933-1166-439E-A69A-21B69BF1B2FD}" srcOrd="1" destOrd="0" parTransId="{3E0EBDB7-C139-4A81-9270-8C5220B5871D}" sibTransId="{CF17B1FB-9988-4839-B482-28BC3746007E}"/>
    <dgm:cxn modelId="{A36CDBC1-4741-49E8-8042-8F558FAA3326}" type="presOf" srcId="{DF7D30C7-7F2F-4224-A9D6-35E79E6DB476}" destId="{9A6FA7CF-C95A-447A-B3DC-700F418EFA5F}" srcOrd="0" destOrd="1" presId="urn:microsoft.com/office/officeart/2005/8/layout/hierarchy3"/>
    <dgm:cxn modelId="{A2E81DC2-3B41-43DF-AB36-CE3BD7010CE2}" type="presOf" srcId="{DAEFF650-AA45-4741-8897-EB689F2AB03E}" destId="{CEB725C3-E7D1-4C38-9AB0-E6FB623500B0}" srcOrd="0" destOrd="3" presId="urn:microsoft.com/office/officeart/2005/8/layout/hierarchy3"/>
    <dgm:cxn modelId="{FC9738C7-AAC6-4C11-A145-40A8C0EA7898}" type="presOf" srcId="{3E0EBDB7-C139-4A81-9270-8C5220B5871D}" destId="{38846FDB-66B2-45BA-8F62-34AF536DCA9A}" srcOrd="0" destOrd="0" presId="urn:microsoft.com/office/officeart/2005/8/layout/hierarchy3"/>
    <dgm:cxn modelId="{6A1F0BCE-527A-403E-B714-76B31D358AC6}" type="presOf" srcId="{AA35D4B4-4957-4C69-83C9-1CE26A3BB234}" destId="{D408BA08-4540-47FE-A484-853C11242AB3}" srcOrd="0" destOrd="0" presId="urn:microsoft.com/office/officeart/2005/8/layout/hierarchy3"/>
    <dgm:cxn modelId="{0CAB90CE-171E-4C3B-936A-CD018A1AD52E}" type="presOf" srcId="{2B023596-3549-4312-BE43-2DBA209FB19C}" destId="{09E61FB7-8BD3-44CB-8D38-B52D1968240A}" srcOrd="0" destOrd="3" presId="urn:microsoft.com/office/officeart/2005/8/layout/hierarchy3"/>
    <dgm:cxn modelId="{B930BED0-E349-4CE5-9962-29ED7B958B19}" srcId="{F4548497-8332-46C1-B781-C8E6D340F00D}" destId="{4D4CBC9B-AE94-4B2A-9FA7-E526CB2B8264}" srcOrd="1" destOrd="0" parTransId="{910B1269-87D0-4DEA-8AE0-67A7B738D2ED}" sibTransId="{DA8482B8-0BBE-4E8B-B6FA-EEC4D224C6BF}"/>
    <dgm:cxn modelId="{38EF5ED1-F143-4A89-B2B5-CF5845C0A7E1}" type="presOf" srcId="{910B1269-87D0-4DEA-8AE0-67A7B738D2ED}" destId="{29DAEC78-C4C3-43FF-AA5A-7FD565B150CD}" srcOrd="0" destOrd="0" presId="urn:microsoft.com/office/officeart/2005/8/layout/hierarchy3"/>
    <dgm:cxn modelId="{ACFC8ED3-DDC3-4D2D-A298-128FA1A27841}" type="presOf" srcId="{FCD43F75-6064-4B4C-81BA-505A11748312}" destId="{8E4A4319-9333-41D1-8FC5-12861CD8CD5E}" srcOrd="0" destOrd="2" presId="urn:microsoft.com/office/officeart/2005/8/layout/hierarchy3"/>
    <dgm:cxn modelId="{8FF55AD8-0956-47CB-97E1-6989B071159D}" type="presOf" srcId="{C40D91F9-AA70-4F0D-9EE1-64A34341A43B}" destId="{9A6FA7CF-C95A-447A-B3DC-700F418EFA5F}" srcOrd="0" destOrd="5" presId="urn:microsoft.com/office/officeart/2005/8/layout/hierarchy3"/>
    <dgm:cxn modelId="{F56BB9D9-8BC2-49B8-AAFF-DCBF1C32DEDD}" type="presOf" srcId="{6AF9E939-9654-4DC9-B360-9A6D96285CA2}" destId="{9A6FA7CF-C95A-447A-B3DC-700F418EFA5F}" srcOrd="0" destOrd="4" presId="urn:microsoft.com/office/officeart/2005/8/layout/hierarchy3"/>
    <dgm:cxn modelId="{B7B2FBD9-3872-4594-A4E8-5569A4905B9B}" srcId="{05ACE244-B4E5-40BB-B63E-C31776C2F0EA}" destId="{1D607D07-0514-4491-9ACE-FD5C177D8D35}" srcOrd="3" destOrd="0" parTransId="{CFF6F760-F6BA-474C-87EB-1DC92EDCB07E}" sibTransId="{BABC35B2-C9FB-4AB7-AB93-D7428BFD5F7B}"/>
    <dgm:cxn modelId="{A5A5B6DE-536C-46C3-A4E1-E4E9260B9042}" type="presOf" srcId="{F4548497-8332-46C1-B781-C8E6D340F00D}" destId="{72129E61-6A19-4D38-B8FF-1D8D04DA8BB0}" srcOrd="1" destOrd="0" presId="urn:microsoft.com/office/officeart/2005/8/layout/hierarchy3"/>
    <dgm:cxn modelId="{CA41E5DE-D693-49CE-81A5-EAD1437AAB88}" type="presOf" srcId="{FFD048AB-D520-4C96-B9B6-9C1865E8A1A4}" destId="{CEB725C3-E7D1-4C38-9AB0-E6FB623500B0}" srcOrd="0" destOrd="4" presId="urn:microsoft.com/office/officeart/2005/8/layout/hierarchy3"/>
    <dgm:cxn modelId="{37FED0E5-1A6A-4FD3-AF8B-27463E239212}" srcId="{05A68E39-CC5D-4D80-8D0A-103B6AA0523A}" destId="{7F3C616F-9826-4881-A04C-5E66E5D50D98}" srcOrd="1" destOrd="0" parTransId="{AFCF6B13-B53A-46C9-9889-226C00312CD5}" sibTransId="{A39484B2-311B-441F-81B0-4B92D7BFC037}"/>
    <dgm:cxn modelId="{AA6282E7-2A0B-41B3-BC89-DEFA85768464}" srcId="{4F2C4398-1C1F-46A3-8F01-84B2490BF855}" destId="{7A941314-7AD8-464B-A6BA-B691D8B803C9}" srcOrd="0" destOrd="0" parTransId="{431F5F04-1527-428D-937D-92AA330BE032}" sibTransId="{FE3A2DD0-3468-4C57-AA55-9DBCB77EBFC4}"/>
    <dgm:cxn modelId="{42F3B7EE-DD68-437B-9903-F8A61DED9AE7}" type="presOf" srcId="{966962CF-CE40-4D7D-A22C-EBAF46D0A7F0}" destId="{B19D4956-EE4F-41B1-8B28-4EDE6ECB015C}" srcOrd="1" destOrd="0" presId="urn:microsoft.com/office/officeart/2005/8/layout/hierarchy3"/>
    <dgm:cxn modelId="{088DA1F3-DB5B-496A-9954-80C696B6CA56}" type="presOf" srcId="{14AA607D-B19C-4346-AD01-CB02F6D77A90}" destId="{A3DD6389-D276-46B3-A845-69EE2DED9E31}" srcOrd="0" destOrd="1" presId="urn:microsoft.com/office/officeart/2005/8/layout/hierarchy3"/>
    <dgm:cxn modelId="{A8A127F5-E2EF-40D4-BC21-04AB66EF3392}" srcId="{CCF77933-1166-439E-A69A-21B69BF1B2FD}" destId="{77C5792C-4964-489B-831B-9D8D7EF6A9EF}" srcOrd="0" destOrd="0" parTransId="{48B6A786-6E7F-45AA-8C1E-A5118AD4BDD1}" sibTransId="{DCCF151E-DC49-4B6F-B7A9-492F784B7803}"/>
    <dgm:cxn modelId="{57BBDEF9-6CA0-49C1-B165-6C65EB24053F}" type="presOf" srcId="{BD48AE19-292D-4108-A013-497F31F66C4D}" destId="{A3DD6389-D276-46B3-A845-69EE2DED9E31}" srcOrd="0" destOrd="3" presId="urn:microsoft.com/office/officeart/2005/8/layout/hierarchy3"/>
    <dgm:cxn modelId="{19B469FA-94C5-4B68-BFBA-873C1942BD25}" srcId="{966962CF-CE40-4D7D-A22C-EBAF46D0A7F0}" destId="{11CCA3E0-5E2D-4F22-AABE-BE588FF3672A}" srcOrd="0" destOrd="0" parTransId="{259E26BA-26DC-48BF-9B0A-D20A37D9D40F}" sibTransId="{5C41CFFB-CCFB-4CF8-A7C6-7A71F452C26C}"/>
    <dgm:cxn modelId="{5BDF4DFA-9F19-49B9-8E2D-ACF931C9D77F}" type="presOf" srcId="{4F16AD40-C927-4B18-929A-27023F4D1503}" destId="{09E61FB7-8BD3-44CB-8D38-B52D1968240A}" srcOrd="0" destOrd="4" presId="urn:microsoft.com/office/officeart/2005/8/layout/hierarchy3"/>
    <dgm:cxn modelId="{C53F3669-D0B0-4C14-A66D-46FE50145B66}" type="presParOf" srcId="{B2DAE1BD-E4DE-42F0-B62D-10B30F7F74A9}" destId="{25D2FEFD-6C9F-4199-920C-AF29F076C565}" srcOrd="0" destOrd="0" presId="urn:microsoft.com/office/officeart/2005/8/layout/hierarchy3"/>
    <dgm:cxn modelId="{7D3D0C90-725F-41DF-9766-86E14D707F31}" type="presParOf" srcId="{25D2FEFD-6C9F-4199-920C-AF29F076C565}" destId="{508DD764-3143-4C02-88ED-5E29DFFF764B}" srcOrd="0" destOrd="0" presId="urn:microsoft.com/office/officeart/2005/8/layout/hierarchy3"/>
    <dgm:cxn modelId="{35822F07-A1F4-4BA2-8FEC-B7F095CCA049}" type="presParOf" srcId="{508DD764-3143-4C02-88ED-5E29DFFF764B}" destId="{1023AB17-6A61-43D2-9B3E-33A5118F5E91}" srcOrd="0" destOrd="0" presId="urn:microsoft.com/office/officeart/2005/8/layout/hierarchy3"/>
    <dgm:cxn modelId="{9085E2C7-AA04-4B40-B4B7-020EF487110A}" type="presParOf" srcId="{508DD764-3143-4C02-88ED-5E29DFFF764B}" destId="{77265F89-7077-4652-89E1-F5C09353B1CE}" srcOrd="1" destOrd="0" presId="urn:microsoft.com/office/officeart/2005/8/layout/hierarchy3"/>
    <dgm:cxn modelId="{964B5D86-7D68-4F21-AC64-87D457AA8F7F}" type="presParOf" srcId="{25D2FEFD-6C9F-4199-920C-AF29F076C565}" destId="{91D08EE3-E149-4C98-9924-EC3794BC50C7}" srcOrd="1" destOrd="0" presId="urn:microsoft.com/office/officeart/2005/8/layout/hierarchy3"/>
    <dgm:cxn modelId="{A5C5F57B-7F21-4E2E-BC98-8D443CFFE1D2}" type="presParOf" srcId="{91D08EE3-E149-4C98-9924-EC3794BC50C7}" destId="{D408BA08-4540-47FE-A484-853C11242AB3}" srcOrd="0" destOrd="0" presId="urn:microsoft.com/office/officeart/2005/8/layout/hierarchy3"/>
    <dgm:cxn modelId="{3B25B0E8-E7E9-4C8B-A7D4-EDFFD8466A49}" type="presParOf" srcId="{91D08EE3-E149-4C98-9924-EC3794BC50C7}" destId="{09E61FB7-8BD3-44CB-8D38-B52D1968240A}" srcOrd="1" destOrd="0" presId="urn:microsoft.com/office/officeart/2005/8/layout/hierarchy3"/>
    <dgm:cxn modelId="{F6E033E4-77FF-4FEE-9249-CF942DEB9B21}" type="presParOf" srcId="{91D08EE3-E149-4C98-9924-EC3794BC50C7}" destId="{A827E418-334C-481E-9FFE-828198CD30FF}" srcOrd="2" destOrd="0" presId="urn:microsoft.com/office/officeart/2005/8/layout/hierarchy3"/>
    <dgm:cxn modelId="{19EE6B95-5F2D-4F2A-B8F4-A8312B2185A3}" type="presParOf" srcId="{91D08EE3-E149-4C98-9924-EC3794BC50C7}" destId="{86012C52-41B8-4EEF-A93A-BF8A19856F8E}" srcOrd="3" destOrd="0" presId="urn:microsoft.com/office/officeart/2005/8/layout/hierarchy3"/>
    <dgm:cxn modelId="{AEFF43EB-9336-4FF7-8153-B84D992FDF38}" type="presParOf" srcId="{B2DAE1BD-E4DE-42F0-B62D-10B30F7F74A9}" destId="{F256B258-8185-4FDC-A649-4C162B480256}" srcOrd="1" destOrd="0" presId="urn:microsoft.com/office/officeart/2005/8/layout/hierarchy3"/>
    <dgm:cxn modelId="{DC9F8CAD-A762-4A9F-95C7-37FCE0D0E52C}" type="presParOf" srcId="{F256B258-8185-4FDC-A649-4C162B480256}" destId="{13CC14E0-FFCB-431B-B53F-86550540C9CE}" srcOrd="0" destOrd="0" presId="urn:microsoft.com/office/officeart/2005/8/layout/hierarchy3"/>
    <dgm:cxn modelId="{678CB738-7232-4FFB-AC3F-F04C6ED67B16}" type="presParOf" srcId="{13CC14E0-FFCB-431B-B53F-86550540C9CE}" destId="{1C24DE81-E4D5-4414-98BF-D3A0C33F9A8D}" srcOrd="0" destOrd="0" presId="urn:microsoft.com/office/officeart/2005/8/layout/hierarchy3"/>
    <dgm:cxn modelId="{55A7B1C0-4C49-4C14-865D-22AFB50C8A0C}" type="presParOf" srcId="{13CC14E0-FFCB-431B-B53F-86550540C9CE}" destId="{B19D4956-EE4F-41B1-8B28-4EDE6ECB015C}" srcOrd="1" destOrd="0" presId="urn:microsoft.com/office/officeart/2005/8/layout/hierarchy3"/>
    <dgm:cxn modelId="{24D210AB-9563-436C-8487-51B374CAA18D}" type="presParOf" srcId="{F256B258-8185-4FDC-A649-4C162B480256}" destId="{13529284-C1C8-4133-93B5-5360E1FB7B5F}" srcOrd="1" destOrd="0" presId="urn:microsoft.com/office/officeart/2005/8/layout/hierarchy3"/>
    <dgm:cxn modelId="{5F77F2A4-3470-4152-A659-AA7DA5089869}" type="presParOf" srcId="{13529284-C1C8-4133-93B5-5360E1FB7B5F}" destId="{649D5CAC-5CA3-4B6F-9612-417DEC9AF9B1}" srcOrd="0" destOrd="0" presId="urn:microsoft.com/office/officeart/2005/8/layout/hierarchy3"/>
    <dgm:cxn modelId="{04EFF365-0574-443F-AC1F-14347D5B1103}" type="presParOf" srcId="{13529284-C1C8-4133-93B5-5360E1FB7B5F}" destId="{CEB725C3-E7D1-4C38-9AB0-E6FB623500B0}" srcOrd="1" destOrd="0" presId="urn:microsoft.com/office/officeart/2005/8/layout/hierarchy3"/>
    <dgm:cxn modelId="{57BDEDE3-2A93-44C6-81B7-3E02FB2A61C5}" type="presParOf" srcId="{13529284-C1C8-4133-93B5-5360E1FB7B5F}" destId="{38846FDB-66B2-45BA-8F62-34AF536DCA9A}" srcOrd="2" destOrd="0" presId="urn:microsoft.com/office/officeart/2005/8/layout/hierarchy3"/>
    <dgm:cxn modelId="{8A25F7C0-170D-40AC-ADCC-E151DCD4F28C}" type="presParOf" srcId="{13529284-C1C8-4133-93B5-5360E1FB7B5F}" destId="{8E4A4319-9333-41D1-8FC5-12861CD8CD5E}" srcOrd="3" destOrd="0" presId="urn:microsoft.com/office/officeart/2005/8/layout/hierarchy3"/>
    <dgm:cxn modelId="{BF4C0817-1AFB-40CA-9EE1-E5645CB1145F}" type="presParOf" srcId="{B2DAE1BD-E4DE-42F0-B62D-10B30F7F74A9}" destId="{4EBB4CE2-0F16-46B0-B121-9862555077E4}" srcOrd="2" destOrd="0" presId="urn:microsoft.com/office/officeart/2005/8/layout/hierarchy3"/>
    <dgm:cxn modelId="{B101BC02-027A-4C4E-93A0-40022114D8C6}" type="presParOf" srcId="{4EBB4CE2-0F16-46B0-B121-9862555077E4}" destId="{5CD026D4-CFC1-4178-8734-735FD613A46D}" srcOrd="0" destOrd="0" presId="urn:microsoft.com/office/officeart/2005/8/layout/hierarchy3"/>
    <dgm:cxn modelId="{AE8CE663-5D5D-40E2-8E58-67642F8847A7}" type="presParOf" srcId="{5CD026D4-CFC1-4178-8734-735FD613A46D}" destId="{BC5AA6D8-A8CB-40E1-8956-21E476EA369D}" srcOrd="0" destOrd="0" presId="urn:microsoft.com/office/officeart/2005/8/layout/hierarchy3"/>
    <dgm:cxn modelId="{E9B03CAC-0526-4F08-8AEF-764845058EAC}" type="presParOf" srcId="{5CD026D4-CFC1-4178-8734-735FD613A46D}" destId="{72129E61-6A19-4D38-B8FF-1D8D04DA8BB0}" srcOrd="1" destOrd="0" presId="urn:microsoft.com/office/officeart/2005/8/layout/hierarchy3"/>
    <dgm:cxn modelId="{DD87CF88-621C-407B-9AD2-E1E2E2722639}" type="presParOf" srcId="{4EBB4CE2-0F16-46B0-B121-9862555077E4}" destId="{4E9422C6-1BDE-4DF6-855D-050C060E22B8}" srcOrd="1" destOrd="0" presId="urn:microsoft.com/office/officeart/2005/8/layout/hierarchy3"/>
    <dgm:cxn modelId="{43C8F64E-2224-42B7-9C3C-C36AB67E5891}" type="presParOf" srcId="{4E9422C6-1BDE-4DF6-855D-050C060E22B8}" destId="{B86A6A7E-AEF7-4AC5-877C-5219DEFDC5A8}" srcOrd="0" destOrd="0" presId="urn:microsoft.com/office/officeart/2005/8/layout/hierarchy3"/>
    <dgm:cxn modelId="{DBF7EA3B-9F67-452F-9C73-5E44BDA465FB}" type="presParOf" srcId="{4E9422C6-1BDE-4DF6-855D-050C060E22B8}" destId="{A3DD6389-D276-46B3-A845-69EE2DED9E31}" srcOrd="1" destOrd="0" presId="urn:microsoft.com/office/officeart/2005/8/layout/hierarchy3"/>
    <dgm:cxn modelId="{53C7CFBB-5E40-415D-A690-1FFB2EC0CF8D}" type="presParOf" srcId="{4E9422C6-1BDE-4DF6-855D-050C060E22B8}" destId="{29DAEC78-C4C3-43FF-AA5A-7FD565B150CD}" srcOrd="2" destOrd="0" presId="urn:microsoft.com/office/officeart/2005/8/layout/hierarchy3"/>
    <dgm:cxn modelId="{7F9BC4FE-0C1B-4106-AD36-4D95C1DE52F8}" type="presParOf" srcId="{4E9422C6-1BDE-4DF6-855D-050C060E22B8}" destId="{9A6FA7CF-C95A-447A-B3DC-700F418EFA5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F2C4398-1C1F-46A3-8F01-84B2490BF855}" type="doc">
      <dgm:prSet loTypeId="urn:microsoft.com/office/officeart/2005/8/layout/hierarchy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A941314-7AD8-464B-A6BA-B691D8B803C9}">
      <dgm:prSet phldrT="[Text]" phldr="0"/>
      <dgm:spPr/>
      <dgm:t>
        <a:bodyPr/>
        <a:lstStyle/>
        <a:p>
          <a:r>
            <a:rPr lang="en-US" b="1" dirty="0"/>
            <a:t>Counted as Graduate in 4th year</a:t>
          </a:r>
        </a:p>
      </dgm:t>
    </dgm:pt>
    <dgm:pt modelId="{431F5F04-1527-428D-937D-92AA330BE032}" type="parTrans" cxnId="{AA6282E7-2A0B-41B3-BC89-DEFA85768464}">
      <dgm:prSet/>
      <dgm:spPr/>
      <dgm:t>
        <a:bodyPr/>
        <a:lstStyle/>
        <a:p>
          <a:endParaRPr lang="en-US"/>
        </a:p>
      </dgm:t>
    </dgm:pt>
    <dgm:pt modelId="{FE3A2DD0-3468-4C57-AA55-9DBCB77EBFC4}" type="sibTrans" cxnId="{AA6282E7-2A0B-41B3-BC89-DEFA85768464}">
      <dgm:prSet/>
      <dgm:spPr/>
      <dgm:t>
        <a:bodyPr/>
        <a:lstStyle/>
        <a:p>
          <a:endParaRPr lang="en-US"/>
        </a:p>
      </dgm:t>
    </dgm:pt>
    <dgm:pt modelId="{966962CF-CE40-4D7D-A22C-EBAF46D0A7F0}">
      <dgm:prSet phldrT="[Text]" phldr="0"/>
      <dgm:spPr/>
      <dgm:t>
        <a:bodyPr/>
        <a:lstStyle/>
        <a:p>
          <a:r>
            <a:rPr lang="en-US" b="1" dirty="0"/>
            <a:t>Counted as a Graduate in 6</a:t>
          </a:r>
          <a:r>
            <a:rPr lang="en-US" b="1" baseline="30000" dirty="0"/>
            <a:t>th</a:t>
          </a:r>
          <a:r>
            <a:rPr lang="en-US" b="1" dirty="0"/>
            <a:t> year </a:t>
          </a:r>
          <a:br>
            <a:rPr lang="en-US" b="1" dirty="0"/>
          </a:br>
          <a:r>
            <a:rPr lang="en-US" b="1" dirty="0"/>
            <a:t>(end of program)</a:t>
          </a:r>
        </a:p>
      </dgm:t>
    </dgm:pt>
    <dgm:pt modelId="{CCC95564-3B65-48CE-8FF1-FB6A9CE5D0CD}" type="parTrans" cxnId="{F7BECF7C-9BD7-4624-9FBC-3D65FBAACE49}">
      <dgm:prSet/>
      <dgm:spPr/>
      <dgm:t>
        <a:bodyPr/>
        <a:lstStyle/>
        <a:p>
          <a:endParaRPr lang="en-US"/>
        </a:p>
      </dgm:t>
    </dgm:pt>
    <dgm:pt modelId="{2E841064-2425-41AE-8141-AD44D4ACA61F}" type="sibTrans" cxnId="{F7BECF7C-9BD7-4624-9FBC-3D65FBAACE49}">
      <dgm:prSet/>
      <dgm:spPr/>
      <dgm:t>
        <a:bodyPr/>
        <a:lstStyle/>
        <a:p>
          <a:endParaRPr lang="en-US"/>
        </a:p>
      </dgm:t>
    </dgm:pt>
    <dgm:pt modelId="{11CCA3E0-5E2D-4F22-AABE-BE588FF3672A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1050" dirty="0"/>
            <a:t>4th year coding:</a:t>
          </a:r>
        </a:p>
      </dgm:t>
    </dgm:pt>
    <dgm:pt modelId="{259E26BA-26DC-48BF-9B0A-D20A37D9D40F}" type="parTrans" cxnId="{19B469FA-94C5-4B68-BFBA-873C1942BD25}">
      <dgm:prSet/>
      <dgm:spPr>
        <a:ln>
          <a:solidFill>
            <a:srgbClr val="407393"/>
          </a:solidFill>
        </a:ln>
      </dgm:spPr>
      <dgm:t>
        <a:bodyPr/>
        <a:lstStyle/>
        <a:p>
          <a:endParaRPr lang="en-US"/>
        </a:p>
      </dgm:t>
    </dgm:pt>
    <dgm:pt modelId="{5C41CFFB-CCFB-4CF8-A7C6-7A71F452C26C}" type="sibTrans" cxnId="{19B469FA-94C5-4B68-BFBA-873C1942BD25}">
      <dgm:prSet/>
      <dgm:spPr/>
      <dgm:t>
        <a:bodyPr/>
        <a:lstStyle/>
        <a:p>
          <a:endParaRPr lang="en-US"/>
        </a:p>
      </dgm:t>
    </dgm:pt>
    <dgm:pt modelId="{CCF77933-1166-439E-A69A-21B69BF1B2FD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1050" dirty="0"/>
            <a:t>5th year coding:</a:t>
          </a:r>
        </a:p>
      </dgm:t>
    </dgm:pt>
    <dgm:pt modelId="{3E0EBDB7-C139-4A81-9270-8C5220B5871D}" type="parTrans" cxnId="{7AA147B0-2B8E-49E3-AD6F-77A9451B9360}">
      <dgm:prSet/>
      <dgm:spPr>
        <a:ln>
          <a:solidFill>
            <a:srgbClr val="407393"/>
          </a:solidFill>
        </a:ln>
      </dgm:spPr>
      <dgm:t>
        <a:bodyPr/>
        <a:lstStyle/>
        <a:p>
          <a:endParaRPr lang="en-US"/>
        </a:p>
      </dgm:t>
    </dgm:pt>
    <dgm:pt modelId="{CF17B1FB-9988-4839-B482-28BC3746007E}" type="sibTrans" cxnId="{7AA147B0-2B8E-49E3-AD6F-77A9451B9360}">
      <dgm:prSet/>
      <dgm:spPr/>
      <dgm:t>
        <a:bodyPr/>
        <a:lstStyle/>
        <a:p>
          <a:endParaRPr lang="en-US"/>
        </a:p>
      </dgm:t>
    </dgm:pt>
    <dgm:pt modelId="{F4548497-8332-46C1-B781-C8E6D340F00D}">
      <dgm:prSet phldrT="[Text]" phldr="0"/>
      <dgm:spPr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Implications of program sunset</a:t>
          </a:r>
        </a:p>
      </dgm:t>
    </dgm:pt>
    <dgm:pt modelId="{198C6A79-280A-4E60-83F9-0BC4EECCD825}" type="parTrans" cxnId="{E2F4446B-FADC-4B0C-9B86-2BC6DCBE5293}">
      <dgm:prSet/>
      <dgm:spPr/>
      <dgm:t>
        <a:bodyPr/>
        <a:lstStyle/>
        <a:p>
          <a:endParaRPr lang="en-US"/>
        </a:p>
      </dgm:t>
    </dgm:pt>
    <dgm:pt modelId="{739514D5-926B-4C33-9A28-6140148EA6C1}" type="sibTrans" cxnId="{E2F4446B-FADC-4B0C-9B86-2BC6DCBE5293}">
      <dgm:prSet/>
      <dgm:spPr/>
      <dgm:t>
        <a:bodyPr/>
        <a:lstStyle/>
        <a:p>
          <a:endParaRPr lang="en-US"/>
        </a:p>
      </dgm:t>
    </dgm:pt>
    <dgm:pt modelId="{05A68E39-CC5D-4D80-8D0A-103B6AA0523A}">
      <dgm:prSet phldrT="[Text]" phldr="0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50" dirty="0"/>
            <a:t>2025-2026</a:t>
          </a:r>
        </a:p>
      </dgm:t>
    </dgm:pt>
    <dgm:pt modelId="{361B8934-2942-435F-A6A9-080B5AC581BB}" type="parTrans" cxnId="{C9330610-6D25-45B8-A1FD-DA8A4F415F14}">
      <dgm:prSet/>
      <dgm:spPr/>
      <dgm:t>
        <a:bodyPr/>
        <a:lstStyle/>
        <a:p>
          <a:endParaRPr lang="en-US"/>
        </a:p>
      </dgm:t>
    </dgm:pt>
    <dgm:pt modelId="{C21D1D03-5DAD-486F-ADBD-07397403EDCB}" type="sibTrans" cxnId="{C9330610-6D25-45B8-A1FD-DA8A4F415F14}">
      <dgm:prSet/>
      <dgm:spPr/>
      <dgm:t>
        <a:bodyPr/>
        <a:lstStyle/>
        <a:p>
          <a:endParaRPr lang="en-US"/>
        </a:p>
      </dgm:t>
    </dgm:pt>
    <dgm:pt modelId="{05ACE244-B4E5-40BB-B63E-C31776C2F0EA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50" dirty="0"/>
            <a:t>5th year coding:</a:t>
          </a:r>
        </a:p>
      </dgm:t>
    </dgm:pt>
    <dgm:pt modelId="{BB00A1AA-77E4-43E5-9D68-557E6AB95EBC}" type="parTrans" cxnId="{6699E925-392D-401A-AD0A-B36991A992EF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212DACD5-F765-41F7-A540-6E3D9B0F064E}" type="sibTrans" cxnId="{6699E925-392D-401A-AD0A-B36991A992EF}">
      <dgm:prSet/>
      <dgm:spPr/>
      <dgm:t>
        <a:bodyPr/>
        <a:lstStyle/>
        <a:p>
          <a:endParaRPr lang="en-US"/>
        </a:p>
      </dgm:t>
    </dgm:pt>
    <dgm:pt modelId="{1016E807-2634-4213-93E0-A133E561550D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Grade—120</a:t>
          </a:r>
        </a:p>
      </dgm:t>
    </dgm:pt>
    <dgm:pt modelId="{569A9CC6-212D-4B24-B1F8-A3DAFF4AEF0D}" type="parTrans" cxnId="{BA0B3C09-7C48-40A8-B881-259310D86B17}">
      <dgm:prSet/>
      <dgm:spPr/>
      <dgm:t>
        <a:bodyPr/>
        <a:lstStyle/>
        <a:p>
          <a:endParaRPr lang="en-US"/>
        </a:p>
      </dgm:t>
    </dgm:pt>
    <dgm:pt modelId="{52AB15F1-BDBE-4DA2-ACAD-6B0D45003079}" type="sibTrans" cxnId="{BA0B3C09-7C48-40A8-B881-259310D86B17}">
      <dgm:prSet/>
      <dgm:spPr/>
      <dgm:t>
        <a:bodyPr/>
        <a:lstStyle/>
        <a:p>
          <a:endParaRPr lang="en-US"/>
        </a:p>
      </dgm:t>
    </dgm:pt>
    <dgm:pt modelId="{43889823-BC4B-487C-98ED-E91457CB54B9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Postsecondary Program Enrollment—00 or 02</a:t>
          </a:r>
        </a:p>
      </dgm:t>
    </dgm:pt>
    <dgm:pt modelId="{5DF2A370-CCB0-4229-A995-22E144AA3333}" type="parTrans" cxnId="{83389464-38B6-45FB-BACD-F148318C3B0A}">
      <dgm:prSet/>
      <dgm:spPr/>
      <dgm:t>
        <a:bodyPr/>
        <a:lstStyle/>
        <a:p>
          <a:endParaRPr lang="en-US"/>
        </a:p>
      </dgm:t>
    </dgm:pt>
    <dgm:pt modelId="{256771F1-F8C3-462D-9B0B-06C8D4913BF2}" type="sibTrans" cxnId="{83389464-38B6-45FB-BACD-F148318C3B0A}">
      <dgm:prSet/>
      <dgm:spPr/>
      <dgm:t>
        <a:bodyPr/>
        <a:lstStyle/>
        <a:p>
          <a:endParaRPr lang="en-US"/>
        </a:p>
      </dgm:t>
    </dgm:pt>
    <dgm:pt modelId="{2B023596-3549-4312-BE43-2DBA209FB19C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School Exit Type—90 </a:t>
          </a:r>
        </a:p>
      </dgm:t>
    </dgm:pt>
    <dgm:pt modelId="{77169D13-D980-4F56-B99B-1D66E36ED3BD}" type="parTrans" cxnId="{A08F2322-314C-4F74-91D8-D7D5A41D86C0}">
      <dgm:prSet/>
      <dgm:spPr/>
      <dgm:t>
        <a:bodyPr/>
        <a:lstStyle/>
        <a:p>
          <a:endParaRPr lang="en-US"/>
        </a:p>
      </dgm:t>
    </dgm:pt>
    <dgm:pt modelId="{46870F53-16A1-41EA-A871-A71E1FF04CEC}" type="sibTrans" cxnId="{A08F2322-314C-4F74-91D8-D7D5A41D86C0}">
      <dgm:prSet/>
      <dgm:spPr/>
      <dgm:t>
        <a:bodyPr/>
        <a:lstStyle/>
        <a:p>
          <a:endParaRPr lang="en-US"/>
        </a:p>
      </dgm:t>
    </dgm:pt>
    <dgm:pt modelId="{4F16AD40-C927-4B18-929A-27023F4D1503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Retention Code—2 </a:t>
          </a:r>
        </a:p>
      </dgm:t>
    </dgm:pt>
    <dgm:pt modelId="{C8945038-9502-40C4-8989-2ABC9E544B2C}" type="parTrans" cxnId="{93187F61-4FB4-4257-8EF1-480A5325F5E8}">
      <dgm:prSet/>
      <dgm:spPr/>
      <dgm:t>
        <a:bodyPr/>
        <a:lstStyle/>
        <a:p>
          <a:endParaRPr lang="en-US"/>
        </a:p>
      </dgm:t>
    </dgm:pt>
    <dgm:pt modelId="{E4ED636A-6E3B-41A7-BBB8-FF8D041E172F}" type="sibTrans" cxnId="{93187F61-4FB4-4257-8EF1-480A5325F5E8}">
      <dgm:prSet/>
      <dgm:spPr/>
      <dgm:t>
        <a:bodyPr/>
        <a:lstStyle/>
        <a:p>
          <a:endParaRPr lang="en-US"/>
        </a:p>
      </dgm:t>
    </dgm:pt>
    <dgm:pt modelId="{6D772A63-B447-4115-9358-6CC69BA2EBA3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Grade—120</a:t>
          </a:r>
        </a:p>
      </dgm:t>
    </dgm:pt>
    <dgm:pt modelId="{CA4198C9-51BB-4EA2-A92C-3CADE7E871AE}" type="parTrans" cxnId="{0389F207-1B61-4D28-9913-DF284D43AC35}">
      <dgm:prSet/>
      <dgm:spPr/>
      <dgm:t>
        <a:bodyPr/>
        <a:lstStyle/>
        <a:p>
          <a:endParaRPr lang="en-US"/>
        </a:p>
      </dgm:t>
    </dgm:pt>
    <dgm:pt modelId="{06A1C45C-027A-43ED-BF3F-5CBD3DC7829F}" type="sibTrans" cxnId="{0389F207-1B61-4D28-9913-DF284D43AC35}">
      <dgm:prSet/>
      <dgm:spPr/>
      <dgm:t>
        <a:bodyPr/>
        <a:lstStyle/>
        <a:p>
          <a:endParaRPr lang="en-US"/>
        </a:p>
      </dgm:t>
    </dgm:pt>
    <dgm:pt modelId="{78704EC8-72C5-46F2-87C1-0D2D61C33B3B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Postsecondary Program Enrollment—17, 18, or 19</a:t>
          </a:r>
        </a:p>
      </dgm:t>
    </dgm:pt>
    <dgm:pt modelId="{A5F52EA9-6DD1-467D-8508-36D49826D668}" type="parTrans" cxnId="{0381EE55-CCD6-4CAA-BE8F-E7626B25543A}">
      <dgm:prSet/>
      <dgm:spPr/>
      <dgm:t>
        <a:bodyPr/>
        <a:lstStyle/>
        <a:p>
          <a:endParaRPr lang="en-US"/>
        </a:p>
      </dgm:t>
    </dgm:pt>
    <dgm:pt modelId="{302A51FB-5AE5-432A-8E75-DEFF6CEE814C}" type="sibTrans" cxnId="{0381EE55-CCD6-4CAA-BE8F-E7626B25543A}">
      <dgm:prSet/>
      <dgm:spPr/>
      <dgm:t>
        <a:bodyPr/>
        <a:lstStyle/>
        <a:p>
          <a:endParaRPr lang="en-US"/>
        </a:p>
      </dgm:t>
    </dgm:pt>
    <dgm:pt modelId="{F3F8F10F-29E4-4454-A1B0-98AFD09D8C60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School Entry Type—90 </a:t>
          </a:r>
        </a:p>
      </dgm:t>
    </dgm:pt>
    <dgm:pt modelId="{309049E1-84E5-4C51-BB93-3A65D5C80553}" type="parTrans" cxnId="{2094180F-8AE1-4E24-AF45-71F54E0B2CD3}">
      <dgm:prSet/>
      <dgm:spPr/>
      <dgm:t>
        <a:bodyPr/>
        <a:lstStyle/>
        <a:p>
          <a:endParaRPr lang="en-US"/>
        </a:p>
      </dgm:t>
    </dgm:pt>
    <dgm:pt modelId="{82005630-CEB5-4CE1-AA38-50BBFBE98EA5}" type="sibTrans" cxnId="{2094180F-8AE1-4E24-AF45-71F54E0B2CD3}">
      <dgm:prSet/>
      <dgm:spPr/>
      <dgm:t>
        <a:bodyPr/>
        <a:lstStyle/>
        <a:p>
          <a:endParaRPr lang="en-US"/>
        </a:p>
      </dgm:t>
    </dgm:pt>
    <dgm:pt modelId="{1D607D07-0514-4491-9ACE-FD5C177D8D35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School Exit Type—23</a:t>
          </a:r>
        </a:p>
      </dgm:t>
    </dgm:pt>
    <dgm:pt modelId="{CFF6F760-F6BA-474C-87EB-1DC92EDCB07E}" type="parTrans" cxnId="{B7B2FBD9-3872-4594-A4E8-5569A4905B9B}">
      <dgm:prSet/>
      <dgm:spPr/>
      <dgm:t>
        <a:bodyPr/>
        <a:lstStyle/>
        <a:p>
          <a:endParaRPr lang="en-US"/>
        </a:p>
      </dgm:t>
    </dgm:pt>
    <dgm:pt modelId="{BABC35B2-C9FB-4AB7-AB93-D7428BFD5F7B}" type="sibTrans" cxnId="{B7B2FBD9-3872-4594-A4E8-5569A4905B9B}">
      <dgm:prSet/>
      <dgm:spPr/>
      <dgm:t>
        <a:bodyPr/>
        <a:lstStyle/>
        <a:p>
          <a:endParaRPr lang="en-US"/>
        </a:p>
      </dgm:t>
    </dgm:pt>
    <dgm:pt modelId="{87AAC7DA-FEE7-4DF0-B5E5-83B07E667BDA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Grade—120</a:t>
          </a:r>
        </a:p>
      </dgm:t>
    </dgm:pt>
    <dgm:pt modelId="{CCFF184D-BB9B-4A1F-AF72-F0CADAD0CAFF}" type="parTrans" cxnId="{29C4834C-9480-40CE-BECC-6A848CED8CA5}">
      <dgm:prSet/>
      <dgm:spPr/>
      <dgm:t>
        <a:bodyPr/>
        <a:lstStyle/>
        <a:p>
          <a:endParaRPr lang="en-US"/>
        </a:p>
      </dgm:t>
    </dgm:pt>
    <dgm:pt modelId="{1EADD5C1-B157-419D-8396-0B0BE866421A}" type="sibTrans" cxnId="{29C4834C-9480-40CE-BECC-6A848CED8CA5}">
      <dgm:prSet/>
      <dgm:spPr/>
      <dgm:t>
        <a:bodyPr/>
        <a:lstStyle/>
        <a:p>
          <a:endParaRPr lang="en-US"/>
        </a:p>
      </dgm:t>
    </dgm:pt>
    <dgm:pt modelId="{06739AAF-A074-4F9F-854F-8AA7CFEE0481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Postsecondary Program Enrollment—00 or 02</a:t>
          </a:r>
        </a:p>
      </dgm:t>
    </dgm:pt>
    <dgm:pt modelId="{14288305-C8B9-4CB3-97D4-25C02F6AA98E}" type="parTrans" cxnId="{B681EF2C-2460-4153-B373-B1598A79431B}">
      <dgm:prSet/>
      <dgm:spPr/>
      <dgm:t>
        <a:bodyPr/>
        <a:lstStyle/>
        <a:p>
          <a:endParaRPr lang="en-US"/>
        </a:p>
      </dgm:t>
    </dgm:pt>
    <dgm:pt modelId="{EAD33738-E7ED-4CA9-A3C1-35FDD72F689C}" type="sibTrans" cxnId="{B681EF2C-2460-4153-B373-B1598A79431B}">
      <dgm:prSet/>
      <dgm:spPr/>
      <dgm:t>
        <a:bodyPr/>
        <a:lstStyle/>
        <a:p>
          <a:endParaRPr lang="en-US"/>
        </a:p>
      </dgm:t>
    </dgm:pt>
    <dgm:pt modelId="{DAEFF650-AA45-4741-8897-EB689F2AB03E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School Exit Type—00 </a:t>
          </a:r>
        </a:p>
      </dgm:t>
    </dgm:pt>
    <dgm:pt modelId="{7EAA0D2C-2372-40C8-80F7-C55F08AE1CF1}" type="parTrans" cxnId="{2D6E0299-486B-4E4F-BEE8-FA8F88CA7024}">
      <dgm:prSet/>
      <dgm:spPr/>
      <dgm:t>
        <a:bodyPr/>
        <a:lstStyle/>
        <a:p>
          <a:endParaRPr lang="en-US"/>
        </a:p>
      </dgm:t>
    </dgm:pt>
    <dgm:pt modelId="{986F518C-7878-4511-8787-C6A3B56F045E}" type="sibTrans" cxnId="{2D6E0299-486B-4E4F-BEE8-FA8F88CA7024}">
      <dgm:prSet/>
      <dgm:spPr/>
      <dgm:t>
        <a:bodyPr/>
        <a:lstStyle/>
        <a:p>
          <a:endParaRPr lang="en-US"/>
        </a:p>
      </dgm:t>
    </dgm:pt>
    <dgm:pt modelId="{FFD048AB-D520-4C96-B9B6-9C1865E8A1A4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Retention Code—2</a:t>
          </a:r>
        </a:p>
      </dgm:t>
    </dgm:pt>
    <dgm:pt modelId="{FDDA1416-8A99-4BF7-A818-487F24B18939}" type="parTrans" cxnId="{F72BD154-24B6-4DD0-9648-D4197F28A9FC}">
      <dgm:prSet/>
      <dgm:spPr/>
      <dgm:t>
        <a:bodyPr/>
        <a:lstStyle/>
        <a:p>
          <a:endParaRPr lang="en-US"/>
        </a:p>
      </dgm:t>
    </dgm:pt>
    <dgm:pt modelId="{A8E6E87A-E9EA-486E-90F3-98F07D01B370}" type="sibTrans" cxnId="{F72BD154-24B6-4DD0-9648-D4197F28A9FC}">
      <dgm:prSet/>
      <dgm:spPr/>
      <dgm:t>
        <a:bodyPr/>
        <a:lstStyle/>
        <a:p>
          <a:endParaRPr lang="en-US"/>
        </a:p>
      </dgm:t>
    </dgm:pt>
    <dgm:pt modelId="{77C5792C-4964-489B-831B-9D8D7EF6A9EF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Grade—120 </a:t>
          </a:r>
        </a:p>
      </dgm:t>
    </dgm:pt>
    <dgm:pt modelId="{48B6A786-6E7F-45AA-8C1E-A5118AD4BDD1}" type="parTrans" cxnId="{A8A127F5-E2EF-40D4-BC21-04AB66EF3392}">
      <dgm:prSet/>
      <dgm:spPr/>
      <dgm:t>
        <a:bodyPr/>
        <a:lstStyle/>
        <a:p>
          <a:endParaRPr lang="en-US"/>
        </a:p>
      </dgm:t>
    </dgm:pt>
    <dgm:pt modelId="{DCCF151E-DC49-4B6F-B7A9-492F784B7803}" type="sibTrans" cxnId="{A8A127F5-E2EF-40D4-BC21-04AB66EF3392}">
      <dgm:prSet/>
      <dgm:spPr/>
      <dgm:t>
        <a:bodyPr/>
        <a:lstStyle/>
        <a:p>
          <a:endParaRPr lang="en-US"/>
        </a:p>
      </dgm:t>
    </dgm:pt>
    <dgm:pt modelId="{FCD43F75-6064-4B4C-81BA-505A11748312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Postsecondary Program Enrollment—17, 18, or 19</a:t>
          </a:r>
        </a:p>
      </dgm:t>
    </dgm:pt>
    <dgm:pt modelId="{869C9AA5-9C55-467E-91DE-5012042135FE}" type="parTrans" cxnId="{CBFD9959-16BE-4F07-9A17-91C4759AC681}">
      <dgm:prSet/>
      <dgm:spPr/>
      <dgm:t>
        <a:bodyPr/>
        <a:lstStyle/>
        <a:p>
          <a:endParaRPr lang="en-US"/>
        </a:p>
      </dgm:t>
    </dgm:pt>
    <dgm:pt modelId="{A6015E42-EF50-4647-BFE1-1DD8CF68349D}" type="sibTrans" cxnId="{CBFD9959-16BE-4F07-9A17-91C4759AC681}">
      <dgm:prSet/>
      <dgm:spPr/>
      <dgm:t>
        <a:bodyPr/>
        <a:lstStyle/>
        <a:p>
          <a:endParaRPr lang="en-US"/>
        </a:p>
      </dgm:t>
    </dgm:pt>
    <dgm:pt modelId="{F9E2859B-33FE-407D-B240-E8AD9759687C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School Entry Type—02 or 11</a:t>
          </a:r>
        </a:p>
      </dgm:t>
    </dgm:pt>
    <dgm:pt modelId="{AB56690C-88AC-44C9-90B3-3EEC97D6B1C3}" type="parTrans" cxnId="{E47C558E-09EF-45F2-9B49-EF43E1722B08}">
      <dgm:prSet/>
      <dgm:spPr/>
      <dgm:t>
        <a:bodyPr/>
        <a:lstStyle/>
        <a:p>
          <a:endParaRPr lang="en-US"/>
        </a:p>
      </dgm:t>
    </dgm:pt>
    <dgm:pt modelId="{24F7238A-640D-4F5B-8698-F8BF04681954}" type="sibTrans" cxnId="{E47C558E-09EF-45F2-9B49-EF43E1722B08}">
      <dgm:prSet/>
      <dgm:spPr/>
      <dgm:t>
        <a:bodyPr/>
        <a:lstStyle/>
        <a:p>
          <a:endParaRPr lang="en-US"/>
        </a:p>
      </dgm:t>
    </dgm:pt>
    <dgm:pt modelId="{09204454-1E9E-4069-8C73-5D74278C9280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School Exit Type—00</a:t>
          </a:r>
        </a:p>
      </dgm:t>
    </dgm:pt>
    <dgm:pt modelId="{0107E29E-A7DF-4D7F-A7B3-92DF0A3C9146}" type="parTrans" cxnId="{21F32C82-FFBE-46B5-B62B-AC44EA00165E}">
      <dgm:prSet/>
      <dgm:spPr/>
      <dgm:t>
        <a:bodyPr/>
        <a:lstStyle/>
        <a:p>
          <a:endParaRPr lang="en-US"/>
        </a:p>
      </dgm:t>
    </dgm:pt>
    <dgm:pt modelId="{40FD132A-AC19-495F-96A1-6897A3B14664}" type="sibTrans" cxnId="{21F32C82-FFBE-46B5-B62B-AC44EA00165E}">
      <dgm:prSet/>
      <dgm:spPr/>
      <dgm:t>
        <a:bodyPr/>
        <a:lstStyle/>
        <a:p>
          <a:endParaRPr lang="en-US"/>
        </a:p>
      </dgm:t>
    </dgm:pt>
    <dgm:pt modelId="{14AA607D-B19C-4346-AD01-CB02F6D77A90}">
      <dgm:prSet phldrT="[Text]" phldr="0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900" dirty="0"/>
            <a:t>Grade—120</a:t>
          </a:r>
        </a:p>
      </dgm:t>
    </dgm:pt>
    <dgm:pt modelId="{E8EFA182-68FD-4E21-A88F-0C6C9FE2178E}" type="parTrans" cxnId="{B702903B-B195-4533-AAF5-D57CE2218379}">
      <dgm:prSet/>
      <dgm:spPr/>
      <dgm:t>
        <a:bodyPr/>
        <a:lstStyle/>
        <a:p>
          <a:endParaRPr lang="en-US"/>
        </a:p>
      </dgm:t>
    </dgm:pt>
    <dgm:pt modelId="{F2E5E88E-6CD0-4147-8C4B-6959183020ED}" type="sibTrans" cxnId="{B702903B-B195-4533-AAF5-D57CE2218379}">
      <dgm:prSet/>
      <dgm:spPr/>
      <dgm:t>
        <a:bodyPr/>
        <a:lstStyle/>
        <a:p>
          <a:endParaRPr lang="en-US"/>
        </a:p>
      </dgm:t>
    </dgm:pt>
    <dgm:pt modelId="{61FF71DE-8F27-4F5D-BB12-4DCA306EB0A8}">
      <dgm:prSet phldrT="[Text]" phldr="0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900" dirty="0"/>
            <a:t>Retention Code—2</a:t>
          </a:r>
        </a:p>
      </dgm:t>
    </dgm:pt>
    <dgm:pt modelId="{DB6189FC-AB7F-4210-B82F-80A2E929B0B8}" type="parTrans" cxnId="{6192043F-590B-42B8-9C6B-51EFF3AED8D6}">
      <dgm:prSet/>
      <dgm:spPr/>
      <dgm:t>
        <a:bodyPr/>
        <a:lstStyle/>
        <a:p>
          <a:endParaRPr lang="en-US"/>
        </a:p>
      </dgm:t>
    </dgm:pt>
    <dgm:pt modelId="{12B38051-E8AB-4851-B413-09B8494D98B4}" type="sibTrans" cxnId="{6192043F-590B-42B8-9C6B-51EFF3AED8D6}">
      <dgm:prSet/>
      <dgm:spPr/>
      <dgm:t>
        <a:bodyPr/>
        <a:lstStyle/>
        <a:p>
          <a:endParaRPr lang="en-US"/>
        </a:p>
      </dgm:t>
    </dgm:pt>
    <dgm:pt modelId="{4D4CBC9B-AE94-4B2A-9FA7-E526CB2B8264}">
      <dgm:prSet phldrT="[Text]" phldr="0" custT="1"/>
      <dgm:spPr/>
      <dgm:t>
        <a:bodyPr/>
        <a:lstStyle/>
        <a:p>
          <a:r>
            <a:rPr lang="en-US" sz="1050" dirty="0"/>
            <a:t>2026-2027</a:t>
          </a:r>
        </a:p>
      </dgm:t>
    </dgm:pt>
    <dgm:pt modelId="{910B1269-87D0-4DEA-8AE0-67A7B738D2ED}" type="parTrans" cxnId="{B930BED0-E349-4CE5-9962-29ED7B958B19}">
      <dgm:prSet/>
      <dgm:spPr/>
      <dgm:t>
        <a:bodyPr/>
        <a:lstStyle/>
        <a:p>
          <a:endParaRPr lang="en-US"/>
        </a:p>
      </dgm:t>
    </dgm:pt>
    <dgm:pt modelId="{DA8482B8-0BBE-4E8B-B6FA-EEC4D224C6BF}" type="sibTrans" cxnId="{B930BED0-E349-4CE5-9962-29ED7B958B19}">
      <dgm:prSet/>
      <dgm:spPr/>
      <dgm:t>
        <a:bodyPr/>
        <a:lstStyle/>
        <a:p>
          <a:endParaRPr lang="en-US"/>
        </a:p>
      </dgm:t>
    </dgm:pt>
    <dgm:pt modelId="{DF7D30C7-7F2F-4224-A9D6-35E79E6DB476}">
      <dgm:prSet phldrT="[Text]" phldr="0" custT="1"/>
      <dgm:spPr/>
      <dgm:t>
        <a:bodyPr/>
        <a:lstStyle/>
        <a:p>
          <a:r>
            <a:rPr lang="en-US" sz="900" dirty="0"/>
            <a:t>Grade—120 </a:t>
          </a:r>
        </a:p>
      </dgm:t>
    </dgm:pt>
    <dgm:pt modelId="{B73D8DC5-01C6-4983-B169-04F078EFC2A3}" type="parTrans" cxnId="{A517DD86-D46B-4426-BF3A-2060848E1A39}">
      <dgm:prSet/>
      <dgm:spPr/>
      <dgm:t>
        <a:bodyPr/>
        <a:lstStyle/>
        <a:p>
          <a:endParaRPr lang="en-US"/>
        </a:p>
      </dgm:t>
    </dgm:pt>
    <dgm:pt modelId="{F0882604-836A-4E7F-8A70-39ED9517156C}" type="sibTrans" cxnId="{A517DD86-D46B-4426-BF3A-2060848E1A39}">
      <dgm:prSet/>
      <dgm:spPr/>
      <dgm:t>
        <a:bodyPr/>
        <a:lstStyle/>
        <a:p>
          <a:endParaRPr lang="en-US"/>
        </a:p>
      </dgm:t>
    </dgm:pt>
    <dgm:pt modelId="{A0B9AB9B-9FA3-4507-90B5-013C6C4B9839}">
      <dgm:prSet phldrT="[Text]" phldr="0" custT="1"/>
      <dgm:spPr/>
      <dgm:t>
        <a:bodyPr/>
        <a:lstStyle/>
        <a:p>
          <a:r>
            <a:rPr lang="en-US" sz="900" dirty="0"/>
            <a:t>Postsecondary Program Enrollment—17, 18, 19 </a:t>
          </a:r>
          <a:r>
            <a:rPr lang="en-US" sz="900" b="1" dirty="0"/>
            <a:t>or</a:t>
          </a:r>
          <a:r>
            <a:rPr lang="en-US" sz="900" b="0" dirty="0"/>
            <a:t> 20</a:t>
          </a:r>
          <a:endParaRPr lang="en-US" sz="900" dirty="0"/>
        </a:p>
      </dgm:t>
    </dgm:pt>
    <dgm:pt modelId="{B9AF5958-556A-4C00-BE2F-13C592738627}" type="parTrans" cxnId="{04539094-B672-4793-BDE2-C4A6866A16D1}">
      <dgm:prSet/>
      <dgm:spPr/>
      <dgm:t>
        <a:bodyPr/>
        <a:lstStyle/>
        <a:p>
          <a:endParaRPr lang="en-US"/>
        </a:p>
      </dgm:t>
    </dgm:pt>
    <dgm:pt modelId="{09AE278F-2A25-4B11-BAF0-C681C3BA8C44}" type="sibTrans" cxnId="{04539094-B672-4793-BDE2-C4A6866A16D1}">
      <dgm:prSet/>
      <dgm:spPr/>
      <dgm:t>
        <a:bodyPr/>
        <a:lstStyle/>
        <a:p>
          <a:endParaRPr lang="en-US"/>
        </a:p>
      </dgm:t>
    </dgm:pt>
    <dgm:pt modelId="{6AF9E939-9654-4DC9-B360-9A6D96285CA2}">
      <dgm:prSet phldrT="[Text]" phldr="0" custT="1"/>
      <dgm:spPr/>
      <dgm:t>
        <a:bodyPr/>
        <a:lstStyle/>
        <a:p>
          <a:r>
            <a:rPr lang="en-US" sz="900" dirty="0"/>
            <a:t>School Entry Type—90 if already counted as a graduate, 02 or 11 if not yet counted as graduate</a:t>
          </a:r>
        </a:p>
      </dgm:t>
    </dgm:pt>
    <dgm:pt modelId="{2EAABCEF-1F73-4A4B-9CF5-90536FBA4EC1}" type="parTrans" cxnId="{86797E1C-B954-4FB8-9AA2-A7FB7178F6C0}">
      <dgm:prSet/>
      <dgm:spPr/>
      <dgm:t>
        <a:bodyPr/>
        <a:lstStyle/>
        <a:p>
          <a:endParaRPr lang="en-US"/>
        </a:p>
      </dgm:t>
    </dgm:pt>
    <dgm:pt modelId="{F2A62A6D-28F1-4017-868D-B61EFFA5D917}" type="sibTrans" cxnId="{86797E1C-B954-4FB8-9AA2-A7FB7178F6C0}">
      <dgm:prSet/>
      <dgm:spPr/>
      <dgm:t>
        <a:bodyPr/>
        <a:lstStyle/>
        <a:p>
          <a:endParaRPr lang="en-US"/>
        </a:p>
      </dgm:t>
    </dgm:pt>
    <dgm:pt modelId="{C40D91F9-AA70-4F0D-9EE1-64A34341A43B}">
      <dgm:prSet phldrT="[Text]" phldr="0" custT="1"/>
      <dgm:spPr/>
      <dgm:t>
        <a:bodyPr/>
        <a:lstStyle/>
        <a:p>
          <a:r>
            <a:rPr lang="en-US" sz="900" dirty="0"/>
            <a:t>School Exit Type—23 or 24 if already counted as a graduate, 96 if not yet counted as graduate</a:t>
          </a:r>
        </a:p>
      </dgm:t>
    </dgm:pt>
    <dgm:pt modelId="{17F0FFE6-0A6A-4431-8525-61E7D5FCEEEC}" type="parTrans" cxnId="{B05FCA6B-D7D7-475C-BBB2-1C92D3A0601C}">
      <dgm:prSet/>
      <dgm:spPr/>
      <dgm:t>
        <a:bodyPr/>
        <a:lstStyle/>
        <a:p>
          <a:endParaRPr lang="en-US"/>
        </a:p>
      </dgm:t>
    </dgm:pt>
    <dgm:pt modelId="{646F17A5-3A93-4AAA-A461-CBAA14050859}" type="sibTrans" cxnId="{B05FCA6B-D7D7-475C-BBB2-1C92D3A0601C}">
      <dgm:prSet/>
      <dgm:spPr/>
      <dgm:t>
        <a:bodyPr/>
        <a:lstStyle/>
        <a:p>
          <a:endParaRPr lang="en-US"/>
        </a:p>
      </dgm:t>
    </dgm:pt>
    <dgm:pt modelId="{A434FC5C-0C1A-4804-B120-BFF75038BA3B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50" dirty="0"/>
            <a:t>4th year coding:</a:t>
          </a:r>
        </a:p>
      </dgm:t>
    </dgm:pt>
    <dgm:pt modelId="{AA35D4B4-4957-4C69-83C9-1CE26A3BB234}" type="parTrans" cxnId="{943221E9-93CB-48DE-BD79-8B354AF002A5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A95936F-0381-49F5-AD09-7443E3ED0D2A}" type="sibTrans" cxnId="{943221E9-93CB-48DE-BD79-8B354AF002A5}">
      <dgm:prSet/>
      <dgm:spPr/>
      <dgm:t>
        <a:bodyPr/>
        <a:lstStyle/>
        <a:p>
          <a:endParaRPr lang="en-US"/>
        </a:p>
      </dgm:t>
    </dgm:pt>
    <dgm:pt modelId="{10BC3611-54C2-4BB9-812E-C77861E2E5AA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1050" dirty="0"/>
            <a:t>6th year coding</a:t>
          </a:r>
        </a:p>
      </dgm:t>
    </dgm:pt>
    <dgm:pt modelId="{AFDB0413-E2E3-4AB8-9E15-82A011DCDAA9}" type="parTrans" cxnId="{41274397-E53C-428C-AE70-0E05F341436D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444DBD93-A4B1-43A1-BE3C-DA5A3469783C}" type="sibTrans" cxnId="{41274397-E53C-428C-AE70-0E05F341436D}">
      <dgm:prSet/>
      <dgm:spPr/>
      <dgm:t>
        <a:bodyPr/>
        <a:lstStyle/>
        <a:p>
          <a:endParaRPr lang="en-US"/>
        </a:p>
      </dgm:t>
    </dgm:pt>
    <dgm:pt modelId="{7120D789-880C-41A1-B27E-945DD508A7CE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Grade—120</a:t>
          </a:r>
        </a:p>
      </dgm:t>
    </dgm:pt>
    <dgm:pt modelId="{EACF3EA3-4CEF-4D27-AC2D-B9901BE5C3D3}" type="parTrans" cxnId="{4542AE03-2CB5-4409-803B-4B5D32874524}">
      <dgm:prSet/>
      <dgm:spPr/>
      <dgm:t>
        <a:bodyPr/>
        <a:lstStyle/>
        <a:p>
          <a:endParaRPr lang="en-US"/>
        </a:p>
      </dgm:t>
    </dgm:pt>
    <dgm:pt modelId="{0CD23B28-B97A-47F8-9CBF-9F185B40B9FF}" type="sibTrans" cxnId="{4542AE03-2CB5-4409-803B-4B5D32874524}">
      <dgm:prSet/>
      <dgm:spPr/>
      <dgm:t>
        <a:bodyPr/>
        <a:lstStyle/>
        <a:p>
          <a:endParaRPr lang="en-US"/>
        </a:p>
      </dgm:t>
    </dgm:pt>
    <dgm:pt modelId="{395BC1C6-389D-4839-BADF-CED570E0748F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Retention Code—2</a:t>
          </a:r>
        </a:p>
      </dgm:t>
    </dgm:pt>
    <dgm:pt modelId="{F849EA18-0D07-49C7-80A0-39A659747A81}" type="parTrans" cxnId="{3A3EA7AB-4157-4DF3-A786-85526B412561}">
      <dgm:prSet/>
      <dgm:spPr/>
      <dgm:t>
        <a:bodyPr/>
        <a:lstStyle/>
        <a:p>
          <a:endParaRPr lang="en-US"/>
        </a:p>
      </dgm:t>
    </dgm:pt>
    <dgm:pt modelId="{36859C2B-B2E2-4BE0-81BE-07FFA4952022}" type="sibTrans" cxnId="{3A3EA7AB-4157-4DF3-A786-85526B412561}">
      <dgm:prSet/>
      <dgm:spPr/>
      <dgm:t>
        <a:bodyPr/>
        <a:lstStyle/>
        <a:p>
          <a:endParaRPr lang="en-US"/>
        </a:p>
      </dgm:t>
    </dgm:pt>
    <dgm:pt modelId="{90FA837B-0BA4-42D7-B044-C2EBC364ACD3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Postsecondary Program Enrollment—20 </a:t>
          </a:r>
        </a:p>
      </dgm:t>
    </dgm:pt>
    <dgm:pt modelId="{0175DEC6-2C41-45B0-9F0D-B908C0162B2A}" type="parTrans" cxnId="{6C1D154A-896D-4747-9D1E-B1FF1128C32A}">
      <dgm:prSet/>
      <dgm:spPr/>
      <dgm:t>
        <a:bodyPr/>
        <a:lstStyle/>
        <a:p>
          <a:endParaRPr lang="en-US"/>
        </a:p>
      </dgm:t>
    </dgm:pt>
    <dgm:pt modelId="{CBCC2458-22A1-432B-AB4A-5F06E494C1C4}" type="sibTrans" cxnId="{6C1D154A-896D-4747-9D1E-B1FF1128C32A}">
      <dgm:prSet/>
      <dgm:spPr/>
      <dgm:t>
        <a:bodyPr/>
        <a:lstStyle/>
        <a:p>
          <a:endParaRPr lang="en-US"/>
        </a:p>
      </dgm:t>
    </dgm:pt>
    <dgm:pt modelId="{91657BDA-9FD7-45D7-9D2E-C515C40BF343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School Entry Type—90</a:t>
          </a:r>
        </a:p>
      </dgm:t>
    </dgm:pt>
    <dgm:pt modelId="{D37C4017-D518-40E7-A28F-83222954E639}" type="parTrans" cxnId="{0F2F65C7-8C4F-4FED-ABF8-F66A974B1562}">
      <dgm:prSet/>
      <dgm:spPr/>
      <dgm:t>
        <a:bodyPr/>
        <a:lstStyle/>
        <a:p>
          <a:endParaRPr lang="en-US"/>
        </a:p>
      </dgm:t>
    </dgm:pt>
    <dgm:pt modelId="{55644C83-2185-49D5-9BB9-4CD72DD25108}" type="sibTrans" cxnId="{0F2F65C7-8C4F-4FED-ABF8-F66A974B1562}">
      <dgm:prSet/>
      <dgm:spPr/>
      <dgm:t>
        <a:bodyPr/>
        <a:lstStyle/>
        <a:p>
          <a:endParaRPr lang="en-US"/>
        </a:p>
      </dgm:t>
    </dgm:pt>
    <dgm:pt modelId="{6839C413-3EB8-451C-8C34-FFDC396B3D58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dirty="0"/>
            <a:t>School Exit Type—23 or 24</a:t>
          </a:r>
        </a:p>
      </dgm:t>
    </dgm:pt>
    <dgm:pt modelId="{4E133D4D-6F81-40BE-B4FC-1F8446F6961F}" type="parTrans" cxnId="{DBB0FBB0-400A-489C-8590-FCFB57775220}">
      <dgm:prSet/>
      <dgm:spPr/>
      <dgm:t>
        <a:bodyPr/>
        <a:lstStyle/>
        <a:p>
          <a:endParaRPr lang="en-US"/>
        </a:p>
      </dgm:t>
    </dgm:pt>
    <dgm:pt modelId="{9160DFA7-DC78-4158-8473-0DEE0CFA9124}" type="sibTrans" cxnId="{DBB0FBB0-400A-489C-8590-FCFB57775220}">
      <dgm:prSet/>
      <dgm:spPr/>
      <dgm:t>
        <a:bodyPr/>
        <a:lstStyle/>
        <a:p>
          <a:endParaRPr lang="en-US"/>
        </a:p>
      </dgm:t>
    </dgm:pt>
    <dgm:pt modelId="{7C07B372-9335-4826-B716-2187E59B7393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b="1" i="1" dirty="0"/>
            <a:t>AYG—4</a:t>
          </a:r>
          <a:r>
            <a:rPr lang="en-US" sz="900" b="1" i="1" baseline="30000" dirty="0"/>
            <a:t>th</a:t>
          </a:r>
          <a:r>
            <a:rPr lang="en-US" sz="900" b="1" i="1" dirty="0"/>
            <a:t> year of HS</a:t>
          </a:r>
        </a:p>
      </dgm:t>
    </dgm:pt>
    <dgm:pt modelId="{122BCB43-EC93-4551-AB06-B524A803323C}" type="parTrans" cxnId="{6B7BA89D-9EB9-4C81-986E-67AC6F60A457}">
      <dgm:prSet/>
      <dgm:spPr/>
      <dgm:t>
        <a:bodyPr/>
        <a:lstStyle/>
        <a:p>
          <a:endParaRPr lang="en-US"/>
        </a:p>
      </dgm:t>
    </dgm:pt>
    <dgm:pt modelId="{BF8ACEC8-BBF8-4ABE-BCC2-D3935C84D81A}" type="sibTrans" cxnId="{6B7BA89D-9EB9-4C81-986E-67AC6F60A457}">
      <dgm:prSet/>
      <dgm:spPr/>
      <dgm:t>
        <a:bodyPr/>
        <a:lstStyle/>
        <a:p>
          <a:endParaRPr lang="en-US"/>
        </a:p>
      </dgm:t>
    </dgm:pt>
    <dgm:pt modelId="{A0B37390-5ADB-4009-A03E-D0705EEAE2FF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b="1" i="1" dirty="0"/>
            <a:t>AYG—5</a:t>
          </a:r>
          <a:r>
            <a:rPr lang="en-US" sz="900" b="1" i="1" baseline="30000" dirty="0"/>
            <a:t>th</a:t>
          </a:r>
          <a:r>
            <a:rPr lang="en-US" sz="900" b="1" i="1" dirty="0"/>
            <a:t> year of HS</a:t>
          </a:r>
        </a:p>
      </dgm:t>
    </dgm:pt>
    <dgm:pt modelId="{75CB3224-89E9-4253-B8FA-4DECA1920E0C}" type="parTrans" cxnId="{D4B9B35A-8A47-4BA3-BDFA-2540976A3838}">
      <dgm:prSet/>
      <dgm:spPr/>
      <dgm:t>
        <a:bodyPr/>
        <a:lstStyle/>
        <a:p>
          <a:endParaRPr lang="en-US"/>
        </a:p>
      </dgm:t>
    </dgm:pt>
    <dgm:pt modelId="{5EC869DC-82D9-4D77-9568-BE22BF9E43AE}" type="sibTrans" cxnId="{D4B9B35A-8A47-4BA3-BDFA-2540976A3838}">
      <dgm:prSet/>
      <dgm:spPr/>
      <dgm:t>
        <a:bodyPr/>
        <a:lstStyle/>
        <a:p>
          <a:endParaRPr lang="en-US"/>
        </a:p>
      </dgm:t>
    </dgm:pt>
    <dgm:pt modelId="{94055330-E328-4EB2-8D25-8AA30B50EA2D}">
      <dgm:prSet phldrT="[Text]" phldr="0"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US" sz="900" b="1" i="1" dirty="0"/>
            <a:t>AYG—6</a:t>
          </a:r>
          <a:r>
            <a:rPr lang="en-US" sz="900" b="1" i="1" baseline="30000" dirty="0"/>
            <a:t>th</a:t>
          </a:r>
          <a:r>
            <a:rPr lang="en-US" sz="900" b="1" i="1" dirty="0"/>
            <a:t> year of HS</a:t>
          </a:r>
        </a:p>
      </dgm:t>
    </dgm:pt>
    <dgm:pt modelId="{310DE40B-2575-4C2A-ADDB-94FCD8FF276A}" type="parTrans" cxnId="{1201A08F-A613-4C62-91F4-83675D655C6A}">
      <dgm:prSet/>
      <dgm:spPr/>
      <dgm:t>
        <a:bodyPr/>
        <a:lstStyle/>
        <a:p>
          <a:endParaRPr lang="en-US"/>
        </a:p>
      </dgm:t>
    </dgm:pt>
    <dgm:pt modelId="{E9518788-80E5-432C-981E-B2C64E61AAC0}" type="sibTrans" cxnId="{1201A08F-A613-4C62-91F4-83675D655C6A}">
      <dgm:prSet/>
      <dgm:spPr/>
      <dgm:t>
        <a:bodyPr/>
        <a:lstStyle/>
        <a:p>
          <a:endParaRPr lang="en-US"/>
        </a:p>
      </dgm:t>
    </dgm:pt>
    <dgm:pt modelId="{264625C1-76F2-4515-9DAE-0AA4B19691DF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1050"/>
            <a:t>6</a:t>
          </a:r>
          <a:r>
            <a:rPr lang="en-US" sz="1050" baseline="30000"/>
            <a:t>th</a:t>
          </a:r>
          <a:r>
            <a:rPr lang="en-US" sz="1050"/>
            <a:t> year coding:</a:t>
          </a:r>
          <a:endParaRPr lang="en-US" sz="1050" dirty="0"/>
        </a:p>
      </dgm:t>
    </dgm:pt>
    <dgm:pt modelId="{32934928-2DC0-4707-8CB3-56CEE8EF232A}" type="parTrans" cxnId="{262B1B0A-214E-45B0-98BD-DD6CA08E621B}">
      <dgm:prSet/>
      <dgm:spPr>
        <a:ln>
          <a:solidFill>
            <a:srgbClr val="407393"/>
          </a:solidFill>
        </a:ln>
      </dgm:spPr>
      <dgm:t>
        <a:bodyPr/>
        <a:lstStyle/>
        <a:p>
          <a:endParaRPr lang="en-US"/>
        </a:p>
      </dgm:t>
    </dgm:pt>
    <dgm:pt modelId="{487C3BFF-1482-47AF-B4A9-C6636A176D2E}" type="sibTrans" cxnId="{262B1B0A-214E-45B0-98BD-DD6CA08E621B}">
      <dgm:prSet/>
      <dgm:spPr/>
      <dgm:t>
        <a:bodyPr/>
        <a:lstStyle/>
        <a:p>
          <a:endParaRPr lang="en-US"/>
        </a:p>
      </dgm:t>
    </dgm:pt>
    <dgm:pt modelId="{4975724E-AF5F-4E99-98EB-E1220CCF3E12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Grade—120</a:t>
          </a:r>
        </a:p>
      </dgm:t>
    </dgm:pt>
    <dgm:pt modelId="{0358EA42-4C66-4AE9-B87C-BCBE809DD170}" type="parTrans" cxnId="{9FE93F97-1358-4AA3-95C6-5F2A30990B0A}">
      <dgm:prSet/>
      <dgm:spPr/>
      <dgm:t>
        <a:bodyPr/>
        <a:lstStyle/>
        <a:p>
          <a:endParaRPr lang="en-US"/>
        </a:p>
      </dgm:t>
    </dgm:pt>
    <dgm:pt modelId="{10A019D3-AA99-466E-9D7D-D9FDBB47DB1D}" type="sibTrans" cxnId="{9FE93F97-1358-4AA3-95C6-5F2A30990B0A}">
      <dgm:prSet/>
      <dgm:spPr/>
      <dgm:t>
        <a:bodyPr/>
        <a:lstStyle/>
        <a:p>
          <a:endParaRPr lang="en-US"/>
        </a:p>
      </dgm:t>
    </dgm:pt>
    <dgm:pt modelId="{EAED85C5-A29E-4E7A-8E09-F5CAE58D32E7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Postsecondary Program Enrollment—20</a:t>
          </a:r>
        </a:p>
      </dgm:t>
    </dgm:pt>
    <dgm:pt modelId="{FA570BAF-625A-441B-BE30-D09B518A75C5}" type="parTrans" cxnId="{74103169-2653-4FDE-9D79-D3A59BB39D35}">
      <dgm:prSet/>
      <dgm:spPr/>
      <dgm:t>
        <a:bodyPr/>
        <a:lstStyle/>
        <a:p>
          <a:endParaRPr lang="en-US"/>
        </a:p>
      </dgm:t>
    </dgm:pt>
    <dgm:pt modelId="{81D268BA-8FF7-4628-ABC1-46F57501EAF7}" type="sibTrans" cxnId="{74103169-2653-4FDE-9D79-D3A59BB39D35}">
      <dgm:prSet/>
      <dgm:spPr/>
      <dgm:t>
        <a:bodyPr/>
        <a:lstStyle/>
        <a:p>
          <a:endParaRPr lang="en-US"/>
        </a:p>
      </dgm:t>
    </dgm:pt>
    <dgm:pt modelId="{767C2D21-65A5-4BBC-8C68-B8E226615F78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School Entry Type—02 or 11</a:t>
          </a:r>
        </a:p>
      </dgm:t>
    </dgm:pt>
    <dgm:pt modelId="{C30563E0-E239-4BE0-91C4-4B7F75760B6D}" type="parTrans" cxnId="{C8407D98-A9EF-4E88-BB72-8D9A18A87E45}">
      <dgm:prSet/>
      <dgm:spPr/>
      <dgm:t>
        <a:bodyPr/>
        <a:lstStyle/>
        <a:p>
          <a:endParaRPr lang="en-US"/>
        </a:p>
      </dgm:t>
    </dgm:pt>
    <dgm:pt modelId="{51E0C652-49D2-47F9-B900-60BAFC894EC8}" type="sibTrans" cxnId="{C8407D98-A9EF-4E88-BB72-8D9A18A87E45}">
      <dgm:prSet/>
      <dgm:spPr/>
      <dgm:t>
        <a:bodyPr/>
        <a:lstStyle/>
        <a:p>
          <a:endParaRPr lang="en-US"/>
        </a:p>
      </dgm:t>
    </dgm:pt>
    <dgm:pt modelId="{60677B3D-0BA1-47BD-B7D1-142F60DF9323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School Exit Type—96</a:t>
          </a:r>
        </a:p>
      </dgm:t>
    </dgm:pt>
    <dgm:pt modelId="{07E6E714-1F15-4300-A636-9074ED75B268}" type="parTrans" cxnId="{FE0A4B7F-8484-4CF6-AA1B-A2EA30BE6EC5}">
      <dgm:prSet/>
      <dgm:spPr/>
      <dgm:t>
        <a:bodyPr/>
        <a:lstStyle/>
        <a:p>
          <a:endParaRPr lang="en-US"/>
        </a:p>
      </dgm:t>
    </dgm:pt>
    <dgm:pt modelId="{D87F2F1D-40E5-4C37-B0EA-48C711EC2A9D}" type="sibTrans" cxnId="{FE0A4B7F-8484-4CF6-AA1B-A2EA30BE6EC5}">
      <dgm:prSet/>
      <dgm:spPr/>
      <dgm:t>
        <a:bodyPr/>
        <a:lstStyle/>
        <a:p>
          <a:endParaRPr lang="en-US"/>
        </a:p>
      </dgm:t>
    </dgm:pt>
    <dgm:pt modelId="{51092D5E-EA65-4765-9197-6D6C06C04FF3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b="1" i="1" dirty="0"/>
            <a:t>AYG—6</a:t>
          </a:r>
          <a:r>
            <a:rPr lang="en-US" sz="900" b="1" i="1" baseline="30000" dirty="0"/>
            <a:t>th</a:t>
          </a:r>
          <a:r>
            <a:rPr lang="en-US" sz="900" b="1" i="1" dirty="0"/>
            <a:t> year of HS</a:t>
          </a:r>
          <a:r>
            <a:rPr lang="en-US" sz="900" dirty="0"/>
            <a:t> </a:t>
          </a:r>
        </a:p>
      </dgm:t>
    </dgm:pt>
    <dgm:pt modelId="{FE94C8D6-171F-4350-9210-09683759CB4A}" type="parTrans" cxnId="{2DFA921D-C939-45E4-9505-4EA4E0B2CD29}">
      <dgm:prSet/>
      <dgm:spPr/>
      <dgm:t>
        <a:bodyPr/>
        <a:lstStyle/>
        <a:p>
          <a:endParaRPr lang="en-US"/>
        </a:p>
      </dgm:t>
    </dgm:pt>
    <dgm:pt modelId="{B9D52F03-5B0A-4C9B-B4D7-1950F2452103}" type="sibTrans" cxnId="{2DFA921D-C939-45E4-9505-4EA4E0B2CD29}">
      <dgm:prSet/>
      <dgm:spPr/>
      <dgm:t>
        <a:bodyPr/>
        <a:lstStyle/>
        <a:p>
          <a:endParaRPr lang="en-US"/>
        </a:p>
      </dgm:t>
    </dgm:pt>
    <dgm:pt modelId="{E434DE83-E550-4A79-93FD-6F1DAB86D71A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dirty="0"/>
            <a:t>Retention Code—2 </a:t>
          </a:r>
        </a:p>
      </dgm:t>
    </dgm:pt>
    <dgm:pt modelId="{F5B25ABC-0D1B-4846-8690-661B4354F1D8}" type="parTrans" cxnId="{18587B41-BED0-4DCC-AD0A-E12D7EA61699}">
      <dgm:prSet/>
      <dgm:spPr/>
      <dgm:t>
        <a:bodyPr/>
        <a:lstStyle/>
        <a:p>
          <a:endParaRPr lang="en-US"/>
        </a:p>
      </dgm:t>
    </dgm:pt>
    <dgm:pt modelId="{CFDDBDF6-45ED-48A6-ACD1-B8D93379CA4A}" type="sibTrans" cxnId="{18587B41-BED0-4DCC-AD0A-E12D7EA61699}">
      <dgm:prSet/>
      <dgm:spPr/>
      <dgm:t>
        <a:bodyPr/>
        <a:lstStyle/>
        <a:p>
          <a:endParaRPr lang="en-US"/>
        </a:p>
      </dgm:t>
    </dgm:pt>
    <dgm:pt modelId="{AFBF6340-EABA-4CA2-A87A-A0D0D24BF3C8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b="1" i="1" dirty="0"/>
            <a:t>AYG—5</a:t>
          </a:r>
          <a:r>
            <a:rPr lang="en-US" sz="900" b="1" i="1" baseline="30000" dirty="0"/>
            <a:t>th</a:t>
          </a:r>
          <a:r>
            <a:rPr lang="en-US" sz="900" b="1" i="1" dirty="0"/>
            <a:t> year of HS</a:t>
          </a:r>
        </a:p>
      </dgm:t>
    </dgm:pt>
    <dgm:pt modelId="{CADC8200-368D-4827-B074-57C6C4243D83}" type="parTrans" cxnId="{3D0F3D91-B424-4F3C-87DD-472F311A603C}">
      <dgm:prSet/>
      <dgm:spPr/>
      <dgm:t>
        <a:bodyPr/>
        <a:lstStyle/>
        <a:p>
          <a:endParaRPr lang="en-US"/>
        </a:p>
      </dgm:t>
    </dgm:pt>
    <dgm:pt modelId="{86EDD4FF-1EA4-48C1-93B0-B89B1727EA9F}" type="sibTrans" cxnId="{3D0F3D91-B424-4F3C-87DD-472F311A603C}">
      <dgm:prSet/>
      <dgm:spPr/>
      <dgm:t>
        <a:bodyPr/>
        <a:lstStyle/>
        <a:p>
          <a:endParaRPr lang="en-US"/>
        </a:p>
      </dgm:t>
    </dgm:pt>
    <dgm:pt modelId="{E5D9AFAA-E66A-4F9C-A394-D985318E2954}">
      <dgm:prSet phldrT="[Text]" phldr="0" custT="1"/>
      <dgm:spPr>
        <a:ln>
          <a:solidFill>
            <a:srgbClr val="407393"/>
          </a:solidFill>
        </a:ln>
      </dgm:spPr>
      <dgm:t>
        <a:bodyPr/>
        <a:lstStyle/>
        <a:p>
          <a:r>
            <a:rPr lang="en-US" sz="900" b="1" i="1" dirty="0"/>
            <a:t>AYG—4</a:t>
          </a:r>
          <a:r>
            <a:rPr lang="en-US" sz="900" b="1" i="1" baseline="30000" dirty="0"/>
            <a:t>th</a:t>
          </a:r>
          <a:r>
            <a:rPr lang="en-US" sz="900" b="1" i="1" dirty="0"/>
            <a:t> year of HS</a:t>
          </a:r>
          <a:r>
            <a:rPr lang="en-US" sz="900" dirty="0"/>
            <a:t> </a:t>
          </a:r>
        </a:p>
      </dgm:t>
    </dgm:pt>
    <dgm:pt modelId="{8ABD2ECA-94F6-4B99-BDEE-1892854187A7}" type="parTrans" cxnId="{B64BD7B9-9566-4B1A-998F-B9DBA9B5050A}">
      <dgm:prSet/>
      <dgm:spPr/>
      <dgm:t>
        <a:bodyPr/>
        <a:lstStyle/>
        <a:p>
          <a:endParaRPr lang="en-US"/>
        </a:p>
      </dgm:t>
    </dgm:pt>
    <dgm:pt modelId="{6932AF13-C325-4456-8015-8FE160D3A774}" type="sibTrans" cxnId="{B64BD7B9-9566-4B1A-998F-B9DBA9B5050A}">
      <dgm:prSet/>
      <dgm:spPr/>
      <dgm:t>
        <a:bodyPr/>
        <a:lstStyle/>
        <a:p>
          <a:endParaRPr lang="en-US"/>
        </a:p>
      </dgm:t>
    </dgm:pt>
    <dgm:pt modelId="{3FAFB5DC-B95B-4A5A-8985-48132541D4CC}">
      <dgm:prSet phldrT="[Text]" phldr="0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900" dirty="0"/>
            <a:t>School Exit Type—90 if counting as graduate, 00 if waiting to count as graduate</a:t>
          </a:r>
        </a:p>
      </dgm:t>
    </dgm:pt>
    <dgm:pt modelId="{8EC3D0EF-85E0-4022-9D88-66946011C8F4}" type="parTrans" cxnId="{C92F9F2C-572A-4583-ABF8-E90E517CC81D}">
      <dgm:prSet/>
      <dgm:spPr/>
      <dgm:t>
        <a:bodyPr/>
        <a:lstStyle/>
        <a:p>
          <a:endParaRPr lang="en-US"/>
        </a:p>
      </dgm:t>
    </dgm:pt>
    <dgm:pt modelId="{D7F0AAB2-C6C2-4B36-9AC2-7A06788CC9F1}" type="sibTrans" cxnId="{C92F9F2C-572A-4583-ABF8-E90E517CC81D}">
      <dgm:prSet/>
      <dgm:spPr/>
      <dgm:t>
        <a:bodyPr/>
        <a:lstStyle/>
        <a:p>
          <a:endParaRPr lang="en-US"/>
        </a:p>
      </dgm:t>
    </dgm:pt>
    <dgm:pt modelId="{A7A57293-792F-4347-A7A3-6EBA61E03BB9}">
      <dgm:prSet phldrT="[Text]" phldr="0" custT="1"/>
      <dgm:spPr/>
      <dgm:t>
        <a:bodyPr/>
        <a:lstStyle/>
        <a:p>
          <a:r>
            <a:rPr lang="en-US" sz="900" dirty="0"/>
            <a:t>Retention Code—0</a:t>
          </a:r>
        </a:p>
      </dgm:t>
    </dgm:pt>
    <dgm:pt modelId="{FCF49DCC-CA17-4291-AF6A-128C1C6C83BF}" type="parTrans" cxnId="{D5C4E26E-FE54-4F27-AA42-46986A9AE467}">
      <dgm:prSet/>
      <dgm:spPr/>
      <dgm:t>
        <a:bodyPr/>
        <a:lstStyle/>
        <a:p>
          <a:endParaRPr lang="en-US"/>
        </a:p>
      </dgm:t>
    </dgm:pt>
    <dgm:pt modelId="{935D8382-0E10-44CB-A81E-01D799460FED}" type="sibTrans" cxnId="{D5C4E26E-FE54-4F27-AA42-46986A9AE467}">
      <dgm:prSet/>
      <dgm:spPr/>
      <dgm:t>
        <a:bodyPr/>
        <a:lstStyle/>
        <a:p>
          <a:endParaRPr lang="en-US"/>
        </a:p>
      </dgm:t>
    </dgm:pt>
    <dgm:pt modelId="{3F65640A-3CBD-4DAA-AD7A-F9BA34579CE2}">
      <dgm:prSet phldrT="[Text]" phldr="0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900" b="1" i="1" dirty="0"/>
            <a:t>AYG 2026 or 2025—4</a:t>
          </a:r>
          <a:r>
            <a:rPr lang="en-US" sz="900" b="1" i="1" baseline="30000" dirty="0"/>
            <a:t>th</a:t>
          </a:r>
          <a:r>
            <a:rPr lang="en-US" sz="900" b="1" i="1" dirty="0"/>
            <a:t> or 5</a:t>
          </a:r>
          <a:r>
            <a:rPr lang="en-US" sz="900" b="1" i="1" baseline="30000" dirty="0"/>
            <a:t>th</a:t>
          </a:r>
          <a:r>
            <a:rPr lang="en-US" sz="900" b="1" i="1" dirty="0"/>
            <a:t> year of HS </a:t>
          </a:r>
        </a:p>
      </dgm:t>
    </dgm:pt>
    <dgm:pt modelId="{9ACB746A-1DFE-4F01-9553-F5153FB6369C}" type="parTrans" cxnId="{90BBA551-3C67-4C80-8971-0840966176BC}">
      <dgm:prSet/>
      <dgm:spPr/>
      <dgm:t>
        <a:bodyPr/>
        <a:lstStyle/>
        <a:p>
          <a:endParaRPr lang="en-US"/>
        </a:p>
      </dgm:t>
    </dgm:pt>
    <dgm:pt modelId="{65F38811-4DCD-4C0C-8B3C-A27050988294}" type="sibTrans" cxnId="{90BBA551-3C67-4C80-8971-0840966176BC}">
      <dgm:prSet/>
      <dgm:spPr/>
      <dgm:t>
        <a:bodyPr/>
        <a:lstStyle/>
        <a:p>
          <a:endParaRPr lang="en-US"/>
        </a:p>
      </dgm:t>
    </dgm:pt>
    <dgm:pt modelId="{B2DAE1BD-E4DE-42F0-B62D-10B30F7F74A9}" type="pres">
      <dgm:prSet presAssocID="{4F2C4398-1C1F-46A3-8F01-84B2490BF85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D2FEFD-6C9F-4199-920C-AF29F076C565}" type="pres">
      <dgm:prSet presAssocID="{7A941314-7AD8-464B-A6BA-B691D8B803C9}" presName="root" presStyleCnt="0"/>
      <dgm:spPr/>
    </dgm:pt>
    <dgm:pt modelId="{508DD764-3143-4C02-88ED-5E29DFFF764B}" type="pres">
      <dgm:prSet presAssocID="{7A941314-7AD8-464B-A6BA-B691D8B803C9}" presName="rootComposite" presStyleCnt="0"/>
      <dgm:spPr/>
    </dgm:pt>
    <dgm:pt modelId="{1023AB17-6A61-43D2-9B3E-33A5118F5E91}" type="pres">
      <dgm:prSet presAssocID="{7A941314-7AD8-464B-A6BA-B691D8B803C9}" presName="rootText" presStyleLbl="node1" presStyleIdx="0" presStyleCnt="3" custScaleX="174996" custScaleY="46022"/>
      <dgm:spPr/>
    </dgm:pt>
    <dgm:pt modelId="{77265F89-7077-4652-89E1-F5C09353B1CE}" type="pres">
      <dgm:prSet presAssocID="{7A941314-7AD8-464B-A6BA-B691D8B803C9}" presName="rootConnector" presStyleLbl="node1" presStyleIdx="0" presStyleCnt="3"/>
      <dgm:spPr/>
    </dgm:pt>
    <dgm:pt modelId="{91D08EE3-E149-4C98-9924-EC3794BC50C7}" type="pres">
      <dgm:prSet presAssocID="{7A941314-7AD8-464B-A6BA-B691D8B803C9}" presName="childShape" presStyleCnt="0"/>
      <dgm:spPr/>
    </dgm:pt>
    <dgm:pt modelId="{D408BA08-4540-47FE-A484-853C11242AB3}" type="pres">
      <dgm:prSet presAssocID="{AA35D4B4-4957-4C69-83C9-1CE26A3BB234}" presName="Name13" presStyleLbl="parChTrans1D2" presStyleIdx="0" presStyleCnt="8"/>
      <dgm:spPr/>
    </dgm:pt>
    <dgm:pt modelId="{09E61FB7-8BD3-44CB-8D38-B52D1968240A}" type="pres">
      <dgm:prSet presAssocID="{A434FC5C-0C1A-4804-B120-BFF75038BA3B}" presName="childText" presStyleLbl="bgAcc1" presStyleIdx="0" presStyleCnt="8" custScaleX="201348" custScaleY="114473">
        <dgm:presLayoutVars>
          <dgm:bulletEnabled val="1"/>
        </dgm:presLayoutVars>
      </dgm:prSet>
      <dgm:spPr/>
    </dgm:pt>
    <dgm:pt modelId="{A827E418-334C-481E-9FFE-828198CD30FF}" type="pres">
      <dgm:prSet presAssocID="{BB00A1AA-77E4-43E5-9D68-557E6AB95EBC}" presName="Name13" presStyleLbl="parChTrans1D2" presStyleIdx="1" presStyleCnt="8"/>
      <dgm:spPr/>
    </dgm:pt>
    <dgm:pt modelId="{86012C52-41B8-4EEF-A93A-BF8A19856F8E}" type="pres">
      <dgm:prSet presAssocID="{05ACE244-B4E5-40BB-B63E-C31776C2F0EA}" presName="childText" presStyleLbl="bgAcc1" presStyleIdx="1" presStyleCnt="8" custScaleX="201348" custScaleY="124013">
        <dgm:presLayoutVars>
          <dgm:bulletEnabled val="1"/>
        </dgm:presLayoutVars>
      </dgm:prSet>
      <dgm:spPr/>
    </dgm:pt>
    <dgm:pt modelId="{C875AC88-0A14-45A0-AF28-B31F2FBB1CCD}" type="pres">
      <dgm:prSet presAssocID="{AFDB0413-E2E3-4AB8-9E15-82A011DCDAA9}" presName="Name13" presStyleLbl="parChTrans1D2" presStyleIdx="2" presStyleCnt="8"/>
      <dgm:spPr/>
    </dgm:pt>
    <dgm:pt modelId="{DDE84443-5D1C-450B-93C8-2E61FF184C9C}" type="pres">
      <dgm:prSet presAssocID="{10BC3611-54C2-4BB9-812E-C77861E2E5AA}" presName="childText" presStyleLbl="bgAcc1" presStyleIdx="2" presStyleCnt="8" custScaleX="201348" custScaleY="114473">
        <dgm:presLayoutVars>
          <dgm:bulletEnabled val="1"/>
        </dgm:presLayoutVars>
      </dgm:prSet>
      <dgm:spPr/>
    </dgm:pt>
    <dgm:pt modelId="{F256B258-8185-4FDC-A649-4C162B480256}" type="pres">
      <dgm:prSet presAssocID="{966962CF-CE40-4D7D-A22C-EBAF46D0A7F0}" presName="root" presStyleCnt="0"/>
      <dgm:spPr/>
    </dgm:pt>
    <dgm:pt modelId="{13CC14E0-FFCB-431B-B53F-86550540C9CE}" type="pres">
      <dgm:prSet presAssocID="{966962CF-CE40-4D7D-A22C-EBAF46D0A7F0}" presName="rootComposite" presStyleCnt="0"/>
      <dgm:spPr/>
    </dgm:pt>
    <dgm:pt modelId="{1C24DE81-E4D5-4414-98BF-D3A0C33F9A8D}" type="pres">
      <dgm:prSet presAssocID="{966962CF-CE40-4D7D-A22C-EBAF46D0A7F0}" presName="rootText" presStyleLbl="node1" presStyleIdx="1" presStyleCnt="3" custScaleX="174996" custScaleY="46022"/>
      <dgm:spPr/>
    </dgm:pt>
    <dgm:pt modelId="{B19D4956-EE4F-41B1-8B28-4EDE6ECB015C}" type="pres">
      <dgm:prSet presAssocID="{966962CF-CE40-4D7D-A22C-EBAF46D0A7F0}" presName="rootConnector" presStyleLbl="node1" presStyleIdx="1" presStyleCnt="3"/>
      <dgm:spPr/>
    </dgm:pt>
    <dgm:pt modelId="{13529284-C1C8-4133-93B5-5360E1FB7B5F}" type="pres">
      <dgm:prSet presAssocID="{966962CF-CE40-4D7D-A22C-EBAF46D0A7F0}" presName="childShape" presStyleCnt="0"/>
      <dgm:spPr/>
    </dgm:pt>
    <dgm:pt modelId="{649D5CAC-5CA3-4B6F-9612-417DEC9AF9B1}" type="pres">
      <dgm:prSet presAssocID="{259E26BA-26DC-48BF-9B0A-D20A37D9D40F}" presName="Name13" presStyleLbl="parChTrans1D2" presStyleIdx="3" presStyleCnt="8"/>
      <dgm:spPr/>
    </dgm:pt>
    <dgm:pt modelId="{CEB725C3-E7D1-4C38-9AB0-E6FB623500B0}" type="pres">
      <dgm:prSet presAssocID="{11CCA3E0-5E2D-4F22-AABE-BE588FF3672A}" presName="childText" presStyleLbl="bgAcc1" presStyleIdx="3" presStyleCnt="8" custScaleX="201348" custScaleY="114473">
        <dgm:presLayoutVars>
          <dgm:bulletEnabled val="1"/>
        </dgm:presLayoutVars>
      </dgm:prSet>
      <dgm:spPr/>
    </dgm:pt>
    <dgm:pt modelId="{38846FDB-66B2-45BA-8F62-34AF536DCA9A}" type="pres">
      <dgm:prSet presAssocID="{3E0EBDB7-C139-4A81-9270-8C5220B5871D}" presName="Name13" presStyleLbl="parChTrans1D2" presStyleIdx="4" presStyleCnt="8"/>
      <dgm:spPr/>
    </dgm:pt>
    <dgm:pt modelId="{8E4A4319-9333-41D1-8FC5-12861CD8CD5E}" type="pres">
      <dgm:prSet presAssocID="{CCF77933-1166-439E-A69A-21B69BF1B2FD}" presName="childText" presStyleLbl="bgAcc1" presStyleIdx="4" presStyleCnt="8" custScaleX="201348" custScaleY="124013">
        <dgm:presLayoutVars>
          <dgm:bulletEnabled val="1"/>
        </dgm:presLayoutVars>
      </dgm:prSet>
      <dgm:spPr/>
    </dgm:pt>
    <dgm:pt modelId="{B43AF460-988A-4CD7-A711-23222B15520A}" type="pres">
      <dgm:prSet presAssocID="{32934928-2DC0-4707-8CB3-56CEE8EF232A}" presName="Name13" presStyleLbl="parChTrans1D2" presStyleIdx="5" presStyleCnt="8"/>
      <dgm:spPr/>
    </dgm:pt>
    <dgm:pt modelId="{C10E2B75-08E5-45EF-950E-7E48E0CDA503}" type="pres">
      <dgm:prSet presAssocID="{264625C1-76F2-4515-9DAE-0AA4B19691DF}" presName="childText" presStyleLbl="bgAcc1" presStyleIdx="5" presStyleCnt="8" custScaleX="201348" custScaleY="114473">
        <dgm:presLayoutVars>
          <dgm:bulletEnabled val="1"/>
        </dgm:presLayoutVars>
      </dgm:prSet>
      <dgm:spPr/>
    </dgm:pt>
    <dgm:pt modelId="{4EBB4CE2-0F16-46B0-B121-9862555077E4}" type="pres">
      <dgm:prSet presAssocID="{F4548497-8332-46C1-B781-C8E6D340F00D}" presName="root" presStyleCnt="0"/>
      <dgm:spPr/>
    </dgm:pt>
    <dgm:pt modelId="{5CD026D4-CFC1-4178-8734-735FD613A46D}" type="pres">
      <dgm:prSet presAssocID="{F4548497-8332-46C1-B781-C8E6D340F00D}" presName="rootComposite" presStyleCnt="0"/>
      <dgm:spPr/>
    </dgm:pt>
    <dgm:pt modelId="{BC5AA6D8-A8CB-40E1-8956-21E476EA369D}" type="pres">
      <dgm:prSet presAssocID="{F4548497-8332-46C1-B781-C8E6D340F00D}" presName="rootText" presStyleLbl="node1" presStyleIdx="2" presStyleCnt="3" custScaleX="174996" custScaleY="46022"/>
      <dgm:spPr/>
    </dgm:pt>
    <dgm:pt modelId="{72129E61-6A19-4D38-B8FF-1D8D04DA8BB0}" type="pres">
      <dgm:prSet presAssocID="{F4548497-8332-46C1-B781-C8E6D340F00D}" presName="rootConnector" presStyleLbl="node1" presStyleIdx="2" presStyleCnt="3"/>
      <dgm:spPr/>
    </dgm:pt>
    <dgm:pt modelId="{4E9422C6-1BDE-4DF6-855D-050C060E22B8}" type="pres">
      <dgm:prSet presAssocID="{F4548497-8332-46C1-B781-C8E6D340F00D}" presName="childShape" presStyleCnt="0"/>
      <dgm:spPr/>
    </dgm:pt>
    <dgm:pt modelId="{B86A6A7E-AEF7-4AC5-877C-5219DEFDC5A8}" type="pres">
      <dgm:prSet presAssocID="{361B8934-2942-435F-A6A9-080B5AC581BB}" presName="Name13" presStyleLbl="parChTrans1D2" presStyleIdx="6" presStyleCnt="8"/>
      <dgm:spPr/>
    </dgm:pt>
    <dgm:pt modelId="{A3DD6389-D276-46B3-A845-69EE2DED9E31}" type="pres">
      <dgm:prSet presAssocID="{05A68E39-CC5D-4D80-8D0A-103B6AA0523A}" presName="childText" presStyleLbl="bgAcc1" presStyleIdx="6" presStyleCnt="8" custScaleX="201348" custScaleY="114473">
        <dgm:presLayoutVars>
          <dgm:bulletEnabled val="1"/>
        </dgm:presLayoutVars>
      </dgm:prSet>
      <dgm:spPr/>
    </dgm:pt>
    <dgm:pt modelId="{29DAEC78-C4C3-43FF-AA5A-7FD565B150CD}" type="pres">
      <dgm:prSet presAssocID="{910B1269-87D0-4DEA-8AE0-67A7B738D2ED}" presName="Name13" presStyleLbl="parChTrans1D2" presStyleIdx="7" presStyleCnt="8"/>
      <dgm:spPr/>
    </dgm:pt>
    <dgm:pt modelId="{9A6FA7CF-C95A-447A-B3DC-700F418EFA5F}" type="pres">
      <dgm:prSet presAssocID="{4D4CBC9B-AE94-4B2A-9FA7-E526CB2B8264}" presName="childText" presStyleLbl="bgAcc1" presStyleIdx="7" presStyleCnt="8" custScaleX="201348" custScaleY="152631">
        <dgm:presLayoutVars>
          <dgm:bulletEnabled val="1"/>
        </dgm:presLayoutVars>
      </dgm:prSet>
      <dgm:spPr/>
    </dgm:pt>
  </dgm:ptLst>
  <dgm:cxnLst>
    <dgm:cxn modelId="{10442701-8BD4-4947-BC51-40388E07FC48}" type="presOf" srcId="{DAEFF650-AA45-4741-8897-EB689F2AB03E}" destId="{CEB725C3-E7D1-4C38-9AB0-E6FB623500B0}" srcOrd="0" destOrd="3" presId="urn:microsoft.com/office/officeart/2005/8/layout/hierarchy3"/>
    <dgm:cxn modelId="{4542AE03-2CB5-4409-803B-4B5D32874524}" srcId="{10BC3611-54C2-4BB9-812E-C77861E2E5AA}" destId="{7120D789-880C-41A1-B27E-945DD508A7CE}" srcOrd="0" destOrd="0" parTransId="{EACF3EA3-4CEF-4D27-AC2D-B9901BE5C3D3}" sibTransId="{0CD23B28-B97A-47F8-9CBF-9F185B40B9FF}"/>
    <dgm:cxn modelId="{0389F207-1B61-4D28-9913-DF284D43AC35}" srcId="{05ACE244-B4E5-40BB-B63E-C31776C2F0EA}" destId="{6D772A63-B447-4115-9358-6CC69BA2EBA3}" srcOrd="0" destOrd="0" parTransId="{CA4198C9-51BB-4EA2-A92C-3CADE7E871AE}" sibTransId="{06A1C45C-027A-43ED-BF3F-5CBD3DC7829F}"/>
    <dgm:cxn modelId="{BA0B3C09-7C48-40A8-B881-259310D86B17}" srcId="{A434FC5C-0C1A-4804-B120-BFF75038BA3B}" destId="{1016E807-2634-4213-93E0-A133E561550D}" srcOrd="0" destOrd="0" parTransId="{569A9CC6-212D-4B24-B1F8-A3DAFF4AEF0D}" sibTransId="{52AB15F1-BDBE-4DA2-ACAD-6B0D45003079}"/>
    <dgm:cxn modelId="{F30CB409-7D81-4D40-8C50-FF1EEA5603CC}" type="presOf" srcId="{F9E2859B-33FE-407D-B240-E8AD9759687C}" destId="{8E4A4319-9333-41D1-8FC5-12861CD8CD5E}" srcOrd="0" destOrd="3" presId="urn:microsoft.com/office/officeart/2005/8/layout/hierarchy3"/>
    <dgm:cxn modelId="{262B1B0A-214E-45B0-98BD-DD6CA08E621B}" srcId="{966962CF-CE40-4D7D-A22C-EBAF46D0A7F0}" destId="{264625C1-76F2-4515-9DAE-0AA4B19691DF}" srcOrd="2" destOrd="0" parTransId="{32934928-2DC0-4707-8CB3-56CEE8EF232A}" sibTransId="{487C3BFF-1482-47AF-B4A9-C6636A176D2E}"/>
    <dgm:cxn modelId="{5F753D0A-530C-48D1-AE36-EB9FEF14883E}" type="presOf" srcId="{FFD048AB-D520-4C96-B9B6-9C1865E8A1A4}" destId="{CEB725C3-E7D1-4C38-9AB0-E6FB623500B0}" srcOrd="0" destOrd="4" presId="urn:microsoft.com/office/officeart/2005/8/layout/hierarchy3"/>
    <dgm:cxn modelId="{EBEAFE0A-4746-462E-A339-8BE5E90ADCD7}" type="presOf" srcId="{3E0EBDB7-C139-4A81-9270-8C5220B5871D}" destId="{38846FDB-66B2-45BA-8F62-34AF536DCA9A}" srcOrd="0" destOrd="0" presId="urn:microsoft.com/office/officeart/2005/8/layout/hierarchy3"/>
    <dgm:cxn modelId="{F48C910B-5432-4883-BCAF-2EF394BC9783}" type="presOf" srcId="{A7A57293-792F-4347-A7A3-6EBA61E03BB9}" destId="{9A6FA7CF-C95A-447A-B3DC-700F418EFA5F}" srcOrd="0" destOrd="5" presId="urn:microsoft.com/office/officeart/2005/8/layout/hierarchy3"/>
    <dgm:cxn modelId="{D146C90D-9542-4B41-9617-89A8ED8ECC84}" type="presOf" srcId="{F3F8F10F-29E4-4454-A1B0-98AFD09D8C60}" destId="{86012C52-41B8-4EEF-A93A-BF8A19856F8E}" srcOrd="0" destOrd="3" presId="urn:microsoft.com/office/officeart/2005/8/layout/hierarchy3"/>
    <dgm:cxn modelId="{2094180F-8AE1-4E24-AF45-71F54E0B2CD3}" srcId="{05ACE244-B4E5-40BB-B63E-C31776C2F0EA}" destId="{F3F8F10F-29E4-4454-A1B0-98AFD09D8C60}" srcOrd="2" destOrd="0" parTransId="{309049E1-84E5-4C51-BB93-3A65D5C80553}" sibTransId="{82005630-CEB5-4CE1-AA38-50BBFBE98EA5}"/>
    <dgm:cxn modelId="{F860C90F-4D9F-4DD4-AF17-5D2D673BFD7E}" type="presOf" srcId="{05A68E39-CC5D-4D80-8D0A-103B6AA0523A}" destId="{A3DD6389-D276-46B3-A845-69EE2DED9E31}" srcOrd="0" destOrd="0" presId="urn:microsoft.com/office/officeart/2005/8/layout/hierarchy3"/>
    <dgm:cxn modelId="{C9330610-6D25-45B8-A1FD-DA8A4F415F14}" srcId="{F4548497-8332-46C1-B781-C8E6D340F00D}" destId="{05A68E39-CC5D-4D80-8D0A-103B6AA0523A}" srcOrd="0" destOrd="0" parTransId="{361B8934-2942-435F-A6A9-080B5AC581BB}" sibTransId="{C21D1D03-5DAD-486F-ADBD-07397403EDCB}"/>
    <dgm:cxn modelId="{1B45B312-C048-47A8-95ED-B1591D0BFBDC}" type="presOf" srcId="{61FF71DE-8F27-4F5D-BB12-4DCA306EB0A8}" destId="{A3DD6389-D276-46B3-A845-69EE2DED9E31}" srcOrd="0" destOrd="2" presId="urn:microsoft.com/office/officeart/2005/8/layout/hierarchy3"/>
    <dgm:cxn modelId="{837C671C-9CA3-4C10-A6F2-1A4F07A04B9F}" type="presOf" srcId="{4975724E-AF5F-4E99-98EB-E1220CCF3E12}" destId="{C10E2B75-08E5-45EF-950E-7E48E0CDA503}" srcOrd="0" destOrd="1" presId="urn:microsoft.com/office/officeart/2005/8/layout/hierarchy3"/>
    <dgm:cxn modelId="{86797E1C-B954-4FB8-9AA2-A7FB7178F6C0}" srcId="{4D4CBC9B-AE94-4B2A-9FA7-E526CB2B8264}" destId="{6AF9E939-9654-4DC9-B360-9A6D96285CA2}" srcOrd="2" destOrd="0" parTransId="{2EAABCEF-1F73-4A4B-9CF5-90536FBA4EC1}" sibTransId="{F2A62A6D-28F1-4017-868D-B61EFFA5D917}"/>
    <dgm:cxn modelId="{2DFA921D-C939-45E4-9505-4EA4E0B2CD29}" srcId="{264625C1-76F2-4515-9DAE-0AA4B19691DF}" destId="{51092D5E-EA65-4765-9197-6D6C06C04FF3}" srcOrd="4" destOrd="0" parTransId="{FE94C8D6-171F-4350-9210-09683759CB4A}" sibTransId="{B9D52F03-5B0A-4C9B-B4D7-1950F2452103}"/>
    <dgm:cxn modelId="{A08F2322-314C-4F74-91D8-D7D5A41D86C0}" srcId="{A434FC5C-0C1A-4804-B120-BFF75038BA3B}" destId="{2B023596-3549-4312-BE43-2DBA209FB19C}" srcOrd="2" destOrd="0" parTransId="{77169D13-D980-4F56-B99B-1D66E36ED3BD}" sibTransId="{46870F53-16A1-41EA-A871-A71E1FF04CEC}"/>
    <dgm:cxn modelId="{6699E925-392D-401A-AD0A-B36991A992EF}" srcId="{7A941314-7AD8-464B-A6BA-B691D8B803C9}" destId="{05ACE244-B4E5-40BB-B63E-C31776C2F0EA}" srcOrd="1" destOrd="0" parTransId="{BB00A1AA-77E4-43E5-9D68-557E6AB95EBC}" sibTransId="{212DACD5-F765-41F7-A540-6E3D9B0F064E}"/>
    <dgm:cxn modelId="{AAC74227-1263-4223-A75A-25AB90F852D4}" type="presOf" srcId="{A434FC5C-0C1A-4804-B120-BFF75038BA3B}" destId="{09E61FB7-8BD3-44CB-8D38-B52D1968240A}" srcOrd="0" destOrd="0" presId="urn:microsoft.com/office/officeart/2005/8/layout/hierarchy3"/>
    <dgm:cxn modelId="{CB1D792A-5984-4FDB-A4EE-F13DC60FDB36}" type="presOf" srcId="{E5D9AFAA-E66A-4F9C-A394-D985318E2954}" destId="{CEB725C3-E7D1-4C38-9AB0-E6FB623500B0}" srcOrd="0" destOrd="5" presId="urn:microsoft.com/office/officeart/2005/8/layout/hierarchy3"/>
    <dgm:cxn modelId="{C92F9F2C-572A-4583-ABF8-E90E517CC81D}" srcId="{05A68E39-CC5D-4D80-8D0A-103B6AA0523A}" destId="{3FAFB5DC-B95B-4A5A-8985-48132541D4CC}" srcOrd="2" destOrd="0" parTransId="{8EC3D0EF-85E0-4022-9D88-66946011C8F4}" sibTransId="{D7F0AAB2-C6C2-4B36-9AC2-7A06788CC9F1}"/>
    <dgm:cxn modelId="{B681EF2C-2460-4153-B373-B1598A79431B}" srcId="{11CCA3E0-5E2D-4F22-AABE-BE588FF3672A}" destId="{06739AAF-A074-4F9F-854F-8AA7CFEE0481}" srcOrd="1" destOrd="0" parTransId="{14288305-C8B9-4CB3-97D4-25C02F6AA98E}" sibTransId="{EAD33738-E7ED-4CA9-A3C1-35FDD72F689C}"/>
    <dgm:cxn modelId="{9300AB2E-59CB-4A9F-86FE-B93B17E794BC}" type="presOf" srcId="{1D607D07-0514-4491-9ACE-FD5C177D8D35}" destId="{86012C52-41B8-4EEF-A93A-BF8A19856F8E}" srcOrd="0" destOrd="4" presId="urn:microsoft.com/office/officeart/2005/8/layout/hierarchy3"/>
    <dgm:cxn modelId="{024C2431-953F-4913-A430-8A8095D1468D}" type="presOf" srcId="{F4548497-8332-46C1-B781-C8E6D340F00D}" destId="{BC5AA6D8-A8CB-40E1-8956-21E476EA369D}" srcOrd="0" destOrd="0" presId="urn:microsoft.com/office/officeart/2005/8/layout/hierarchy3"/>
    <dgm:cxn modelId="{FB643631-6479-4121-A6D9-FBDF4E1FCCE1}" type="presOf" srcId="{91657BDA-9FD7-45D7-9D2E-C515C40BF343}" destId="{DDE84443-5D1C-450B-93C8-2E61FF184C9C}" srcOrd="0" destOrd="3" presId="urn:microsoft.com/office/officeart/2005/8/layout/hierarchy3"/>
    <dgm:cxn modelId="{5E73A532-9BB5-4CA5-88CD-EE6C937A45E0}" type="presOf" srcId="{4F2C4398-1C1F-46A3-8F01-84B2490BF855}" destId="{B2DAE1BD-E4DE-42F0-B62D-10B30F7F74A9}" srcOrd="0" destOrd="0" presId="urn:microsoft.com/office/officeart/2005/8/layout/hierarchy3"/>
    <dgm:cxn modelId="{622DD732-4917-4D07-86C7-F17A9BBA907B}" type="presOf" srcId="{C40D91F9-AA70-4F0D-9EE1-64A34341A43B}" destId="{9A6FA7CF-C95A-447A-B3DC-700F418EFA5F}" srcOrd="0" destOrd="4" presId="urn:microsoft.com/office/officeart/2005/8/layout/hierarchy3"/>
    <dgm:cxn modelId="{E64E8A37-E040-4A9B-A09C-44B1B0161FD0}" type="presOf" srcId="{BB00A1AA-77E4-43E5-9D68-557E6AB95EBC}" destId="{A827E418-334C-481E-9FFE-828198CD30FF}" srcOrd="0" destOrd="0" presId="urn:microsoft.com/office/officeart/2005/8/layout/hierarchy3"/>
    <dgm:cxn modelId="{B0799439-B0D5-4E0C-9DD5-40266AE93B69}" type="presOf" srcId="{361B8934-2942-435F-A6A9-080B5AC581BB}" destId="{B86A6A7E-AEF7-4AC5-877C-5219DEFDC5A8}" srcOrd="0" destOrd="0" presId="urn:microsoft.com/office/officeart/2005/8/layout/hierarchy3"/>
    <dgm:cxn modelId="{B702903B-B195-4533-AAF5-D57CE2218379}" srcId="{05A68E39-CC5D-4D80-8D0A-103B6AA0523A}" destId="{14AA607D-B19C-4346-AD01-CB02F6D77A90}" srcOrd="0" destOrd="0" parTransId="{E8EFA182-68FD-4E21-A88F-0C6C9FE2178E}" sibTransId="{F2E5E88E-6CD0-4147-8C4B-6959183020ED}"/>
    <dgm:cxn modelId="{6192043F-590B-42B8-9C6B-51EFF3AED8D6}" srcId="{05A68E39-CC5D-4D80-8D0A-103B6AA0523A}" destId="{61FF71DE-8F27-4F5D-BB12-4DCA306EB0A8}" srcOrd="1" destOrd="0" parTransId="{DB6189FC-AB7F-4210-B82F-80A2E929B0B8}" sibTransId="{12B38051-E8AB-4851-B413-09B8494D98B4}"/>
    <dgm:cxn modelId="{48CF3B5C-027D-48AA-8041-D4AFCDD003E7}" type="presOf" srcId="{4F16AD40-C927-4B18-929A-27023F4D1503}" destId="{09E61FB7-8BD3-44CB-8D38-B52D1968240A}" srcOrd="0" destOrd="4" presId="urn:microsoft.com/office/officeart/2005/8/layout/hierarchy3"/>
    <dgm:cxn modelId="{18587B41-BED0-4DCC-AD0A-E12D7EA61699}" srcId="{CCF77933-1166-439E-A69A-21B69BF1B2FD}" destId="{E434DE83-E550-4A79-93FD-6F1DAB86D71A}" srcOrd="4" destOrd="0" parTransId="{F5B25ABC-0D1B-4846-8690-661B4354F1D8}" sibTransId="{CFDDBDF6-45ED-48A6-ACD1-B8D93379CA4A}"/>
    <dgm:cxn modelId="{93187F61-4FB4-4257-8EF1-480A5325F5E8}" srcId="{A434FC5C-0C1A-4804-B120-BFF75038BA3B}" destId="{4F16AD40-C927-4B18-929A-27023F4D1503}" srcOrd="3" destOrd="0" parTransId="{C8945038-9502-40C4-8989-2ABC9E544B2C}" sibTransId="{E4ED636A-6E3B-41A7-BBB8-FF8D041E172F}"/>
    <dgm:cxn modelId="{83389464-38B6-45FB-BACD-F148318C3B0A}" srcId="{A434FC5C-0C1A-4804-B120-BFF75038BA3B}" destId="{43889823-BC4B-487C-98ED-E91457CB54B9}" srcOrd="1" destOrd="0" parTransId="{5DF2A370-CCB0-4229-A995-22E144AA3333}" sibTransId="{256771F1-F8C3-462D-9B0B-06C8D4913BF2}"/>
    <dgm:cxn modelId="{02D48E47-8A4C-4FBE-8490-924855AF7FDD}" type="presOf" srcId="{AA35D4B4-4957-4C69-83C9-1CE26A3BB234}" destId="{D408BA08-4540-47FE-A484-853C11242AB3}" srcOrd="0" destOrd="0" presId="urn:microsoft.com/office/officeart/2005/8/layout/hierarchy3"/>
    <dgm:cxn modelId="{A958BC68-176D-41CA-B4E3-FD920CB87BCF}" type="presOf" srcId="{3FAFB5DC-B95B-4A5A-8985-48132541D4CC}" destId="{A3DD6389-D276-46B3-A845-69EE2DED9E31}" srcOrd="0" destOrd="3" presId="urn:microsoft.com/office/officeart/2005/8/layout/hierarchy3"/>
    <dgm:cxn modelId="{74103169-2653-4FDE-9D79-D3A59BB39D35}" srcId="{264625C1-76F2-4515-9DAE-0AA4B19691DF}" destId="{EAED85C5-A29E-4E7A-8E09-F5CAE58D32E7}" srcOrd="1" destOrd="0" parTransId="{FA570BAF-625A-441B-BE30-D09B518A75C5}" sibTransId="{81D268BA-8FF7-4628-ABC1-46F57501EAF7}"/>
    <dgm:cxn modelId="{179A6E49-0DE1-4F5A-B68F-443A9F35EEBC}" type="presOf" srcId="{7A941314-7AD8-464B-A6BA-B691D8B803C9}" destId="{77265F89-7077-4652-89E1-F5C09353B1CE}" srcOrd="1" destOrd="0" presId="urn:microsoft.com/office/officeart/2005/8/layout/hierarchy3"/>
    <dgm:cxn modelId="{6C1D154A-896D-4747-9D1E-B1FF1128C32A}" srcId="{10BC3611-54C2-4BB9-812E-C77861E2E5AA}" destId="{90FA837B-0BA4-42D7-B044-C2EBC364ACD3}" srcOrd="1" destOrd="0" parTransId="{0175DEC6-2C41-45B0-9F0D-B908C0162B2A}" sibTransId="{CBCC2458-22A1-432B-AB4A-5F06E494C1C4}"/>
    <dgm:cxn modelId="{E2F4446B-FADC-4B0C-9B86-2BC6DCBE5293}" srcId="{4F2C4398-1C1F-46A3-8F01-84B2490BF855}" destId="{F4548497-8332-46C1-B781-C8E6D340F00D}" srcOrd="2" destOrd="0" parTransId="{198C6A79-280A-4E60-83F9-0BC4EECCD825}" sibTransId="{739514D5-926B-4C33-9A28-6140148EA6C1}"/>
    <dgm:cxn modelId="{B05FCA6B-D7D7-475C-BBB2-1C92D3A0601C}" srcId="{4D4CBC9B-AE94-4B2A-9FA7-E526CB2B8264}" destId="{C40D91F9-AA70-4F0D-9EE1-64A34341A43B}" srcOrd="3" destOrd="0" parTransId="{17F0FFE6-0A6A-4431-8525-61E7D5FCEEEC}" sibTransId="{646F17A5-3A93-4AAA-A461-CBAA14050859}"/>
    <dgm:cxn modelId="{29C4834C-9480-40CE-BECC-6A848CED8CA5}" srcId="{11CCA3E0-5E2D-4F22-AABE-BE588FF3672A}" destId="{87AAC7DA-FEE7-4DF0-B5E5-83B07E667BDA}" srcOrd="0" destOrd="0" parTransId="{CCFF184D-BB9B-4A1F-AF72-F0CADAD0CAFF}" sibTransId="{1EADD5C1-B157-419D-8396-0B0BE866421A}"/>
    <dgm:cxn modelId="{A05A394E-8870-4EE3-9A76-704ABFF03DA7}" type="presOf" srcId="{A0B37390-5ADB-4009-A03E-D0705EEAE2FF}" destId="{86012C52-41B8-4EEF-A93A-BF8A19856F8E}" srcOrd="0" destOrd="6" presId="urn:microsoft.com/office/officeart/2005/8/layout/hierarchy3"/>
    <dgm:cxn modelId="{0B6BBC6E-09FF-4CA9-88DA-5EFC21CA5C02}" type="presOf" srcId="{966962CF-CE40-4D7D-A22C-EBAF46D0A7F0}" destId="{1C24DE81-E4D5-4414-98BF-D3A0C33F9A8D}" srcOrd="0" destOrd="0" presId="urn:microsoft.com/office/officeart/2005/8/layout/hierarchy3"/>
    <dgm:cxn modelId="{D5C4E26E-FE54-4F27-AA42-46986A9AE467}" srcId="{4D4CBC9B-AE94-4B2A-9FA7-E526CB2B8264}" destId="{A7A57293-792F-4347-A7A3-6EBA61E03BB9}" srcOrd="4" destOrd="0" parTransId="{FCF49DCC-CA17-4291-AF6A-128C1C6C83BF}" sibTransId="{935D8382-0E10-44CB-A81E-01D799460FED}"/>
    <dgm:cxn modelId="{90BBA551-3C67-4C80-8971-0840966176BC}" srcId="{05A68E39-CC5D-4D80-8D0A-103B6AA0523A}" destId="{3F65640A-3CBD-4DAA-AD7A-F9BA34579CE2}" srcOrd="3" destOrd="0" parTransId="{9ACB746A-1DFE-4F01-9553-F5153FB6369C}" sibTransId="{65F38811-4DCD-4C0C-8B3C-A27050988294}"/>
    <dgm:cxn modelId="{F31BE651-E81A-4C52-A9C5-BDBAD43B0A41}" type="presOf" srcId="{AFBF6340-EABA-4CA2-A87A-A0D0D24BF3C8}" destId="{8E4A4319-9333-41D1-8FC5-12861CD8CD5E}" srcOrd="0" destOrd="6" presId="urn:microsoft.com/office/officeart/2005/8/layout/hierarchy3"/>
    <dgm:cxn modelId="{6D1B6373-5AAB-422A-9CE7-1218A8DE1C85}" type="presOf" srcId="{DF7D30C7-7F2F-4224-A9D6-35E79E6DB476}" destId="{9A6FA7CF-C95A-447A-B3DC-700F418EFA5F}" srcOrd="0" destOrd="1" presId="urn:microsoft.com/office/officeart/2005/8/layout/hierarchy3"/>
    <dgm:cxn modelId="{F72BD154-24B6-4DD0-9648-D4197F28A9FC}" srcId="{11CCA3E0-5E2D-4F22-AABE-BE588FF3672A}" destId="{FFD048AB-D520-4C96-B9B6-9C1865E8A1A4}" srcOrd="3" destOrd="0" parTransId="{FDDA1416-8A99-4BF7-A818-487F24B18939}" sibTransId="{A8E6E87A-E9EA-486E-90F3-98F07D01B370}"/>
    <dgm:cxn modelId="{03E20875-BFA4-4EEC-A45E-DD988FC00077}" type="presOf" srcId="{94055330-E328-4EB2-8D25-8AA30B50EA2D}" destId="{DDE84443-5D1C-450B-93C8-2E61FF184C9C}" srcOrd="0" destOrd="5" presId="urn:microsoft.com/office/officeart/2005/8/layout/hierarchy3"/>
    <dgm:cxn modelId="{0381EE55-CCD6-4CAA-BE8F-E7626B25543A}" srcId="{05ACE244-B4E5-40BB-B63E-C31776C2F0EA}" destId="{78704EC8-72C5-46F2-87C1-0D2D61C33B3B}" srcOrd="1" destOrd="0" parTransId="{A5F52EA9-6DD1-467D-8508-36D49826D668}" sibTransId="{302A51FB-5AE5-432A-8E75-DEFF6CEE814C}"/>
    <dgm:cxn modelId="{5ACC6E76-7021-4480-8E95-09E934255066}" type="presOf" srcId="{90FA837B-0BA4-42D7-B044-C2EBC364ACD3}" destId="{DDE84443-5D1C-450B-93C8-2E61FF184C9C}" srcOrd="0" destOrd="2" presId="urn:microsoft.com/office/officeart/2005/8/layout/hierarchy3"/>
    <dgm:cxn modelId="{FA22AC76-8C94-4690-BA25-A29ED1CDE016}" type="presOf" srcId="{7C07B372-9335-4826-B716-2187E59B7393}" destId="{09E61FB7-8BD3-44CB-8D38-B52D1968240A}" srcOrd="0" destOrd="5" presId="urn:microsoft.com/office/officeart/2005/8/layout/hierarchy3"/>
    <dgm:cxn modelId="{CBFD9959-16BE-4F07-9A17-91C4759AC681}" srcId="{CCF77933-1166-439E-A69A-21B69BF1B2FD}" destId="{FCD43F75-6064-4B4C-81BA-505A11748312}" srcOrd="1" destOrd="0" parTransId="{869C9AA5-9C55-467E-91DE-5012042135FE}" sibTransId="{A6015E42-EF50-4647-BFE1-1DD8CF68349D}"/>
    <dgm:cxn modelId="{D4B9B35A-8A47-4BA3-BDFA-2540976A3838}" srcId="{05ACE244-B4E5-40BB-B63E-C31776C2F0EA}" destId="{A0B37390-5ADB-4009-A03E-D0705EEAE2FF}" srcOrd="5" destOrd="0" parTransId="{75CB3224-89E9-4253-B8FA-4DECA1920E0C}" sibTransId="{5EC869DC-82D9-4D77-9568-BE22BF9E43AE}"/>
    <dgm:cxn modelId="{BBE6A47C-E7E2-4D5D-B15F-6CB3F78D9530}" type="presOf" srcId="{395BC1C6-389D-4839-BADF-CED570E0748F}" destId="{86012C52-41B8-4EEF-A93A-BF8A19856F8E}" srcOrd="0" destOrd="5" presId="urn:microsoft.com/office/officeart/2005/8/layout/hierarchy3"/>
    <dgm:cxn modelId="{F7BECF7C-9BD7-4624-9FBC-3D65FBAACE49}" srcId="{4F2C4398-1C1F-46A3-8F01-84B2490BF855}" destId="{966962CF-CE40-4D7D-A22C-EBAF46D0A7F0}" srcOrd="1" destOrd="0" parTransId="{CCC95564-3B65-48CE-8FF1-FB6A9CE5D0CD}" sibTransId="{2E841064-2425-41AE-8141-AD44D4ACA61F}"/>
    <dgm:cxn modelId="{FE0A4B7F-8484-4CF6-AA1B-A2EA30BE6EC5}" srcId="{264625C1-76F2-4515-9DAE-0AA4B19691DF}" destId="{60677B3D-0BA1-47BD-B7D1-142F60DF9323}" srcOrd="3" destOrd="0" parTransId="{07E6E714-1F15-4300-A636-9074ED75B268}" sibTransId="{D87F2F1D-40E5-4C37-B0EA-48C711EC2A9D}"/>
    <dgm:cxn modelId="{7202557F-82B7-4D5C-B947-9D780C214628}" type="presOf" srcId="{10BC3611-54C2-4BB9-812E-C77861E2E5AA}" destId="{DDE84443-5D1C-450B-93C8-2E61FF184C9C}" srcOrd="0" destOrd="0" presId="urn:microsoft.com/office/officeart/2005/8/layout/hierarchy3"/>
    <dgm:cxn modelId="{9BA7D97F-CA8A-4B09-92FF-F6224BB632C8}" type="presOf" srcId="{3F65640A-3CBD-4DAA-AD7A-F9BA34579CE2}" destId="{A3DD6389-D276-46B3-A845-69EE2DED9E31}" srcOrd="0" destOrd="4" presId="urn:microsoft.com/office/officeart/2005/8/layout/hierarchy3"/>
    <dgm:cxn modelId="{21F32C82-FFBE-46B5-B62B-AC44EA00165E}" srcId="{CCF77933-1166-439E-A69A-21B69BF1B2FD}" destId="{09204454-1E9E-4069-8C73-5D74278C9280}" srcOrd="3" destOrd="0" parTransId="{0107E29E-A7DF-4D7F-A7B3-92DF0A3C9146}" sibTransId="{40FD132A-AC19-495F-96A1-6897A3B14664}"/>
    <dgm:cxn modelId="{20A85286-7A7F-4283-8FFE-AE3E1B939210}" type="presOf" srcId="{2B023596-3549-4312-BE43-2DBA209FB19C}" destId="{09E61FB7-8BD3-44CB-8D38-B52D1968240A}" srcOrd="0" destOrd="3" presId="urn:microsoft.com/office/officeart/2005/8/layout/hierarchy3"/>
    <dgm:cxn modelId="{A517DD86-D46B-4426-BF3A-2060848E1A39}" srcId="{4D4CBC9B-AE94-4B2A-9FA7-E526CB2B8264}" destId="{DF7D30C7-7F2F-4224-A9D6-35E79E6DB476}" srcOrd="0" destOrd="0" parTransId="{B73D8DC5-01C6-4983-B169-04F078EFC2A3}" sibTransId="{F0882604-836A-4E7F-8A70-39ED9517156C}"/>
    <dgm:cxn modelId="{40F40E8C-EA9C-4307-949E-CEAAB0013605}" type="presOf" srcId="{60677B3D-0BA1-47BD-B7D1-142F60DF9323}" destId="{C10E2B75-08E5-45EF-950E-7E48E0CDA503}" srcOrd="0" destOrd="4" presId="urn:microsoft.com/office/officeart/2005/8/layout/hierarchy3"/>
    <dgm:cxn modelId="{DA825B8D-17E2-404D-9502-685B05B04D6D}" type="presOf" srcId="{A0B9AB9B-9FA3-4507-90B5-013C6C4B9839}" destId="{9A6FA7CF-C95A-447A-B3DC-700F418EFA5F}" srcOrd="0" destOrd="2" presId="urn:microsoft.com/office/officeart/2005/8/layout/hierarchy3"/>
    <dgm:cxn modelId="{E47C558E-09EF-45F2-9B49-EF43E1722B08}" srcId="{CCF77933-1166-439E-A69A-21B69BF1B2FD}" destId="{F9E2859B-33FE-407D-B240-E8AD9759687C}" srcOrd="2" destOrd="0" parTransId="{AB56690C-88AC-44C9-90B3-3EEC97D6B1C3}" sibTransId="{24F7238A-640D-4F5B-8698-F8BF04681954}"/>
    <dgm:cxn modelId="{1201A08F-A613-4C62-91F4-83675D655C6A}" srcId="{10BC3611-54C2-4BB9-812E-C77861E2E5AA}" destId="{94055330-E328-4EB2-8D25-8AA30B50EA2D}" srcOrd="4" destOrd="0" parTransId="{310DE40B-2575-4C2A-ADDB-94FCD8FF276A}" sibTransId="{E9518788-80E5-432C-981E-B2C64E61AAC0}"/>
    <dgm:cxn modelId="{3D0F3D91-B424-4F3C-87DD-472F311A603C}" srcId="{CCF77933-1166-439E-A69A-21B69BF1B2FD}" destId="{AFBF6340-EABA-4CA2-A87A-A0D0D24BF3C8}" srcOrd="5" destOrd="0" parTransId="{CADC8200-368D-4827-B074-57C6C4243D83}" sibTransId="{86EDD4FF-1EA4-48C1-93B0-B89B1727EA9F}"/>
    <dgm:cxn modelId="{04539094-B672-4793-BDE2-C4A6866A16D1}" srcId="{4D4CBC9B-AE94-4B2A-9FA7-E526CB2B8264}" destId="{A0B9AB9B-9FA3-4507-90B5-013C6C4B9839}" srcOrd="1" destOrd="0" parTransId="{B9AF5958-556A-4C00-BE2F-13C592738627}" sibTransId="{09AE278F-2A25-4B11-BAF0-C681C3BA8C44}"/>
    <dgm:cxn modelId="{DBBA5595-E4F3-4463-8C42-A96BD8AEF1E4}" type="presOf" srcId="{CCF77933-1166-439E-A69A-21B69BF1B2FD}" destId="{8E4A4319-9333-41D1-8FC5-12861CD8CD5E}" srcOrd="0" destOrd="0" presId="urn:microsoft.com/office/officeart/2005/8/layout/hierarchy3"/>
    <dgm:cxn modelId="{9FE93F97-1358-4AA3-95C6-5F2A30990B0A}" srcId="{264625C1-76F2-4515-9DAE-0AA4B19691DF}" destId="{4975724E-AF5F-4E99-98EB-E1220CCF3E12}" srcOrd="0" destOrd="0" parTransId="{0358EA42-4C66-4AE9-B87C-BCBE809DD170}" sibTransId="{10A019D3-AA99-466E-9D7D-D9FDBB47DB1D}"/>
    <dgm:cxn modelId="{41274397-E53C-428C-AE70-0E05F341436D}" srcId="{7A941314-7AD8-464B-A6BA-B691D8B803C9}" destId="{10BC3611-54C2-4BB9-812E-C77861E2E5AA}" srcOrd="2" destOrd="0" parTransId="{AFDB0413-E2E3-4AB8-9E15-82A011DCDAA9}" sibTransId="{444DBD93-A4B1-43A1-BE3C-DA5A3469783C}"/>
    <dgm:cxn modelId="{188E5997-6B0A-4675-86CA-1D54CC0B0098}" type="presOf" srcId="{14AA607D-B19C-4346-AD01-CB02F6D77A90}" destId="{A3DD6389-D276-46B3-A845-69EE2DED9E31}" srcOrd="0" destOrd="1" presId="urn:microsoft.com/office/officeart/2005/8/layout/hierarchy3"/>
    <dgm:cxn modelId="{C8407D98-A9EF-4E88-BB72-8D9A18A87E45}" srcId="{264625C1-76F2-4515-9DAE-0AA4B19691DF}" destId="{767C2D21-65A5-4BBC-8C68-B8E226615F78}" srcOrd="2" destOrd="0" parTransId="{C30563E0-E239-4BE0-91C4-4B7F75760B6D}" sibTransId="{51E0C652-49D2-47F9-B900-60BAFC894EC8}"/>
    <dgm:cxn modelId="{2D6E0299-486B-4E4F-BEE8-FA8F88CA7024}" srcId="{11CCA3E0-5E2D-4F22-AABE-BE588FF3672A}" destId="{DAEFF650-AA45-4741-8897-EB689F2AB03E}" srcOrd="2" destOrd="0" parTransId="{7EAA0D2C-2372-40C8-80F7-C55F08AE1CF1}" sibTransId="{986F518C-7878-4511-8787-C6A3B56F045E}"/>
    <dgm:cxn modelId="{8B400E9A-C4E1-443F-AD61-1A9F2887F08E}" type="presOf" srcId="{05ACE244-B4E5-40BB-B63E-C31776C2F0EA}" destId="{86012C52-41B8-4EEF-A93A-BF8A19856F8E}" srcOrd="0" destOrd="0" presId="urn:microsoft.com/office/officeart/2005/8/layout/hierarchy3"/>
    <dgm:cxn modelId="{593BFD9C-7B3D-4F7F-8B25-140A5F1E1BF1}" type="presOf" srcId="{87AAC7DA-FEE7-4DF0-B5E5-83B07E667BDA}" destId="{CEB725C3-E7D1-4C38-9AB0-E6FB623500B0}" srcOrd="0" destOrd="1" presId="urn:microsoft.com/office/officeart/2005/8/layout/hierarchy3"/>
    <dgm:cxn modelId="{6B7BA89D-9EB9-4C81-986E-67AC6F60A457}" srcId="{A434FC5C-0C1A-4804-B120-BFF75038BA3B}" destId="{7C07B372-9335-4826-B716-2187E59B7393}" srcOrd="4" destOrd="0" parTransId="{122BCB43-EC93-4551-AB06-B524A803323C}" sibTransId="{BF8ACEC8-BBF8-4ABE-BCC2-D3935C84D81A}"/>
    <dgm:cxn modelId="{AC082EA0-4CE8-4EA3-BD64-4E7209BD5F17}" type="presOf" srcId="{06739AAF-A074-4F9F-854F-8AA7CFEE0481}" destId="{CEB725C3-E7D1-4C38-9AB0-E6FB623500B0}" srcOrd="0" destOrd="2" presId="urn:microsoft.com/office/officeart/2005/8/layout/hierarchy3"/>
    <dgm:cxn modelId="{6A48D1A0-8DC2-466C-8738-7287761837F4}" type="presOf" srcId="{78704EC8-72C5-46F2-87C1-0D2D61C33B3B}" destId="{86012C52-41B8-4EEF-A93A-BF8A19856F8E}" srcOrd="0" destOrd="2" presId="urn:microsoft.com/office/officeart/2005/8/layout/hierarchy3"/>
    <dgm:cxn modelId="{3EC185A4-7D99-47EF-BFC9-82A1C8E974AE}" type="presOf" srcId="{AFDB0413-E2E3-4AB8-9E15-82A011DCDAA9}" destId="{C875AC88-0A14-45A0-AF28-B31F2FBB1CCD}" srcOrd="0" destOrd="0" presId="urn:microsoft.com/office/officeart/2005/8/layout/hierarchy3"/>
    <dgm:cxn modelId="{CA8A4EA7-0913-4E24-B255-C9F560B7B391}" type="presOf" srcId="{E434DE83-E550-4A79-93FD-6F1DAB86D71A}" destId="{8E4A4319-9333-41D1-8FC5-12861CD8CD5E}" srcOrd="0" destOrd="5" presId="urn:microsoft.com/office/officeart/2005/8/layout/hierarchy3"/>
    <dgm:cxn modelId="{3A3EA7AB-4157-4DF3-A786-85526B412561}" srcId="{05ACE244-B4E5-40BB-B63E-C31776C2F0EA}" destId="{395BC1C6-389D-4839-BADF-CED570E0748F}" srcOrd="4" destOrd="0" parTransId="{F849EA18-0D07-49C7-80A0-39A659747A81}" sibTransId="{36859C2B-B2E2-4BE0-81BE-07FFA4952022}"/>
    <dgm:cxn modelId="{F540A8AB-7233-405B-A087-780858CA414C}" type="presOf" srcId="{FCD43F75-6064-4B4C-81BA-505A11748312}" destId="{8E4A4319-9333-41D1-8FC5-12861CD8CD5E}" srcOrd="0" destOrd="2" presId="urn:microsoft.com/office/officeart/2005/8/layout/hierarchy3"/>
    <dgm:cxn modelId="{F0455CAD-9D5D-4A08-888E-B8B73D9BAD98}" type="presOf" srcId="{32934928-2DC0-4707-8CB3-56CEE8EF232A}" destId="{B43AF460-988A-4CD7-A711-23222B15520A}" srcOrd="0" destOrd="0" presId="urn:microsoft.com/office/officeart/2005/8/layout/hierarchy3"/>
    <dgm:cxn modelId="{C73144AD-7D0D-4771-9161-2B4298A44F03}" type="presOf" srcId="{6D772A63-B447-4115-9358-6CC69BA2EBA3}" destId="{86012C52-41B8-4EEF-A93A-BF8A19856F8E}" srcOrd="0" destOrd="1" presId="urn:microsoft.com/office/officeart/2005/8/layout/hierarchy3"/>
    <dgm:cxn modelId="{7E3C57AE-AD56-409B-B243-10825FD0AF47}" type="presOf" srcId="{09204454-1E9E-4069-8C73-5D74278C9280}" destId="{8E4A4319-9333-41D1-8FC5-12861CD8CD5E}" srcOrd="0" destOrd="4" presId="urn:microsoft.com/office/officeart/2005/8/layout/hierarchy3"/>
    <dgm:cxn modelId="{7AA147B0-2B8E-49E3-AD6F-77A9451B9360}" srcId="{966962CF-CE40-4D7D-A22C-EBAF46D0A7F0}" destId="{CCF77933-1166-439E-A69A-21B69BF1B2FD}" srcOrd="1" destOrd="0" parTransId="{3E0EBDB7-C139-4A81-9270-8C5220B5871D}" sibTransId="{CF17B1FB-9988-4839-B482-28BC3746007E}"/>
    <dgm:cxn modelId="{07A751B0-483E-469F-B667-6728FF861CBC}" type="presOf" srcId="{F4548497-8332-46C1-B781-C8E6D340F00D}" destId="{72129E61-6A19-4D38-B8FF-1D8D04DA8BB0}" srcOrd="1" destOrd="0" presId="urn:microsoft.com/office/officeart/2005/8/layout/hierarchy3"/>
    <dgm:cxn modelId="{DBB0FBB0-400A-489C-8590-FCFB57775220}" srcId="{10BC3611-54C2-4BB9-812E-C77861E2E5AA}" destId="{6839C413-3EB8-451C-8C34-FFDC396B3D58}" srcOrd="3" destOrd="0" parTransId="{4E133D4D-6F81-40BE-B4FC-1F8446F6961F}" sibTransId="{9160DFA7-DC78-4158-8473-0DEE0CFA9124}"/>
    <dgm:cxn modelId="{8C250DB6-C043-49D3-8BC5-6F7A38330394}" type="presOf" srcId="{966962CF-CE40-4D7D-A22C-EBAF46D0A7F0}" destId="{B19D4956-EE4F-41B1-8B28-4EDE6ECB015C}" srcOrd="1" destOrd="0" presId="urn:microsoft.com/office/officeart/2005/8/layout/hierarchy3"/>
    <dgm:cxn modelId="{8D9A68B7-07A0-4707-BC1E-B0C27E53FD49}" type="presOf" srcId="{767C2D21-65A5-4BBC-8C68-B8E226615F78}" destId="{C10E2B75-08E5-45EF-950E-7E48E0CDA503}" srcOrd="0" destOrd="3" presId="urn:microsoft.com/office/officeart/2005/8/layout/hierarchy3"/>
    <dgm:cxn modelId="{B64BD7B9-9566-4B1A-998F-B9DBA9B5050A}" srcId="{11CCA3E0-5E2D-4F22-AABE-BE588FF3672A}" destId="{E5D9AFAA-E66A-4F9C-A394-D985318E2954}" srcOrd="4" destOrd="0" parTransId="{8ABD2ECA-94F6-4B99-BDEE-1892854187A7}" sibTransId="{6932AF13-C325-4456-8015-8FE160D3A774}"/>
    <dgm:cxn modelId="{98B4ABBC-34E0-41E3-AF80-DBF6BBE50EE7}" type="presOf" srcId="{7120D789-880C-41A1-B27E-945DD508A7CE}" destId="{DDE84443-5D1C-450B-93C8-2E61FF184C9C}" srcOrd="0" destOrd="1" presId="urn:microsoft.com/office/officeart/2005/8/layout/hierarchy3"/>
    <dgm:cxn modelId="{0F2F65C7-8C4F-4FED-ABF8-F66A974B1562}" srcId="{10BC3611-54C2-4BB9-812E-C77861E2E5AA}" destId="{91657BDA-9FD7-45D7-9D2E-C515C40BF343}" srcOrd="2" destOrd="0" parTransId="{D37C4017-D518-40E7-A28F-83222954E639}" sibTransId="{55644C83-2185-49D5-9BB9-4CD72DD25108}"/>
    <dgm:cxn modelId="{B27694CB-DA3A-485D-AE05-FA974BEF083E}" type="presOf" srcId="{EAED85C5-A29E-4E7A-8E09-F5CAE58D32E7}" destId="{C10E2B75-08E5-45EF-950E-7E48E0CDA503}" srcOrd="0" destOrd="2" presId="urn:microsoft.com/office/officeart/2005/8/layout/hierarchy3"/>
    <dgm:cxn modelId="{D72A11CD-1CEB-404E-8ED0-0F7934F0129E}" type="presOf" srcId="{43889823-BC4B-487C-98ED-E91457CB54B9}" destId="{09E61FB7-8BD3-44CB-8D38-B52D1968240A}" srcOrd="0" destOrd="2" presId="urn:microsoft.com/office/officeart/2005/8/layout/hierarchy3"/>
    <dgm:cxn modelId="{406DDDCD-E85F-4CC1-9379-3E850A8B47D1}" type="presOf" srcId="{910B1269-87D0-4DEA-8AE0-67A7B738D2ED}" destId="{29DAEC78-C4C3-43FF-AA5A-7FD565B150CD}" srcOrd="0" destOrd="0" presId="urn:microsoft.com/office/officeart/2005/8/layout/hierarchy3"/>
    <dgm:cxn modelId="{B930BED0-E349-4CE5-9962-29ED7B958B19}" srcId="{F4548497-8332-46C1-B781-C8E6D340F00D}" destId="{4D4CBC9B-AE94-4B2A-9FA7-E526CB2B8264}" srcOrd="1" destOrd="0" parTransId="{910B1269-87D0-4DEA-8AE0-67A7B738D2ED}" sibTransId="{DA8482B8-0BBE-4E8B-B6FA-EEC4D224C6BF}"/>
    <dgm:cxn modelId="{4E07F7D1-04C2-4C80-A00F-D06FE199212B}" type="presOf" srcId="{1016E807-2634-4213-93E0-A133E561550D}" destId="{09E61FB7-8BD3-44CB-8D38-B52D1968240A}" srcOrd="0" destOrd="1" presId="urn:microsoft.com/office/officeart/2005/8/layout/hierarchy3"/>
    <dgm:cxn modelId="{28AEFAD2-8678-4BEF-836A-C13EEA3902B6}" type="presOf" srcId="{7A941314-7AD8-464B-A6BA-B691D8B803C9}" destId="{1023AB17-6A61-43D2-9B3E-33A5118F5E91}" srcOrd="0" destOrd="0" presId="urn:microsoft.com/office/officeart/2005/8/layout/hierarchy3"/>
    <dgm:cxn modelId="{341FD7D6-3424-4DFC-8591-2CA727DA6817}" type="presOf" srcId="{4D4CBC9B-AE94-4B2A-9FA7-E526CB2B8264}" destId="{9A6FA7CF-C95A-447A-B3DC-700F418EFA5F}" srcOrd="0" destOrd="0" presId="urn:microsoft.com/office/officeart/2005/8/layout/hierarchy3"/>
    <dgm:cxn modelId="{6BFC80D7-0492-4791-A5E3-E65A58D51CE7}" type="presOf" srcId="{259E26BA-26DC-48BF-9B0A-D20A37D9D40F}" destId="{649D5CAC-5CA3-4B6F-9612-417DEC9AF9B1}" srcOrd="0" destOrd="0" presId="urn:microsoft.com/office/officeart/2005/8/layout/hierarchy3"/>
    <dgm:cxn modelId="{B7B2FBD9-3872-4594-A4E8-5569A4905B9B}" srcId="{05ACE244-B4E5-40BB-B63E-C31776C2F0EA}" destId="{1D607D07-0514-4491-9ACE-FD5C177D8D35}" srcOrd="3" destOrd="0" parTransId="{CFF6F760-F6BA-474C-87EB-1DC92EDCB07E}" sibTransId="{BABC35B2-C9FB-4AB7-AB93-D7428BFD5F7B}"/>
    <dgm:cxn modelId="{191001DA-3112-497F-8DED-A6B0BBCB1225}" type="presOf" srcId="{51092D5E-EA65-4765-9197-6D6C06C04FF3}" destId="{C10E2B75-08E5-45EF-950E-7E48E0CDA503}" srcOrd="0" destOrd="5" presId="urn:microsoft.com/office/officeart/2005/8/layout/hierarchy3"/>
    <dgm:cxn modelId="{A2CE46DE-BEA4-40C9-97AE-337E0E58134C}" type="presOf" srcId="{6AF9E939-9654-4DC9-B360-9A6D96285CA2}" destId="{9A6FA7CF-C95A-447A-B3DC-700F418EFA5F}" srcOrd="0" destOrd="3" presId="urn:microsoft.com/office/officeart/2005/8/layout/hierarchy3"/>
    <dgm:cxn modelId="{412EA2E0-7D6C-480C-BA63-54224AF87068}" type="presOf" srcId="{11CCA3E0-5E2D-4F22-AABE-BE588FF3672A}" destId="{CEB725C3-E7D1-4C38-9AB0-E6FB623500B0}" srcOrd="0" destOrd="0" presId="urn:microsoft.com/office/officeart/2005/8/layout/hierarchy3"/>
    <dgm:cxn modelId="{AA6282E7-2A0B-41B3-BC89-DEFA85768464}" srcId="{4F2C4398-1C1F-46A3-8F01-84B2490BF855}" destId="{7A941314-7AD8-464B-A6BA-B691D8B803C9}" srcOrd="0" destOrd="0" parTransId="{431F5F04-1527-428D-937D-92AA330BE032}" sibTransId="{FE3A2DD0-3468-4C57-AA55-9DBCB77EBFC4}"/>
    <dgm:cxn modelId="{943221E9-93CB-48DE-BD79-8B354AF002A5}" srcId="{7A941314-7AD8-464B-A6BA-B691D8B803C9}" destId="{A434FC5C-0C1A-4804-B120-BFF75038BA3B}" srcOrd="0" destOrd="0" parTransId="{AA35D4B4-4957-4C69-83C9-1CE26A3BB234}" sibTransId="{CA95936F-0381-49F5-AD09-7443E3ED0D2A}"/>
    <dgm:cxn modelId="{D8D997F2-1A98-4B40-8978-134B8443D80C}" type="presOf" srcId="{6839C413-3EB8-451C-8C34-FFDC396B3D58}" destId="{DDE84443-5D1C-450B-93C8-2E61FF184C9C}" srcOrd="0" destOrd="4" presId="urn:microsoft.com/office/officeart/2005/8/layout/hierarchy3"/>
    <dgm:cxn modelId="{A8A127F5-E2EF-40D4-BC21-04AB66EF3392}" srcId="{CCF77933-1166-439E-A69A-21B69BF1B2FD}" destId="{77C5792C-4964-489B-831B-9D8D7EF6A9EF}" srcOrd="0" destOrd="0" parTransId="{48B6A786-6E7F-45AA-8C1E-A5118AD4BDD1}" sibTransId="{DCCF151E-DC49-4B6F-B7A9-492F784B7803}"/>
    <dgm:cxn modelId="{990CDCF5-A492-46A6-AD59-6E346AC72948}" type="presOf" srcId="{77C5792C-4964-489B-831B-9D8D7EF6A9EF}" destId="{8E4A4319-9333-41D1-8FC5-12861CD8CD5E}" srcOrd="0" destOrd="1" presId="urn:microsoft.com/office/officeart/2005/8/layout/hierarchy3"/>
    <dgm:cxn modelId="{19B469FA-94C5-4B68-BFBA-873C1942BD25}" srcId="{966962CF-CE40-4D7D-A22C-EBAF46D0A7F0}" destId="{11CCA3E0-5E2D-4F22-AABE-BE588FF3672A}" srcOrd="0" destOrd="0" parTransId="{259E26BA-26DC-48BF-9B0A-D20A37D9D40F}" sibTransId="{5C41CFFB-CCFB-4CF8-A7C6-7A71F452C26C}"/>
    <dgm:cxn modelId="{624088FA-0733-48BA-BF49-9BD444B98315}" type="presOf" srcId="{264625C1-76F2-4515-9DAE-0AA4B19691DF}" destId="{C10E2B75-08E5-45EF-950E-7E48E0CDA503}" srcOrd="0" destOrd="0" presId="urn:microsoft.com/office/officeart/2005/8/layout/hierarchy3"/>
    <dgm:cxn modelId="{F6E0FBF8-208C-4C85-984C-A01DED2CC662}" type="presParOf" srcId="{B2DAE1BD-E4DE-42F0-B62D-10B30F7F74A9}" destId="{25D2FEFD-6C9F-4199-920C-AF29F076C565}" srcOrd="0" destOrd="0" presId="urn:microsoft.com/office/officeart/2005/8/layout/hierarchy3"/>
    <dgm:cxn modelId="{A92DC09C-25F7-44F1-8552-E814545AD0B9}" type="presParOf" srcId="{25D2FEFD-6C9F-4199-920C-AF29F076C565}" destId="{508DD764-3143-4C02-88ED-5E29DFFF764B}" srcOrd="0" destOrd="0" presId="urn:microsoft.com/office/officeart/2005/8/layout/hierarchy3"/>
    <dgm:cxn modelId="{1389C949-1A6B-42C4-B33C-3043055F2CE9}" type="presParOf" srcId="{508DD764-3143-4C02-88ED-5E29DFFF764B}" destId="{1023AB17-6A61-43D2-9B3E-33A5118F5E91}" srcOrd="0" destOrd="0" presId="urn:microsoft.com/office/officeart/2005/8/layout/hierarchy3"/>
    <dgm:cxn modelId="{2E804736-18F3-4406-A71F-1E707BA4335E}" type="presParOf" srcId="{508DD764-3143-4C02-88ED-5E29DFFF764B}" destId="{77265F89-7077-4652-89E1-F5C09353B1CE}" srcOrd="1" destOrd="0" presId="urn:microsoft.com/office/officeart/2005/8/layout/hierarchy3"/>
    <dgm:cxn modelId="{80477BB6-55CD-4BDB-A36F-0BECD64BA250}" type="presParOf" srcId="{25D2FEFD-6C9F-4199-920C-AF29F076C565}" destId="{91D08EE3-E149-4C98-9924-EC3794BC50C7}" srcOrd="1" destOrd="0" presId="urn:microsoft.com/office/officeart/2005/8/layout/hierarchy3"/>
    <dgm:cxn modelId="{C1257F58-F827-4C09-BD2D-6F585CDE9CD8}" type="presParOf" srcId="{91D08EE3-E149-4C98-9924-EC3794BC50C7}" destId="{D408BA08-4540-47FE-A484-853C11242AB3}" srcOrd="0" destOrd="0" presId="urn:microsoft.com/office/officeart/2005/8/layout/hierarchy3"/>
    <dgm:cxn modelId="{930AF55A-0C57-43A9-94BA-7761E1270A47}" type="presParOf" srcId="{91D08EE3-E149-4C98-9924-EC3794BC50C7}" destId="{09E61FB7-8BD3-44CB-8D38-B52D1968240A}" srcOrd="1" destOrd="0" presId="urn:microsoft.com/office/officeart/2005/8/layout/hierarchy3"/>
    <dgm:cxn modelId="{D8EDF016-E679-45DC-850F-E334EFBED73A}" type="presParOf" srcId="{91D08EE3-E149-4C98-9924-EC3794BC50C7}" destId="{A827E418-334C-481E-9FFE-828198CD30FF}" srcOrd="2" destOrd="0" presId="urn:microsoft.com/office/officeart/2005/8/layout/hierarchy3"/>
    <dgm:cxn modelId="{1CF2BCFF-E568-49A6-A653-2DCA7A14A79F}" type="presParOf" srcId="{91D08EE3-E149-4C98-9924-EC3794BC50C7}" destId="{86012C52-41B8-4EEF-A93A-BF8A19856F8E}" srcOrd="3" destOrd="0" presId="urn:microsoft.com/office/officeart/2005/8/layout/hierarchy3"/>
    <dgm:cxn modelId="{B42D270E-C519-4E30-A76A-C287E95FF055}" type="presParOf" srcId="{91D08EE3-E149-4C98-9924-EC3794BC50C7}" destId="{C875AC88-0A14-45A0-AF28-B31F2FBB1CCD}" srcOrd="4" destOrd="0" presId="urn:microsoft.com/office/officeart/2005/8/layout/hierarchy3"/>
    <dgm:cxn modelId="{42094A09-C69A-4D9E-AED2-0B429195F50F}" type="presParOf" srcId="{91D08EE3-E149-4C98-9924-EC3794BC50C7}" destId="{DDE84443-5D1C-450B-93C8-2E61FF184C9C}" srcOrd="5" destOrd="0" presId="urn:microsoft.com/office/officeart/2005/8/layout/hierarchy3"/>
    <dgm:cxn modelId="{D5A92182-FDEB-42E3-AAB6-2DBF0CBE488C}" type="presParOf" srcId="{B2DAE1BD-E4DE-42F0-B62D-10B30F7F74A9}" destId="{F256B258-8185-4FDC-A649-4C162B480256}" srcOrd="1" destOrd="0" presId="urn:microsoft.com/office/officeart/2005/8/layout/hierarchy3"/>
    <dgm:cxn modelId="{648CD4EB-ECB5-48C0-A060-10AF3C8CC2A4}" type="presParOf" srcId="{F256B258-8185-4FDC-A649-4C162B480256}" destId="{13CC14E0-FFCB-431B-B53F-86550540C9CE}" srcOrd="0" destOrd="0" presId="urn:microsoft.com/office/officeart/2005/8/layout/hierarchy3"/>
    <dgm:cxn modelId="{3651DBA8-5265-4635-83F5-0D97D9D0135C}" type="presParOf" srcId="{13CC14E0-FFCB-431B-B53F-86550540C9CE}" destId="{1C24DE81-E4D5-4414-98BF-D3A0C33F9A8D}" srcOrd="0" destOrd="0" presId="urn:microsoft.com/office/officeart/2005/8/layout/hierarchy3"/>
    <dgm:cxn modelId="{60CA7CB2-79AA-47DE-8227-8B0E50B448DA}" type="presParOf" srcId="{13CC14E0-FFCB-431B-B53F-86550540C9CE}" destId="{B19D4956-EE4F-41B1-8B28-4EDE6ECB015C}" srcOrd="1" destOrd="0" presId="urn:microsoft.com/office/officeart/2005/8/layout/hierarchy3"/>
    <dgm:cxn modelId="{B0CA3458-A153-4E03-9674-0924CDF08577}" type="presParOf" srcId="{F256B258-8185-4FDC-A649-4C162B480256}" destId="{13529284-C1C8-4133-93B5-5360E1FB7B5F}" srcOrd="1" destOrd="0" presId="urn:microsoft.com/office/officeart/2005/8/layout/hierarchy3"/>
    <dgm:cxn modelId="{34C01E43-EAA1-4CA7-B4D0-6A185689AE37}" type="presParOf" srcId="{13529284-C1C8-4133-93B5-5360E1FB7B5F}" destId="{649D5CAC-5CA3-4B6F-9612-417DEC9AF9B1}" srcOrd="0" destOrd="0" presId="urn:microsoft.com/office/officeart/2005/8/layout/hierarchy3"/>
    <dgm:cxn modelId="{FD0EDB2E-A2F3-40BE-AEB9-F8B82F255BFA}" type="presParOf" srcId="{13529284-C1C8-4133-93B5-5360E1FB7B5F}" destId="{CEB725C3-E7D1-4C38-9AB0-E6FB623500B0}" srcOrd="1" destOrd="0" presId="urn:microsoft.com/office/officeart/2005/8/layout/hierarchy3"/>
    <dgm:cxn modelId="{236CF745-30D5-4563-9F13-431D04B20233}" type="presParOf" srcId="{13529284-C1C8-4133-93B5-5360E1FB7B5F}" destId="{38846FDB-66B2-45BA-8F62-34AF536DCA9A}" srcOrd="2" destOrd="0" presId="urn:microsoft.com/office/officeart/2005/8/layout/hierarchy3"/>
    <dgm:cxn modelId="{8909B036-AA6D-4941-AC3C-3C0548B63C9A}" type="presParOf" srcId="{13529284-C1C8-4133-93B5-5360E1FB7B5F}" destId="{8E4A4319-9333-41D1-8FC5-12861CD8CD5E}" srcOrd="3" destOrd="0" presId="urn:microsoft.com/office/officeart/2005/8/layout/hierarchy3"/>
    <dgm:cxn modelId="{6B499589-32E5-44B8-86E6-028133A5BBAA}" type="presParOf" srcId="{13529284-C1C8-4133-93B5-5360E1FB7B5F}" destId="{B43AF460-988A-4CD7-A711-23222B15520A}" srcOrd="4" destOrd="0" presId="urn:microsoft.com/office/officeart/2005/8/layout/hierarchy3"/>
    <dgm:cxn modelId="{3C7D7E7A-7F81-4BAB-9274-7EF789BD6511}" type="presParOf" srcId="{13529284-C1C8-4133-93B5-5360E1FB7B5F}" destId="{C10E2B75-08E5-45EF-950E-7E48E0CDA503}" srcOrd="5" destOrd="0" presId="urn:microsoft.com/office/officeart/2005/8/layout/hierarchy3"/>
    <dgm:cxn modelId="{3D5BF8CC-E87F-46C0-B93C-0F2A4038CDA2}" type="presParOf" srcId="{B2DAE1BD-E4DE-42F0-B62D-10B30F7F74A9}" destId="{4EBB4CE2-0F16-46B0-B121-9862555077E4}" srcOrd="2" destOrd="0" presId="urn:microsoft.com/office/officeart/2005/8/layout/hierarchy3"/>
    <dgm:cxn modelId="{2AC4F28D-0D98-4FFA-BFE2-33F0FF16CF5E}" type="presParOf" srcId="{4EBB4CE2-0F16-46B0-B121-9862555077E4}" destId="{5CD026D4-CFC1-4178-8734-735FD613A46D}" srcOrd="0" destOrd="0" presId="urn:microsoft.com/office/officeart/2005/8/layout/hierarchy3"/>
    <dgm:cxn modelId="{E4891F23-74A7-43DB-A34B-07DE5F1A06F6}" type="presParOf" srcId="{5CD026D4-CFC1-4178-8734-735FD613A46D}" destId="{BC5AA6D8-A8CB-40E1-8956-21E476EA369D}" srcOrd="0" destOrd="0" presId="urn:microsoft.com/office/officeart/2005/8/layout/hierarchy3"/>
    <dgm:cxn modelId="{02F87475-37C0-4256-8C7F-E4579EC7784C}" type="presParOf" srcId="{5CD026D4-CFC1-4178-8734-735FD613A46D}" destId="{72129E61-6A19-4D38-B8FF-1D8D04DA8BB0}" srcOrd="1" destOrd="0" presId="urn:microsoft.com/office/officeart/2005/8/layout/hierarchy3"/>
    <dgm:cxn modelId="{9735D112-2EF1-40CF-A85B-3F07F5859821}" type="presParOf" srcId="{4EBB4CE2-0F16-46B0-B121-9862555077E4}" destId="{4E9422C6-1BDE-4DF6-855D-050C060E22B8}" srcOrd="1" destOrd="0" presId="urn:microsoft.com/office/officeart/2005/8/layout/hierarchy3"/>
    <dgm:cxn modelId="{6A29DCA3-BAC4-4E84-8130-50411ABE2423}" type="presParOf" srcId="{4E9422C6-1BDE-4DF6-855D-050C060E22B8}" destId="{B86A6A7E-AEF7-4AC5-877C-5219DEFDC5A8}" srcOrd="0" destOrd="0" presId="urn:microsoft.com/office/officeart/2005/8/layout/hierarchy3"/>
    <dgm:cxn modelId="{E9AF58B0-9D17-4CC7-B02A-38932FE26D5B}" type="presParOf" srcId="{4E9422C6-1BDE-4DF6-855D-050C060E22B8}" destId="{A3DD6389-D276-46B3-A845-69EE2DED9E31}" srcOrd="1" destOrd="0" presId="urn:microsoft.com/office/officeart/2005/8/layout/hierarchy3"/>
    <dgm:cxn modelId="{517D753C-581B-4823-847D-5BDBDA514564}" type="presParOf" srcId="{4E9422C6-1BDE-4DF6-855D-050C060E22B8}" destId="{29DAEC78-C4C3-43FF-AA5A-7FD565B150CD}" srcOrd="2" destOrd="0" presId="urn:microsoft.com/office/officeart/2005/8/layout/hierarchy3"/>
    <dgm:cxn modelId="{9EA6726A-B3F2-4D4D-BABB-B2CDBEEAF13F}" type="presParOf" srcId="{4E9422C6-1BDE-4DF6-855D-050C060E22B8}" destId="{9A6FA7CF-C95A-447A-B3DC-700F418EFA5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F2C4398-1C1F-46A3-8F01-84B2490BF855}" type="doc">
      <dgm:prSet loTypeId="urn:microsoft.com/office/officeart/2005/8/layout/hierarchy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A941314-7AD8-464B-A6BA-B691D8B803C9}">
      <dgm:prSet phldrT="[Text]" phldr="0"/>
      <dgm:spPr/>
      <dgm:t>
        <a:bodyPr/>
        <a:lstStyle/>
        <a:p>
          <a:r>
            <a:rPr lang="en-US" b="1" dirty="0"/>
            <a:t>Counted as Graduate in 4th year</a:t>
          </a:r>
        </a:p>
      </dgm:t>
    </dgm:pt>
    <dgm:pt modelId="{431F5F04-1527-428D-937D-92AA330BE032}" type="parTrans" cxnId="{AA6282E7-2A0B-41B3-BC89-DEFA85768464}">
      <dgm:prSet/>
      <dgm:spPr/>
      <dgm:t>
        <a:bodyPr/>
        <a:lstStyle/>
        <a:p>
          <a:endParaRPr lang="en-US"/>
        </a:p>
      </dgm:t>
    </dgm:pt>
    <dgm:pt modelId="{FE3A2DD0-3468-4C57-AA55-9DBCB77EBFC4}" type="sibTrans" cxnId="{AA6282E7-2A0B-41B3-BC89-DEFA85768464}">
      <dgm:prSet/>
      <dgm:spPr/>
      <dgm:t>
        <a:bodyPr/>
        <a:lstStyle/>
        <a:p>
          <a:endParaRPr lang="en-US"/>
        </a:p>
      </dgm:t>
    </dgm:pt>
    <dgm:pt modelId="{966962CF-CE40-4D7D-A22C-EBAF46D0A7F0}">
      <dgm:prSet phldrT="[Text]" phldr="0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Counted as a Graduate in 6th year </a:t>
          </a:r>
          <a:br>
            <a:rPr lang="en-US" b="1" dirty="0">
              <a:solidFill>
                <a:schemeClr val="tx1"/>
              </a:solidFill>
            </a:rPr>
          </a:br>
          <a:r>
            <a:rPr lang="en-US" b="1" dirty="0">
              <a:solidFill>
                <a:schemeClr val="tx1"/>
              </a:solidFill>
            </a:rPr>
            <a:t>(end of program)</a:t>
          </a:r>
        </a:p>
      </dgm:t>
    </dgm:pt>
    <dgm:pt modelId="{CCC95564-3B65-48CE-8FF1-FB6A9CE5D0CD}" type="parTrans" cxnId="{F7BECF7C-9BD7-4624-9FBC-3D65FBAACE49}">
      <dgm:prSet/>
      <dgm:spPr/>
      <dgm:t>
        <a:bodyPr/>
        <a:lstStyle/>
        <a:p>
          <a:endParaRPr lang="en-US"/>
        </a:p>
      </dgm:t>
    </dgm:pt>
    <dgm:pt modelId="{2E841064-2425-41AE-8141-AD44D4ACA61F}" type="sibTrans" cxnId="{F7BECF7C-9BD7-4624-9FBC-3D65FBAACE49}">
      <dgm:prSet/>
      <dgm:spPr/>
      <dgm:t>
        <a:bodyPr/>
        <a:lstStyle/>
        <a:p>
          <a:endParaRPr lang="en-US"/>
        </a:p>
      </dgm:t>
    </dgm:pt>
    <dgm:pt modelId="{11CCA3E0-5E2D-4F22-AABE-BE588FF3672A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100" b="1" dirty="0"/>
            <a:t>4th year coding:</a:t>
          </a:r>
        </a:p>
      </dgm:t>
    </dgm:pt>
    <dgm:pt modelId="{259E26BA-26DC-48BF-9B0A-D20A37D9D40F}" type="parTrans" cxnId="{19B469FA-94C5-4B68-BFBA-873C1942BD25}">
      <dgm:prSet/>
      <dgm:spPr>
        <a:ln>
          <a:solidFill>
            <a:srgbClr val="1DB2E9"/>
          </a:solidFill>
        </a:ln>
      </dgm:spPr>
      <dgm:t>
        <a:bodyPr/>
        <a:lstStyle/>
        <a:p>
          <a:endParaRPr lang="en-US"/>
        </a:p>
      </dgm:t>
    </dgm:pt>
    <dgm:pt modelId="{5C41CFFB-CCFB-4CF8-A7C6-7A71F452C26C}" type="sibTrans" cxnId="{19B469FA-94C5-4B68-BFBA-873C1942BD25}">
      <dgm:prSet/>
      <dgm:spPr/>
      <dgm:t>
        <a:bodyPr/>
        <a:lstStyle/>
        <a:p>
          <a:endParaRPr lang="en-US"/>
        </a:p>
      </dgm:t>
    </dgm:pt>
    <dgm:pt modelId="{CCF77933-1166-439E-A69A-21B69BF1B2FD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100" b="1" dirty="0"/>
            <a:t>5th year coding:</a:t>
          </a:r>
        </a:p>
      </dgm:t>
    </dgm:pt>
    <dgm:pt modelId="{3E0EBDB7-C139-4A81-9270-8C5220B5871D}" type="parTrans" cxnId="{7AA147B0-2B8E-49E3-AD6F-77A9451B9360}">
      <dgm:prSet/>
      <dgm:spPr>
        <a:ln>
          <a:solidFill>
            <a:srgbClr val="1DB2E9"/>
          </a:solidFill>
        </a:ln>
      </dgm:spPr>
      <dgm:t>
        <a:bodyPr/>
        <a:lstStyle/>
        <a:p>
          <a:endParaRPr lang="en-US"/>
        </a:p>
      </dgm:t>
    </dgm:pt>
    <dgm:pt modelId="{CF17B1FB-9988-4839-B482-28BC3746007E}" type="sibTrans" cxnId="{7AA147B0-2B8E-49E3-AD6F-77A9451B9360}">
      <dgm:prSet/>
      <dgm:spPr/>
      <dgm:t>
        <a:bodyPr/>
        <a:lstStyle/>
        <a:p>
          <a:endParaRPr lang="en-US"/>
        </a:p>
      </dgm:t>
    </dgm:pt>
    <dgm:pt modelId="{05ACE244-B4E5-40BB-B63E-C31776C2F0EA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100" b="1" dirty="0"/>
            <a:t>5th year coding:</a:t>
          </a:r>
        </a:p>
      </dgm:t>
    </dgm:pt>
    <dgm:pt modelId="{BB00A1AA-77E4-43E5-9D68-557E6AB95EBC}" type="parTrans" cxnId="{6699E925-392D-401A-AD0A-B36991A992EF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212DACD5-F765-41F7-A540-6E3D9B0F064E}" type="sibTrans" cxnId="{6699E925-392D-401A-AD0A-B36991A992EF}">
      <dgm:prSet/>
      <dgm:spPr/>
      <dgm:t>
        <a:bodyPr/>
        <a:lstStyle/>
        <a:p>
          <a:endParaRPr lang="en-US"/>
        </a:p>
      </dgm:t>
    </dgm:pt>
    <dgm:pt modelId="{1016E807-2634-4213-93E0-A133E561550D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Grade—120</a:t>
          </a:r>
        </a:p>
      </dgm:t>
    </dgm:pt>
    <dgm:pt modelId="{569A9CC6-212D-4B24-B1F8-A3DAFF4AEF0D}" type="parTrans" cxnId="{BA0B3C09-7C48-40A8-B881-259310D86B17}">
      <dgm:prSet/>
      <dgm:spPr/>
      <dgm:t>
        <a:bodyPr/>
        <a:lstStyle/>
        <a:p>
          <a:endParaRPr lang="en-US"/>
        </a:p>
      </dgm:t>
    </dgm:pt>
    <dgm:pt modelId="{52AB15F1-BDBE-4DA2-ACAD-6B0D45003079}" type="sibTrans" cxnId="{BA0B3C09-7C48-40A8-B881-259310D86B17}">
      <dgm:prSet/>
      <dgm:spPr/>
      <dgm:t>
        <a:bodyPr/>
        <a:lstStyle/>
        <a:p>
          <a:endParaRPr lang="en-US"/>
        </a:p>
      </dgm:t>
    </dgm:pt>
    <dgm:pt modelId="{43889823-BC4B-487C-98ED-E91457CB54B9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Postsecondary Program Enrollment—15</a:t>
          </a:r>
        </a:p>
      </dgm:t>
    </dgm:pt>
    <dgm:pt modelId="{5DF2A370-CCB0-4229-A995-22E144AA3333}" type="parTrans" cxnId="{83389464-38B6-45FB-BACD-F148318C3B0A}">
      <dgm:prSet/>
      <dgm:spPr/>
      <dgm:t>
        <a:bodyPr/>
        <a:lstStyle/>
        <a:p>
          <a:endParaRPr lang="en-US"/>
        </a:p>
      </dgm:t>
    </dgm:pt>
    <dgm:pt modelId="{256771F1-F8C3-462D-9B0B-06C8D4913BF2}" type="sibTrans" cxnId="{83389464-38B6-45FB-BACD-F148318C3B0A}">
      <dgm:prSet/>
      <dgm:spPr/>
      <dgm:t>
        <a:bodyPr/>
        <a:lstStyle/>
        <a:p>
          <a:endParaRPr lang="en-US"/>
        </a:p>
      </dgm:t>
    </dgm:pt>
    <dgm:pt modelId="{2B023596-3549-4312-BE43-2DBA209FB19C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School Exit Type—90 </a:t>
          </a:r>
        </a:p>
      </dgm:t>
    </dgm:pt>
    <dgm:pt modelId="{77169D13-D980-4F56-B99B-1D66E36ED3BD}" type="parTrans" cxnId="{A08F2322-314C-4F74-91D8-D7D5A41D86C0}">
      <dgm:prSet/>
      <dgm:spPr/>
      <dgm:t>
        <a:bodyPr/>
        <a:lstStyle/>
        <a:p>
          <a:endParaRPr lang="en-US"/>
        </a:p>
      </dgm:t>
    </dgm:pt>
    <dgm:pt modelId="{46870F53-16A1-41EA-A871-A71E1FF04CEC}" type="sibTrans" cxnId="{A08F2322-314C-4F74-91D8-D7D5A41D86C0}">
      <dgm:prSet/>
      <dgm:spPr/>
      <dgm:t>
        <a:bodyPr/>
        <a:lstStyle/>
        <a:p>
          <a:endParaRPr lang="en-US"/>
        </a:p>
      </dgm:t>
    </dgm:pt>
    <dgm:pt modelId="{4F16AD40-C927-4B18-929A-27023F4D1503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Retention Code—2 </a:t>
          </a:r>
        </a:p>
      </dgm:t>
    </dgm:pt>
    <dgm:pt modelId="{C8945038-9502-40C4-8989-2ABC9E544B2C}" type="parTrans" cxnId="{93187F61-4FB4-4257-8EF1-480A5325F5E8}">
      <dgm:prSet/>
      <dgm:spPr/>
      <dgm:t>
        <a:bodyPr/>
        <a:lstStyle/>
        <a:p>
          <a:endParaRPr lang="en-US"/>
        </a:p>
      </dgm:t>
    </dgm:pt>
    <dgm:pt modelId="{E4ED636A-6E3B-41A7-BBB8-FF8D041E172F}" type="sibTrans" cxnId="{93187F61-4FB4-4257-8EF1-480A5325F5E8}">
      <dgm:prSet/>
      <dgm:spPr/>
      <dgm:t>
        <a:bodyPr/>
        <a:lstStyle/>
        <a:p>
          <a:endParaRPr lang="en-US"/>
        </a:p>
      </dgm:t>
    </dgm:pt>
    <dgm:pt modelId="{6D772A63-B447-4115-9358-6CC69BA2EBA3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Grade—120</a:t>
          </a:r>
        </a:p>
      </dgm:t>
    </dgm:pt>
    <dgm:pt modelId="{CA4198C9-51BB-4EA2-A92C-3CADE7E871AE}" type="parTrans" cxnId="{0389F207-1B61-4D28-9913-DF284D43AC35}">
      <dgm:prSet/>
      <dgm:spPr/>
      <dgm:t>
        <a:bodyPr/>
        <a:lstStyle/>
        <a:p>
          <a:endParaRPr lang="en-US"/>
        </a:p>
      </dgm:t>
    </dgm:pt>
    <dgm:pt modelId="{06A1C45C-027A-43ED-BF3F-5CBD3DC7829F}" type="sibTrans" cxnId="{0389F207-1B61-4D28-9913-DF284D43AC35}">
      <dgm:prSet/>
      <dgm:spPr/>
      <dgm:t>
        <a:bodyPr/>
        <a:lstStyle/>
        <a:p>
          <a:endParaRPr lang="en-US"/>
        </a:p>
      </dgm:t>
    </dgm:pt>
    <dgm:pt modelId="{78704EC8-72C5-46F2-87C1-0D2D61C33B3B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Postsecondary Program Enrollment—16</a:t>
          </a:r>
        </a:p>
      </dgm:t>
    </dgm:pt>
    <dgm:pt modelId="{A5F52EA9-6DD1-467D-8508-36D49826D668}" type="parTrans" cxnId="{0381EE55-CCD6-4CAA-BE8F-E7626B25543A}">
      <dgm:prSet/>
      <dgm:spPr/>
      <dgm:t>
        <a:bodyPr/>
        <a:lstStyle/>
        <a:p>
          <a:endParaRPr lang="en-US"/>
        </a:p>
      </dgm:t>
    </dgm:pt>
    <dgm:pt modelId="{302A51FB-5AE5-432A-8E75-DEFF6CEE814C}" type="sibTrans" cxnId="{0381EE55-CCD6-4CAA-BE8F-E7626B25543A}">
      <dgm:prSet/>
      <dgm:spPr/>
      <dgm:t>
        <a:bodyPr/>
        <a:lstStyle/>
        <a:p>
          <a:endParaRPr lang="en-US"/>
        </a:p>
      </dgm:t>
    </dgm:pt>
    <dgm:pt modelId="{F3F8F10F-29E4-4454-A1B0-98AFD09D8C60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School Entry Type—90 </a:t>
          </a:r>
        </a:p>
      </dgm:t>
    </dgm:pt>
    <dgm:pt modelId="{309049E1-84E5-4C51-BB93-3A65D5C80553}" type="parTrans" cxnId="{2094180F-8AE1-4E24-AF45-71F54E0B2CD3}">
      <dgm:prSet/>
      <dgm:spPr/>
      <dgm:t>
        <a:bodyPr/>
        <a:lstStyle/>
        <a:p>
          <a:endParaRPr lang="en-US"/>
        </a:p>
      </dgm:t>
    </dgm:pt>
    <dgm:pt modelId="{82005630-CEB5-4CE1-AA38-50BBFBE98EA5}" type="sibTrans" cxnId="{2094180F-8AE1-4E24-AF45-71F54E0B2CD3}">
      <dgm:prSet/>
      <dgm:spPr/>
      <dgm:t>
        <a:bodyPr/>
        <a:lstStyle/>
        <a:p>
          <a:endParaRPr lang="en-US"/>
        </a:p>
      </dgm:t>
    </dgm:pt>
    <dgm:pt modelId="{1D607D07-0514-4491-9ACE-FD5C177D8D35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School Exit Type—23</a:t>
          </a:r>
        </a:p>
      </dgm:t>
    </dgm:pt>
    <dgm:pt modelId="{CFF6F760-F6BA-474C-87EB-1DC92EDCB07E}" type="parTrans" cxnId="{B7B2FBD9-3872-4594-A4E8-5569A4905B9B}">
      <dgm:prSet/>
      <dgm:spPr/>
      <dgm:t>
        <a:bodyPr/>
        <a:lstStyle/>
        <a:p>
          <a:endParaRPr lang="en-US"/>
        </a:p>
      </dgm:t>
    </dgm:pt>
    <dgm:pt modelId="{BABC35B2-C9FB-4AB7-AB93-D7428BFD5F7B}" type="sibTrans" cxnId="{B7B2FBD9-3872-4594-A4E8-5569A4905B9B}">
      <dgm:prSet/>
      <dgm:spPr/>
      <dgm:t>
        <a:bodyPr/>
        <a:lstStyle/>
        <a:p>
          <a:endParaRPr lang="en-US"/>
        </a:p>
      </dgm:t>
    </dgm:pt>
    <dgm:pt modelId="{87AAC7DA-FEE7-4DF0-B5E5-83B07E667BDA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Grade—120</a:t>
          </a:r>
        </a:p>
      </dgm:t>
    </dgm:pt>
    <dgm:pt modelId="{CCFF184D-BB9B-4A1F-AF72-F0CADAD0CAFF}" type="parTrans" cxnId="{29C4834C-9480-40CE-BECC-6A848CED8CA5}">
      <dgm:prSet/>
      <dgm:spPr/>
      <dgm:t>
        <a:bodyPr/>
        <a:lstStyle/>
        <a:p>
          <a:endParaRPr lang="en-US"/>
        </a:p>
      </dgm:t>
    </dgm:pt>
    <dgm:pt modelId="{1EADD5C1-B157-419D-8396-0B0BE866421A}" type="sibTrans" cxnId="{29C4834C-9480-40CE-BECC-6A848CED8CA5}">
      <dgm:prSet/>
      <dgm:spPr/>
      <dgm:t>
        <a:bodyPr/>
        <a:lstStyle/>
        <a:p>
          <a:endParaRPr lang="en-US"/>
        </a:p>
      </dgm:t>
    </dgm:pt>
    <dgm:pt modelId="{06739AAF-A074-4F9F-854F-8AA7CFEE0481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Postsecondary Program Enrollment—15</a:t>
          </a:r>
        </a:p>
      </dgm:t>
    </dgm:pt>
    <dgm:pt modelId="{14288305-C8B9-4CB3-97D4-25C02F6AA98E}" type="parTrans" cxnId="{B681EF2C-2460-4153-B373-B1598A79431B}">
      <dgm:prSet/>
      <dgm:spPr/>
      <dgm:t>
        <a:bodyPr/>
        <a:lstStyle/>
        <a:p>
          <a:endParaRPr lang="en-US"/>
        </a:p>
      </dgm:t>
    </dgm:pt>
    <dgm:pt modelId="{EAD33738-E7ED-4CA9-A3C1-35FDD72F689C}" type="sibTrans" cxnId="{B681EF2C-2460-4153-B373-B1598A79431B}">
      <dgm:prSet/>
      <dgm:spPr/>
      <dgm:t>
        <a:bodyPr/>
        <a:lstStyle/>
        <a:p>
          <a:endParaRPr lang="en-US"/>
        </a:p>
      </dgm:t>
    </dgm:pt>
    <dgm:pt modelId="{DAEFF650-AA45-4741-8897-EB689F2AB03E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School Exit Type—00 </a:t>
          </a:r>
        </a:p>
      </dgm:t>
    </dgm:pt>
    <dgm:pt modelId="{7EAA0D2C-2372-40C8-80F7-C55F08AE1CF1}" type="parTrans" cxnId="{2D6E0299-486B-4E4F-BEE8-FA8F88CA7024}">
      <dgm:prSet/>
      <dgm:spPr/>
      <dgm:t>
        <a:bodyPr/>
        <a:lstStyle/>
        <a:p>
          <a:endParaRPr lang="en-US"/>
        </a:p>
      </dgm:t>
    </dgm:pt>
    <dgm:pt modelId="{986F518C-7878-4511-8787-C6A3B56F045E}" type="sibTrans" cxnId="{2D6E0299-486B-4E4F-BEE8-FA8F88CA7024}">
      <dgm:prSet/>
      <dgm:spPr/>
      <dgm:t>
        <a:bodyPr/>
        <a:lstStyle/>
        <a:p>
          <a:endParaRPr lang="en-US"/>
        </a:p>
      </dgm:t>
    </dgm:pt>
    <dgm:pt modelId="{FFD048AB-D520-4C96-B9B6-9C1865E8A1A4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Retention Code—2</a:t>
          </a:r>
        </a:p>
      </dgm:t>
    </dgm:pt>
    <dgm:pt modelId="{FDDA1416-8A99-4BF7-A818-487F24B18939}" type="parTrans" cxnId="{F72BD154-24B6-4DD0-9648-D4197F28A9FC}">
      <dgm:prSet/>
      <dgm:spPr/>
      <dgm:t>
        <a:bodyPr/>
        <a:lstStyle/>
        <a:p>
          <a:endParaRPr lang="en-US"/>
        </a:p>
      </dgm:t>
    </dgm:pt>
    <dgm:pt modelId="{A8E6E87A-E9EA-486E-90F3-98F07D01B370}" type="sibTrans" cxnId="{F72BD154-24B6-4DD0-9648-D4197F28A9FC}">
      <dgm:prSet/>
      <dgm:spPr/>
      <dgm:t>
        <a:bodyPr/>
        <a:lstStyle/>
        <a:p>
          <a:endParaRPr lang="en-US"/>
        </a:p>
      </dgm:t>
    </dgm:pt>
    <dgm:pt modelId="{77C5792C-4964-489B-831B-9D8D7EF6A9EF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Grade—120 </a:t>
          </a:r>
        </a:p>
      </dgm:t>
    </dgm:pt>
    <dgm:pt modelId="{48B6A786-6E7F-45AA-8C1E-A5118AD4BDD1}" type="parTrans" cxnId="{A8A127F5-E2EF-40D4-BC21-04AB66EF3392}">
      <dgm:prSet/>
      <dgm:spPr/>
      <dgm:t>
        <a:bodyPr/>
        <a:lstStyle/>
        <a:p>
          <a:endParaRPr lang="en-US"/>
        </a:p>
      </dgm:t>
    </dgm:pt>
    <dgm:pt modelId="{DCCF151E-DC49-4B6F-B7A9-492F784B7803}" type="sibTrans" cxnId="{A8A127F5-E2EF-40D4-BC21-04AB66EF3392}">
      <dgm:prSet/>
      <dgm:spPr/>
      <dgm:t>
        <a:bodyPr/>
        <a:lstStyle/>
        <a:p>
          <a:endParaRPr lang="en-US"/>
        </a:p>
      </dgm:t>
    </dgm:pt>
    <dgm:pt modelId="{FCD43F75-6064-4B4C-81BA-505A11748312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Postsecondary Program Enrollment—16</a:t>
          </a:r>
        </a:p>
      </dgm:t>
    </dgm:pt>
    <dgm:pt modelId="{869C9AA5-9C55-467E-91DE-5012042135FE}" type="parTrans" cxnId="{CBFD9959-16BE-4F07-9A17-91C4759AC681}">
      <dgm:prSet/>
      <dgm:spPr/>
      <dgm:t>
        <a:bodyPr/>
        <a:lstStyle/>
        <a:p>
          <a:endParaRPr lang="en-US"/>
        </a:p>
      </dgm:t>
    </dgm:pt>
    <dgm:pt modelId="{A6015E42-EF50-4647-BFE1-1DD8CF68349D}" type="sibTrans" cxnId="{CBFD9959-16BE-4F07-9A17-91C4759AC681}">
      <dgm:prSet/>
      <dgm:spPr/>
      <dgm:t>
        <a:bodyPr/>
        <a:lstStyle/>
        <a:p>
          <a:endParaRPr lang="en-US"/>
        </a:p>
      </dgm:t>
    </dgm:pt>
    <dgm:pt modelId="{F9E2859B-33FE-407D-B240-E8AD9759687C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School Entry Type—02</a:t>
          </a:r>
        </a:p>
      </dgm:t>
    </dgm:pt>
    <dgm:pt modelId="{AB56690C-88AC-44C9-90B3-3EEC97D6B1C3}" type="parTrans" cxnId="{E47C558E-09EF-45F2-9B49-EF43E1722B08}">
      <dgm:prSet/>
      <dgm:spPr/>
      <dgm:t>
        <a:bodyPr/>
        <a:lstStyle/>
        <a:p>
          <a:endParaRPr lang="en-US"/>
        </a:p>
      </dgm:t>
    </dgm:pt>
    <dgm:pt modelId="{24F7238A-640D-4F5B-8698-F8BF04681954}" type="sibTrans" cxnId="{E47C558E-09EF-45F2-9B49-EF43E1722B08}">
      <dgm:prSet/>
      <dgm:spPr/>
      <dgm:t>
        <a:bodyPr/>
        <a:lstStyle/>
        <a:p>
          <a:endParaRPr lang="en-US"/>
        </a:p>
      </dgm:t>
    </dgm:pt>
    <dgm:pt modelId="{09204454-1E9E-4069-8C73-5D74278C9280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School Exit Type—00</a:t>
          </a:r>
        </a:p>
      </dgm:t>
    </dgm:pt>
    <dgm:pt modelId="{0107E29E-A7DF-4D7F-A7B3-92DF0A3C9146}" type="parTrans" cxnId="{21F32C82-FFBE-46B5-B62B-AC44EA00165E}">
      <dgm:prSet/>
      <dgm:spPr/>
      <dgm:t>
        <a:bodyPr/>
        <a:lstStyle/>
        <a:p>
          <a:endParaRPr lang="en-US"/>
        </a:p>
      </dgm:t>
    </dgm:pt>
    <dgm:pt modelId="{40FD132A-AC19-495F-96A1-6897A3B14664}" type="sibTrans" cxnId="{21F32C82-FFBE-46B5-B62B-AC44EA00165E}">
      <dgm:prSet/>
      <dgm:spPr/>
      <dgm:t>
        <a:bodyPr/>
        <a:lstStyle/>
        <a:p>
          <a:endParaRPr lang="en-US"/>
        </a:p>
      </dgm:t>
    </dgm:pt>
    <dgm:pt modelId="{A434FC5C-0C1A-4804-B120-BFF75038BA3B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100" b="1" dirty="0"/>
            <a:t>4th year coding:</a:t>
          </a:r>
        </a:p>
      </dgm:t>
    </dgm:pt>
    <dgm:pt modelId="{AA35D4B4-4957-4C69-83C9-1CE26A3BB234}" type="parTrans" cxnId="{943221E9-93CB-48DE-BD79-8B354AF002A5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A95936F-0381-49F5-AD09-7443E3ED0D2A}" type="sibTrans" cxnId="{943221E9-93CB-48DE-BD79-8B354AF002A5}">
      <dgm:prSet/>
      <dgm:spPr/>
      <dgm:t>
        <a:bodyPr/>
        <a:lstStyle/>
        <a:p>
          <a:endParaRPr lang="en-US"/>
        </a:p>
      </dgm:t>
    </dgm:pt>
    <dgm:pt modelId="{10BC3611-54C2-4BB9-812E-C77861E2E5AA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100" b="1" dirty="0"/>
            <a:t>6th year coding</a:t>
          </a:r>
        </a:p>
      </dgm:t>
    </dgm:pt>
    <dgm:pt modelId="{AFDB0413-E2E3-4AB8-9E15-82A011DCDAA9}" type="parTrans" cxnId="{41274397-E53C-428C-AE70-0E05F341436D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444DBD93-A4B1-43A1-BE3C-DA5A3469783C}" type="sibTrans" cxnId="{41274397-E53C-428C-AE70-0E05F341436D}">
      <dgm:prSet/>
      <dgm:spPr/>
      <dgm:t>
        <a:bodyPr/>
        <a:lstStyle/>
        <a:p>
          <a:endParaRPr lang="en-US"/>
        </a:p>
      </dgm:t>
    </dgm:pt>
    <dgm:pt modelId="{7120D789-880C-41A1-B27E-945DD508A7CE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Grade—120</a:t>
          </a:r>
        </a:p>
      </dgm:t>
    </dgm:pt>
    <dgm:pt modelId="{EACF3EA3-4CEF-4D27-AC2D-B9901BE5C3D3}" type="parTrans" cxnId="{4542AE03-2CB5-4409-803B-4B5D32874524}">
      <dgm:prSet/>
      <dgm:spPr/>
      <dgm:t>
        <a:bodyPr/>
        <a:lstStyle/>
        <a:p>
          <a:endParaRPr lang="en-US"/>
        </a:p>
      </dgm:t>
    </dgm:pt>
    <dgm:pt modelId="{0CD23B28-B97A-47F8-9CBF-9F185B40B9FF}" type="sibTrans" cxnId="{4542AE03-2CB5-4409-803B-4B5D32874524}">
      <dgm:prSet/>
      <dgm:spPr/>
      <dgm:t>
        <a:bodyPr/>
        <a:lstStyle/>
        <a:p>
          <a:endParaRPr lang="en-US"/>
        </a:p>
      </dgm:t>
    </dgm:pt>
    <dgm:pt modelId="{395BC1C6-389D-4839-BADF-CED570E0748F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Retention Code—2</a:t>
          </a:r>
        </a:p>
      </dgm:t>
    </dgm:pt>
    <dgm:pt modelId="{F849EA18-0D07-49C7-80A0-39A659747A81}" type="parTrans" cxnId="{3A3EA7AB-4157-4DF3-A786-85526B412561}">
      <dgm:prSet/>
      <dgm:spPr/>
      <dgm:t>
        <a:bodyPr/>
        <a:lstStyle/>
        <a:p>
          <a:endParaRPr lang="en-US"/>
        </a:p>
      </dgm:t>
    </dgm:pt>
    <dgm:pt modelId="{36859C2B-B2E2-4BE0-81BE-07FFA4952022}" type="sibTrans" cxnId="{3A3EA7AB-4157-4DF3-A786-85526B412561}">
      <dgm:prSet/>
      <dgm:spPr/>
      <dgm:t>
        <a:bodyPr/>
        <a:lstStyle/>
        <a:p>
          <a:endParaRPr lang="en-US"/>
        </a:p>
      </dgm:t>
    </dgm:pt>
    <dgm:pt modelId="{90FA837B-0BA4-42D7-B044-C2EBC364ACD3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Postsecondary Program Enrollment—16</a:t>
          </a:r>
        </a:p>
      </dgm:t>
    </dgm:pt>
    <dgm:pt modelId="{0175DEC6-2C41-45B0-9F0D-B908C0162B2A}" type="parTrans" cxnId="{6C1D154A-896D-4747-9D1E-B1FF1128C32A}">
      <dgm:prSet/>
      <dgm:spPr/>
      <dgm:t>
        <a:bodyPr/>
        <a:lstStyle/>
        <a:p>
          <a:endParaRPr lang="en-US"/>
        </a:p>
      </dgm:t>
    </dgm:pt>
    <dgm:pt modelId="{CBCC2458-22A1-432B-AB4A-5F06E494C1C4}" type="sibTrans" cxnId="{6C1D154A-896D-4747-9D1E-B1FF1128C32A}">
      <dgm:prSet/>
      <dgm:spPr/>
      <dgm:t>
        <a:bodyPr/>
        <a:lstStyle/>
        <a:p>
          <a:endParaRPr lang="en-US"/>
        </a:p>
      </dgm:t>
    </dgm:pt>
    <dgm:pt modelId="{91657BDA-9FD7-45D7-9D2E-C515C40BF343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School Entry Type—90</a:t>
          </a:r>
        </a:p>
      </dgm:t>
    </dgm:pt>
    <dgm:pt modelId="{D37C4017-D518-40E7-A28F-83222954E639}" type="parTrans" cxnId="{0F2F65C7-8C4F-4FED-ABF8-F66A974B1562}">
      <dgm:prSet/>
      <dgm:spPr/>
      <dgm:t>
        <a:bodyPr/>
        <a:lstStyle/>
        <a:p>
          <a:endParaRPr lang="en-US"/>
        </a:p>
      </dgm:t>
    </dgm:pt>
    <dgm:pt modelId="{55644C83-2185-49D5-9BB9-4CD72DD25108}" type="sibTrans" cxnId="{0F2F65C7-8C4F-4FED-ABF8-F66A974B1562}">
      <dgm:prSet/>
      <dgm:spPr/>
      <dgm:t>
        <a:bodyPr/>
        <a:lstStyle/>
        <a:p>
          <a:endParaRPr lang="en-US"/>
        </a:p>
      </dgm:t>
    </dgm:pt>
    <dgm:pt modelId="{6839C413-3EB8-451C-8C34-FFDC396B3D58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School Exit Type—23 or 24</a:t>
          </a:r>
        </a:p>
      </dgm:t>
    </dgm:pt>
    <dgm:pt modelId="{4E133D4D-6F81-40BE-B4FC-1F8446F6961F}" type="parTrans" cxnId="{DBB0FBB0-400A-489C-8590-FCFB57775220}">
      <dgm:prSet/>
      <dgm:spPr/>
      <dgm:t>
        <a:bodyPr/>
        <a:lstStyle/>
        <a:p>
          <a:endParaRPr lang="en-US"/>
        </a:p>
      </dgm:t>
    </dgm:pt>
    <dgm:pt modelId="{9160DFA7-DC78-4158-8473-0DEE0CFA9124}" type="sibTrans" cxnId="{DBB0FBB0-400A-489C-8590-FCFB57775220}">
      <dgm:prSet/>
      <dgm:spPr/>
      <dgm:t>
        <a:bodyPr/>
        <a:lstStyle/>
        <a:p>
          <a:endParaRPr lang="en-US"/>
        </a:p>
      </dgm:t>
    </dgm:pt>
    <dgm:pt modelId="{7C07B372-9335-4826-B716-2187E59B7393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i="1" dirty="0"/>
            <a:t>AYG—4th year of HS</a:t>
          </a:r>
        </a:p>
      </dgm:t>
    </dgm:pt>
    <dgm:pt modelId="{122BCB43-EC93-4551-AB06-B524A803323C}" type="parTrans" cxnId="{6B7BA89D-9EB9-4C81-986E-67AC6F60A457}">
      <dgm:prSet/>
      <dgm:spPr/>
      <dgm:t>
        <a:bodyPr/>
        <a:lstStyle/>
        <a:p>
          <a:endParaRPr lang="en-US"/>
        </a:p>
      </dgm:t>
    </dgm:pt>
    <dgm:pt modelId="{BF8ACEC8-BBF8-4ABE-BCC2-D3935C84D81A}" type="sibTrans" cxnId="{6B7BA89D-9EB9-4C81-986E-67AC6F60A457}">
      <dgm:prSet/>
      <dgm:spPr/>
      <dgm:t>
        <a:bodyPr/>
        <a:lstStyle/>
        <a:p>
          <a:endParaRPr lang="en-US"/>
        </a:p>
      </dgm:t>
    </dgm:pt>
    <dgm:pt modelId="{A0B37390-5ADB-4009-A03E-D0705EEAE2FF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i="1" dirty="0"/>
            <a:t>AYG—5th year of HS</a:t>
          </a:r>
        </a:p>
      </dgm:t>
    </dgm:pt>
    <dgm:pt modelId="{75CB3224-89E9-4253-B8FA-4DECA1920E0C}" type="parTrans" cxnId="{D4B9B35A-8A47-4BA3-BDFA-2540976A3838}">
      <dgm:prSet/>
      <dgm:spPr/>
      <dgm:t>
        <a:bodyPr/>
        <a:lstStyle/>
        <a:p>
          <a:endParaRPr lang="en-US"/>
        </a:p>
      </dgm:t>
    </dgm:pt>
    <dgm:pt modelId="{5EC869DC-82D9-4D77-9568-BE22BF9E43AE}" type="sibTrans" cxnId="{D4B9B35A-8A47-4BA3-BDFA-2540976A3838}">
      <dgm:prSet/>
      <dgm:spPr/>
      <dgm:t>
        <a:bodyPr/>
        <a:lstStyle/>
        <a:p>
          <a:endParaRPr lang="en-US"/>
        </a:p>
      </dgm:t>
    </dgm:pt>
    <dgm:pt modelId="{94055330-E328-4EB2-8D25-8AA30B50EA2D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b="1" i="1" dirty="0"/>
            <a:t>AYG—6th year of HS</a:t>
          </a:r>
        </a:p>
      </dgm:t>
    </dgm:pt>
    <dgm:pt modelId="{310DE40B-2575-4C2A-ADDB-94FCD8FF276A}" type="parTrans" cxnId="{1201A08F-A613-4C62-91F4-83675D655C6A}">
      <dgm:prSet/>
      <dgm:spPr/>
      <dgm:t>
        <a:bodyPr/>
        <a:lstStyle/>
        <a:p>
          <a:endParaRPr lang="en-US"/>
        </a:p>
      </dgm:t>
    </dgm:pt>
    <dgm:pt modelId="{E9518788-80E5-432C-981E-B2C64E61AAC0}" type="sibTrans" cxnId="{1201A08F-A613-4C62-91F4-83675D655C6A}">
      <dgm:prSet/>
      <dgm:spPr/>
      <dgm:t>
        <a:bodyPr/>
        <a:lstStyle/>
        <a:p>
          <a:endParaRPr lang="en-US"/>
        </a:p>
      </dgm:t>
    </dgm:pt>
    <dgm:pt modelId="{264625C1-76F2-4515-9DAE-0AA4B19691DF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100" b="1" dirty="0"/>
            <a:t>6th year coding:</a:t>
          </a:r>
        </a:p>
      </dgm:t>
    </dgm:pt>
    <dgm:pt modelId="{32934928-2DC0-4707-8CB3-56CEE8EF232A}" type="parTrans" cxnId="{262B1B0A-214E-45B0-98BD-DD6CA08E621B}">
      <dgm:prSet/>
      <dgm:spPr>
        <a:ln>
          <a:solidFill>
            <a:srgbClr val="1DB2E9"/>
          </a:solidFill>
        </a:ln>
      </dgm:spPr>
      <dgm:t>
        <a:bodyPr/>
        <a:lstStyle/>
        <a:p>
          <a:endParaRPr lang="en-US"/>
        </a:p>
      </dgm:t>
    </dgm:pt>
    <dgm:pt modelId="{487C3BFF-1482-47AF-B4A9-C6636A176D2E}" type="sibTrans" cxnId="{262B1B0A-214E-45B0-98BD-DD6CA08E621B}">
      <dgm:prSet/>
      <dgm:spPr/>
      <dgm:t>
        <a:bodyPr/>
        <a:lstStyle/>
        <a:p>
          <a:endParaRPr lang="en-US"/>
        </a:p>
      </dgm:t>
    </dgm:pt>
    <dgm:pt modelId="{4975724E-AF5F-4E99-98EB-E1220CCF3E12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Grade—120</a:t>
          </a:r>
        </a:p>
      </dgm:t>
    </dgm:pt>
    <dgm:pt modelId="{0358EA42-4C66-4AE9-B87C-BCBE809DD170}" type="parTrans" cxnId="{9FE93F97-1358-4AA3-95C6-5F2A30990B0A}">
      <dgm:prSet/>
      <dgm:spPr/>
      <dgm:t>
        <a:bodyPr/>
        <a:lstStyle/>
        <a:p>
          <a:endParaRPr lang="en-US"/>
        </a:p>
      </dgm:t>
    </dgm:pt>
    <dgm:pt modelId="{10A019D3-AA99-466E-9D7D-D9FDBB47DB1D}" type="sibTrans" cxnId="{9FE93F97-1358-4AA3-95C6-5F2A30990B0A}">
      <dgm:prSet/>
      <dgm:spPr/>
      <dgm:t>
        <a:bodyPr/>
        <a:lstStyle/>
        <a:p>
          <a:endParaRPr lang="en-US"/>
        </a:p>
      </dgm:t>
    </dgm:pt>
    <dgm:pt modelId="{EAED85C5-A29E-4E7A-8E09-F5CAE58D32E7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Postsecondary Program Enrollment—16</a:t>
          </a:r>
        </a:p>
      </dgm:t>
    </dgm:pt>
    <dgm:pt modelId="{FA570BAF-625A-441B-BE30-D09B518A75C5}" type="parTrans" cxnId="{74103169-2653-4FDE-9D79-D3A59BB39D35}">
      <dgm:prSet/>
      <dgm:spPr/>
      <dgm:t>
        <a:bodyPr/>
        <a:lstStyle/>
        <a:p>
          <a:endParaRPr lang="en-US"/>
        </a:p>
      </dgm:t>
    </dgm:pt>
    <dgm:pt modelId="{81D268BA-8FF7-4628-ABC1-46F57501EAF7}" type="sibTrans" cxnId="{74103169-2653-4FDE-9D79-D3A59BB39D35}">
      <dgm:prSet/>
      <dgm:spPr/>
      <dgm:t>
        <a:bodyPr/>
        <a:lstStyle/>
        <a:p>
          <a:endParaRPr lang="en-US"/>
        </a:p>
      </dgm:t>
    </dgm:pt>
    <dgm:pt modelId="{767C2D21-65A5-4BBC-8C68-B8E226615F78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School Entry Type—02</a:t>
          </a:r>
        </a:p>
      </dgm:t>
    </dgm:pt>
    <dgm:pt modelId="{C30563E0-E239-4BE0-91C4-4B7F75760B6D}" type="parTrans" cxnId="{C8407D98-A9EF-4E88-BB72-8D9A18A87E45}">
      <dgm:prSet/>
      <dgm:spPr/>
      <dgm:t>
        <a:bodyPr/>
        <a:lstStyle/>
        <a:p>
          <a:endParaRPr lang="en-US"/>
        </a:p>
      </dgm:t>
    </dgm:pt>
    <dgm:pt modelId="{51E0C652-49D2-47F9-B900-60BAFC894EC8}" type="sibTrans" cxnId="{C8407D98-A9EF-4E88-BB72-8D9A18A87E45}">
      <dgm:prSet/>
      <dgm:spPr/>
      <dgm:t>
        <a:bodyPr/>
        <a:lstStyle/>
        <a:p>
          <a:endParaRPr lang="en-US"/>
        </a:p>
      </dgm:t>
    </dgm:pt>
    <dgm:pt modelId="{60677B3D-0BA1-47BD-B7D1-142F60DF9323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School Exit Type—96</a:t>
          </a:r>
        </a:p>
      </dgm:t>
    </dgm:pt>
    <dgm:pt modelId="{07E6E714-1F15-4300-A636-9074ED75B268}" type="parTrans" cxnId="{FE0A4B7F-8484-4CF6-AA1B-A2EA30BE6EC5}">
      <dgm:prSet/>
      <dgm:spPr/>
      <dgm:t>
        <a:bodyPr/>
        <a:lstStyle/>
        <a:p>
          <a:endParaRPr lang="en-US"/>
        </a:p>
      </dgm:t>
    </dgm:pt>
    <dgm:pt modelId="{D87F2F1D-40E5-4C37-B0EA-48C711EC2A9D}" type="sibTrans" cxnId="{FE0A4B7F-8484-4CF6-AA1B-A2EA30BE6EC5}">
      <dgm:prSet/>
      <dgm:spPr/>
      <dgm:t>
        <a:bodyPr/>
        <a:lstStyle/>
        <a:p>
          <a:endParaRPr lang="en-US"/>
        </a:p>
      </dgm:t>
    </dgm:pt>
    <dgm:pt modelId="{51092D5E-EA65-4765-9197-6D6C06C04FF3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b="1" i="1" dirty="0"/>
            <a:t>AYG—6th year of HS</a:t>
          </a:r>
        </a:p>
      </dgm:t>
    </dgm:pt>
    <dgm:pt modelId="{FE94C8D6-171F-4350-9210-09683759CB4A}" type="parTrans" cxnId="{2DFA921D-C939-45E4-9505-4EA4E0B2CD29}">
      <dgm:prSet/>
      <dgm:spPr/>
      <dgm:t>
        <a:bodyPr/>
        <a:lstStyle/>
        <a:p>
          <a:endParaRPr lang="en-US"/>
        </a:p>
      </dgm:t>
    </dgm:pt>
    <dgm:pt modelId="{B9D52F03-5B0A-4C9B-B4D7-1950F2452103}" type="sibTrans" cxnId="{2DFA921D-C939-45E4-9505-4EA4E0B2CD29}">
      <dgm:prSet/>
      <dgm:spPr/>
      <dgm:t>
        <a:bodyPr/>
        <a:lstStyle/>
        <a:p>
          <a:endParaRPr lang="en-US"/>
        </a:p>
      </dgm:t>
    </dgm:pt>
    <dgm:pt modelId="{E434DE83-E550-4A79-93FD-6F1DAB86D71A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Retention Code—2 </a:t>
          </a:r>
        </a:p>
      </dgm:t>
    </dgm:pt>
    <dgm:pt modelId="{F5B25ABC-0D1B-4846-8690-661B4354F1D8}" type="parTrans" cxnId="{18587B41-BED0-4DCC-AD0A-E12D7EA61699}">
      <dgm:prSet/>
      <dgm:spPr/>
      <dgm:t>
        <a:bodyPr/>
        <a:lstStyle/>
        <a:p>
          <a:endParaRPr lang="en-US"/>
        </a:p>
      </dgm:t>
    </dgm:pt>
    <dgm:pt modelId="{CFDDBDF6-45ED-48A6-ACD1-B8D93379CA4A}" type="sibTrans" cxnId="{18587B41-BED0-4DCC-AD0A-E12D7EA61699}">
      <dgm:prSet/>
      <dgm:spPr/>
      <dgm:t>
        <a:bodyPr/>
        <a:lstStyle/>
        <a:p>
          <a:endParaRPr lang="en-US"/>
        </a:p>
      </dgm:t>
    </dgm:pt>
    <dgm:pt modelId="{AFBF6340-EABA-4CA2-A87A-A0D0D24BF3C8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b="1" i="1" dirty="0"/>
            <a:t>AYG—5th year of HS</a:t>
          </a:r>
        </a:p>
      </dgm:t>
    </dgm:pt>
    <dgm:pt modelId="{CADC8200-368D-4827-B074-57C6C4243D83}" type="parTrans" cxnId="{3D0F3D91-B424-4F3C-87DD-472F311A603C}">
      <dgm:prSet/>
      <dgm:spPr/>
      <dgm:t>
        <a:bodyPr/>
        <a:lstStyle/>
        <a:p>
          <a:endParaRPr lang="en-US"/>
        </a:p>
      </dgm:t>
    </dgm:pt>
    <dgm:pt modelId="{86EDD4FF-1EA4-48C1-93B0-B89B1727EA9F}" type="sibTrans" cxnId="{3D0F3D91-B424-4F3C-87DD-472F311A603C}">
      <dgm:prSet/>
      <dgm:spPr/>
      <dgm:t>
        <a:bodyPr/>
        <a:lstStyle/>
        <a:p>
          <a:endParaRPr lang="en-US"/>
        </a:p>
      </dgm:t>
    </dgm:pt>
    <dgm:pt modelId="{E5D9AFAA-E66A-4F9C-A394-D985318E2954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b="1" i="1" dirty="0"/>
            <a:t>AYG—4th year of HS </a:t>
          </a:r>
        </a:p>
      </dgm:t>
    </dgm:pt>
    <dgm:pt modelId="{8ABD2ECA-94F6-4B99-BDEE-1892854187A7}" type="parTrans" cxnId="{B64BD7B9-9566-4B1A-998F-B9DBA9B5050A}">
      <dgm:prSet/>
      <dgm:spPr/>
      <dgm:t>
        <a:bodyPr/>
        <a:lstStyle/>
        <a:p>
          <a:endParaRPr lang="en-US"/>
        </a:p>
      </dgm:t>
    </dgm:pt>
    <dgm:pt modelId="{6932AF13-C325-4456-8015-8FE160D3A774}" type="sibTrans" cxnId="{B64BD7B9-9566-4B1A-998F-B9DBA9B5050A}">
      <dgm:prSet/>
      <dgm:spPr/>
      <dgm:t>
        <a:bodyPr/>
        <a:lstStyle/>
        <a:p>
          <a:endParaRPr lang="en-US"/>
        </a:p>
      </dgm:t>
    </dgm:pt>
    <dgm:pt modelId="{761844F9-1E03-4510-BAF2-265E8158D766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School Code—must be approved PTECH school</a:t>
          </a:r>
        </a:p>
      </dgm:t>
    </dgm:pt>
    <dgm:pt modelId="{8030F59C-321B-484B-B4DB-A993A5997C5D}" type="parTrans" cxnId="{59CC2170-3BEB-4983-AF90-85A9BCCC3765}">
      <dgm:prSet/>
      <dgm:spPr/>
      <dgm:t>
        <a:bodyPr/>
        <a:lstStyle/>
        <a:p>
          <a:endParaRPr lang="en-US"/>
        </a:p>
      </dgm:t>
    </dgm:pt>
    <dgm:pt modelId="{0A71BC80-8D3B-41BC-B6B1-CDA2E1CD8DCE}" type="sibTrans" cxnId="{59CC2170-3BEB-4983-AF90-85A9BCCC3765}">
      <dgm:prSet/>
      <dgm:spPr/>
      <dgm:t>
        <a:bodyPr/>
        <a:lstStyle/>
        <a:p>
          <a:endParaRPr lang="en-US"/>
        </a:p>
      </dgm:t>
    </dgm:pt>
    <dgm:pt modelId="{D97E10E8-8284-4283-92FF-40809ED1B5B2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School Code—must be approved PTECH school</a:t>
          </a:r>
        </a:p>
      </dgm:t>
    </dgm:pt>
    <dgm:pt modelId="{90E36E2D-31EE-4CA1-B1A1-7DF99D585000}" type="parTrans" cxnId="{88172A09-4127-4DA5-BCBB-41EA5149E214}">
      <dgm:prSet/>
      <dgm:spPr/>
      <dgm:t>
        <a:bodyPr/>
        <a:lstStyle/>
        <a:p>
          <a:endParaRPr lang="en-US"/>
        </a:p>
      </dgm:t>
    </dgm:pt>
    <dgm:pt modelId="{7AF95EE9-104D-4D01-92A1-92EEB43CA9F8}" type="sibTrans" cxnId="{88172A09-4127-4DA5-BCBB-41EA5149E214}">
      <dgm:prSet/>
      <dgm:spPr/>
      <dgm:t>
        <a:bodyPr/>
        <a:lstStyle/>
        <a:p>
          <a:endParaRPr lang="en-US"/>
        </a:p>
      </dgm:t>
    </dgm:pt>
    <dgm:pt modelId="{E4F241BC-C84B-4F9F-9E74-F934D429C899}">
      <dgm:prSet phldrT="[Text]"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000" dirty="0"/>
            <a:t>School Code—must be approved PTECH school </a:t>
          </a:r>
        </a:p>
      </dgm:t>
    </dgm:pt>
    <dgm:pt modelId="{0A2FC303-7D45-4DDB-8B59-292F05E49D99}" type="parTrans" cxnId="{0CBBDE22-14F5-4EA7-9D7F-4F7D38C78ED0}">
      <dgm:prSet/>
      <dgm:spPr/>
      <dgm:t>
        <a:bodyPr/>
        <a:lstStyle/>
        <a:p>
          <a:endParaRPr lang="en-US"/>
        </a:p>
      </dgm:t>
    </dgm:pt>
    <dgm:pt modelId="{C0F435C9-9563-44A5-9E73-57BADEAADDCF}" type="sibTrans" cxnId="{0CBBDE22-14F5-4EA7-9D7F-4F7D38C78ED0}">
      <dgm:prSet/>
      <dgm:spPr/>
      <dgm:t>
        <a:bodyPr/>
        <a:lstStyle/>
        <a:p>
          <a:endParaRPr lang="en-US"/>
        </a:p>
      </dgm:t>
    </dgm:pt>
    <dgm:pt modelId="{28DCA593-D59B-44D6-8DEC-FDE186B018F0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School Code—must be approved PTECH school</a:t>
          </a:r>
        </a:p>
      </dgm:t>
    </dgm:pt>
    <dgm:pt modelId="{57ACE107-C7CA-4D57-95BC-98E36F12A2D5}" type="parTrans" cxnId="{58D83F6B-1C62-4040-9919-38EA9CB32E66}">
      <dgm:prSet/>
      <dgm:spPr/>
      <dgm:t>
        <a:bodyPr/>
        <a:lstStyle/>
        <a:p>
          <a:endParaRPr lang="en-US"/>
        </a:p>
      </dgm:t>
    </dgm:pt>
    <dgm:pt modelId="{A3EC5267-15EC-4E78-AC4D-4E32D22A3C19}" type="sibTrans" cxnId="{58D83F6B-1C62-4040-9919-38EA9CB32E66}">
      <dgm:prSet/>
      <dgm:spPr/>
      <dgm:t>
        <a:bodyPr/>
        <a:lstStyle/>
        <a:p>
          <a:endParaRPr lang="en-US"/>
        </a:p>
      </dgm:t>
    </dgm:pt>
    <dgm:pt modelId="{A458BB9A-52D9-45CB-9448-3427FF814081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School Code—must be approved PTECH school</a:t>
          </a:r>
        </a:p>
      </dgm:t>
    </dgm:pt>
    <dgm:pt modelId="{8F76EEF6-BE49-4A61-9518-0E57B66F7704}" type="parTrans" cxnId="{A37844CB-4863-47C9-B2ED-6F4F346DD62D}">
      <dgm:prSet/>
      <dgm:spPr/>
      <dgm:t>
        <a:bodyPr/>
        <a:lstStyle/>
        <a:p>
          <a:endParaRPr lang="en-US"/>
        </a:p>
      </dgm:t>
    </dgm:pt>
    <dgm:pt modelId="{D796E8F1-C231-4021-9AC3-BDAAE70CF990}" type="sibTrans" cxnId="{A37844CB-4863-47C9-B2ED-6F4F346DD62D}">
      <dgm:prSet/>
      <dgm:spPr/>
      <dgm:t>
        <a:bodyPr/>
        <a:lstStyle/>
        <a:p>
          <a:endParaRPr lang="en-US"/>
        </a:p>
      </dgm:t>
    </dgm:pt>
    <dgm:pt modelId="{28F0A300-3DEC-49CC-A42D-576C949C0F29}">
      <dgm:prSet phldrT="[Text]" phldr="0" custT="1"/>
      <dgm:spPr>
        <a:ln>
          <a:solidFill>
            <a:srgbClr val="1DB2E9"/>
          </a:solidFill>
        </a:ln>
      </dgm:spPr>
      <dgm:t>
        <a:bodyPr/>
        <a:lstStyle/>
        <a:p>
          <a:r>
            <a:rPr lang="en-US" sz="1000" dirty="0"/>
            <a:t>School Code—must be approved PTECH school</a:t>
          </a:r>
        </a:p>
      </dgm:t>
    </dgm:pt>
    <dgm:pt modelId="{782ACC63-81FF-41A8-B411-C9A884B05D0C}" type="parTrans" cxnId="{EFD235AC-47A0-4196-9547-3652328A992D}">
      <dgm:prSet/>
      <dgm:spPr/>
      <dgm:t>
        <a:bodyPr/>
        <a:lstStyle/>
        <a:p>
          <a:endParaRPr lang="en-US"/>
        </a:p>
      </dgm:t>
    </dgm:pt>
    <dgm:pt modelId="{79A9F2E8-817E-49E1-A081-9C4CE56C2EC5}" type="sibTrans" cxnId="{EFD235AC-47A0-4196-9547-3652328A992D}">
      <dgm:prSet/>
      <dgm:spPr/>
      <dgm:t>
        <a:bodyPr/>
        <a:lstStyle/>
        <a:p>
          <a:endParaRPr lang="en-US"/>
        </a:p>
      </dgm:t>
    </dgm:pt>
    <dgm:pt modelId="{692211B9-F34E-47B1-962B-267ABF718B00}">
      <dgm:prSet phldrT="[Text]" phldr="0"/>
      <dgm:spPr>
        <a:ln>
          <a:solidFill>
            <a:schemeClr val="accent6"/>
          </a:solidFill>
        </a:ln>
      </dgm:spPr>
      <dgm:t>
        <a:bodyPr vert="horz"/>
        <a:lstStyle/>
        <a:p>
          <a:r>
            <a:rPr lang="en-US" b="1" dirty="0">
              <a:solidFill>
                <a:schemeClr val="tx1"/>
              </a:solidFill>
            </a:rPr>
            <a:t>2025-2026 school year</a:t>
          </a:r>
        </a:p>
      </dgm:t>
    </dgm:pt>
    <dgm:pt modelId="{7514328D-FBF6-485C-A081-DE1D23EF6DF2}" type="parTrans" cxnId="{A289F60C-FC64-41B5-B5AF-E52701BFBA6A}">
      <dgm:prSet/>
      <dgm:spPr/>
      <dgm:t>
        <a:bodyPr/>
        <a:lstStyle/>
        <a:p>
          <a:endParaRPr lang="en-US"/>
        </a:p>
      </dgm:t>
    </dgm:pt>
    <dgm:pt modelId="{BC7D298E-4EE7-4914-A9AE-1574763FACA0}" type="sibTrans" cxnId="{A289F60C-FC64-41B5-B5AF-E52701BFBA6A}">
      <dgm:prSet/>
      <dgm:spPr/>
      <dgm:t>
        <a:bodyPr/>
        <a:lstStyle/>
        <a:p>
          <a:endParaRPr lang="en-US"/>
        </a:p>
      </dgm:t>
    </dgm:pt>
    <dgm:pt modelId="{D27143B6-E08F-4F32-A743-CD31C3D2219C}">
      <dgm:prSet custT="1"/>
      <dgm:spPr/>
      <dgm:t>
        <a:bodyPr/>
        <a:lstStyle/>
        <a:p>
          <a:r>
            <a:rPr lang="en-US" sz="1100" dirty="0"/>
            <a:t>Applicable AYGs</a:t>
          </a:r>
        </a:p>
      </dgm:t>
    </dgm:pt>
    <dgm:pt modelId="{FF71F668-E2F3-4E3F-8ED1-14669E92CB80}" type="parTrans" cxnId="{282B575F-30B1-45C5-AB45-02D998B22BF4}">
      <dgm:prSet/>
      <dgm:spPr/>
      <dgm:t>
        <a:bodyPr/>
        <a:lstStyle/>
        <a:p>
          <a:endParaRPr lang="en-US"/>
        </a:p>
      </dgm:t>
    </dgm:pt>
    <dgm:pt modelId="{AF6AF6B7-4359-4439-8175-CCBA173D4B8B}" type="sibTrans" cxnId="{282B575F-30B1-45C5-AB45-02D998B22BF4}">
      <dgm:prSet/>
      <dgm:spPr/>
      <dgm:t>
        <a:bodyPr/>
        <a:lstStyle/>
        <a:p>
          <a:endParaRPr lang="en-US"/>
        </a:p>
      </dgm:t>
    </dgm:pt>
    <dgm:pt modelId="{D46EB9B7-DD6B-43C4-B053-FA2AAD80C1C9}">
      <dgm:prSet custT="1"/>
      <dgm:spPr/>
      <dgm:t>
        <a:bodyPr/>
        <a:lstStyle/>
        <a:p>
          <a:r>
            <a:rPr lang="en-US" sz="1000" dirty="0"/>
            <a:t>AYG 2024 = 6th year</a:t>
          </a:r>
        </a:p>
      </dgm:t>
    </dgm:pt>
    <dgm:pt modelId="{30E7AEA0-4A70-462E-9A9A-9273BE997CB5}" type="parTrans" cxnId="{04496FDA-A88B-4E85-859E-725535F10B2F}">
      <dgm:prSet/>
      <dgm:spPr/>
      <dgm:t>
        <a:bodyPr/>
        <a:lstStyle/>
        <a:p>
          <a:endParaRPr lang="en-US"/>
        </a:p>
      </dgm:t>
    </dgm:pt>
    <dgm:pt modelId="{CB9661CB-6D98-4D52-A66F-A0360BF8CA37}" type="sibTrans" cxnId="{04496FDA-A88B-4E85-859E-725535F10B2F}">
      <dgm:prSet/>
      <dgm:spPr/>
      <dgm:t>
        <a:bodyPr/>
        <a:lstStyle/>
        <a:p>
          <a:endParaRPr lang="en-US"/>
        </a:p>
      </dgm:t>
    </dgm:pt>
    <dgm:pt modelId="{560D71BD-42E7-4E6C-9EA6-016E49FD557E}">
      <dgm:prSet custT="1"/>
      <dgm:spPr/>
      <dgm:t>
        <a:bodyPr/>
        <a:lstStyle/>
        <a:p>
          <a:r>
            <a:rPr lang="en-US" sz="1000" dirty="0"/>
            <a:t>AYG 2026 = 4th year</a:t>
          </a:r>
        </a:p>
      </dgm:t>
    </dgm:pt>
    <dgm:pt modelId="{5470DCED-26DB-4A7A-8C11-AFF047975072}" type="parTrans" cxnId="{5E8D972D-194A-4F51-94B9-31DC1F7F22B8}">
      <dgm:prSet/>
      <dgm:spPr/>
      <dgm:t>
        <a:bodyPr/>
        <a:lstStyle/>
        <a:p>
          <a:endParaRPr lang="en-US"/>
        </a:p>
      </dgm:t>
    </dgm:pt>
    <dgm:pt modelId="{F47DF7FA-AB8C-424D-811E-01705F250537}" type="sibTrans" cxnId="{5E8D972D-194A-4F51-94B9-31DC1F7F22B8}">
      <dgm:prSet/>
      <dgm:spPr/>
      <dgm:t>
        <a:bodyPr/>
        <a:lstStyle/>
        <a:p>
          <a:endParaRPr lang="en-US"/>
        </a:p>
      </dgm:t>
    </dgm:pt>
    <dgm:pt modelId="{D88417F8-DCF0-43C2-AC88-CCF82622A38B}">
      <dgm:prSet custT="1"/>
      <dgm:spPr/>
      <dgm:t>
        <a:bodyPr/>
        <a:lstStyle/>
        <a:p>
          <a:endParaRPr lang="en-US" sz="1000" dirty="0"/>
        </a:p>
      </dgm:t>
    </dgm:pt>
    <dgm:pt modelId="{EC24DDF9-45D9-4713-8FF0-D90AE41899CB}" type="parTrans" cxnId="{C1208F11-CFAB-4AEA-A2F3-FDDCD80195E1}">
      <dgm:prSet/>
      <dgm:spPr/>
      <dgm:t>
        <a:bodyPr/>
        <a:lstStyle/>
        <a:p>
          <a:endParaRPr lang="en-US"/>
        </a:p>
      </dgm:t>
    </dgm:pt>
    <dgm:pt modelId="{CC85F345-D43F-4420-BED7-9F62016C6915}" type="sibTrans" cxnId="{C1208F11-CFAB-4AEA-A2F3-FDDCD80195E1}">
      <dgm:prSet/>
      <dgm:spPr/>
      <dgm:t>
        <a:bodyPr/>
        <a:lstStyle/>
        <a:p>
          <a:endParaRPr lang="en-US"/>
        </a:p>
      </dgm:t>
    </dgm:pt>
    <dgm:pt modelId="{68E377D2-290A-4140-8276-861F4BD9BF7A}">
      <dgm:prSet custT="1"/>
      <dgm:spPr/>
      <dgm:t>
        <a:bodyPr/>
        <a:lstStyle/>
        <a:p>
          <a:r>
            <a:rPr lang="en-US" sz="1000" dirty="0"/>
            <a:t>AYG 2025 = 5th year</a:t>
          </a:r>
        </a:p>
      </dgm:t>
    </dgm:pt>
    <dgm:pt modelId="{85CA9282-11AA-443D-8103-2EB0B187C1BA}" type="parTrans" cxnId="{95F7C27E-E04A-438B-AA5B-53F4BE32BB48}">
      <dgm:prSet/>
      <dgm:spPr/>
      <dgm:t>
        <a:bodyPr/>
        <a:lstStyle/>
        <a:p>
          <a:endParaRPr lang="en-US"/>
        </a:p>
      </dgm:t>
    </dgm:pt>
    <dgm:pt modelId="{EFE23E5E-360C-4B16-9FDD-6605C5E31F8F}" type="sibTrans" cxnId="{95F7C27E-E04A-438B-AA5B-53F4BE32BB48}">
      <dgm:prSet/>
      <dgm:spPr/>
      <dgm:t>
        <a:bodyPr/>
        <a:lstStyle/>
        <a:p>
          <a:endParaRPr lang="en-US"/>
        </a:p>
      </dgm:t>
    </dgm:pt>
    <dgm:pt modelId="{B2DAE1BD-E4DE-42F0-B62D-10B30F7F74A9}" type="pres">
      <dgm:prSet presAssocID="{4F2C4398-1C1F-46A3-8F01-84B2490BF85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D2FEFD-6C9F-4199-920C-AF29F076C565}" type="pres">
      <dgm:prSet presAssocID="{7A941314-7AD8-464B-A6BA-B691D8B803C9}" presName="root" presStyleCnt="0"/>
      <dgm:spPr/>
    </dgm:pt>
    <dgm:pt modelId="{508DD764-3143-4C02-88ED-5E29DFFF764B}" type="pres">
      <dgm:prSet presAssocID="{7A941314-7AD8-464B-A6BA-B691D8B803C9}" presName="rootComposite" presStyleCnt="0"/>
      <dgm:spPr/>
    </dgm:pt>
    <dgm:pt modelId="{1023AB17-6A61-43D2-9B3E-33A5118F5E91}" type="pres">
      <dgm:prSet presAssocID="{7A941314-7AD8-464B-A6BA-B691D8B803C9}" presName="rootText" presStyleLbl="node1" presStyleIdx="0" presStyleCnt="3" custScaleX="146412" custScaleY="35996"/>
      <dgm:spPr/>
    </dgm:pt>
    <dgm:pt modelId="{77265F89-7077-4652-89E1-F5C09353B1CE}" type="pres">
      <dgm:prSet presAssocID="{7A941314-7AD8-464B-A6BA-B691D8B803C9}" presName="rootConnector" presStyleLbl="node1" presStyleIdx="0" presStyleCnt="3"/>
      <dgm:spPr/>
    </dgm:pt>
    <dgm:pt modelId="{91D08EE3-E149-4C98-9924-EC3794BC50C7}" type="pres">
      <dgm:prSet presAssocID="{7A941314-7AD8-464B-A6BA-B691D8B803C9}" presName="childShape" presStyleCnt="0"/>
      <dgm:spPr/>
    </dgm:pt>
    <dgm:pt modelId="{D408BA08-4540-47FE-A484-853C11242AB3}" type="pres">
      <dgm:prSet presAssocID="{AA35D4B4-4957-4C69-83C9-1CE26A3BB234}" presName="Name13" presStyleLbl="parChTrans1D2" presStyleIdx="0" presStyleCnt="7"/>
      <dgm:spPr/>
    </dgm:pt>
    <dgm:pt modelId="{09E61FB7-8BD3-44CB-8D38-B52D1968240A}" type="pres">
      <dgm:prSet presAssocID="{A434FC5C-0C1A-4804-B120-BFF75038BA3B}" presName="childText" presStyleLbl="bgAcc1" presStyleIdx="0" presStyleCnt="7" custScaleX="156190" custScaleY="97185">
        <dgm:presLayoutVars>
          <dgm:bulletEnabled val="1"/>
        </dgm:presLayoutVars>
      </dgm:prSet>
      <dgm:spPr/>
    </dgm:pt>
    <dgm:pt modelId="{A827E418-334C-481E-9FFE-828198CD30FF}" type="pres">
      <dgm:prSet presAssocID="{BB00A1AA-77E4-43E5-9D68-557E6AB95EBC}" presName="Name13" presStyleLbl="parChTrans1D2" presStyleIdx="1" presStyleCnt="7"/>
      <dgm:spPr/>
    </dgm:pt>
    <dgm:pt modelId="{86012C52-41B8-4EEF-A93A-BF8A19856F8E}" type="pres">
      <dgm:prSet presAssocID="{05ACE244-B4E5-40BB-B63E-C31776C2F0EA}" presName="childText" presStyleLbl="bgAcc1" presStyleIdx="1" presStyleCnt="7" custScaleX="156190" custScaleY="111069">
        <dgm:presLayoutVars>
          <dgm:bulletEnabled val="1"/>
        </dgm:presLayoutVars>
      </dgm:prSet>
      <dgm:spPr/>
    </dgm:pt>
    <dgm:pt modelId="{C875AC88-0A14-45A0-AF28-B31F2FBB1CCD}" type="pres">
      <dgm:prSet presAssocID="{AFDB0413-E2E3-4AB8-9E15-82A011DCDAA9}" presName="Name13" presStyleLbl="parChTrans1D2" presStyleIdx="2" presStyleCnt="7"/>
      <dgm:spPr/>
    </dgm:pt>
    <dgm:pt modelId="{DDE84443-5D1C-450B-93C8-2E61FF184C9C}" type="pres">
      <dgm:prSet presAssocID="{10BC3611-54C2-4BB9-812E-C77861E2E5AA}" presName="childText" presStyleLbl="bgAcc1" presStyleIdx="2" presStyleCnt="7" custScaleX="156190" custScaleY="97185">
        <dgm:presLayoutVars>
          <dgm:bulletEnabled val="1"/>
        </dgm:presLayoutVars>
      </dgm:prSet>
      <dgm:spPr/>
    </dgm:pt>
    <dgm:pt modelId="{F256B258-8185-4FDC-A649-4C162B480256}" type="pres">
      <dgm:prSet presAssocID="{966962CF-CE40-4D7D-A22C-EBAF46D0A7F0}" presName="root" presStyleCnt="0"/>
      <dgm:spPr/>
    </dgm:pt>
    <dgm:pt modelId="{13CC14E0-FFCB-431B-B53F-86550540C9CE}" type="pres">
      <dgm:prSet presAssocID="{966962CF-CE40-4D7D-A22C-EBAF46D0A7F0}" presName="rootComposite" presStyleCnt="0"/>
      <dgm:spPr/>
    </dgm:pt>
    <dgm:pt modelId="{1C24DE81-E4D5-4414-98BF-D3A0C33F9A8D}" type="pres">
      <dgm:prSet presAssocID="{966962CF-CE40-4D7D-A22C-EBAF46D0A7F0}" presName="rootText" presStyleLbl="node1" presStyleIdx="1" presStyleCnt="3" custScaleX="146412" custScaleY="35996"/>
      <dgm:spPr/>
    </dgm:pt>
    <dgm:pt modelId="{B19D4956-EE4F-41B1-8B28-4EDE6ECB015C}" type="pres">
      <dgm:prSet presAssocID="{966962CF-CE40-4D7D-A22C-EBAF46D0A7F0}" presName="rootConnector" presStyleLbl="node1" presStyleIdx="1" presStyleCnt="3"/>
      <dgm:spPr/>
    </dgm:pt>
    <dgm:pt modelId="{13529284-C1C8-4133-93B5-5360E1FB7B5F}" type="pres">
      <dgm:prSet presAssocID="{966962CF-CE40-4D7D-A22C-EBAF46D0A7F0}" presName="childShape" presStyleCnt="0"/>
      <dgm:spPr/>
    </dgm:pt>
    <dgm:pt modelId="{649D5CAC-5CA3-4B6F-9612-417DEC9AF9B1}" type="pres">
      <dgm:prSet presAssocID="{259E26BA-26DC-48BF-9B0A-D20A37D9D40F}" presName="Name13" presStyleLbl="parChTrans1D2" presStyleIdx="3" presStyleCnt="7"/>
      <dgm:spPr/>
    </dgm:pt>
    <dgm:pt modelId="{CEB725C3-E7D1-4C38-9AB0-E6FB623500B0}" type="pres">
      <dgm:prSet presAssocID="{11CCA3E0-5E2D-4F22-AABE-BE588FF3672A}" presName="childText" presStyleLbl="bgAcc1" presStyleIdx="3" presStyleCnt="7" custScaleX="156190" custScaleY="97185">
        <dgm:presLayoutVars>
          <dgm:bulletEnabled val="1"/>
        </dgm:presLayoutVars>
      </dgm:prSet>
      <dgm:spPr/>
    </dgm:pt>
    <dgm:pt modelId="{38846FDB-66B2-45BA-8F62-34AF536DCA9A}" type="pres">
      <dgm:prSet presAssocID="{3E0EBDB7-C139-4A81-9270-8C5220B5871D}" presName="Name13" presStyleLbl="parChTrans1D2" presStyleIdx="4" presStyleCnt="7"/>
      <dgm:spPr/>
    </dgm:pt>
    <dgm:pt modelId="{8E4A4319-9333-41D1-8FC5-12861CD8CD5E}" type="pres">
      <dgm:prSet presAssocID="{CCF77933-1166-439E-A69A-21B69BF1B2FD}" presName="childText" presStyleLbl="bgAcc1" presStyleIdx="4" presStyleCnt="7" custScaleX="156190" custScaleY="111069">
        <dgm:presLayoutVars>
          <dgm:bulletEnabled val="1"/>
        </dgm:presLayoutVars>
      </dgm:prSet>
      <dgm:spPr/>
    </dgm:pt>
    <dgm:pt modelId="{B43AF460-988A-4CD7-A711-23222B15520A}" type="pres">
      <dgm:prSet presAssocID="{32934928-2DC0-4707-8CB3-56CEE8EF232A}" presName="Name13" presStyleLbl="parChTrans1D2" presStyleIdx="5" presStyleCnt="7"/>
      <dgm:spPr/>
    </dgm:pt>
    <dgm:pt modelId="{C10E2B75-08E5-45EF-950E-7E48E0CDA503}" type="pres">
      <dgm:prSet presAssocID="{264625C1-76F2-4515-9DAE-0AA4B19691DF}" presName="childText" presStyleLbl="bgAcc1" presStyleIdx="5" presStyleCnt="7" custScaleX="156190" custScaleY="97185">
        <dgm:presLayoutVars>
          <dgm:bulletEnabled val="1"/>
        </dgm:presLayoutVars>
      </dgm:prSet>
      <dgm:spPr/>
    </dgm:pt>
    <dgm:pt modelId="{FF2A28CA-5E4B-4E0F-BD25-CC1B39EC9DB0}" type="pres">
      <dgm:prSet presAssocID="{692211B9-F34E-47B1-962B-267ABF718B00}" presName="root" presStyleCnt="0"/>
      <dgm:spPr/>
    </dgm:pt>
    <dgm:pt modelId="{DBA2B0A9-9515-4E7A-8A09-5B3D1BB2ED54}" type="pres">
      <dgm:prSet presAssocID="{692211B9-F34E-47B1-962B-267ABF718B00}" presName="rootComposite" presStyleCnt="0"/>
      <dgm:spPr/>
    </dgm:pt>
    <dgm:pt modelId="{5E1FD543-B1B8-42DF-ABB1-BB646F202143}" type="pres">
      <dgm:prSet presAssocID="{692211B9-F34E-47B1-962B-267ABF718B00}" presName="rootText" presStyleLbl="node1" presStyleIdx="2" presStyleCnt="3" custScaleX="100617" custScaleY="44188"/>
      <dgm:spPr>
        <a:xfrm>
          <a:off x="9123325" y="1597"/>
          <a:ext cx="2012249" cy="1006124"/>
        </a:xfrm>
      </dgm:spPr>
    </dgm:pt>
    <dgm:pt modelId="{F8CE4EBC-4FC9-4CB8-957D-FF986931FAFF}" type="pres">
      <dgm:prSet presAssocID="{692211B9-F34E-47B1-962B-267ABF718B00}" presName="rootConnector" presStyleLbl="node1" presStyleIdx="2" presStyleCnt="3"/>
      <dgm:spPr/>
    </dgm:pt>
    <dgm:pt modelId="{EB014771-67E1-4114-B2E4-A30A80C62EF8}" type="pres">
      <dgm:prSet presAssocID="{692211B9-F34E-47B1-962B-267ABF718B00}" presName="childShape" presStyleCnt="0"/>
      <dgm:spPr/>
    </dgm:pt>
    <dgm:pt modelId="{DBCA2D28-AA15-40DF-872B-1EC518F65934}" type="pres">
      <dgm:prSet presAssocID="{FF71F668-E2F3-4E3F-8ED1-14669E92CB80}" presName="Name13" presStyleLbl="parChTrans1D2" presStyleIdx="6" presStyleCnt="7"/>
      <dgm:spPr/>
    </dgm:pt>
    <dgm:pt modelId="{5B943C9D-9921-461C-9B9D-24337782E97F}" type="pres">
      <dgm:prSet presAssocID="{D27143B6-E08F-4F32-A743-CD31C3D2219C}" presName="childText" presStyleLbl="bgAcc1" presStyleIdx="6" presStyleCnt="7" custScaleX="0" custScaleY="64144">
        <dgm:presLayoutVars>
          <dgm:bulletEnabled val="1"/>
        </dgm:presLayoutVars>
      </dgm:prSet>
      <dgm:spPr/>
    </dgm:pt>
  </dgm:ptLst>
  <dgm:cxnLst>
    <dgm:cxn modelId="{4542AE03-2CB5-4409-803B-4B5D32874524}" srcId="{10BC3611-54C2-4BB9-812E-C77861E2E5AA}" destId="{7120D789-880C-41A1-B27E-945DD508A7CE}" srcOrd="0" destOrd="0" parTransId="{EACF3EA3-4CEF-4D27-AC2D-B9901BE5C3D3}" sibTransId="{0CD23B28-B97A-47F8-9CBF-9F185B40B9FF}"/>
    <dgm:cxn modelId="{0389F207-1B61-4D28-9913-DF284D43AC35}" srcId="{05ACE244-B4E5-40BB-B63E-C31776C2F0EA}" destId="{6D772A63-B447-4115-9358-6CC69BA2EBA3}" srcOrd="0" destOrd="0" parTransId="{CA4198C9-51BB-4EA2-A92C-3CADE7E871AE}" sibTransId="{06A1C45C-027A-43ED-BF3F-5CBD3DC7829F}"/>
    <dgm:cxn modelId="{88172A09-4127-4DA5-BCBB-41EA5149E214}" srcId="{05ACE244-B4E5-40BB-B63E-C31776C2F0EA}" destId="{D97E10E8-8284-4283-92FF-40809ED1B5B2}" srcOrd="2" destOrd="0" parTransId="{90E36E2D-31EE-4CA1-B1A1-7DF99D585000}" sibTransId="{7AF95EE9-104D-4D01-92A1-92EEB43CA9F8}"/>
    <dgm:cxn modelId="{BA0B3C09-7C48-40A8-B881-259310D86B17}" srcId="{A434FC5C-0C1A-4804-B120-BFF75038BA3B}" destId="{1016E807-2634-4213-93E0-A133E561550D}" srcOrd="0" destOrd="0" parTransId="{569A9CC6-212D-4B24-B1F8-A3DAFF4AEF0D}" sibTransId="{52AB15F1-BDBE-4DA2-ACAD-6B0D45003079}"/>
    <dgm:cxn modelId="{262B1B0A-214E-45B0-98BD-DD6CA08E621B}" srcId="{966962CF-CE40-4D7D-A22C-EBAF46D0A7F0}" destId="{264625C1-76F2-4515-9DAE-0AA4B19691DF}" srcOrd="2" destOrd="0" parTransId="{32934928-2DC0-4707-8CB3-56CEE8EF232A}" sibTransId="{487C3BFF-1482-47AF-B4A9-C6636A176D2E}"/>
    <dgm:cxn modelId="{A289F60C-FC64-41B5-B5AF-E52701BFBA6A}" srcId="{4F2C4398-1C1F-46A3-8F01-84B2490BF855}" destId="{692211B9-F34E-47B1-962B-267ABF718B00}" srcOrd="2" destOrd="0" parTransId="{7514328D-FBF6-485C-A081-DE1D23EF6DF2}" sibTransId="{BC7D298E-4EE7-4914-A9AE-1574763FACA0}"/>
    <dgm:cxn modelId="{2094180F-8AE1-4E24-AF45-71F54E0B2CD3}" srcId="{05ACE244-B4E5-40BB-B63E-C31776C2F0EA}" destId="{F3F8F10F-29E4-4454-A1B0-98AFD09D8C60}" srcOrd="3" destOrd="0" parTransId="{309049E1-84E5-4C51-BB93-3A65D5C80553}" sibTransId="{82005630-CEB5-4CE1-AA38-50BBFBE98EA5}"/>
    <dgm:cxn modelId="{E1BB620F-F6A6-4E9D-926D-5AF91A1123F6}" type="presOf" srcId="{F9E2859B-33FE-407D-B240-E8AD9759687C}" destId="{8E4A4319-9333-41D1-8FC5-12861CD8CD5E}" srcOrd="0" destOrd="4" presId="urn:microsoft.com/office/officeart/2005/8/layout/hierarchy3"/>
    <dgm:cxn modelId="{095C1711-C3D9-4EA4-BA11-D3EAFEE30858}" type="presOf" srcId="{560D71BD-42E7-4E6C-9EA6-016E49FD557E}" destId="{5B943C9D-9921-461C-9B9D-24337782E97F}" srcOrd="0" destOrd="1" presId="urn:microsoft.com/office/officeart/2005/8/layout/hierarchy3"/>
    <dgm:cxn modelId="{C1208F11-CFAB-4AEA-A2F3-FDDCD80195E1}" srcId="{D27143B6-E08F-4F32-A743-CD31C3D2219C}" destId="{D88417F8-DCF0-43C2-AC88-CCF82622A38B}" srcOrd="3" destOrd="0" parTransId="{EC24DDF9-45D9-4713-8FF0-D90AE41899CB}" sibTransId="{CC85F345-D43F-4420-BED7-9F62016C6915}"/>
    <dgm:cxn modelId="{EA83D411-6EA6-4A84-8BB8-0D64568098AF}" type="presOf" srcId="{966962CF-CE40-4D7D-A22C-EBAF46D0A7F0}" destId="{B19D4956-EE4F-41B1-8B28-4EDE6ECB015C}" srcOrd="1" destOrd="0" presId="urn:microsoft.com/office/officeart/2005/8/layout/hierarchy3"/>
    <dgm:cxn modelId="{9AE89915-A126-497E-8CFF-7B2D6B93E9DD}" type="presOf" srcId="{28F0A300-3DEC-49CC-A42D-576C949C0F29}" destId="{C10E2B75-08E5-45EF-950E-7E48E0CDA503}" srcOrd="0" destOrd="3" presId="urn:microsoft.com/office/officeart/2005/8/layout/hierarchy3"/>
    <dgm:cxn modelId="{A05E041C-F092-42DA-A330-F44EFAA9B00A}" type="presOf" srcId="{DAEFF650-AA45-4741-8897-EB689F2AB03E}" destId="{CEB725C3-E7D1-4C38-9AB0-E6FB623500B0}" srcOrd="0" destOrd="4" presId="urn:microsoft.com/office/officeart/2005/8/layout/hierarchy3"/>
    <dgm:cxn modelId="{2DFA921D-C939-45E4-9505-4EA4E0B2CD29}" srcId="{264625C1-76F2-4515-9DAE-0AA4B19691DF}" destId="{51092D5E-EA65-4765-9197-6D6C06C04FF3}" srcOrd="5" destOrd="0" parTransId="{FE94C8D6-171F-4350-9210-09683759CB4A}" sibTransId="{B9D52F03-5B0A-4C9B-B4D7-1950F2452103}"/>
    <dgm:cxn modelId="{1DC5311E-333F-4B36-81C5-588EC0D37EA8}" type="presOf" srcId="{692211B9-F34E-47B1-962B-267ABF718B00}" destId="{5E1FD543-B1B8-42DF-ABB1-BB646F202143}" srcOrd="0" destOrd="0" presId="urn:microsoft.com/office/officeart/2005/8/layout/hierarchy3"/>
    <dgm:cxn modelId="{BE428420-B71B-4ABE-B66F-14887E631CBE}" type="presOf" srcId="{E434DE83-E550-4A79-93FD-6F1DAB86D71A}" destId="{8E4A4319-9333-41D1-8FC5-12861CD8CD5E}" srcOrd="0" destOrd="6" presId="urn:microsoft.com/office/officeart/2005/8/layout/hierarchy3"/>
    <dgm:cxn modelId="{A08F2322-314C-4F74-91D8-D7D5A41D86C0}" srcId="{A434FC5C-0C1A-4804-B120-BFF75038BA3B}" destId="{2B023596-3549-4312-BE43-2DBA209FB19C}" srcOrd="3" destOrd="0" parTransId="{77169D13-D980-4F56-B99B-1D66E36ED3BD}" sibTransId="{46870F53-16A1-41EA-A871-A71E1FF04CEC}"/>
    <dgm:cxn modelId="{0CBBDE22-14F5-4EA7-9D7F-4F7D38C78ED0}" srcId="{10BC3611-54C2-4BB9-812E-C77861E2E5AA}" destId="{E4F241BC-C84B-4F9F-9E74-F934D429C899}" srcOrd="2" destOrd="0" parTransId="{0A2FC303-7D45-4DDB-8B59-292F05E49D99}" sibTransId="{C0F435C9-9563-44A5-9E73-57BADEAADDCF}"/>
    <dgm:cxn modelId="{EDA62323-DCCD-4FEE-A0C8-AD1AA8BF7A7A}" type="presOf" srcId="{60677B3D-0BA1-47BD-B7D1-142F60DF9323}" destId="{C10E2B75-08E5-45EF-950E-7E48E0CDA503}" srcOrd="0" destOrd="5" presId="urn:microsoft.com/office/officeart/2005/8/layout/hierarchy3"/>
    <dgm:cxn modelId="{5D34B025-B4BD-4E68-86EB-3958F92763B6}" type="presOf" srcId="{3E0EBDB7-C139-4A81-9270-8C5220B5871D}" destId="{38846FDB-66B2-45BA-8F62-34AF536DCA9A}" srcOrd="0" destOrd="0" presId="urn:microsoft.com/office/officeart/2005/8/layout/hierarchy3"/>
    <dgm:cxn modelId="{6699E925-392D-401A-AD0A-B36991A992EF}" srcId="{7A941314-7AD8-464B-A6BA-B691D8B803C9}" destId="{05ACE244-B4E5-40BB-B63E-C31776C2F0EA}" srcOrd="1" destOrd="0" parTransId="{BB00A1AA-77E4-43E5-9D68-557E6AB95EBC}" sibTransId="{212DACD5-F765-41F7-A540-6E3D9B0F064E}"/>
    <dgm:cxn modelId="{72E8E928-CB91-4DEF-8DE7-3270E220C3EF}" type="presOf" srcId="{D88417F8-DCF0-43C2-AC88-CCF82622A38B}" destId="{5B943C9D-9921-461C-9B9D-24337782E97F}" srcOrd="0" destOrd="4" presId="urn:microsoft.com/office/officeart/2005/8/layout/hierarchy3"/>
    <dgm:cxn modelId="{2466C529-F699-468D-915B-E78ED947C8CF}" type="presOf" srcId="{28DCA593-D59B-44D6-8DEC-FDE186B018F0}" destId="{CEB725C3-E7D1-4C38-9AB0-E6FB623500B0}" srcOrd="0" destOrd="3" presId="urn:microsoft.com/office/officeart/2005/8/layout/hierarchy3"/>
    <dgm:cxn modelId="{2DC5752B-DEA3-4297-8C90-5CFEDBF0FAB9}" type="presOf" srcId="{D46EB9B7-DD6B-43C4-B053-FA2AAD80C1C9}" destId="{5B943C9D-9921-461C-9B9D-24337782E97F}" srcOrd="0" destOrd="3" presId="urn:microsoft.com/office/officeart/2005/8/layout/hierarchy3"/>
    <dgm:cxn modelId="{985CB02B-96EB-4E43-93A8-501F529E15D2}" type="presOf" srcId="{09204454-1E9E-4069-8C73-5D74278C9280}" destId="{8E4A4319-9333-41D1-8FC5-12861CD8CD5E}" srcOrd="0" destOrd="5" presId="urn:microsoft.com/office/officeart/2005/8/layout/hierarchy3"/>
    <dgm:cxn modelId="{44E7C02C-8F3D-441E-BB62-8D6AD54E7404}" type="presOf" srcId="{E4F241BC-C84B-4F9F-9E74-F934D429C899}" destId="{DDE84443-5D1C-450B-93C8-2E61FF184C9C}" srcOrd="0" destOrd="3" presId="urn:microsoft.com/office/officeart/2005/8/layout/hierarchy3"/>
    <dgm:cxn modelId="{B681EF2C-2460-4153-B373-B1598A79431B}" srcId="{11CCA3E0-5E2D-4F22-AABE-BE588FF3672A}" destId="{06739AAF-A074-4F9F-854F-8AA7CFEE0481}" srcOrd="1" destOrd="0" parTransId="{14288305-C8B9-4CB3-97D4-25C02F6AA98E}" sibTransId="{EAD33738-E7ED-4CA9-A3C1-35FDD72F689C}"/>
    <dgm:cxn modelId="{5E8D972D-194A-4F51-94B9-31DC1F7F22B8}" srcId="{D27143B6-E08F-4F32-A743-CD31C3D2219C}" destId="{560D71BD-42E7-4E6C-9EA6-016E49FD557E}" srcOrd="0" destOrd="0" parTransId="{5470DCED-26DB-4A7A-8C11-AFF047975072}" sibTransId="{F47DF7FA-AB8C-424D-811E-01705F250537}"/>
    <dgm:cxn modelId="{5E73A532-9BB5-4CA5-88CD-EE6C937A45E0}" type="presOf" srcId="{4F2C4398-1C1F-46A3-8F01-84B2490BF855}" destId="{B2DAE1BD-E4DE-42F0-B62D-10B30F7F74A9}" srcOrd="0" destOrd="0" presId="urn:microsoft.com/office/officeart/2005/8/layout/hierarchy3"/>
    <dgm:cxn modelId="{578A6234-D8BC-4DDE-A004-5D8A279E1217}" type="presOf" srcId="{91657BDA-9FD7-45D7-9D2E-C515C40BF343}" destId="{DDE84443-5D1C-450B-93C8-2E61FF184C9C}" srcOrd="0" destOrd="4" presId="urn:microsoft.com/office/officeart/2005/8/layout/hierarchy3"/>
    <dgm:cxn modelId="{6047803B-D358-486D-99F6-884B0B4D7496}" type="presOf" srcId="{966962CF-CE40-4D7D-A22C-EBAF46D0A7F0}" destId="{1C24DE81-E4D5-4414-98BF-D3A0C33F9A8D}" srcOrd="0" destOrd="0" presId="urn:microsoft.com/office/officeart/2005/8/layout/hierarchy3"/>
    <dgm:cxn modelId="{7320185C-BED5-4D0F-9837-E3A2297608BC}" type="presOf" srcId="{BB00A1AA-77E4-43E5-9D68-557E6AB95EBC}" destId="{A827E418-334C-481E-9FFE-828198CD30FF}" srcOrd="0" destOrd="0" presId="urn:microsoft.com/office/officeart/2005/8/layout/hierarchy3"/>
    <dgm:cxn modelId="{282B575F-30B1-45C5-AB45-02D998B22BF4}" srcId="{692211B9-F34E-47B1-962B-267ABF718B00}" destId="{D27143B6-E08F-4F32-A743-CD31C3D2219C}" srcOrd="0" destOrd="0" parTransId="{FF71F668-E2F3-4E3F-8ED1-14669E92CB80}" sibTransId="{AF6AF6B7-4359-4439-8175-CCBA173D4B8B}"/>
    <dgm:cxn modelId="{18587B41-BED0-4DCC-AD0A-E12D7EA61699}" srcId="{CCF77933-1166-439E-A69A-21B69BF1B2FD}" destId="{E434DE83-E550-4A79-93FD-6F1DAB86D71A}" srcOrd="5" destOrd="0" parTransId="{F5B25ABC-0D1B-4846-8690-661B4354F1D8}" sibTransId="{CFDDBDF6-45ED-48A6-ACD1-B8D93379CA4A}"/>
    <dgm:cxn modelId="{93187F61-4FB4-4257-8EF1-480A5325F5E8}" srcId="{A434FC5C-0C1A-4804-B120-BFF75038BA3B}" destId="{4F16AD40-C927-4B18-929A-27023F4D1503}" srcOrd="4" destOrd="0" parTransId="{C8945038-9502-40C4-8989-2ABC9E544B2C}" sibTransId="{E4ED636A-6E3B-41A7-BBB8-FF8D041E172F}"/>
    <dgm:cxn modelId="{9F291E43-40A4-4283-B499-9B9D2A740F7F}" type="presOf" srcId="{43889823-BC4B-487C-98ED-E91457CB54B9}" destId="{09E61FB7-8BD3-44CB-8D38-B52D1968240A}" srcOrd="0" destOrd="2" presId="urn:microsoft.com/office/officeart/2005/8/layout/hierarchy3"/>
    <dgm:cxn modelId="{C88CB743-0AEB-4C69-A7A2-B7956E899504}" type="presOf" srcId="{7120D789-880C-41A1-B27E-945DD508A7CE}" destId="{DDE84443-5D1C-450B-93C8-2E61FF184C9C}" srcOrd="0" destOrd="1" presId="urn:microsoft.com/office/officeart/2005/8/layout/hierarchy3"/>
    <dgm:cxn modelId="{11B42E44-8CE7-4275-8DCA-74E1A0F7CBA5}" type="presOf" srcId="{05ACE244-B4E5-40BB-B63E-C31776C2F0EA}" destId="{86012C52-41B8-4EEF-A93A-BF8A19856F8E}" srcOrd="0" destOrd="0" presId="urn:microsoft.com/office/officeart/2005/8/layout/hierarchy3"/>
    <dgm:cxn modelId="{83389464-38B6-45FB-BACD-F148318C3B0A}" srcId="{A434FC5C-0C1A-4804-B120-BFF75038BA3B}" destId="{43889823-BC4B-487C-98ED-E91457CB54B9}" srcOrd="1" destOrd="0" parTransId="{5DF2A370-CCB0-4229-A995-22E144AA3333}" sibTransId="{256771F1-F8C3-462D-9B0B-06C8D4913BF2}"/>
    <dgm:cxn modelId="{C2FF4167-7FB2-4B50-9A34-2CB41C9E0FDE}" type="presOf" srcId="{6D772A63-B447-4115-9358-6CC69BA2EBA3}" destId="{86012C52-41B8-4EEF-A93A-BF8A19856F8E}" srcOrd="0" destOrd="1" presId="urn:microsoft.com/office/officeart/2005/8/layout/hierarchy3"/>
    <dgm:cxn modelId="{74103169-2653-4FDE-9D79-D3A59BB39D35}" srcId="{264625C1-76F2-4515-9DAE-0AA4B19691DF}" destId="{EAED85C5-A29E-4E7A-8E09-F5CAE58D32E7}" srcOrd="1" destOrd="0" parTransId="{FA570BAF-625A-441B-BE30-D09B518A75C5}" sibTransId="{81D268BA-8FF7-4628-ABC1-46F57501EAF7}"/>
    <dgm:cxn modelId="{9511EE49-4DE0-4E16-9995-12AC9FDD2E9E}" type="presOf" srcId="{A0B37390-5ADB-4009-A03E-D0705EEAE2FF}" destId="{86012C52-41B8-4EEF-A93A-BF8A19856F8E}" srcOrd="0" destOrd="7" presId="urn:microsoft.com/office/officeart/2005/8/layout/hierarchy3"/>
    <dgm:cxn modelId="{6C1D154A-896D-4747-9D1E-B1FF1128C32A}" srcId="{10BC3611-54C2-4BB9-812E-C77861E2E5AA}" destId="{90FA837B-0BA4-42D7-B044-C2EBC364ACD3}" srcOrd="1" destOrd="0" parTransId="{0175DEC6-2C41-45B0-9F0D-B908C0162B2A}" sibTransId="{CBCC2458-22A1-432B-AB4A-5F06E494C1C4}"/>
    <dgm:cxn modelId="{58D83F6B-1C62-4040-9919-38EA9CB32E66}" srcId="{11CCA3E0-5E2D-4F22-AABE-BE588FF3672A}" destId="{28DCA593-D59B-44D6-8DEC-FDE186B018F0}" srcOrd="2" destOrd="0" parTransId="{57ACE107-C7CA-4D57-95BC-98E36F12A2D5}" sibTransId="{A3EC5267-15EC-4E78-AC4D-4E32D22A3C19}"/>
    <dgm:cxn modelId="{648FA84B-5C25-428B-864F-2E4C20601664}" type="presOf" srcId="{CCF77933-1166-439E-A69A-21B69BF1B2FD}" destId="{8E4A4319-9333-41D1-8FC5-12861CD8CD5E}" srcOrd="0" destOrd="0" presId="urn:microsoft.com/office/officeart/2005/8/layout/hierarchy3"/>
    <dgm:cxn modelId="{29C4834C-9480-40CE-BECC-6A848CED8CA5}" srcId="{11CCA3E0-5E2D-4F22-AABE-BE588FF3672A}" destId="{87AAC7DA-FEE7-4DF0-B5E5-83B07E667BDA}" srcOrd="0" destOrd="0" parTransId="{CCFF184D-BB9B-4A1F-AF72-F0CADAD0CAFF}" sibTransId="{1EADD5C1-B157-419D-8396-0B0BE866421A}"/>
    <dgm:cxn modelId="{B7A9E96F-F237-4489-B11A-C97369BA42E4}" type="presOf" srcId="{78704EC8-72C5-46F2-87C1-0D2D61C33B3B}" destId="{86012C52-41B8-4EEF-A93A-BF8A19856F8E}" srcOrd="0" destOrd="2" presId="urn:microsoft.com/office/officeart/2005/8/layout/hierarchy3"/>
    <dgm:cxn modelId="{59CC2170-3BEB-4983-AF90-85A9BCCC3765}" srcId="{A434FC5C-0C1A-4804-B120-BFF75038BA3B}" destId="{761844F9-1E03-4510-BAF2-265E8158D766}" srcOrd="2" destOrd="0" parTransId="{8030F59C-321B-484B-B4DB-A993A5997C5D}" sibTransId="{0A71BC80-8D3B-41BC-B6B1-CDA2E1CD8DCE}"/>
    <dgm:cxn modelId="{9EF67153-268F-4B80-8ACE-49877AFE2597}" type="presOf" srcId="{259E26BA-26DC-48BF-9B0A-D20A37D9D40F}" destId="{649D5CAC-5CA3-4B6F-9612-417DEC9AF9B1}" srcOrd="0" destOrd="0" presId="urn:microsoft.com/office/officeart/2005/8/layout/hierarchy3"/>
    <dgm:cxn modelId="{4DBF2B54-81B5-453E-AD81-5DD4E4F26B21}" type="presOf" srcId="{1D607D07-0514-4491-9ACE-FD5C177D8D35}" destId="{86012C52-41B8-4EEF-A93A-BF8A19856F8E}" srcOrd="0" destOrd="5" presId="urn:microsoft.com/office/officeart/2005/8/layout/hierarchy3"/>
    <dgm:cxn modelId="{F72BD154-24B6-4DD0-9648-D4197F28A9FC}" srcId="{11CCA3E0-5E2D-4F22-AABE-BE588FF3672A}" destId="{FFD048AB-D520-4C96-B9B6-9C1865E8A1A4}" srcOrd="4" destOrd="0" parTransId="{FDDA1416-8A99-4BF7-A818-487F24B18939}" sibTransId="{A8E6E87A-E9EA-486E-90F3-98F07D01B370}"/>
    <dgm:cxn modelId="{CF47FA74-E9C5-4E70-AF57-81EF8C575601}" type="presOf" srcId="{761844F9-1E03-4510-BAF2-265E8158D766}" destId="{09E61FB7-8BD3-44CB-8D38-B52D1968240A}" srcOrd="0" destOrd="3" presId="urn:microsoft.com/office/officeart/2005/8/layout/hierarchy3"/>
    <dgm:cxn modelId="{0381EE55-CCD6-4CAA-BE8F-E7626B25543A}" srcId="{05ACE244-B4E5-40BB-B63E-C31776C2F0EA}" destId="{78704EC8-72C5-46F2-87C1-0D2D61C33B3B}" srcOrd="1" destOrd="0" parTransId="{A5F52EA9-6DD1-467D-8508-36D49826D668}" sibTransId="{302A51FB-5AE5-432A-8E75-DEFF6CEE814C}"/>
    <dgm:cxn modelId="{7771F956-66CD-418B-80F5-6511DF853A82}" type="presOf" srcId="{2B023596-3549-4312-BE43-2DBA209FB19C}" destId="{09E61FB7-8BD3-44CB-8D38-B52D1968240A}" srcOrd="0" destOrd="4" presId="urn:microsoft.com/office/officeart/2005/8/layout/hierarchy3"/>
    <dgm:cxn modelId="{94CEB358-E0DB-447D-8EBC-7293FAF26E16}" type="presOf" srcId="{767C2D21-65A5-4BBC-8C68-B8E226615F78}" destId="{C10E2B75-08E5-45EF-950E-7E48E0CDA503}" srcOrd="0" destOrd="4" presId="urn:microsoft.com/office/officeart/2005/8/layout/hierarchy3"/>
    <dgm:cxn modelId="{CBFD9959-16BE-4F07-9A17-91C4759AC681}" srcId="{CCF77933-1166-439E-A69A-21B69BF1B2FD}" destId="{FCD43F75-6064-4B4C-81BA-505A11748312}" srcOrd="1" destOrd="0" parTransId="{869C9AA5-9C55-467E-91DE-5012042135FE}" sibTransId="{A6015E42-EF50-4647-BFE1-1DD8CF68349D}"/>
    <dgm:cxn modelId="{D4B9B35A-8A47-4BA3-BDFA-2540976A3838}" srcId="{05ACE244-B4E5-40BB-B63E-C31776C2F0EA}" destId="{A0B37390-5ADB-4009-A03E-D0705EEAE2FF}" srcOrd="6" destOrd="0" parTransId="{75CB3224-89E9-4253-B8FA-4DECA1920E0C}" sibTransId="{5EC869DC-82D9-4D77-9568-BE22BF9E43AE}"/>
    <dgm:cxn modelId="{F7BECF7C-9BD7-4624-9FBC-3D65FBAACE49}" srcId="{4F2C4398-1C1F-46A3-8F01-84B2490BF855}" destId="{966962CF-CE40-4D7D-A22C-EBAF46D0A7F0}" srcOrd="1" destOrd="0" parTransId="{CCC95564-3B65-48CE-8FF1-FB6A9CE5D0CD}" sibTransId="{2E841064-2425-41AE-8141-AD44D4ACA61F}"/>
    <dgm:cxn modelId="{A0EBE07C-EFAE-4360-BF93-BEF09B019B8B}" type="presOf" srcId="{4F16AD40-C927-4B18-929A-27023F4D1503}" destId="{09E61FB7-8BD3-44CB-8D38-B52D1968240A}" srcOrd="0" destOrd="5" presId="urn:microsoft.com/office/officeart/2005/8/layout/hierarchy3"/>
    <dgm:cxn modelId="{95F7C27E-E04A-438B-AA5B-53F4BE32BB48}" srcId="{D27143B6-E08F-4F32-A743-CD31C3D2219C}" destId="{68E377D2-290A-4140-8276-861F4BD9BF7A}" srcOrd="1" destOrd="0" parTransId="{85CA9282-11AA-443D-8103-2EB0B187C1BA}" sibTransId="{EFE23E5E-360C-4B16-9FDD-6605C5E31F8F}"/>
    <dgm:cxn modelId="{FE0A4B7F-8484-4CF6-AA1B-A2EA30BE6EC5}" srcId="{264625C1-76F2-4515-9DAE-0AA4B19691DF}" destId="{60677B3D-0BA1-47BD-B7D1-142F60DF9323}" srcOrd="4" destOrd="0" parTransId="{07E6E714-1F15-4300-A636-9074ED75B268}" sibTransId="{D87F2F1D-40E5-4C37-B0EA-48C711EC2A9D}"/>
    <dgm:cxn modelId="{21F32C82-FFBE-46B5-B62B-AC44EA00165E}" srcId="{CCF77933-1166-439E-A69A-21B69BF1B2FD}" destId="{09204454-1E9E-4069-8C73-5D74278C9280}" srcOrd="4" destOrd="0" parTransId="{0107E29E-A7DF-4D7F-A7B3-92DF0A3C9146}" sibTransId="{40FD132A-AC19-495F-96A1-6897A3B14664}"/>
    <dgm:cxn modelId="{DA17288A-EDBD-4A6A-9CA0-A31921A43BD7}" type="presOf" srcId="{AFDB0413-E2E3-4AB8-9E15-82A011DCDAA9}" destId="{C875AC88-0A14-45A0-AF28-B31F2FBB1CCD}" srcOrd="0" destOrd="0" presId="urn:microsoft.com/office/officeart/2005/8/layout/hierarchy3"/>
    <dgm:cxn modelId="{6461E18A-748B-4F1C-8EEB-ED99C985944A}" type="presOf" srcId="{692211B9-F34E-47B1-962B-267ABF718B00}" destId="{F8CE4EBC-4FC9-4CB8-957D-FF986931FAFF}" srcOrd="1" destOrd="0" presId="urn:microsoft.com/office/officeart/2005/8/layout/hierarchy3"/>
    <dgm:cxn modelId="{CFF3518C-B3C0-4CAC-A147-6D20A162DF68}" type="presOf" srcId="{264625C1-76F2-4515-9DAE-0AA4B19691DF}" destId="{C10E2B75-08E5-45EF-950E-7E48E0CDA503}" srcOrd="0" destOrd="0" presId="urn:microsoft.com/office/officeart/2005/8/layout/hierarchy3"/>
    <dgm:cxn modelId="{E47C558E-09EF-45F2-9B49-EF43E1722B08}" srcId="{CCF77933-1166-439E-A69A-21B69BF1B2FD}" destId="{F9E2859B-33FE-407D-B240-E8AD9759687C}" srcOrd="3" destOrd="0" parTransId="{AB56690C-88AC-44C9-90B3-3EEC97D6B1C3}" sibTransId="{24F7238A-640D-4F5B-8698-F8BF04681954}"/>
    <dgm:cxn modelId="{1201A08F-A613-4C62-91F4-83675D655C6A}" srcId="{10BC3611-54C2-4BB9-812E-C77861E2E5AA}" destId="{94055330-E328-4EB2-8D25-8AA30B50EA2D}" srcOrd="5" destOrd="0" parTransId="{310DE40B-2575-4C2A-ADDB-94FCD8FF276A}" sibTransId="{E9518788-80E5-432C-981E-B2C64E61AAC0}"/>
    <dgm:cxn modelId="{3D0F3D91-B424-4F3C-87DD-472F311A603C}" srcId="{CCF77933-1166-439E-A69A-21B69BF1B2FD}" destId="{AFBF6340-EABA-4CA2-A87A-A0D0D24BF3C8}" srcOrd="6" destOrd="0" parTransId="{CADC8200-368D-4827-B074-57C6C4243D83}" sibTransId="{86EDD4FF-1EA4-48C1-93B0-B89B1727EA9F}"/>
    <dgm:cxn modelId="{36D3A193-9B42-4EDD-8E24-D915536ED842}" type="presOf" srcId="{AA35D4B4-4957-4C69-83C9-1CE26A3BB234}" destId="{D408BA08-4540-47FE-A484-853C11242AB3}" srcOrd="0" destOrd="0" presId="urn:microsoft.com/office/officeart/2005/8/layout/hierarchy3"/>
    <dgm:cxn modelId="{ADC0E296-0E5E-4D82-B087-786F9B244BF8}" type="presOf" srcId="{AFBF6340-EABA-4CA2-A87A-A0D0D24BF3C8}" destId="{8E4A4319-9333-41D1-8FC5-12861CD8CD5E}" srcOrd="0" destOrd="7" presId="urn:microsoft.com/office/officeart/2005/8/layout/hierarchy3"/>
    <dgm:cxn modelId="{9FE93F97-1358-4AA3-95C6-5F2A30990B0A}" srcId="{264625C1-76F2-4515-9DAE-0AA4B19691DF}" destId="{4975724E-AF5F-4E99-98EB-E1220CCF3E12}" srcOrd="0" destOrd="0" parTransId="{0358EA42-4C66-4AE9-B87C-BCBE809DD170}" sibTransId="{10A019D3-AA99-466E-9D7D-D9FDBB47DB1D}"/>
    <dgm:cxn modelId="{41274397-E53C-428C-AE70-0E05F341436D}" srcId="{7A941314-7AD8-464B-A6BA-B691D8B803C9}" destId="{10BC3611-54C2-4BB9-812E-C77861E2E5AA}" srcOrd="2" destOrd="0" parTransId="{AFDB0413-E2E3-4AB8-9E15-82A011DCDAA9}" sibTransId="{444DBD93-A4B1-43A1-BE3C-DA5A3469783C}"/>
    <dgm:cxn modelId="{C8407D98-A9EF-4E88-BB72-8D9A18A87E45}" srcId="{264625C1-76F2-4515-9DAE-0AA4B19691DF}" destId="{767C2D21-65A5-4BBC-8C68-B8E226615F78}" srcOrd="3" destOrd="0" parTransId="{C30563E0-E239-4BE0-91C4-4B7F75760B6D}" sibTransId="{51E0C652-49D2-47F9-B900-60BAFC894EC8}"/>
    <dgm:cxn modelId="{2D6E0299-486B-4E4F-BEE8-FA8F88CA7024}" srcId="{11CCA3E0-5E2D-4F22-AABE-BE588FF3672A}" destId="{DAEFF650-AA45-4741-8897-EB689F2AB03E}" srcOrd="3" destOrd="0" parTransId="{7EAA0D2C-2372-40C8-80F7-C55F08AE1CF1}" sibTransId="{986F518C-7878-4511-8787-C6A3B56F045E}"/>
    <dgm:cxn modelId="{B2ED769B-1B23-443F-81EF-FD6D92A69E03}" type="presOf" srcId="{FCD43F75-6064-4B4C-81BA-505A11748312}" destId="{8E4A4319-9333-41D1-8FC5-12861CD8CD5E}" srcOrd="0" destOrd="2" presId="urn:microsoft.com/office/officeart/2005/8/layout/hierarchy3"/>
    <dgm:cxn modelId="{6B7BA89D-9EB9-4C81-986E-67AC6F60A457}" srcId="{A434FC5C-0C1A-4804-B120-BFF75038BA3B}" destId="{7C07B372-9335-4826-B716-2187E59B7393}" srcOrd="5" destOrd="0" parTransId="{122BCB43-EC93-4551-AB06-B524A803323C}" sibTransId="{BF8ACEC8-BBF8-4ABE-BCC2-D3935C84D81A}"/>
    <dgm:cxn modelId="{C59FF69F-F860-43B8-A4D4-7482EE856F03}" type="presOf" srcId="{D97E10E8-8284-4283-92FF-40809ED1B5B2}" destId="{86012C52-41B8-4EEF-A93A-BF8A19856F8E}" srcOrd="0" destOrd="3" presId="urn:microsoft.com/office/officeart/2005/8/layout/hierarchy3"/>
    <dgm:cxn modelId="{B269A7AA-9B43-4A5A-995E-9FA2D234887C}" type="presOf" srcId="{68E377D2-290A-4140-8276-861F4BD9BF7A}" destId="{5B943C9D-9921-461C-9B9D-24337782E97F}" srcOrd="0" destOrd="2" presId="urn:microsoft.com/office/officeart/2005/8/layout/hierarchy3"/>
    <dgm:cxn modelId="{3A3EA7AB-4157-4DF3-A786-85526B412561}" srcId="{05ACE244-B4E5-40BB-B63E-C31776C2F0EA}" destId="{395BC1C6-389D-4839-BADF-CED570E0748F}" srcOrd="5" destOrd="0" parTransId="{F849EA18-0D07-49C7-80A0-39A659747A81}" sibTransId="{36859C2B-B2E2-4BE0-81BE-07FFA4952022}"/>
    <dgm:cxn modelId="{EFD235AC-47A0-4196-9547-3652328A992D}" srcId="{264625C1-76F2-4515-9DAE-0AA4B19691DF}" destId="{28F0A300-3DEC-49CC-A42D-576C949C0F29}" srcOrd="2" destOrd="0" parTransId="{782ACC63-81FF-41A8-B411-C9A884B05D0C}" sibTransId="{79A9F2E8-817E-49E1-A081-9C4CE56C2EC5}"/>
    <dgm:cxn modelId="{3EFCB7AF-1328-402E-999E-0BD7F430818E}" type="presOf" srcId="{11CCA3E0-5E2D-4F22-AABE-BE588FF3672A}" destId="{CEB725C3-E7D1-4C38-9AB0-E6FB623500B0}" srcOrd="0" destOrd="0" presId="urn:microsoft.com/office/officeart/2005/8/layout/hierarchy3"/>
    <dgm:cxn modelId="{7AA147B0-2B8E-49E3-AD6F-77A9451B9360}" srcId="{966962CF-CE40-4D7D-A22C-EBAF46D0A7F0}" destId="{CCF77933-1166-439E-A69A-21B69BF1B2FD}" srcOrd="1" destOrd="0" parTransId="{3E0EBDB7-C139-4A81-9270-8C5220B5871D}" sibTransId="{CF17B1FB-9988-4839-B482-28BC3746007E}"/>
    <dgm:cxn modelId="{DBB0FBB0-400A-489C-8590-FCFB57775220}" srcId="{10BC3611-54C2-4BB9-812E-C77861E2E5AA}" destId="{6839C413-3EB8-451C-8C34-FFDC396B3D58}" srcOrd="4" destOrd="0" parTransId="{4E133D4D-6F81-40BE-B4FC-1F8446F6961F}" sibTransId="{9160DFA7-DC78-4158-8473-0DEE0CFA9124}"/>
    <dgm:cxn modelId="{9E447AB2-0D6D-4B62-BB82-BDF297003AC2}" type="presOf" srcId="{A458BB9A-52D9-45CB-9448-3427FF814081}" destId="{8E4A4319-9333-41D1-8FC5-12861CD8CD5E}" srcOrd="0" destOrd="3" presId="urn:microsoft.com/office/officeart/2005/8/layout/hierarchy3"/>
    <dgm:cxn modelId="{4EA095B2-E384-4A3E-923B-D5BEBE47FD57}" type="presOf" srcId="{6839C413-3EB8-451C-8C34-FFDC396B3D58}" destId="{DDE84443-5D1C-450B-93C8-2E61FF184C9C}" srcOrd="0" destOrd="5" presId="urn:microsoft.com/office/officeart/2005/8/layout/hierarchy3"/>
    <dgm:cxn modelId="{BB279BB7-B9F5-4D2D-8939-AF88CFB9B6BE}" type="presOf" srcId="{1016E807-2634-4213-93E0-A133E561550D}" destId="{09E61FB7-8BD3-44CB-8D38-B52D1968240A}" srcOrd="0" destOrd="1" presId="urn:microsoft.com/office/officeart/2005/8/layout/hierarchy3"/>
    <dgm:cxn modelId="{340CFFB7-6096-4C61-B11C-08E27EB587F9}" type="presOf" srcId="{90FA837B-0BA4-42D7-B044-C2EBC364ACD3}" destId="{DDE84443-5D1C-450B-93C8-2E61FF184C9C}" srcOrd="0" destOrd="2" presId="urn:microsoft.com/office/officeart/2005/8/layout/hierarchy3"/>
    <dgm:cxn modelId="{614EA0B8-D7A7-4C80-BB07-B92648C1B983}" type="presOf" srcId="{7A941314-7AD8-464B-A6BA-B691D8B803C9}" destId="{77265F89-7077-4652-89E1-F5C09353B1CE}" srcOrd="1" destOrd="0" presId="urn:microsoft.com/office/officeart/2005/8/layout/hierarchy3"/>
    <dgm:cxn modelId="{B64BD7B9-9566-4B1A-998F-B9DBA9B5050A}" srcId="{11CCA3E0-5E2D-4F22-AABE-BE588FF3672A}" destId="{E5D9AFAA-E66A-4F9C-A394-D985318E2954}" srcOrd="5" destOrd="0" parTransId="{8ABD2ECA-94F6-4B99-BDEE-1892854187A7}" sibTransId="{6932AF13-C325-4456-8015-8FE160D3A774}"/>
    <dgm:cxn modelId="{3E1B37BF-7EFF-439F-AF2C-9DD539F42E2E}" type="presOf" srcId="{7A941314-7AD8-464B-A6BA-B691D8B803C9}" destId="{1023AB17-6A61-43D2-9B3E-33A5118F5E91}" srcOrd="0" destOrd="0" presId="urn:microsoft.com/office/officeart/2005/8/layout/hierarchy3"/>
    <dgm:cxn modelId="{4B80BDBF-671B-4BFB-96E3-39B9F8233C20}" type="presOf" srcId="{FFD048AB-D520-4C96-B9B6-9C1865E8A1A4}" destId="{CEB725C3-E7D1-4C38-9AB0-E6FB623500B0}" srcOrd="0" destOrd="5" presId="urn:microsoft.com/office/officeart/2005/8/layout/hierarchy3"/>
    <dgm:cxn modelId="{E9D3DCC0-220B-4959-BBBF-E199BFB943DB}" type="presOf" srcId="{10BC3611-54C2-4BB9-812E-C77861E2E5AA}" destId="{DDE84443-5D1C-450B-93C8-2E61FF184C9C}" srcOrd="0" destOrd="0" presId="urn:microsoft.com/office/officeart/2005/8/layout/hierarchy3"/>
    <dgm:cxn modelId="{A9E0D4C3-975B-4C65-8D30-C4254066926F}" type="presOf" srcId="{A434FC5C-0C1A-4804-B120-BFF75038BA3B}" destId="{09E61FB7-8BD3-44CB-8D38-B52D1968240A}" srcOrd="0" destOrd="0" presId="urn:microsoft.com/office/officeart/2005/8/layout/hierarchy3"/>
    <dgm:cxn modelId="{6A655CC5-F857-433F-88B8-58A397340322}" type="presOf" srcId="{32934928-2DC0-4707-8CB3-56CEE8EF232A}" destId="{B43AF460-988A-4CD7-A711-23222B15520A}" srcOrd="0" destOrd="0" presId="urn:microsoft.com/office/officeart/2005/8/layout/hierarchy3"/>
    <dgm:cxn modelId="{0F2F65C7-8C4F-4FED-ABF8-F66A974B1562}" srcId="{10BC3611-54C2-4BB9-812E-C77861E2E5AA}" destId="{91657BDA-9FD7-45D7-9D2E-C515C40BF343}" srcOrd="3" destOrd="0" parTransId="{D37C4017-D518-40E7-A28F-83222954E639}" sibTransId="{55644C83-2185-49D5-9BB9-4CD72DD25108}"/>
    <dgm:cxn modelId="{FEB1FAC8-EFE7-495C-9F01-D022F0C316CF}" type="presOf" srcId="{4975724E-AF5F-4E99-98EB-E1220CCF3E12}" destId="{C10E2B75-08E5-45EF-950E-7E48E0CDA503}" srcOrd="0" destOrd="1" presId="urn:microsoft.com/office/officeart/2005/8/layout/hierarchy3"/>
    <dgm:cxn modelId="{6D0F3FC9-3162-4BF5-950F-D5788CEE3C60}" type="presOf" srcId="{395BC1C6-389D-4839-BADF-CED570E0748F}" destId="{86012C52-41B8-4EEF-A93A-BF8A19856F8E}" srcOrd="0" destOrd="6" presId="urn:microsoft.com/office/officeart/2005/8/layout/hierarchy3"/>
    <dgm:cxn modelId="{A37844CB-4863-47C9-B2ED-6F4F346DD62D}" srcId="{CCF77933-1166-439E-A69A-21B69BF1B2FD}" destId="{A458BB9A-52D9-45CB-9448-3427FF814081}" srcOrd="2" destOrd="0" parTransId="{8F76EEF6-BE49-4A61-9518-0E57B66F7704}" sibTransId="{D796E8F1-C231-4021-9AC3-BDAAE70CF990}"/>
    <dgm:cxn modelId="{7449A3CC-92EB-4935-B71E-07DE57BFCC63}" type="presOf" srcId="{D27143B6-E08F-4F32-A743-CD31C3D2219C}" destId="{5B943C9D-9921-461C-9B9D-24337782E97F}" srcOrd="0" destOrd="0" presId="urn:microsoft.com/office/officeart/2005/8/layout/hierarchy3"/>
    <dgm:cxn modelId="{B7B2FBD9-3872-4594-A4E8-5569A4905B9B}" srcId="{05ACE244-B4E5-40BB-B63E-C31776C2F0EA}" destId="{1D607D07-0514-4491-9ACE-FD5C177D8D35}" srcOrd="4" destOrd="0" parTransId="{CFF6F760-F6BA-474C-87EB-1DC92EDCB07E}" sibTransId="{BABC35B2-C9FB-4AB7-AB93-D7428BFD5F7B}"/>
    <dgm:cxn modelId="{04496FDA-A88B-4E85-859E-725535F10B2F}" srcId="{D27143B6-E08F-4F32-A743-CD31C3D2219C}" destId="{D46EB9B7-DD6B-43C4-B053-FA2AAD80C1C9}" srcOrd="2" destOrd="0" parTransId="{30E7AEA0-4A70-462E-9A9A-9273BE997CB5}" sibTransId="{CB9661CB-6D98-4D52-A66F-A0360BF8CA37}"/>
    <dgm:cxn modelId="{E83FF0DC-F85F-467B-913D-7472CF65B915}" type="presOf" srcId="{77C5792C-4964-489B-831B-9D8D7EF6A9EF}" destId="{8E4A4319-9333-41D1-8FC5-12861CD8CD5E}" srcOrd="0" destOrd="1" presId="urn:microsoft.com/office/officeart/2005/8/layout/hierarchy3"/>
    <dgm:cxn modelId="{8E3AC5DD-D458-4D5A-BEEC-39BB0700CFC5}" type="presOf" srcId="{7C07B372-9335-4826-B716-2187E59B7393}" destId="{09E61FB7-8BD3-44CB-8D38-B52D1968240A}" srcOrd="0" destOrd="6" presId="urn:microsoft.com/office/officeart/2005/8/layout/hierarchy3"/>
    <dgm:cxn modelId="{35CEFADF-D898-4D92-8C51-A312B55E4054}" type="presOf" srcId="{F3F8F10F-29E4-4454-A1B0-98AFD09D8C60}" destId="{86012C52-41B8-4EEF-A93A-BF8A19856F8E}" srcOrd="0" destOrd="4" presId="urn:microsoft.com/office/officeart/2005/8/layout/hierarchy3"/>
    <dgm:cxn modelId="{AA6282E7-2A0B-41B3-BC89-DEFA85768464}" srcId="{4F2C4398-1C1F-46A3-8F01-84B2490BF855}" destId="{7A941314-7AD8-464B-A6BA-B691D8B803C9}" srcOrd="0" destOrd="0" parTransId="{431F5F04-1527-428D-937D-92AA330BE032}" sibTransId="{FE3A2DD0-3468-4C57-AA55-9DBCB77EBFC4}"/>
    <dgm:cxn modelId="{943221E9-93CB-48DE-BD79-8B354AF002A5}" srcId="{7A941314-7AD8-464B-A6BA-B691D8B803C9}" destId="{A434FC5C-0C1A-4804-B120-BFF75038BA3B}" srcOrd="0" destOrd="0" parTransId="{AA35D4B4-4957-4C69-83C9-1CE26A3BB234}" sibTransId="{CA95936F-0381-49F5-AD09-7443E3ED0D2A}"/>
    <dgm:cxn modelId="{1647A8EB-96F9-4268-BE51-36D9E27E1CD6}" type="presOf" srcId="{FF71F668-E2F3-4E3F-8ED1-14669E92CB80}" destId="{DBCA2D28-AA15-40DF-872B-1EC518F65934}" srcOrd="0" destOrd="0" presId="urn:microsoft.com/office/officeart/2005/8/layout/hierarchy3"/>
    <dgm:cxn modelId="{A8A127F5-E2EF-40D4-BC21-04AB66EF3392}" srcId="{CCF77933-1166-439E-A69A-21B69BF1B2FD}" destId="{77C5792C-4964-489B-831B-9D8D7EF6A9EF}" srcOrd="0" destOrd="0" parTransId="{48B6A786-6E7F-45AA-8C1E-A5118AD4BDD1}" sibTransId="{DCCF151E-DC49-4B6F-B7A9-492F784B7803}"/>
    <dgm:cxn modelId="{379B3EF6-09E2-4536-879F-221A035A992D}" type="presOf" srcId="{94055330-E328-4EB2-8D25-8AA30B50EA2D}" destId="{DDE84443-5D1C-450B-93C8-2E61FF184C9C}" srcOrd="0" destOrd="6" presId="urn:microsoft.com/office/officeart/2005/8/layout/hierarchy3"/>
    <dgm:cxn modelId="{69D14FF6-474B-4F0D-91E7-17B40BD53F73}" type="presOf" srcId="{EAED85C5-A29E-4E7A-8E09-F5CAE58D32E7}" destId="{C10E2B75-08E5-45EF-950E-7E48E0CDA503}" srcOrd="0" destOrd="2" presId="urn:microsoft.com/office/officeart/2005/8/layout/hierarchy3"/>
    <dgm:cxn modelId="{BD5F01FA-C633-474B-B214-168123B4D152}" type="presOf" srcId="{87AAC7DA-FEE7-4DF0-B5E5-83B07E667BDA}" destId="{CEB725C3-E7D1-4C38-9AB0-E6FB623500B0}" srcOrd="0" destOrd="1" presId="urn:microsoft.com/office/officeart/2005/8/layout/hierarchy3"/>
    <dgm:cxn modelId="{19B469FA-94C5-4B68-BFBA-873C1942BD25}" srcId="{966962CF-CE40-4D7D-A22C-EBAF46D0A7F0}" destId="{11CCA3E0-5E2D-4F22-AABE-BE588FF3672A}" srcOrd="0" destOrd="0" parTransId="{259E26BA-26DC-48BF-9B0A-D20A37D9D40F}" sibTransId="{5C41CFFB-CCFB-4CF8-A7C6-7A71F452C26C}"/>
    <dgm:cxn modelId="{9A975FFC-6185-4558-87AC-156A9EBCF0CC}" type="presOf" srcId="{51092D5E-EA65-4765-9197-6D6C06C04FF3}" destId="{C10E2B75-08E5-45EF-950E-7E48E0CDA503}" srcOrd="0" destOrd="6" presId="urn:microsoft.com/office/officeart/2005/8/layout/hierarchy3"/>
    <dgm:cxn modelId="{920D4EFE-ABD5-4B60-B8A9-AF4887114D9D}" type="presOf" srcId="{06739AAF-A074-4F9F-854F-8AA7CFEE0481}" destId="{CEB725C3-E7D1-4C38-9AB0-E6FB623500B0}" srcOrd="0" destOrd="2" presId="urn:microsoft.com/office/officeart/2005/8/layout/hierarchy3"/>
    <dgm:cxn modelId="{8459EBFF-6BD8-46D2-8970-2CF5268C9C94}" type="presOf" srcId="{E5D9AFAA-E66A-4F9C-A394-D985318E2954}" destId="{CEB725C3-E7D1-4C38-9AB0-E6FB623500B0}" srcOrd="0" destOrd="6" presId="urn:microsoft.com/office/officeart/2005/8/layout/hierarchy3"/>
    <dgm:cxn modelId="{303413FE-739E-40E7-9648-04F583679F46}" type="presParOf" srcId="{B2DAE1BD-E4DE-42F0-B62D-10B30F7F74A9}" destId="{25D2FEFD-6C9F-4199-920C-AF29F076C565}" srcOrd="0" destOrd="0" presId="urn:microsoft.com/office/officeart/2005/8/layout/hierarchy3"/>
    <dgm:cxn modelId="{D85E39AA-30FD-4D3A-8118-0A3DF2D39B3B}" type="presParOf" srcId="{25D2FEFD-6C9F-4199-920C-AF29F076C565}" destId="{508DD764-3143-4C02-88ED-5E29DFFF764B}" srcOrd="0" destOrd="0" presId="urn:microsoft.com/office/officeart/2005/8/layout/hierarchy3"/>
    <dgm:cxn modelId="{4FCD82F3-51C8-45BC-8769-B5FD0EF331CF}" type="presParOf" srcId="{508DD764-3143-4C02-88ED-5E29DFFF764B}" destId="{1023AB17-6A61-43D2-9B3E-33A5118F5E91}" srcOrd="0" destOrd="0" presId="urn:microsoft.com/office/officeart/2005/8/layout/hierarchy3"/>
    <dgm:cxn modelId="{846FB01F-1853-4B29-A9C5-B6D991C14758}" type="presParOf" srcId="{508DD764-3143-4C02-88ED-5E29DFFF764B}" destId="{77265F89-7077-4652-89E1-F5C09353B1CE}" srcOrd="1" destOrd="0" presId="urn:microsoft.com/office/officeart/2005/8/layout/hierarchy3"/>
    <dgm:cxn modelId="{A5129B7F-6D56-47BE-B9F6-942CFF4F9E76}" type="presParOf" srcId="{25D2FEFD-6C9F-4199-920C-AF29F076C565}" destId="{91D08EE3-E149-4C98-9924-EC3794BC50C7}" srcOrd="1" destOrd="0" presId="urn:microsoft.com/office/officeart/2005/8/layout/hierarchy3"/>
    <dgm:cxn modelId="{2866E16D-3C82-4F0C-97E2-589E2F38E383}" type="presParOf" srcId="{91D08EE3-E149-4C98-9924-EC3794BC50C7}" destId="{D408BA08-4540-47FE-A484-853C11242AB3}" srcOrd="0" destOrd="0" presId="urn:microsoft.com/office/officeart/2005/8/layout/hierarchy3"/>
    <dgm:cxn modelId="{11CD048A-B2A2-4469-B18A-65430C1EE8DC}" type="presParOf" srcId="{91D08EE3-E149-4C98-9924-EC3794BC50C7}" destId="{09E61FB7-8BD3-44CB-8D38-B52D1968240A}" srcOrd="1" destOrd="0" presId="urn:microsoft.com/office/officeart/2005/8/layout/hierarchy3"/>
    <dgm:cxn modelId="{44AC9ECB-F440-47CF-B00C-4BE4E630CEAF}" type="presParOf" srcId="{91D08EE3-E149-4C98-9924-EC3794BC50C7}" destId="{A827E418-334C-481E-9FFE-828198CD30FF}" srcOrd="2" destOrd="0" presId="urn:microsoft.com/office/officeart/2005/8/layout/hierarchy3"/>
    <dgm:cxn modelId="{C24CFF1C-2833-4D7D-AE0F-335F405318B8}" type="presParOf" srcId="{91D08EE3-E149-4C98-9924-EC3794BC50C7}" destId="{86012C52-41B8-4EEF-A93A-BF8A19856F8E}" srcOrd="3" destOrd="0" presId="urn:microsoft.com/office/officeart/2005/8/layout/hierarchy3"/>
    <dgm:cxn modelId="{89A3C59B-FACD-4A2B-A449-F5480C8AEAAB}" type="presParOf" srcId="{91D08EE3-E149-4C98-9924-EC3794BC50C7}" destId="{C875AC88-0A14-45A0-AF28-B31F2FBB1CCD}" srcOrd="4" destOrd="0" presId="urn:microsoft.com/office/officeart/2005/8/layout/hierarchy3"/>
    <dgm:cxn modelId="{F21E6BEB-5FDF-4889-BDE5-B978BC20EF73}" type="presParOf" srcId="{91D08EE3-E149-4C98-9924-EC3794BC50C7}" destId="{DDE84443-5D1C-450B-93C8-2E61FF184C9C}" srcOrd="5" destOrd="0" presId="urn:microsoft.com/office/officeart/2005/8/layout/hierarchy3"/>
    <dgm:cxn modelId="{56370E6E-9F73-4C25-8C5E-7CA07BCA10A1}" type="presParOf" srcId="{B2DAE1BD-E4DE-42F0-B62D-10B30F7F74A9}" destId="{F256B258-8185-4FDC-A649-4C162B480256}" srcOrd="1" destOrd="0" presId="urn:microsoft.com/office/officeart/2005/8/layout/hierarchy3"/>
    <dgm:cxn modelId="{C8FFA8C1-C6F4-4778-B507-B0BCA09F3A65}" type="presParOf" srcId="{F256B258-8185-4FDC-A649-4C162B480256}" destId="{13CC14E0-FFCB-431B-B53F-86550540C9CE}" srcOrd="0" destOrd="0" presId="urn:microsoft.com/office/officeart/2005/8/layout/hierarchy3"/>
    <dgm:cxn modelId="{0D6D776D-C3F0-4AF1-BA7F-8FFB48D44A7B}" type="presParOf" srcId="{13CC14E0-FFCB-431B-B53F-86550540C9CE}" destId="{1C24DE81-E4D5-4414-98BF-D3A0C33F9A8D}" srcOrd="0" destOrd="0" presId="urn:microsoft.com/office/officeart/2005/8/layout/hierarchy3"/>
    <dgm:cxn modelId="{10DD96C8-3067-4EE9-875F-79442A523505}" type="presParOf" srcId="{13CC14E0-FFCB-431B-B53F-86550540C9CE}" destId="{B19D4956-EE4F-41B1-8B28-4EDE6ECB015C}" srcOrd="1" destOrd="0" presId="urn:microsoft.com/office/officeart/2005/8/layout/hierarchy3"/>
    <dgm:cxn modelId="{1CC3D845-2275-46F2-AE96-70109ECB7642}" type="presParOf" srcId="{F256B258-8185-4FDC-A649-4C162B480256}" destId="{13529284-C1C8-4133-93B5-5360E1FB7B5F}" srcOrd="1" destOrd="0" presId="urn:microsoft.com/office/officeart/2005/8/layout/hierarchy3"/>
    <dgm:cxn modelId="{4754B030-60D5-4EAC-B131-D1DAAB914ECE}" type="presParOf" srcId="{13529284-C1C8-4133-93B5-5360E1FB7B5F}" destId="{649D5CAC-5CA3-4B6F-9612-417DEC9AF9B1}" srcOrd="0" destOrd="0" presId="urn:microsoft.com/office/officeart/2005/8/layout/hierarchy3"/>
    <dgm:cxn modelId="{ADF5C69B-1200-4C07-84A1-BFE97C0A05F8}" type="presParOf" srcId="{13529284-C1C8-4133-93B5-5360E1FB7B5F}" destId="{CEB725C3-E7D1-4C38-9AB0-E6FB623500B0}" srcOrd="1" destOrd="0" presId="urn:microsoft.com/office/officeart/2005/8/layout/hierarchy3"/>
    <dgm:cxn modelId="{51496BEA-445E-452D-8CB4-2B9FF3A43F11}" type="presParOf" srcId="{13529284-C1C8-4133-93B5-5360E1FB7B5F}" destId="{38846FDB-66B2-45BA-8F62-34AF536DCA9A}" srcOrd="2" destOrd="0" presId="urn:microsoft.com/office/officeart/2005/8/layout/hierarchy3"/>
    <dgm:cxn modelId="{48300645-9F30-4DD7-9E30-0201C457AABE}" type="presParOf" srcId="{13529284-C1C8-4133-93B5-5360E1FB7B5F}" destId="{8E4A4319-9333-41D1-8FC5-12861CD8CD5E}" srcOrd="3" destOrd="0" presId="urn:microsoft.com/office/officeart/2005/8/layout/hierarchy3"/>
    <dgm:cxn modelId="{C708B1C1-2B19-4ACE-9E67-AA277C2D1DED}" type="presParOf" srcId="{13529284-C1C8-4133-93B5-5360E1FB7B5F}" destId="{B43AF460-988A-4CD7-A711-23222B15520A}" srcOrd="4" destOrd="0" presId="urn:microsoft.com/office/officeart/2005/8/layout/hierarchy3"/>
    <dgm:cxn modelId="{8955FCC3-968E-4F7C-9D3D-BA4D00E0DB31}" type="presParOf" srcId="{13529284-C1C8-4133-93B5-5360E1FB7B5F}" destId="{C10E2B75-08E5-45EF-950E-7E48E0CDA503}" srcOrd="5" destOrd="0" presId="urn:microsoft.com/office/officeart/2005/8/layout/hierarchy3"/>
    <dgm:cxn modelId="{B97FAF66-2912-4AA7-A3FB-E02D9D62FD85}" type="presParOf" srcId="{B2DAE1BD-E4DE-42F0-B62D-10B30F7F74A9}" destId="{FF2A28CA-5E4B-4E0F-BD25-CC1B39EC9DB0}" srcOrd="2" destOrd="0" presId="urn:microsoft.com/office/officeart/2005/8/layout/hierarchy3"/>
    <dgm:cxn modelId="{9A40F261-1670-4BB3-B8EB-1F688B6F6EC6}" type="presParOf" srcId="{FF2A28CA-5E4B-4E0F-BD25-CC1B39EC9DB0}" destId="{DBA2B0A9-9515-4E7A-8A09-5B3D1BB2ED54}" srcOrd="0" destOrd="0" presId="urn:microsoft.com/office/officeart/2005/8/layout/hierarchy3"/>
    <dgm:cxn modelId="{6ADDCC21-316C-4C42-A5AA-38D1954337E1}" type="presParOf" srcId="{DBA2B0A9-9515-4E7A-8A09-5B3D1BB2ED54}" destId="{5E1FD543-B1B8-42DF-ABB1-BB646F202143}" srcOrd="0" destOrd="0" presId="urn:microsoft.com/office/officeart/2005/8/layout/hierarchy3"/>
    <dgm:cxn modelId="{664DC457-04E9-402B-91BB-1EE6E6B43EF5}" type="presParOf" srcId="{DBA2B0A9-9515-4E7A-8A09-5B3D1BB2ED54}" destId="{F8CE4EBC-4FC9-4CB8-957D-FF986931FAFF}" srcOrd="1" destOrd="0" presId="urn:microsoft.com/office/officeart/2005/8/layout/hierarchy3"/>
    <dgm:cxn modelId="{FCD89B49-237D-446F-B628-6722ADBD6C0D}" type="presParOf" srcId="{FF2A28CA-5E4B-4E0F-BD25-CC1B39EC9DB0}" destId="{EB014771-67E1-4114-B2E4-A30A80C62EF8}" srcOrd="1" destOrd="0" presId="urn:microsoft.com/office/officeart/2005/8/layout/hierarchy3"/>
    <dgm:cxn modelId="{F6F1A50D-25E6-4EFF-B417-88538E6CC86F}" type="presParOf" srcId="{EB014771-67E1-4114-B2E4-A30A80C62EF8}" destId="{DBCA2D28-AA15-40DF-872B-1EC518F65934}" srcOrd="0" destOrd="0" presId="urn:microsoft.com/office/officeart/2005/8/layout/hierarchy3"/>
    <dgm:cxn modelId="{2F26F2EB-4060-424A-9D22-69F211A24E74}" type="presParOf" srcId="{EB014771-67E1-4114-B2E4-A30A80C62EF8}" destId="{5B943C9D-9921-461C-9B9D-24337782E97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07EEA-ACEC-4F55-9310-1AA23DA97D9E}">
      <dsp:nvSpPr>
        <dsp:cNvPr id="0" name=""/>
        <dsp:cNvSpPr/>
      </dsp:nvSpPr>
      <dsp:spPr>
        <a:xfrm>
          <a:off x="0" y="0"/>
          <a:ext cx="11658600" cy="68434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Returned within Same Year &amp; LEA</a:t>
          </a:r>
        </a:p>
      </dsp:txBody>
      <dsp:txXfrm>
        <a:off x="0" y="0"/>
        <a:ext cx="11658600" cy="684340"/>
      </dsp:txXfrm>
    </dsp:sp>
    <dsp:sp modelId="{854538C9-06DB-4990-BAD2-577BA1D19EE0}">
      <dsp:nvSpPr>
        <dsp:cNvPr id="0" name=""/>
        <dsp:cNvSpPr/>
      </dsp:nvSpPr>
      <dsp:spPr>
        <a:xfrm>
          <a:off x="0" y="684340"/>
          <a:ext cx="5829299" cy="14371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Record 1:</a:t>
          </a:r>
          <a:br>
            <a:rPr lang="en-US" sz="4000" kern="1200" dirty="0"/>
          </a:br>
          <a:r>
            <a:rPr lang="en-US" sz="4000" kern="1200" dirty="0"/>
            <a:t>School Exit Type 55</a:t>
          </a:r>
        </a:p>
      </dsp:txBody>
      <dsp:txXfrm>
        <a:off x="0" y="684340"/>
        <a:ext cx="5829299" cy="1437115"/>
      </dsp:txXfrm>
    </dsp:sp>
    <dsp:sp modelId="{E8E691AD-3D19-430B-B364-DB0306304A90}">
      <dsp:nvSpPr>
        <dsp:cNvPr id="0" name=""/>
        <dsp:cNvSpPr/>
      </dsp:nvSpPr>
      <dsp:spPr>
        <a:xfrm>
          <a:off x="5829300" y="684340"/>
          <a:ext cx="5829299" cy="14371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Record 2:</a:t>
          </a:r>
          <a:br>
            <a:rPr lang="en-US" sz="4000" kern="1200" dirty="0"/>
          </a:br>
          <a:r>
            <a:rPr lang="en-US" sz="4000" kern="1200" dirty="0"/>
            <a:t>School Entry Type 55</a:t>
          </a:r>
        </a:p>
      </dsp:txBody>
      <dsp:txXfrm>
        <a:off x="5829300" y="684340"/>
        <a:ext cx="5829299" cy="1437115"/>
      </dsp:txXfrm>
    </dsp:sp>
    <dsp:sp modelId="{7F6ADA47-F800-459E-B773-3D89CBD6B202}">
      <dsp:nvSpPr>
        <dsp:cNvPr id="0" name=""/>
        <dsp:cNvSpPr/>
      </dsp:nvSpPr>
      <dsp:spPr>
        <a:xfrm>
          <a:off x="0" y="2121456"/>
          <a:ext cx="11658600" cy="15967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07EEA-ACEC-4F55-9310-1AA23DA97D9E}">
      <dsp:nvSpPr>
        <dsp:cNvPr id="0" name=""/>
        <dsp:cNvSpPr/>
      </dsp:nvSpPr>
      <dsp:spPr>
        <a:xfrm>
          <a:off x="0" y="0"/>
          <a:ext cx="11658600" cy="684340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Term of Expulsion does not continue into the next school year</a:t>
          </a:r>
        </a:p>
      </dsp:txBody>
      <dsp:txXfrm>
        <a:off x="0" y="0"/>
        <a:ext cx="11658600" cy="684340"/>
      </dsp:txXfrm>
    </dsp:sp>
    <dsp:sp modelId="{854538C9-06DB-4990-BAD2-577BA1D19EE0}">
      <dsp:nvSpPr>
        <dsp:cNvPr id="0" name=""/>
        <dsp:cNvSpPr/>
      </dsp:nvSpPr>
      <dsp:spPr>
        <a:xfrm>
          <a:off x="0" y="684340"/>
          <a:ext cx="5829299" cy="14371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Record 1: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Exit Type—56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Exit Date—</a:t>
          </a:r>
          <a:r>
            <a:rPr lang="en-US" sz="1200" i="1" kern="1200" dirty="0"/>
            <a:t>date expulsion occurred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Expelled Education—0 (no)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Non-School Program—</a:t>
          </a:r>
          <a:r>
            <a:rPr lang="en-US" sz="1200" i="1" kern="1200" dirty="0"/>
            <a:t>applicable code (usually 00)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Code—</a:t>
          </a:r>
          <a:r>
            <a:rPr lang="en-US" sz="1200" kern="1200" dirty="0" err="1"/>
            <a:t>xxxx</a:t>
          </a:r>
          <a:r>
            <a:rPr lang="en-US" sz="1200" kern="1200" dirty="0"/>
            <a:t> </a:t>
          </a:r>
        </a:p>
      </dsp:txBody>
      <dsp:txXfrm>
        <a:off x="0" y="684340"/>
        <a:ext cx="5829299" cy="1437115"/>
      </dsp:txXfrm>
    </dsp:sp>
    <dsp:sp modelId="{E8E691AD-3D19-430B-B364-DB0306304A90}">
      <dsp:nvSpPr>
        <dsp:cNvPr id="0" name=""/>
        <dsp:cNvSpPr/>
      </dsp:nvSpPr>
      <dsp:spPr>
        <a:xfrm>
          <a:off x="5829300" y="684340"/>
          <a:ext cx="5829299" cy="14371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Record 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Entry Type—56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Entry Date—</a:t>
          </a:r>
          <a:r>
            <a:rPr lang="en-US" sz="1200" i="1" kern="1200" dirty="0"/>
            <a:t>date services began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Expelled Education—1 (yes)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Non-School Program—usually 01, 02, or 04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Code—</a:t>
          </a:r>
          <a:r>
            <a:rPr lang="en-US" sz="1200" kern="1200" dirty="0" err="1"/>
            <a:t>xxxx</a:t>
          </a:r>
          <a:endParaRPr lang="en-US" sz="1200" kern="1200" dirty="0"/>
        </a:p>
      </dsp:txBody>
      <dsp:txXfrm>
        <a:off x="5829300" y="684340"/>
        <a:ext cx="5829299" cy="1437115"/>
      </dsp:txXfrm>
    </dsp:sp>
    <dsp:sp modelId="{7F6ADA47-F800-459E-B773-3D89CBD6B202}">
      <dsp:nvSpPr>
        <dsp:cNvPr id="0" name=""/>
        <dsp:cNvSpPr/>
      </dsp:nvSpPr>
      <dsp:spPr>
        <a:xfrm>
          <a:off x="0" y="2121456"/>
          <a:ext cx="11658600" cy="159679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07EEA-ACEC-4F55-9310-1AA23DA97D9E}">
      <dsp:nvSpPr>
        <dsp:cNvPr id="0" name=""/>
        <dsp:cNvSpPr/>
      </dsp:nvSpPr>
      <dsp:spPr>
        <a:xfrm>
          <a:off x="0" y="0"/>
          <a:ext cx="11658600" cy="835634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Term of Expulsion continues into next school year</a:t>
          </a:r>
        </a:p>
      </dsp:txBody>
      <dsp:txXfrm>
        <a:off x="0" y="0"/>
        <a:ext cx="11658600" cy="835634"/>
      </dsp:txXfrm>
    </dsp:sp>
    <dsp:sp modelId="{854538C9-06DB-4990-BAD2-577BA1D19EE0}">
      <dsp:nvSpPr>
        <dsp:cNvPr id="0" name=""/>
        <dsp:cNvSpPr/>
      </dsp:nvSpPr>
      <dsp:spPr>
        <a:xfrm>
          <a:off x="5692" y="835634"/>
          <a:ext cx="3882404" cy="17548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Current Year Record 1: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Exit Type—56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Exit Date—</a:t>
          </a:r>
          <a:r>
            <a:rPr lang="en-US" sz="1200" i="1" kern="1200" dirty="0"/>
            <a:t>date expulsion occurred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Expelled Education—0 (no)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Non-School Program—</a:t>
          </a:r>
          <a:r>
            <a:rPr lang="en-US" sz="1200" i="1" kern="1200" dirty="0"/>
            <a:t>applicable code (usually 00)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Code—</a:t>
          </a:r>
          <a:r>
            <a:rPr lang="en-US" sz="1200" kern="1200" dirty="0" err="1"/>
            <a:t>xxxx</a:t>
          </a:r>
          <a:r>
            <a:rPr lang="en-US" sz="1200" kern="1200" dirty="0"/>
            <a:t> </a:t>
          </a:r>
        </a:p>
      </dsp:txBody>
      <dsp:txXfrm>
        <a:off x="5692" y="835634"/>
        <a:ext cx="3882404" cy="1754831"/>
      </dsp:txXfrm>
    </dsp:sp>
    <dsp:sp modelId="{E8E691AD-3D19-430B-B364-DB0306304A90}">
      <dsp:nvSpPr>
        <dsp:cNvPr id="0" name=""/>
        <dsp:cNvSpPr/>
      </dsp:nvSpPr>
      <dsp:spPr>
        <a:xfrm>
          <a:off x="3888097" y="835634"/>
          <a:ext cx="3882404" cy="17548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Current Year Record 2: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Entry Type—56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Entry Date—</a:t>
          </a:r>
          <a:r>
            <a:rPr lang="en-US" sz="1200" i="1" kern="1200" dirty="0"/>
            <a:t>date services began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Expelled Education—1 (yes)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Non-School Program—usually 01, 02, or 04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Code—</a:t>
          </a:r>
          <a:r>
            <a:rPr lang="en-US" sz="1200" kern="1200" dirty="0" err="1"/>
            <a:t>xxxx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Exit Type—00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Exit Date—</a:t>
          </a:r>
          <a:r>
            <a:rPr lang="en-US" sz="1200" i="0" kern="1200" dirty="0"/>
            <a:t>00000000</a:t>
          </a:r>
          <a:r>
            <a:rPr lang="en-US" sz="1200" i="1" kern="1200" dirty="0"/>
            <a:t> </a:t>
          </a:r>
          <a:endParaRPr lang="en-US" sz="1200" kern="1200" dirty="0"/>
        </a:p>
      </dsp:txBody>
      <dsp:txXfrm>
        <a:off x="3888097" y="835634"/>
        <a:ext cx="3882404" cy="1754831"/>
      </dsp:txXfrm>
    </dsp:sp>
    <dsp:sp modelId="{A80CC383-3928-49F5-95E8-274FAC8572FB}">
      <dsp:nvSpPr>
        <dsp:cNvPr id="0" name=""/>
        <dsp:cNvSpPr/>
      </dsp:nvSpPr>
      <dsp:spPr>
        <a:xfrm>
          <a:off x="7770502" y="835634"/>
          <a:ext cx="3882404" cy="17548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Next Year Record 1: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Entry Type—02 or 11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Entry Date—</a:t>
          </a:r>
          <a:r>
            <a:rPr lang="en-US" sz="1200" i="1" kern="1200" dirty="0"/>
            <a:t>first day of school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Expelled Education—1 (yes)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Non-School Program—usually 01, 02, or 04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Code—</a:t>
          </a:r>
          <a:r>
            <a:rPr lang="en-US" sz="1200" kern="1200" dirty="0" err="1"/>
            <a:t>xxxx</a:t>
          </a:r>
          <a:r>
            <a:rPr lang="en-US" sz="1200" kern="1200" dirty="0"/>
            <a:t> </a:t>
          </a:r>
        </a:p>
      </dsp:txBody>
      <dsp:txXfrm>
        <a:off x="7770502" y="835634"/>
        <a:ext cx="3882404" cy="1754831"/>
      </dsp:txXfrm>
    </dsp:sp>
    <dsp:sp modelId="{7F6ADA47-F800-459E-B773-3D89CBD6B202}">
      <dsp:nvSpPr>
        <dsp:cNvPr id="0" name=""/>
        <dsp:cNvSpPr/>
      </dsp:nvSpPr>
      <dsp:spPr>
        <a:xfrm>
          <a:off x="0" y="2590465"/>
          <a:ext cx="11658600" cy="194981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07EEA-ACEC-4F55-9310-1AA23DA97D9E}">
      <dsp:nvSpPr>
        <dsp:cNvPr id="0" name=""/>
        <dsp:cNvSpPr/>
      </dsp:nvSpPr>
      <dsp:spPr>
        <a:xfrm>
          <a:off x="0" y="0"/>
          <a:ext cx="11658600" cy="738815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Expelled Education Services End: </a:t>
          </a:r>
          <a:br>
            <a:rPr lang="en-US" sz="2800" kern="1200" dirty="0">
              <a:solidFill>
                <a:schemeClr val="tx1"/>
              </a:solidFill>
            </a:rPr>
          </a:br>
          <a:r>
            <a:rPr lang="en-US" sz="2800" kern="1200" dirty="0">
              <a:solidFill>
                <a:schemeClr val="tx1"/>
              </a:solidFill>
            </a:rPr>
            <a:t>enrollment status change—school code is the same</a:t>
          </a:r>
        </a:p>
      </dsp:txBody>
      <dsp:txXfrm>
        <a:off x="0" y="0"/>
        <a:ext cx="11658600" cy="738815"/>
      </dsp:txXfrm>
    </dsp:sp>
    <dsp:sp modelId="{854538C9-06DB-4990-BAD2-577BA1D19EE0}">
      <dsp:nvSpPr>
        <dsp:cNvPr id="0" name=""/>
        <dsp:cNvSpPr/>
      </dsp:nvSpPr>
      <dsp:spPr>
        <a:xfrm>
          <a:off x="0" y="738815"/>
          <a:ext cx="5829299" cy="15515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Record 1: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Exit Type—60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Exit Date—</a:t>
          </a:r>
          <a:r>
            <a:rPr lang="en-US" sz="1200" i="1" kern="1200" dirty="0"/>
            <a:t>date expulsion services end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Expelled Education—1 (yes)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Non-School Program—u</a:t>
          </a:r>
          <a:r>
            <a:rPr lang="en-US" sz="1200" kern="1200" dirty="0">
              <a:solidFill>
                <a:schemeClr val="tx1"/>
              </a:solidFill>
            </a:rPr>
            <a:t>sually</a:t>
          </a:r>
          <a:r>
            <a:rPr lang="en-US" sz="1200" kern="1200" dirty="0">
              <a:solidFill>
                <a:srgbClr val="FBCE7D"/>
              </a:solidFill>
            </a:rPr>
            <a:t> </a:t>
          </a:r>
          <a:r>
            <a:rPr lang="en-US" sz="1200" kern="1200" dirty="0"/>
            <a:t>01, 02, or 04</a:t>
          </a:r>
          <a:endParaRPr lang="en-US" sz="1200" i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Code—</a:t>
          </a:r>
          <a:r>
            <a:rPr lang="en-US" sz="1200" kern="1200" dirty="0" err="1">
              <a:highlight>
                <a:srgbClr val="FBCE7D"/>
              </a:highlight>
            </a:rPr>
            <a:t>xxxx</a:t>
          </a:r>
          <a:r>
            <a:rPr lang="en-US" sz="1200" kern="1200" dirty="0"/>
            <a:t> </a:t>
          </a:r>
        </a:p>
      </dsp:txBody>
      <dsp:txXfrm>
        <a:off x="0" y="738815"/>
        <a:ext cx="5829299" cy="1551512"/>
      </dsp:txXfrm>
    </dsp:sp>
    <dsp:sp modelId="{E8E691AD-3D19-430B-B364-DB0306304A90}">
      <dsp:nvSpPr>
        <dsp:cNvPr id="0" name=""/>
        <dsp:cNvSpPr/>
      </dsp:nvSpPr>
      <dsp:spPr>
        <a:xfrm>
          <a:off x="5829300" y="738815"/>
          <a:ext cx="5829299" cy="15515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Record 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Entry Type—60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Entry Date—date returned to school </a:t>
          </a:r>
          <a:br>
            <a:rPr lang="en-US" sz="1200" kern="1200" dirty="0"/>
          </a:br>
          <a:r>
            <a:rPr lang="en-US" sz="1200" kern="1200" dirty="0"/>
            <a:t>(gap between this date and exit date of record 1 must be 9 days or less)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Expelled Education—0 (no)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Non-School Program—</a:t>
          </a:r>
          <a:r>
            <a:rPr lang="en-US" sz="1200" i="1" kern="1200" dirty="0"/>
            <a:t>applicable code (usually 00)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School Code—</a:t>
          </a:r>
          <a:r>
            <a:rPr lang="en-US" sz="1200" kern="1200" dirty="0" err="1">
              <a:highlight>
                <a:srgbClr val="FBCE7D"/>
              </a:highlight>
            </a:rPr>
            <a:t>xxxx</a:t>
          </a:r>
          <a:endParaRPr lang="en-US" sz="1200" kern="1200" dirty="0">
            <a:highlight>
              <a:srgbClr val="FBCE7D"/>
            </a:highlight>
          </a:endParaRPr>
        </a:p>
      </dsp:txBody>
      <dsp:txXfrm>
        <a:off x="5829300" y="738815"/>
        <a:ext cx="5829299" cy="1551512"/>
      </dsp:txXfrm>
    </dsp:sp>
    <dsp:sp modelId="{7F6ADA47-F800-459E-B773-3D89CBD6B202}">
      <dsp:nvSpPr>
        <dsp:cNvPr id="0" name=""/>
        <dsp:cNvSpPr/>
      </dsp:nvSpPr>
      <dsp:spPr>
        <a:xfrm>
          <a:off x="0" y="2290328"/>
          <a:ext cx="11658600" cy="172390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07EEA-ACEC-4F55-9310-1AA23DA97D9E}">
      <dsp:nvSpPr>
        <dsp:cNvPr id="0" name=""/>
        <dsp:cNvSpPr/>
      </dsp:nvSpPr>
      <dsp:spPr>
        <a:xfrm>
          <a:off x="0" y="0"/>
          <a:ext cx="11658600" cy="835634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Expelled Education Services End: </a:t>
          </a:r>
          <a:br>
            <a:rPr lang="en-US" sz="2800" kern="1200" dirty="0">
              <a:solidFill>
                <a:schemeClr val="tx1"/>
              </a:solidFill>
            </a:rPr>
          </a:br>
          <a:r>
            <a:rPr lang="en-US" sz="2800" kern="1200" dirty="0">
              <a:solidFill>
                <a:schemeClr val="tx1"/>
              </a:solidFill>
            </a:rPr>
            <a:t>Transfer between school codes</a:t>
          </a:r>
        </a:p>
      </dsp:txBody>
      <dsp:txXfrm>
        <a:off x="0" y="0"/>
        <a:ext cx="11658600" cy="835634"/>
      </dsp:txXfrm>
    </dsp:sp>
    <dsp:sp modelId="{854538C9-06DB-4990-BAD2-577BA1D19EE0}">
      <dsp:nvSpPr>
        <dsp:cNvPr id="0" name=""/>
        <dsp:cNvSpPr/>
      </dsp:nvSpPr>
      <dsp:spPr>
        <a:xfrm>
          <a:off x="0" y="835634"/>
          <a:ext cx="5829299" cy="17548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Current Year Record 1: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School Exit Type—11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School Exit Date—</a:t>
          </a:r>
          <a:r>
            <a:rPr lang="en-US" sz="1500" i="1" kern="1200" dirty="0"/>
            <a:t>date expulsion services end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Expelled Education—1 (yes)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Non-School Program—u</a:t>
          </a:r>
          <a:r>
            <a:rPr lang="en-US" sz="1500" kern="1200" dirty="0">
              <a:solidFill>
                <a:schemeClr val="tx1"/>
              </a:solidFill>
            </a:rPr>
            <a:t>sually</a:t>
          </a:r>
          <a:r>
            <a:rPr lang="en-US" sz="1500" kern="1200" dirty="0">
              <a:solidFill>
                <a:srgbClr val="FBCE7D"/>
              </a:solidFill>
            </a:rPr>
            <a:t> </a:t>
          </a:r>
          <a:r>
            <a:rPr lang="en-US" sz="1500" kern="1200" dirty="0"/>
            <a:t>01, 02, or 04</a:t>
          </a:r>
          <a:endParaRPr lang="en-US" sz="1500" i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School Code—</a:t>
          </a:r>
          <a:r>
            <a:rPr lang="en-US" sz="1500" kern="1200" dirty="0" err="1">
              <a:highlight>
                <a:srgbClr val="FBCE7D"/>
              </a:highlight>
            </a:rPr>
            <a:t>xxxx</a:t>
          </a:r>
          <a:r>
            <a:rPr lang="en-US" sz="1500" kern="1200" dirty="0"/>
            <a:t> </a:t>
          </a:r>
        </a:p>
      </dsp:txBody>
      <dsp:txXfrm>
        <a:off x="0" y="835634"/>
        <a:ext cx="5829299" cy="1754831"/>
      </dsp:txXfrm>
    </dsp:sp>
    <dsp:sp modelId="{E8E691AD-3D19-430B-B364-DB0306304A90}">
      <dsp:nvSpPr>
        <dsp:cNvPr id="0" name=""/>
        <dsp:cNvSpPr/>
      </dsp:nvSpPr>
      <dsp:spPr>
        <a:xfrm>
          <a:off x="5829300" y="835634"/>
          <a:ext cx="5829299" cy="17548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Current Year Record 2: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School Entry Type—11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School Entry Date—</a:t>
          </a:r>
          <a:r>
            <a:rPr lang="en-US" sz="1500" i="1" kern="1200" dirty="0"/>
            <a:t>date returned to school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Expelled Education—0 (no)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Non-School Program—</a:t>
          </a:r>
          <a:r>
            <a:rPr lang="en-US" sz="1500" i="1" kern="1200" dirty="0"/>
            <a:t>applicable code (usually 00)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School Code—</a:t>
          </a:r>
          <a:r>
            <a:rPr lang="en-US" sz="1500" kern="1200" dirty="0">
              <a:highlight>
                <a:srgbClr val="85D9E8"/>
              </a:highlight>
            </a:rPr>
            <a:t>zzzz</a:t>
          </a:r>
        </a:p>
      </dsp:txBody>
      <dsp:txXfrm>
        <a:off x="5829300" y="835634"/>
        <a:ext cx="5829299" cy="1754831"/>
      </dsp:txXfrm>
    </dsp:sp>
    <dsp:sp modelId="{7F6ADA47-F800-459E-B773-3D89CBD6B202}">
      <dsp:nvSpPr>
        <dsp:cNvPr id="0" name=""/>
        <dsp:cNvSpPr/>
      </dsp:nvSpPr>
      <dsp:spPr>
        <a:xfrm>
          <a:off x="0" y="2590465"/>
          <a:ext cx="11658600" cy="194981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390FDA-E685-4654-A8F4-EEFE2FAC40B8}">
      <dsp:nvSpPr>
        <dsp:cNvPr id="0" name=""/>
        <dsp:cNvSpPr/>
      </dsp:nvSpPr>
      <dsp:spPr>
        <a:xfrm>
          <a:off x="3702" y="37375"/>
          <a:ext cx="2148985" cy="4821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New School Code</a:t>
          </a:r>
        </a:p>
      </dsp:txBody>
      <dsp:txXfrm>
        <a:off x="17823" y="51496"/>
        <a:ext cx="2120743" cy="453882"/>
      </dsp:txXfrm>
    </dsp:sp>
    <dsp:sp modelId="{2DC9CCB2-0D9A-4F0B-9078-344456203DC1}">
      <dsp:nvSpPr>
        <dsp:cNvPr id="0" name=""/>
        <dsp:cNvSpPr/>
      </dsp:nvSpPr>
      <dsp:spPr>
        <a:xfrm>
          <a:off x="218600" y="519500"/>
          <a:ext cx="214898" cy="959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801"/>
              </a:lnTo>
              <a:lnTo>
                <a:pt x="214898" y="959801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  <dsp:sp modelId="{DBAD2113-C952-40B6-973C-11214A1B2A0A}">
      <dsp:nvSpPr>
        <dsp:cNvPr id="0" name=""/>
        <dsp:cNvSpPr/>
      </dsp:nvSpPr>
      <dsp:spPr>
        <a:xfrm>
          <a:off x="433499" y="788123"/>
          <a:ext cx="1716901" cy="1382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Existing Student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Prior Year: </a:t>
          </a:r>
          <a:br>
            <a:rPr lang="en-US" sz="1000" kern="1200" dirty="0"/>
          </a:br>
          <a:r>
            <a:rPr lang="en-US" sz="1000" kern="1200" dirty="0"/>
            <a:t>School Exit Type 00</a:t>
          </a:r>
          <a:br>
            <a:rPr lang="en-US" sz="1000" kern="1200" dirty="0"/>
          </a:br>
          <a:r>
            <a:rPr lang="en-US" sz="1000" kern="1200" dirty="0"/>
            <a:t>School Code in-district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Current Year: </a:t>
          </a:r>
          <a:br>
            <a:rPr lang="en-US" sz="1000" kern="1200" dirty="0"/>
          </a:br>
          <a:r>
            <a:rPr lang="en-US" sz="1000" kern="1200" dirty="0"/>
            <a:t>School Entry Type 11</a:t>
          </a:r>
          <a:br>
            <a:rPr lang="en-US" sz="1000" kern="1200" dirty="0"/>
          </a:br>
          <a:r>
            <a:rPr lang="en-US" sz="1000" kern="1200" dirty="0"/>
            <a:t>School Code </a:t>
          </a:r>
          <a:r>
            <a:rPr lang="en-US" sz="1000" b="0" i="1" kern="1200" dirty="0"/>
            <a:t>new</a:t>
          </a:r>
        </a:p>
      </dsp:txBody>
      <dsp:txXfrm>
        <a:off x="473987" y="828611"/>
        <a:ext cx="1635925" cy="1301380"/>
      </dsp:txXfrm>
    </dsp:sp>
    <dsp:sp modelId="{5C7A57D5-40BE-4105-ADB6-86C71137DD99}">
      <dsp:nvSpPr>
        <dsp:cNvPr id="0" name=""/>
        <dsp:cNvSpPr/>
      </dsp:nvSpPr>
      <dsp:spPr>
        <a:xfrm>
          <a:off x="218600" y="519500"/>
          <a:ext cx="214898" cy="2456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6848"/>
              </a:lnTo>
              <a:lnTo>
                <a:pt x="214898" y="2456848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  <dsp:sp modelId="{8B9F4382-58FD-475A-8653-FBBFE10296EE}">
      <dsp:nvSpPr>
        <dsp:cNvPr id="0" name=""/>
        <dsp:cNvSpPr/>
      </dsp:nvSpPr>
      <dsp:spPr>
        <a:xfrm>
          <a:off x="433499" y="2439102"/>
          <a:ext cx="1716901" cy="1074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Incoming Transfer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 13</a:t>
          </a:r>
        </a:p>
      </dsp:txBody>
      <dsp:txXfrm>
        <a:off x="464970" y="2470573"/>
        <a:ext cx="1653959" cy="1011550"/>
      </dsp:txXfrm>
    </dsp:sp>
    <dsp:sp modelId="{F7E3358C-FAB0-4283-BE59-5140D38E37D6}">
      <dsp:nvSpPr>
        <dsp:cNvPr id="0" name=""/>
        <dsp:cNvSpPr/>
      </dsp:nvSpPr>
      <dsp:spPr>
        <a:xfrm>
          <a:off x="2689933" y="37375"/>
          <a:ext cx="2148985" cy="4821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Grade Range Change</a:t>
          </a:r>
        </a:p>
      </dsp:txBody>
      <dsp:txXfrm>
        <a:off x="2704054" y="51496"/>
        <a:ext cx="2120743" cy="453882"/>
      </dsp:txXfrm>
    </dsp:sp>
    <dsp:sp modelId="{EB4F7671-6BDC-446B-9C3B-8B4F9F3DF208}">
      <dsp:nvSpPr>
        <dsp:cNvPr id="0" name=""/>
        <dsp:cNvSpPr/>
      </dsp:nvSpPr>
      <dsp:spPr>
        <a:xfrm>
          <a:off x="2904832" y="519500"/>
          <a:ext cx="214898" cy="805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5869"/>
              </a:lnTo>
              <a:lnTo>
                <a:pt x="214898" y="805869"/>
              </a:lnTo>
            </a:path>
          </a:pathLst>
        </a:custGeom>
        <a:noFill/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634C185C-5CD0-43F1-AD3E-DA2D16DF6788}">
      <dsp:nvSpPr>
        <dsp:cNvPr id="0" name=""/>
        <dsp:cNvSpPr/>
      </dsp:nvSpPr>
      <dsp:spPr>
        <a:xfrm>
          <a:off x="3119730" y="788123"/>
          <a:ext cx="1719188" cy="1074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Example School Details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Prior Year: K-8</a:t>
          </a:r>
          <a:endParaRPr 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Current Year: K-5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Students with exit type 00 in prior year</a:t>
          </a:r>
        </a:p>
      </dsp:txBody>
      <dsp:txXfrm>
        <a:off x="3151201" y="819594"/>
        <a:ext cx="1656246" cy="1011550"/>
      </dsp:txXfrm>
    </dsp:sp>
    <dsp:sp modelId="{436D2CD2-C22A-434C-BE4E-0B6248F792A0}">
      <dsp:nvSpPr>
        <dsp:cNvPr id="0" name=""/>
        <dsp:cNvSpPr/>
      </dsp:nvSpPr>
      <dsp:spPr>
        <a:xfrm>
          <a:off x="2904832" y="519500"/>
          <a:ext cx="214898" cy="2216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6361"/>
              </a:lnTo>
              <a:lnTo>
                <a:pt x="214898" y="2216361"/>
              </a:lnTo>
            </a:path>
          </a:pathLst>
        </a:custGeom>
        <a:noFill/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B53985D7-672B-4E3A-A885-C590404065D8}">
      <dsp:nvSpPr>
        <dsp:cNvPr id="0" name=""/>
        <dsp:cNvSpPr/>
      </dsp:nvSpPr>
      <dsp:spPr>
        <a:xfrm>
          <a:off x="3119730" y="2131238"/>
          <a:ext cx="1719188" cy="12092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One-Day record Transfer Out: </a:t>
          </a:r>
          <a:r>
            <a:rPr lang="en-US" sz="1100" b="1" kern="1200" dirty="0"/>
            <a:t>Grade no longer served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kern="1200" dirty="0">
              <a:highlight>
                <a:srgbClr val="FBCE7D"/>
              </a:highlight>
            </a:rPr>
            <a:t>School Entry Type 03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 Level </a:t>
          </a:r>
          <a:r>
            <a:rPr lang="en-US" sz="1000" b="0" kern="1200" dirty="0"/>
            <a:t>060, 070, 080 (valid in prior year, not in current)</a:t>
          </a:r>
        </a:p>
      </dsp:txBody>
      <dsp:txXfrm>
        <a:off x="3155148" y="2166656"/>
        <a:ext cx="1648352" cy="1138408"/>
      </dsp:txXfrm>
    </dsp:sp>
    <dsp:sp modelId="{A159ADEA-C067-48C6-808D-91D793485C84}">
      <dsp:nvSpPr>
        <dsp:cNvPr id="0" name=""/>
        <dsp:cNvSpPr/>
      </dsp:nvSpPr>
      <dsp:spPr>
        <a:xfrm>
          <a:off x="2904832" y="519500"/>
          <a:ext cx="214898" cy="3626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6852"/>
              </a:lnTo>
              <a:lnTo>
                <a:pt x="214898" y="3626852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5F66FB-47A8-4515-8456-FC2AC8EDBF04}">
      <dsp:nvSpPr>
        <dsp:cNvPr id="0" name=""/>
        <dsp:cNvSpPr/>
      </dsp:nvSpPr>
      <dsp:spPr>
        <a:xfrm>
          <a:off x="3119730" y="3609106"/>
          <a:ext cx="1719188" cy="1074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One-day record Transfer Out: </a:t>
          </a:r>
          <a:r>
            <a:rPr lang="en-US" sz="1100" b="1" kern="1200" dirty="0"/>
            <a:t>Grade served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 </a:t>
          </a:r>
          <a:r>
            <a:rPr lang="en-US" sz="1000" b="0" kern="1200" dirty="0"/>
            <a:t>02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 Level 007 through 050</a:t>
          </a:r>
        </a:p>
      </dsp:txBody>
      <dsp:txXfrm>
        <a:off x="3151201" y="3640577"/>
        <a:ext cx="1656246" cy="1011550"/>
      </dsp:txXfrm>
    </dsp:sp>
    <dsp:sp modelId="{0A43EE8F-B2D9-42C2-92D2-09197F28D341}">
      <dsp:nvSpPr>
        <dsp:cNvPr id="0" name=""/>
        <dsp:cNvSpPr/>
      </dsp:nvSpPr>
      <dsp:spPr>
        <a:xfrm>
          <a:off x="5376165" y="37375"/>
          <a:ext cx="2148985" cy="4821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Closed</a:t>
          </a:r>
        </a:p>
      </dsp:txBody>
      <dsp:txXfrm>
        <a:off x="5390286" y="51496"/>
        <a:ext cx="2120743" cy="453882"/>
      </dsp:txXfrm>
    </dsp:sp>
    <dsp:sp modelId="{F5B105CB-29C5-49B6-A149-90528CBE79B0}">
      <dsp:nvSpPr>
        <dsp:cNvPr id="0" name=""/>
        <dsp:cNvSpPr/>
      </dsp:nvSpPr>
      <dsp:spPr>
        <a:xfrm>
          <a:off x="5591063" y="519500"/>
          <a:ext cx="214898" cy="9355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5571"/>
              </a:lnTo>
              <a:lnTo>
                <a:pt x="214898" y="935571"/>
              </a:lnTo>
            </a:path>
          </a:pathLst>
        </a:custGeom>
        <a:noFill/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0">
          <a:schemeClr val="accent4"/>
        </a:fillRef>
        <a:effectRef idx="0">
          <a:schemeClr val="accent4"/>
        </a:effectRef>
        <a:fontRef idx="minor">
          <a:schemeClr val="tx1"/>
        </a:fontRef>
      </dsp:style>
    </dsp:sp>
    <dsp:sp modelId="{89AD552A-8A28-4924-A6F3-6A9C3FB45BA2}">
      <dsp:nvSpPr>
        <dsp:cNvPr id="0" name=""/>
        <dsp:cNvSpPr/>
      </dsp:nvSpPr>
      <dsp:spPr>
        <a:xfrm>
          <a:off x="5805962" y="788123"/>
          <a:ext cx="1719188" cy="13338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School known to be closing at the end of the year, what school exit type should we use?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 00 just like any other student who completes the year</a:t>
          </a:r>
        </a:p>
      </dsp:txBody>
      <dsp:txXfrm>
        <a:off x="5845030" y="827191"/>
        <a:ext cx="1641052" cy="1255760"/>
      </dsp:txXfrm>
    </dsp:sp>
    <dsp:sp modelId="{6DEB2213-F425-45AE-8915-93EBD9EC7917}">
      <dsp:nvSpPr>
        <dsp:cNvPr id="0" name=""/>
        <dsp:cNvSpPr/>
      </dsp:nvSpPr>
      <dsp:spPr>
        <a:xfrm>
          <a:off x="5591063" y="519500"/>
          <a:ext cx="214898" cy="2408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8389"/>
              </a:lnTo>
              <a:lnTo>
                <a:pt x="214898" y="2408389"/>
              </a:lnTo>
            </a:path>
          </a:pathLst>
        </a:custGeom>
        <a:noFill/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29377-78E8-4C23-826B-D806052835FA}">
      <dsp:nvSpPr>
        <dsp:cNvPr id="0" name=""/>
        <dsp:cNvSpPr/>
      </dsp:nvSpPr>
      <dsp:spPr>
        <a:xfrm>
          <a:off x="5805962" y="2390642"/>
          <a:ext cx="1719188" cy="1074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Transferred to another school in the LEA after finishing prior year in a school that closed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 11</a:t>
          </a:r>
        </a:p>
      </dsp:txBody>
      <dsp:txXfrm>
        <a:off x="5837433" y="2422113"/>
        <a:ext cx="1656246" cy="1011550"/>
      </dsp:txXfrm>
    </dsp:sp>
    <dsp:sp modelId="{9D543E36-120C-4CA7-9F91-DAD83A6D1245}">
      <dsp:nvSpPr>
        <dsp:cNvPr id="0" name=""/>
        <dsp:cNvSpPr/>
      </dsp:nvSpPr>
      <dsp:spPr>
        <a:xfrm>
          <a:off x="5591063" y="519500"/>
          <a:ext cx="214898" cy="3751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1504"/>
              </a:lnTo>
              <a:lnTo>
                <a:pt x="214898" y="3751504"/>
              </a:lnTo>
            </a:path>
          </a:pathLst>
        </a:custGeom>
        <a:noFill/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E1EDD0-44A2-4596-902F-5C185B00CE99}">
      <dsp:nvSpPr>
        <dsp:cNvPr id="0" name=""/>
        <dsp:cNvSpPr/>
      </dsp:nvSpPr>
      <dsp:spPr>
        <a:xfrm>
          <a:off x="5805962" y="3733758"/>
          <a:ext cx="1719188" cy="1074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One-day record to transfer out of LEA, finished prior year in a school that closed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0" kern="1200" dirty="0">
              <a:highlight>
                <a:srgbClr val="FBCE7D"/>
              </a:highlight>
            </a:rPr>
            <a:t>School Entry Type 03</a:t>
          </a:r>
        </a:p>
      </dsp:txBody>
      <dsp:txXfrm>
        <a:off x="5837433" y="3765229"/>
        <a:ext cx="1656246" cy="1011550"/>
      </dsp:txXfrm>
    </dsp:sp>
    <dsp:sp modelId="{CC43DB08-EE10-46AF-B1DE-8E91B6E2FDFA}">
      <dsp:nvSpPr>
        <dsp:cNvPr id="0" name=""/>
        <dsp:cNvSpPr/>
      </dsp:nvSpPr>
      <dsp:spPr>
        <a:xfrm>
          <a:off x="8062396" y="37375"/>
          <a:ext cx="2148985" cy="4821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Moved Between Authorizing LEAs</a:t>
          </a:r>
        </a:p>
      </dsp:txBody>
      <dsp:txXfrm>
        <a:off x="8076517" y="51496"/>
        <a:ext cx="2120743" cy="453882"/>
      </dsp:txXfrm>
    </dsp:sp>
    <dsp:sp modelId="{0717A7AD-0FBA-4311-948F-8E575527F204}">
      <dsp:nvSpPr>
        <dsp:cNvPr id="0" name=""/>
        <dsp:cNvSpPr/>
      </dsp:nvSpPr>
      <dsp:spPr>
        <a:xfrm>
          <a:off x="8277294" y="519500"/>
          <a:ext cx="214898" cy="7196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9609"/>
              </a:lnTo>
              <a:lnTo>
                <a:pt x="214898" y="719609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</dsp:sp>
    <dsp:sp modelId="{81985D15-097D-42D7-AC51-53AF445A9AB8}">
      <dsp:nvSpPr>
        <dsp:cNvPr id="0" name=""/>
        <dsp:cNvSpPr/>
      </dsp:nvSpPr>
      <dsp:spPr>
        <a:xfrm>
          <a:off x="8492193" y="788123"/>
          <a:ext cx="3162704" cy="9019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Example School Details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Prior Year Authorizing LEA: </a:t>
          </a:r>
          <a:r>
            <a:rPr lang="en-US" sz="1000" kern="1200" dirty="0" err="1"/>
            <a:t>xxxx</a:t>
          </a:r>
          <a:br>
            <a:rPr lang="en-US" sz="1000" kern="1200" dirty="0"/>
          </a:br>
          <a:r>
            <a:rPr lang="en-US" sz="1000" kern="1200" dirty="0"/>
            <a:t>School exit type 00, even when known school is leaving to a new authorizing LEA next year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Current Year Authorizing LEA: zzzz</a:t>
          </a:r>
          <a:endParaRPr lang="en-US" sz="1000" kern="1200" dirty="0"/>
        </a:p>
      </dsp:txBody>
      <dsp:txXfrm>
        <a:off x="8518611" y="814541"/>
        <a:ext cx="3109868" cy="849136"/>
      </dsp:txXfrm>
    </dsp:sp>
    <dsp:sp modelId="{694BC5F4-DA2C-4F15-982B-69CB6BCE9018}">
      <dsp:nvSpPr>
        <dsp:cNvPr id="0" name=""/>
        <dsp:cNvSpPr/>
      </dsp:nvSpPr>
      <dsp:spPr>
        <a:xfrm>
          <a:off x="8277294" y="519500"/>
          <a:ext cx="214898" cy="2304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4061"/>
              </a:lnTo>
              <a:lnTo>
                <a:pt x="214898" y="2304061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</dsp:sp>
    <dsp:sp modelId="{181E7431-55E2-4E6C-AF5D-32F0F1573ACC}">
      <dsp:nvSpPr>
        <dsp:cNvPr id="0" name=""/>
        <dsp:cNvSpPr/>
      </dsp:nvSpPr>
      <dsp:spPr>
        <a:xfrm>
          <a:off x="8492193" y="1958718"/>
          <a:ext cx="3162704" cy="1729685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Prior authorizing LEA (</a:t>
          </a:r>
          <a:r>
            <a:rPr lang="en-US" sz="1100" kern="1200" dirty="0" err="1"/>
            <a:t>xxxx</a:t>
          </a:r>
          <a:r>
            <a:rPr lang="en-US" sz="1100" kern="1200" dirty="0"/>
            <a:t>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/>
            <a:t>Transferred to a school in-district: </a:t>
          </a:r>
          <a:br>
            <a:rPr lang="en-US" sz="1000" b="1" kern="1200" dirty="0"/>
          </a:br>
          <a:r>
            <a:rPr lang="en-US" sz="1000" kern="1200" dirty="0"/>
            <a:t>School entry type 11 at new school in-district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/>
            <a:t>Remained with school code when it changed authorizers (one-day record): </a:t>
          </a:r>
          <a:br>
            <a:rPr lang="en-US" sz="1000" kern="1200" dirty="0"/>
          </a:br>
          <a:r>
            <a:rPr lang="en-US" sz="1000" b="0" kern="1200" dirty="0">
              <a:highlight>
                <a:srgbClr val="FBCE7D"/>
              </a:highlight>
            </a:rPr>
            <a:t>School entry type 03</a:t>
          </a:r>
          <a:r>
            <a:rPr lang="en-US" sz="1000" kern="1200" dirty="0"/>
            <a:t>, </a:t>
          </a:r>
          <a:br>
            <a:rPr lang="en-US" sz="1000" kern="1200" dirty="0"/>
          </a:br>
          <a:r>
            <a:rPr lang="en-US" sz="1000" kern="1200" dirty="0"/>
            <a:t>School exit type 13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/>
            <a:t>Transferred to another setting/dropped out (one-day record):</a:t>
          </a:r>
          <a:br>
            <a:rPr lang="en-US" sz="1000" kern="1200" dirty="0"/>
          </a:br>
          <a:r>
            <a:rPr lang="en-US" sz="1000" b="0" kern="1200" dirty="0">
              <a:highlight>
                <a:srgbClr val="FBCE7D"/>
              </a:highlight>
            </a:rPr>
            <a:t>School entry type 03</a:t>
          </a:r>
          <a:br>
            <a:rPr lang="en-US" sz="1000" kern="1200" dirty="0"/>
          </a:br>
          <a:r>
            <a:rPr lang="en-US" sz="1000" kern="1200" dirty="0"/>
            <a:t>School Exit Type </a:t>
          </a:r>
          <a:r>
            <a:rPr lang="en-US" sz="1000" i="1" kern="1200" dirty="0"/>
            <a:t>applicable code</a:t>
          </a:r>
          <a:endParaRPr lang="en-US" sz="1000" kern="1200" dirty="0"/>
        </a:p>
      </dsp:txBody>
      <dsp:txXfrm>
        <a:off x="8542854" y="2009379"/>
        <a:ext cx="3061382" cy="1628363"/>
      </dsp:txXfrm>
    </dsp:sp>
    <dsp:sp modelId="{D216931F-AC44-4A80-8D0A-1B8AC4EC8CE1}">
      <dsp:nvSpPr>
        <dsp:cNvPr id="0" name=""/>
        <dsp:cNvSpPr/>
      </dsp:nvSpPr>
      <dsp:spPr>
        <a:xfrm>
          <a:off x="8277294" y="519500"/>
          <a:ext cx="214898" cy="41835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526"/>
              </a:lnTo>
              <a:lnTo>
                <a:pt x="214898" y="4183526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</dsp:sp>
    <dsp:sp modelId="{E7523A38-55E9-4F70-A560-D68EC001B614}">
      <dsp:nvSpPr>
        <dsp:cNvPr id="0" name=""/>
        <dsp:cNvSpPr/>
      </dsp:nvSpPr>
      <dsp:spPr>
        <a:xfrm>
          <a:off x="8492193" y="3957027"/>
          <a:ext cx="3162704" cy="14919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New authorizing LEA (zzzz)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/>
            <a:t>Remained with school code when it changed authorizers:</a:t>
          </a:r>
          <a:br>
            <a:rPr lang="en-US" sz="1000" kern="1200" dirty="0"/>
          </a:br>
          <a:r>
            <a:rPr lang="en-US" sz="1000" kern="1200" dirty="0"/>
            <a:t>School Entry Type 13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/>
            <a:t>Incoming transfer from an in-district school from the new LEA:</a:t>
          </a:r>
          <a:br>
            <a:rPr lang="en-US" sz="1000" kern="1200" dirty="0"/>
          </a:br>
          <a:r>
            <a:rPr lang="en-US" sz="1000" kern="1200" dirty="0"/>
            <a:t>School Entry Type 11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kern="1200" dirty="0"/>
            <a:t>Incoming transfer from any other setting:</a:t>
          </a:r>
          <a:br>
            <a:rPr lang="en-US" sz="1000" kern="1200" dirty="0"/>
          </a:br>
          <a:r>
            <a:rPr lang="en-US" sz="1000" kern="1200" dirty="0"/>
            <a:t>School Entry Type </a:t>
          </a:r>
          <a:r>
            <a:rPr lang="en-US" sz="1000" i="1" kern="1200" dirty="0"/>
            <a:t>applicable code</a:t>
          </a:r>
          <a:br>
            <a:rPr lang="en-US" sz="1000" kern="1200" dirty="0"/>
          </a:br>
          <a:endParaRPr lang="en-US" sz="1000" kern="1200" dirty="0"/>
        </a:p>
      </dsp:txBody>
      <dsp:txXfrm>
        <a:off x="8535892" y="4000726"/>
        <a:ext cx="3075306" cy="14045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3AB17-6A61-43D2-9B3E-33A5118F5E91}">
      <dsp:nvSpPr>
        <dsp:cNvPr id="0" name=""/>
        <dsp:cNvSpPr/>
      </dsp:nvSpPr>
      <dsp:spPr>
        <a:xfrm>
          <a:off x="4387" y="166094"/>
          <a:ext cx="3362431" cy="53697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Counted as Graduate in 4</a:t>
          </a:r>
          <a:r>
            <a:rPr lang="en-US" sz="1600" b="1" kern="1200" baseline="30000" dirty="0"/>
            <a:t>th</a:t>
          </a:r>
          <a:r>
            <a:rPr lang="en-US" sz="1600" b="1" kern="1200" dirty="0"/>
            <a:t> year (2024-2025)</a:t>
          </a:r>
        </a:p>
      </dsp:txBody>
      <dsp:txXfrm>
        <a:off x="20115" y="181822"/>
        <a:ext cx="3330975" cy="505522"/>
      </dsp:txXfrm>
    </dsp:sp>
    <dsp:sp modelId="{D408BA08-4540-47FE-A484-853C11242AB3}">
      <dsp:nvSpPr>
        <dsp:cNvPr id="0" name=""/>
        <dsp:cNvSpPr/>
      </dsp:nvSpPr>
      <dsp:spPr>
        <a:xfrm>
          <a:off x="340630" y="703073"/>
          <a:ext cx="336243" cy="832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2972"/>
              </a:lnTo>
              <a:lnTo>
                <a:pt x="336243" y="832972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  <dsp:sp modelId="{09E61FB7-8BD3-44CB-8D38-B52D1968240A}">
      <dsp:nvSpPr>
        <dsp:cNvPr id="0" name=""/>
        <dsp:cNvSpPr/>
      </dsp:nvSpPr>
      <dsp:spPr>
        <a:xfrm>
          <a:off x="676874" y="980730"/>
          <a:ext cx="2913244" cy="111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2024-2025 4</a:t>
          </a:r>
          <a:r>
            <a:rPr lang="en-US" sz="1100" kern="1200" baseline="30000" dirty="0"/>
            <a:t>th</a:t>
          </a:r>
          <a:r>
            <a:rPr lang="en-US" sz="1100" kern="1200" dirty="0"/>
            <a:t>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Enrollment—00 or 02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Type—90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Retention Code—2</a:t>
          </a:r>
        </a:p>
      </dsp:txBody>
      <dsp:txXfrm>
        <a:off x="709403" y="1013259"/>
        <a:ext cx="2848186" cy="1045571"/>
      </dsp:txXfrm>
    </dsp:sp>
    <dsp:sp modelId="{A827E418-334C-481E-9FFE-828198CD30FF}">
      <dsp:nvSpPr>
        <dsp:cNvPr id="0" name=""/>
        <dsp:cNvSpPr/>
      </dsp:nvSpPr>
      <dsp:spPr>
        <a:xfrm>
          <a:off x="340630" y="703073"/>
          <a:ext cx="336243" cy="222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259"/>
              </a:lnTo>
              <a:lnTo>
                <a:pt x="336243" y="2221259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  <dsp:sp modelId="{86012C52-41B8-4EEF-A93A-BF8A19856F8E}">
      <dsp:nvSpPr>
        <dsp:cNvPr id="0" name=""/>
        <dsp:cNvSpPr/>
      </dsp:nvSpPr>
      <dsp:spPr>
        <a:xfrm>
          <a:off x="676874" y="2369018"/>
          <a:ext cx="2913244" cy="111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2121942"/>
              <a:satOff val="-3194"/>
              <a:lumOff val="15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2025-2026 5</a:t>
          </a:r>
          <a:r>
            <a:rPr lang="en-US" sz="1100" kern="1200" baseline="30000" dirty="0"/>
            <a:t>th</a:t>
          </a:r>
          <a:r>
            <a:rPr lang="en-US" sz="1100" kern="1200" dirty="0"/>
            <a:t>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Enrollment—01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Type—90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Type—23 or 24</a:t>
          </a:r>
        </a:p>
      </dsp:txBody>
      <dsp:txXfrm>
        <a:off x="709403" y="2401547"/>
        <a:ext cx="2848186" cy="1045571"/>
      </dsp:txXfrm>
    </dsp:sp>
    <dsp:sp modelId="{1C24DE81-E4D5-4414-98BF-D3A0C33F9A8D}">
      <dsp:nvSpPr>
        <dsp:cNvPr id="0" name=""/>
        <dsp:cNvSpPr/>
      </dsp:nvSpPr>
      <dsp:spPr>
        <a:xfrm>
          <a:off x="3922134" y="166094"/>
          <a:ext cx="3362431" cy="536978"/>
        </a:xfrm>
        <a:prstGeom prst="roundRect">
          <a:avLst>
            <a:gd name="adj" fmla="val 10000"/>
          </a:avLst>
        </a:prstGeom>
        <a:solidFill>
          <a:schemeClr val="accent2">
            <a:hueOff val="5304854"/>
            <a:satOff val="-7986"/>
            <a:lumOff val="3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Counted as Graduate in 5</a:t>
          </a:r>
          <a:r>
            <a:rPr lang="en-US" sz="1600" b="1" kern="1200" baseline="30000" dirty="0"/>
            <a:t>th</a:t>
          </a:r>
          <a:r>
            <a:rPr lang="en-US" sz="1600" b="1" kern="1200" dirty="0"/>
            <a:t> year (2025-2026)</a:t>
          </a:r>
        </a:p>
      </dsp:txBody>
      <dsp:txXfrm>
        <a:off x="3937862" y="181822"/>
        <a:ext cx="3330975" cy="505522"/>
      </dsp:txXfrm>
    </dsp:sp>
    <dsp:sp modelId="{649D5CAC-5CA3-4B6F-9612-417DEC9AF9B1}">
      <dsp:nvSpPr>
        <dsp:cNvPr id="0" name=""/>
        <dsp:cNvSpPr/>
      </dsp:nvSpPr>
      <dsp:spPr>
        <a:xfrm>
          <a:off x="4258377" y="703073"/>
          <a:ext cx="336243" cy="832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2972"/>
              </a:lnTo>
              <a:lnTo>
                <a:pt x="336243" y="83297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725C3-E7D1-4C38-9AB0-E6FB623500B0}">
      <dsp:nvSpPr>
        <dsp:cNvPr id="0" name=""/>
        <dsp:cNvSpPr/>
      </dsp:nvSpPr>
      <dsp:spPr>
        <a:xfrm>
          <a:off x="4594621" y="980730"/>
          <a:ext cx="2913244" cy="111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4243884"/>
              <a:satOff val="-6389"/>
              <a:lumOff val="3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2024-2025 4</a:t>
          </a:r>
          <a:r>
            <a:rPr lang="en-US" sz="1100" kern="1200" baseline="30000" dirty="0"/>
            <a:t>th</a:t>
          </a:r>
          <a:r>
            <a:rPr lang="en-US" sz="1100" kern="1200" dirty="0"/>
            <a:t>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Enrollment—00 or 02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Type—00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Retention Code—2 </a:t>
          </a:r>
        </a:p>
      </dsp:txBody>
      <dsp:txXfrm>
        <a:off x="4627150" y="1013259"/>
        <a:ext cx="2848186" cy="1045571"/>
      </dsp:txXfrm>
    </dsp:sp>
    <dsp:sp modelId="{38846FDB-66B2-45BA-8F62-34AF536DCA9A}">
      <dsp:nvSpPr>
        <dsp:cNvPr id="0" name=""/>
        <dsp:cNvSpPr/>
      </dsp:nvSpPr>
      <dsp:spPr>
        <a:xfrm>
          <a:off x="4258377" y="703073"/>
          <a:ext cx="336243" cy="222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259"/>
              </a:lnTo>
              <a:lnTo>
                <a:pt x="336243" y="222125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A4319-9333-41D1-8FC5-12861CD8CD5E}">
      <dsp:nvSpPr>
        <dsp:cNvPr id="0" name=""/>
        <dsp:cNvSpPr/>
      </dsp:nvSpPr>
      <dsp:spPr>
        <a:xfrm>
          <a:off x="4594621" y="2369018"/>
          <a:ext cx="2913244" cy="111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365826"/>
              <a:satOff val="-9583"/>
              <a:lumOff val="4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2025-2026 5</a:t>
          </a:r>
          <a:r>
            <a:rPr lang="en-US" sz="1100" kern="1200" baseline="30000" dirty="0"/>
            <a:t>th</a:t>
          </a:r>
          <a:r>
            <a:rPr lang="en-US" sz="1100" kern="1200" dirty="0"/>
            <a:t>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Enrollment—01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Type—02 or 11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Type—96 </a:t>
          </a:r>
        </a:p>
      </dsp:txBody>
      <dsp:txXfrm>
        <a:off x="4627150" y="2401547"/>
        <a:ext cx="2848186" cy="1045571"/>
      </dsp:txXfrm>
    </dsp:sp>
    <dsp:sp modelId="{BC5AA6D8-A8CB-40E1-8956-21E476EA369D}">
      <dsp:nvSpPr>
        <dsp:cNvPr id="0" name=""/>
        <dsp:cNvSpPr/>
      </dsp:nvSpPr>
      <dsp:spPr>
        <a:xfrm>
          <a:off x="7839881" y="166094"/>
          <a:ext cx="3362431" cy="536978"/>
        </a:xfrm>
        <a:prstGeom prst="roundRect">
          <a:avLst>
            <a:gd name="adj" fmla="val 10000"/>
          </a:avLst>
        </a:prstGeom>
        <a:solidFill>
          <a:schemeClr val="accent2">
            <a:hueOff val="10609709"/>
            <a:satOff val="-15972"/>
            <a:lumOff val="7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Home-Based Education participating in ASCENT</a:t>
          </a:r>
          <a:endParaRPr lang="en-US" sz="1600" b="1" kern="1200" dirty="0"/>
        </a:p>
      </dsp:txBody>
      <dsp:txXfrm>
        <a:off x="7855609" y="181822"/>
        <a:ext cx="3330975" cy="505522"/>
      </dsp:txXfrm>
    </dsp:sp>
    <dsp:sp modelId="{B86A6A7E-AEF7-4AC5-877C-5219DEFDC5A8}">
      <dsp:nvSpPr>
        <dsp:cNvPr id="0" name=""/>
        <dsp:cNvSpPr/>
      </dsp:nvSpPr>
      <dsp:spPr>
        <a:xfrm>
          <a:off x="8176124" y="703073"/>
          <a:ext cx="336243" cy="971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1845"/>
              </a:lnTo>
              <a:lnTo>
                <a:pt x="336243" y="97184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DD6389-D276-46B3-A845-69EE2DED9E31}">
      <dsp:nvSpPr>
        <dsp:cNvPr id="0" name=""/>
        <dsp:cNvSpPr/>
      </dsp:nvSpPr>
      <dsp:spPr>
        <a:xfrm>
          <a:off x="8512367" y="980730"/>
          <a:ext cx="2913244" cy="13883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8487767"/>
              <a:satOff val="-12778"/>
              <a:lumOff val="6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2024-2025 4</a:t>
          </a:r>
          <a:r>
            <a:rPr lang="en-US" sz="1100" kern="1200" baseline="30000" dirty="0"/>
            <a:t>th</a:t>
          </a:r>
          <a:r>
            <a:rPr lang="en-US" sz="1100" kern="1200" dirty="0"/>
            <a:t>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Home Based Education—1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Enrollment—00 or 02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Type—16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Retention Code—2 </a:t>
          </a:r>
          <a:br>
            <a:rPr lang="en-US" sz="1000" kern="1200" dirty="0"/>
          </a:br>
          <a:r>
            <a:rPr lang="en-US" sz="1000" kern="1200" dirty="0"/>
            <a:t>(or 0 if didn’t request exception)</a:t>
          </a:r>
        </a:p>
      </dsp:txBody>
      <dsp:txXfrm>
        <a:off x="8553031" y="1021394"/>
        <a:ext cx="2831916" cy="1307048"/>
      </dsp:txXfrm>
    </dsp:sp>
    <dsp:sp modelId="{29DAEC78-C4C3-43FF-AA5A-7FD565B150CD}">
      <dsp:nvSpPr>
        <dsp:cNvPr id="0" name=""/>
        <dsp:cNvSpPr/>
      </dsp:nvSpPr>
      <dsp:spPr>
        <a:xfrm>
          <a:off x="8176124" y="703073"/>
          <a:ext cx="336243" cy="2499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9006"/>
              </a:lnTo>
              <a:lnTo>
                <a:pt x="336243" y="249900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FA7CF-C95A-447A-B3DC-700F418EFA5F}">
      <dsp:nvSpPr>
        <dsp:cNvPr id="0" name=""/>
        <dsp:cNvSpPr/>
      </dsp:nvSpPr>
      <dsp:spPr>
        <a:xfrm>
          <a:off x="8512367" y="2646764"/>
          <a:ext cx="2913244" cy="11106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0609709"/>
              <a:satOff val="-15972"/>
              <a:lumOff val="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2025-2026 5</a:t>
          </a:r>
          <a:r>
            <a:rPr lang="en-US" sz="1100" kern="1200" baseline="30000"/>
            <a:t>th</a:t>
          </a:r>
          <a:r>
            <a:rPr lang="en-US" sz="1100" kern="1200"/>
            <a:t> year coding:</a:t>
          </a:r>
          <a:endParaRPr lang="en-US" sz="11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Home Based Education—1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Enrollment—01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Type—16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Type—16 </a:t>
          </a:r>
        </a:p>
      </dsp:txBody>
      <dsp:txXfrm>
        <a:off x="8544896" y="2679293"/>
        <a:ext cx="2848186" cy="10455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3AB17-6A61-43D2-9B3E-33A5118F5E91}">
      <dsp:nvSpPr>
        <dsp:cNvPr id="0" name=""/>
        <dsp:cNvSpPr/>
      </dsp:nvSpPr>
      <dsp:spPr>
        <a:xfrm>
          <a:off x="1397" y="213367"/>
          <a:ext cx="3354834" cy="4411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Counted as Graduate in 4th year</a:t>
          </a:r>
        </a:p>
      </dsp:txBody>
      <dsp:txXfrm>
        <a:off x="14318" y="226288"/>
        <a:ext cx="3328992" cy="415300"/>
      </dsp:txXfrm>
    </dsp:sp>
    <dsp:sp modelId="{D408BA08-4540-47FE-A484-853C11242AB3}">
      <dsp:nvSpPr>
        <dsp:cNvPr id="0" name=""/>
        <dsp:cNvSpPr/>
      </dsp:nvSpPr>
      <dsp:spPr>
        <a:xfrm>
          <a:off x="336881" y="654509"/>
          <a:ext cx="335483" cy="788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8274"/>
              </a:lnTo>
              <a:lnTo>
                <a:pt x="335483" y="788274"/>
              </a:lnTo>
            </a:path>
          </a:pathLst>
        </a:custGeom>
        <a:noFill/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09E61FB7-8BD3-44CB-8D38-B52D1968240A}">
      <dsp:nvSpPr>
        <dsp:cNvPr id="0" name=""/>
        <dsp:cNvSpPr/>
      </dsp:nvSpPr>
      <dsp:spPr>
        <a:xfrm>
          <a:off x="672364" y="894146"/>
          <a:ext cx="3088021" cy="10972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4th year coding: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Grade—120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Postsecondary Program Enrollment—00 or 02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Exit Type—90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Retention Code—2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i="1" kern="1200" dirty="0"/>
            <a:t>AYG—4</a:t>
          </a:r>
          <a:r>
            <a:rPr lang="en-US" sz="900" b="1" i="1" kern="1200" baseline="30000" dirty="0"/>
            <a:t>th</a:t>
          </a:r>
          <a:r>
            <a:rPr lang="en-US" sz="900" b="1" i="1" kern="1200" dirty="0"/>
            <a:t> year of HS</a:t>
          </a:r>
        </a:p>
      </dsp:txBody>
      <dsp:txXfrm>
        <a:off x="704502" y="926284"/>
        <a:ext cx="3023745" cy="1033000"/>
      </dsp:txXfrm>
    </dsp:sp>
    <dsp:sp modelId="{A827E418-334C-481E-9FFE-828198CD30FF}">
      <dsp:nvSpPr>
        <dsp:cNvPr id="0" name=""/>
        <dsp:cNvSpPr/>
      </dsp:nvSpPr>
      <dsp:spPr>
        <a:xfrm>
          <a:off x="336881" y="654509"/>
          <a:ext cx="335483" cy="2170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0910"/>
              </a:lnTo>
              <a:lnTo>
                <a:pt x="335483" y="2170910"/>
              </a:lnTo>
            </a:path>
          </a:pathLst>
        </a:custGeom>
        <a:noFill/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86012C52-41B8-4EEF-A93A-BF8A19856F8E}">
      <dsp:nvSpPr>
        <dsp:cNvPr id="0" name=""/>
        <dsp:cNvSpPr/>
      </dsp:nvSpPr>
      <dsp:spPr>
        <a:xfrm>
          <a:off x="672364" y="2231059"/>
          <a:ext cx="3088021" cy="11887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5th year coding: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Grade—120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Postsecondary Program Enrollment—17, 18, or 19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Entry Type—90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Exit Type—23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Retention Code—2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i="1" kern="1200" dirty="0"/>
            <a:t>AYG—5</a:t>
          </a:r>
          <a:r>
            <a:rPr lang="en-US" sz="900" b="1" i="1" kern="1200" baseline="30000" dirty="0"/>
            <a:t>th</a:t>
          </a:r>
          <a:r>
            <a:rPr lang="en-US" sz="900" b="1" i="1" kern="1200" dirty="0"/>
            <a:t> year of HS</a:t>
          </a:r>
        </a:p>
      </dsp:txBody>
      <dsp:txXfrm>
        <a:off x="707180" y="2265875"/>
        <a:ext cx="3018389" cy="1119089"/>
      </dsp:txXfrm>
    </dsp:sp>
    <dsp:sp modelId="{C875AC88-0A14-45A0-AF28-B31F2FBB1CCD}">
      <dsp:nvSpPr>
        <dsp:cNvPr id="0" name=""/>
        <dsp:cNvSpPr/>
      </dsp:nvSpPr>
      <dsp:spPr>
        <a:xfrm>
          <a:off x="336881" y="654509"/>
          <a:ext cx="335483" cy="3553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3546"/>
              </a:lnTo>
              <a:lnTo>
                <a:pt x="335483" y="3553546"/>
              </a:lnTo>
            </a:path>
          </a:pathLst>
        </a:custGeom>
        <a:noFill/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DDE84443-5D1C-450B-93C8-2E61FF184C9C}">
      <dsp:nvSpPr>
        <dsp:cNvPr id="0" name=""/>
        <dsp:cNvSpPr/>
      </dsp:nvSpPr>
      <dsp:spPr>
        <a:xfrm>
          <a:off x="672364" y="3659417"/>
          <a:ext cx="3088021" cy="10972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6th year coding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Grade—120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Postsecondary Program Enrollment—20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Entry Type—90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Exit Type—23 or 24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i="1" kern="1200" dirty="0"/>
            <a:t>AYG—6</a:t>
          </a:r>
          <a:r>
            <a:rPr lang="en-US" sz="900" b="1" i="1" kern="1200" baseline="30000" dirty="0"/>
            <a:t>th</a:t>
          </a:r>
          <a:r>
            <a:rPr lang="en-US" sz="900" b="1" i="1" kern="1200" dirty="0"/>
            <a:t> year of HS</a:t>
          </a:r>
        </a:p>
      </dsp:txBody>
      <dsp:txXfrm>
        <a:off x="704502" y="3691555"/>
        <a:ext cx="3023745" cy="1033000"/>
      </dsp:txXfrm>
    </dsp:sp>
    <dsp:sp modelId="{1C24DE81-E4D5-4414-98BF-D3A0C33F9A8D}">
      <dsp:nvSpPr>
        <dsp:cNvPr id="0" name=""/>
        <dsp:cNvSpPr/>
      </dsp:nvSpPr>
      <dsp:spPr>
        <a:xfrm>
          <a:off x="3835505" y="213367"/>
          <a:ext cx="3354834" cy="441142"/>
        </a:xfrm>
        <a:prstGeom prst="roundRect">
          <a:avLst>
            <a:gd name="adj" fmla="val 10000"/>
          </a:avLst>
        </a:prstGeom>
        <a:solidFill>
          <a:schemeClr val="accent3">
            <a:hueOff val="-6976100"/>
            <a:satOff val="9923"/>
            <a:lumOff val="84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Counted as a Graduate in 6</a:t>
          </a:r>
          <a:r>
            <a:rPr lang="en-US" sz="1300" b="1" kern="1200" baseline="30000" dirty="0"/>
            <a:t>th</a:t>
          </a:r>
          <a:r>
            <a:rPr lang="en-US" sz="1300" b="1" kern="1200" dirty="0"/>
            <a:t> year </a:t>
          </a:r>
          <a:br>
            <a:rPr lang="en-US" sz="1300" b="1" kern="1200" dirty="0"/>
          </a:br>
          <a:r>
            <a:rPr lang="en-US" sz="1300" b="1" kern="1200" dirty="0"/>
            <a:t>(end of program)</a:t>
          </a:r>
        </a:p>
      </dsp:txBody>
      <dsp:txXfrm>
        <a:off x="3848426" y="226288"/>
        <a:ext cx="3328992" cy="415300"/>
      </dsp:txXfrm>
    </dsp:sp>
    <dsp:sp modelId="{649D5CAC-5CA3-4B6F-9612-417DEC9AF9B1}">
      <dsp:nvSpPr>
        <dsp:cNvPr id="0" name=""/>
        <dsp:cNvSpPr/>
      </dsp:nvSpPr>
      <dsp:spPr>
        <a:xfrm>
          <a:off x="4170989" y="654509"/>
          <a:ext cx="335483" cy="788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8274"/>
              </a:lnTo>
              <a:lnTo>
                <a:pt x="335483" y="788274"/>
              </a:lnTo>
            </a:path>
          </a:pathLst>
        </a:custGeom>
        <a:noFill/>
        <a:ln w="12700" cap="flat" cmpd="sng" algn="ctr">
          <a:solidFill>
            <a:srgbClr val="40739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725C3-E7D1-4C38-9AB0-E6FB623500B0}">
      <dsp:nvSpPr>
        <dsp:cNvPr id="0" name=""/>
        <dsp:cNvSpPr/>
      </dsp:nvSpPr>
      <dsp:spPr>
        <a:xfrm>
          <a:off x="4506472" y="894146"/>
          <a:ext cx="3088021" cy="10972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0739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4th year coding: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Grade—120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Postsecondary Program Enrollment—00 or 02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Exit Type—00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Retention Code—2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i="1" kern="1200" dirty="0"/>
            <a:t>AYG—4</a:t>
          </a:r>
          <a:r>
            <a:rPr lang="en-US" sz="900" b="1" i="1" kern="1200" baseline="30000" dirty="0"/>
            <a:t>th</a:t>
          </a:r>
          <a:r>
            <a:rPr lang="en-US" sz="900" b="1" i="1" kern="1200" dirty="0"/>
            <a:t> year of HS</a:t>
          </a:r>
          <a:r>
            <a:rPr lang="en-US" sz="900" kern="1200" dirty="0"/>
            <a:t> </a:t>
          </a:r>
        </a:p>
      </dsp:txBody>
      <dsp:txXfrm>
        <a:off x="4538610" y="926284"/>
        <a:ext cx="3023745" cy="1033000"/>
      </dsp:txXfrm>
    </dsp:sp>
    <dsp:sp modelId="{38846FDB-66B2-45BA-8F62-34AF536DCA9A}">
      <dsp:nvSpPr>
        <dsp:cNvPr id="0" name=""/>
        <dsp:cNvSpPr/>
      </dsp:nvSpPr>
      <dsp:spPr>
        <a:xfrm>
          <a:off x="4170989" y="654509"/>
          <a:ext cx="335483" cy="2170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0910"/>
              </a:lnTo>
              <a:lnTo>
                <a:pt x="335483" y="2170910"/>
              </a:lnTo>
            </a:path>
          </a:pathLst>
        </a:custGeom>
        <a:noFill/>
        <a:ln w="12700" cap="flat" cmpd="sng" algn="ctr">
          <a:solidFill>
            <a:srgbClr val="40739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A4319-9333-41D1-8FC5-12861CD8CD5E}">
      <dsp:nvSpPr>
        <dsp:cNvPr id="0" name=""/>
        <dsp:cNvSpPr/>
      </dsp:nvSpPr>
      <dsp:spPr>
        <a:xfrm>
          <a:off x="4506472" y="2231059"/>
          <a:ext cx="3088021" cy="11887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0739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5th year coding: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Grade—120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Postsecondary Program Enrollment—17, 18, or 19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Entry Type—02 or 11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Exit Type—00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Retention Code—2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i="1" kern="1200" dirty="0"/>
            <a:t>AYG—5</a:t>
          </a:r>
          <a:r>
            <a:rPr lang="en-US" sz="900" b="1" i="1" kern="1200" baseline="30000" dirty="0"/>
            <a:t>th</a:t>
          </a:r>
          <a:r>
            <a:rPr lang="en-US" sz="900" b="1" i="1" kern="1200" dirty="0"/>
            <a:t> year of HS</a:t>
          </a:r>
        </a:p>
      </dsp:txBody>
      <dsp:txXfrm>
        <a:off x="4541288" y="2265875"/>
        <a:ext cx="3018389" cy="1119089"/>
      </dsp:txXfrm>
    </dsp:sp>
    <dsp:sp modelId="{B43AF460-988A-4CD7-A711-23222B15520A}">
      <dsp:nvSpPr>
        <dsp:cNvPr id="0" name=""/>
        <dsp:cNvSpPr/>
      </dsp:nvSpPr>
      <dsp:spPr>
        <a:xfrm>
          <a:off x="4170989" y="654509"/>
          <a:ext cx="335483" cy="3553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3546"/>
              </a:lnTo>
              <a:lnTo>
                <a:pt x="335483" y="3553546"/>
              </a:lnTo>
            </a:path>
          </a:pathLst>
        </a:custGeom>
        <a:noFill/>
        <a:ln w="12700" cap="flat" cmpd="sng" algn="ctr">
          <a:solidFill>
            <a:srgbClr val="40739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0E2B75-08E5-45EF-950E-7E48E0CDA503}">
      <dsp:nvSpPr>
        <dsp:cNvPr id="0" name=""/>
        <dsp:cNvSpPr/>
      </dsp:nvSpPr>
      <dsp:spPr>
        <a:xfrm>
          <a:off x="4506472" y="3659417"/>
          <a:ext cx="3088021" cy="10972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0739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/>
            <a:t>6</a:t>
          </a:r>
          <a:r>
            <a:rPr lang="en-US" sz="1050" kern="1200" baseline="30000"/>
            <a:t>th</a:t>
          </a:r>
          <a:r>
            <a:rPr lang="en-US" sz="1050" kern="1200"/>
            <a:t> year coding:</a:t>
          </a:r>
          <a:endParaRPr lang="en-US" sz="105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Grade—120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Postsecondary Program Enrollment—20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Entry Type—02 or 11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Exit Type—96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i="1" kern="1200" dirty="0"/>
            <a:t>AYG—6</a:t>
          </a:r>
          <a:r>
            <a:rPr lang="en-US" sz="900" b="1" i="1" kern="1200" baseline="30000" dirty="0"/>
            <a:t>th</a:t>
          </a:r>
          <a:r>
            <a:rPr lang="en-US" sz="900" b="1" i="1" kern="1200" dirty="0"/>
            <a:t> year of HS</a:t>
          </a:r>
          <a:r>
            <a:rPr lang="en-US" sz="900" kern="1200" dirty="0"/>
            <a:t> </a:t>
          </a:r>
        </a:p>
      </dsp:txBody>
      <dsp:txXfrm>
        <a:off x="4538610" y="3691555"/>
        <a:ext cx="3023745" cy="1033000"/>
      </dsp:txXfrm>
    </dsp:sp>
    <dsp:sp modelId="{BC5AA6D8-A8CB-40E1-8956-21E476EA369D}">
      <dsp:nvSpPr>
        <dsp:cNvPr id="0" name=""/>
        <dsp:cNvSpPr/>
      </dsp:nvSpPr>
      <dsp:spPr>
        <a:xfrm>
          <a:off x="7669613" y="213367"/>
          <a:ext cx="3354834" cy="441142"/>
        </a:xfrm>
        <a:prstGeom prst="roundRect">
          <a:avLst>
            <a:gd name="adj" fmla="val 10000"/>
          </a:avLst>
        </a:prstGeom>
        <a:solidFill>
          <a:schemeClr val="accent3">
            <a:hueOff val="-13952200"/>
            <a:satOff val="19846"/>
            <a:lumOff val="16862"/>
            <a:alphaOff val="0"/>
          </a:schemeClr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</a:rPr>
            <a:t>Implications of program sunset</a:t>
          </a:r>
        </a:p>
      </dsp:txBody>
      <dsp:txXfrm>
        <a:off x="7682534" y="226288"/>
        <a:ext cx="3328992" cy="415300"/>
      </dsp:txXfrm>
    </dsp:sp>
    <dsp:sp modelId="{B86A6A7E-AEF7-4AC5-877C-5219DEFDC5A8}">
      <dsp:nvSpPr>
        <dsp:cNvPr id="0" name=""/>
        <dsp:cNvSpPr/>
      </dsp:nvSpPr>
      <dsp:spPr>
        <a:xfrm>
          <a:off x="8005097" y="654509"/>
          <a:ext cx="335483" cy="788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8274"/>
              </a:lnTo>
              <a:lnTo>
                <a:pt x="335483" y="788274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DD6389-D276-46B3-A845-69EE2DED9E31}">
      <dsp:nvSpPr>
        <dsp:cNvPr id="0" name=""/>
        <dsp:cNvSpPr/>
      </dsp:nvSpPr>
      <dsp:spPr>
        <a:xfrm>
          <a:off x="8340580" y="894146"/>
          <a:ext cx="3088021" cy="1097276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2025-2026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Grade—120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Retention Code—2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Exit Type—90 if counting as graduate, 00 if waiting to count as graduate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b="1" i="1" kern="1200" dirty="0"/>
            <a:t>AYG 2026 or 2025—4</a:t>
          </a:r>
          <a:r>
            <a:rPr lang="en-US" sz="900" b="1" i="1" kern="1200" baseline="30000" dirty="0"/>
            <a:t>th</a:t>
          </a:r>
          <a:r>
            <a:rPr lang="en-US" sz="900" b="1" i="1" kern="1200" dirty="0"/>
            <a:t> or 5</a:t>
          </a:r>
          <a:r>
            <a:rPr lang="en-US" sz="900" b="1" i="1" kern="1200" baseline="30000" dirty="0"/>
            <a:t>th</a:t>
          </a:r>
          <a:r>
            <a:rPr lang="en-US" sz="900" b="1" i="1" kern="1200" dirty="0"/>
            <a:t> year of HS </a:t>
          </a:r>
        </a:p>
      </dsp:txBody>
      <dsp:txXfrm>
        <a:off x="8372718" y="926284"/>
        <a:ext cx="3023745" cy="1033000"/>
      </dsp:txXfrm>
    </dsp:sp>
    <dsp:sp modelId="{29DAEC78-C4C3-43FF-AA5A-7FD565B150CD}">
      <dsp:nvSpPr>
        <dsp:cNvPr id="0" name=""/>
        <dsp:cNvSpPr/>
      </dsp:nvSpPr>
      <dsp:spPr>
        <a:xfrm>
          <a:off x="8005097" y="654509"/>
          <a:ext cx="335483" cy="2308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8068"/>
              </a:lnTo>
              <a:lnTo>
                <a:pt x="335483" y="230806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6FA7CF-C95A-447A-B3DC-700F418EFA5F}">
      <dsp:nvSpPr>
        <dsp:cNvPr id="0" name=""/>
        <dsp:cNvSpPr/>
      </dsp:nvSpPr>
      <dsp:spPr>
        <a:xfrm>
          <a:off x="8340580" y="2231059"/>
          <a:ext cx="3088021" cy="14630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3952200"/>
              <a:satOff val="19846"/>
              <a:lumOff val="168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/>
            <a:t>2026-2027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Grade—120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Postsecondary Program Enrollment—17, 18, 19 </a:t>
          </a:r>
          <a:r>
            <a:rPr lang="en-US" sz="900" b="1" kern="1200" dirty="0"/>
            <a:t>or</a:t>
          </a:r>
          <a:r>
            <a:rPr lang="en-US" sz="900" b="0" kern="1200" dirty="0"/>
            <a:t> 20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Entry Type—90 if already counted as a graduate, 02 or 11 if not yet counted as graduate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School Exit Type—23 or 24 if already counted as a graduate, 96 if not yet counted as graduate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Retention Code—0</a:t>
          </a:r>
        </a:p>
      </dsp:txBody>
      <dsp:txXfrm>
        <a:off x="8383431" y="2273910"/>
        <a:ext cx="3002319" cy="13773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3AB17-6A61-43D2-9B3E-33A5118F5E91}">
      <dsp:nvSpPr>
        <dsp:cNvPr id="0" name=""/>
        <dsp:cNvSpPr/>
      </dsp:nvSpPr>
      <dsp:spPr>
        <a:xfrm>
          <a:off x="4337" y="109914"/>
          <a:ext cx="3857189" cy="47415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Counted as Graduate in 4th year</a:t>
          </a:r>
        </a:p>
      </dsp:txBody>
      <dsp:txXfrm>
        <a:off x="18224" y="123801"/>
        <a:ext cx="3829415" cy="446379"/>
      </dsp:txXfrm>
    </dsp:sp>
    <dsp:sp modelId="{D408BA08-4540-47FE-A484-853C11242AB3}">
      <dsp:nvSpPr>
        <dsp:cNvPr id="0" name=""/>
        <dsp:cNvSpPr/>
      </dsp:nvSpPr>
      <dsp:spPr>
        <a:xfrm>
          <a:off x="390056" y="584067"/>
          <a:ext cx="385718" cy="969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9388"/>
              </a:lnTo>
              <a:lnTo>
                <a:pt x="385718" y="969388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</dsp:sp>
    <dsp:sp modelId="{09E61FB7-8BD3-44CB-8D38-B52D1968240A}">
      <dsp:nvSpPr>
        <dsp:cNvPr id="0" name=""/>
        <dsp:cNvSpPr/>
      </dsp:nvSpPr>
      <dsp:spPr>
        <a:xfrm>
          <a:off x="775775" y="913377"/>
          <a:ext cx="3291831" cy="128015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4th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Enrollment—15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Code—must be approved PTECH school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Type—90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Retention Code—2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1" kern="1200" dirty="0"/>
            <a:t>AYG—4th year of HS</a:t>
          </a:r>
        </a:p>
      </dsp:txBody>
      <dsp:txXfrm>
        <a:off x="813270" y="950872"/>
        <a:ext cx="3216841" cy="1205168"/>
      </dsp:txXfrm>
    </dsp:sp>
    <dsp:sp modelId="{A827E418-334C-481E-9FFE-828198CD30FF}">
      <dsp:nvSpPr>
        <dsp:cNvPr id="0" name=""/>
        <dsp:cNvSpPr/>
      </dsp:nvSpPr>
      <dsp:spPr>
        <a:xfrm>
          <a:off x="390056" y="584067"/>
          <a:ext cx="385718" cy="2670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0298"/>
              </a:lnTo>
              <a:lnTo>
                <a:pt x="385718" y="2670298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</dsp:sp>
    <dsp:sp modelId="{86012C52-41B8-4EEF-A93A-BF8A19856F8E}">
      <dsp:nvSpPr>
        <dsp:cNvPr id="0" name=""/>
        <dsp:cNvSpPr/>
      </dsp:nvSpPr>
      <dsp:spPr>
        <a:xfrm>
          <a:off x="775775" y="2522845"/>
          <a:ext cx="3291831" cy="1463043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5th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Enrollment—16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Code—must be approved PTECH school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Type—90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Type—23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Retention Code—2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1" kern="1200" dirty="0"/>
            <a:t>AYG—5th year of HS</a:t>
          </a:r>
        </a:p>
      </dsp:txBody>
      <dsp:txXfrm>
        <a:off x="818626" y="2565696"/>
        <a:ext cx="3206129" cy="1377341"/>
      </dsp:txXfrm>
    </dsp:sp>
    <dsp:sp modelId="{C875AC88-0A14-45A0-AF28-B31F2FBB1CCD}">
      <dsp:nvSpPr>
        <dsp:cNvPr id="0" name=""/>
        <dsp:cNvSpPr/>
      </dsp:nvSpPr>
      <dsp:spPr>
        <a:xfrm>
          <a:off x="390056" y="584067"/>
          <a:ext cx="385718" cy="43712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1209"/>
              </a:lnTo>
              <a:lnTo>
                <a:pt x="385718" y="4371209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</dsp:sp>
    <dsp:sp modelId="{DDE84443-5D1C-450B-93C8-2E61FF184C9C}">
      <dsp:nvSpPr>
        <dsp:cNvPr id="0" name=""/>
        <dsp:cNvSpPr/>
      </dsp:nvSpPr>
      <dsp:spPr>
        <a:xfrm>
          <a:off x="775775" y="4315198"/>
          <a:ext cx="3291831" cy="128015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6th year coding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Enrollment—16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Code—must be approved PTECH school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Type—90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Type—23 or 24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1" kern="1200" dirty="0"/>
            <a:t>AYG—6th year of HS</a:t>
          </a:r>
        </a:p>
      </dsp:txBody>
      <dsp:txXfrm>
        <a:off x="813270" y="4352693"/>
        <a:ext cx="3216841" cy="1205168"/>
      </dsp:txXfrm>
    </dsp:sp>
    <dsp:sp modelId="{1C24DE81-E4D5-4414-98BF-D3A0C33F9A8D}">
      <dsp:nvSpPr>
        <dsp:cNvPr id="0" name=""/>
        <dsp:cNvSpPr/>
      </dsp:nvSpPr>
      <dsp:spPr>
        <a:xfrm>
          <a:off x="4520146" y="109914"/>
          <a:ext cx="3857189" cy="474153"/>
        </a:xfrm>
        <a:prstGeom prst="roundRect">
          <a:avLst>
            <a:gd name="adj" fmla="val 10000"/>
          </a:avLst>
        </a:prstGeom>
        <a:solidFill>
          <a:schemeClr val="accent5">
            <a:hueOff val="-9431580"/>
            <a:satOff val="10778"/>
            <a:lumOff val="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Counted as a Graduate in 6th year </a:t>
          </a:r>
          <a:br>
            <a:rPr lang="en-US" sz="1400" b="1" kern="1200" dirty="0">
              <a:solidFill>
                <a:schemeClr val="tx1"/>
              </a:solidFill>
            </a:rPr>
          </a:br>
          <a:r>
            <a:rPr lang="en-US" sz="1400" b="1" kern="1200" dirty="0">
              <a:solidFill>
                <a:schemeClr val="tx1"/>
              </a:solidFill>
            </a:rPr>
            <a:t>(end of program)</a:t>
          </a:r>
        </a:p>
      </dsp:txBody>
      <dsp:txXfrm>
        <a:off x="4534033" y="123801"/>
        <a:ext cx="3829415" cy="446379"/>
      </dsp:txXfrm>
    </dsp:sp>
    <dsp:sp modelId="{649D5CAC-5CA3-4B6F-9612-417DEC9AF9B1}">
      <dsp:nvSpPr>
        <dsp:cNvPr id="0" name=""/>
        <dsp:cNvSpPr/>
      </dsp:nvSpPr>
      <dsp:spPr>
        <a:xfrm>
          <a:off x="4905865" y="584067"/>
          <a:ext cx="385718" cy="969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9388"/>
              </a:lnTo>
              <a:lnTo>
                <a:pt x="385718" y="969388"/>
              </a:lnTo>
            </a:path>
          </a:pathLst>
        </a:custGeom>
        <a:noFill/>
        <a:ln w="12700" cap="flat" cmpd="sng" algn="ctr">
          <a:solidFill>
            <a:srgbClr val="1DB2E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725C3-E7D1-4C38-9AB0-E6FB623500B0}">
      <dsp:nvSpPr>
        <dsp:cNvPr id="0" name=""/>
        <dsp:cNvSpPr/>
      </dsp:nvSpPr>
      <dsp:spPr>
        <a:xfrm>
          <a:off x="5291584" y="913377"/>
          <a:ext cx="3291831" cy="12801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DB2E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4th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Enrollment—15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Code—must be approved PTECH school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Type—00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Retention Code—2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1" kern="1200" dirty="0"/>
            <a:t>AYG—4th year of HS </a:t>
          </a:r>
        </a:p>
      </dsp:txBody>
      <dsp:txXfrm>
        <a:off x="5329079" y="950872"/>
        <a:ext cx="3216841" cy="1205168"/>
      </dsp:txXfrm>
    </dsp:sp>
    <dsp:sp modelId="{38846FDB-66B2-45BA-8F62-34AF536DCA9A}">
      <dsp:nvSpPr>
        <dsp:cNvPr id="0" name=""/>
        <dsp:cNvSpPr/>
      </dsp:nvSpPr>
      <dsp:spPr>
        <a:xfrm>
          <a:off x="4905865" y="584067"/>
          <a:ext cx="385718" cy="2670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0298"/>
              </a:lnTo>
              <a:lnTo>
                <a:pt x="385718" y="2670298"/>
              </a:lnTo>
            </a:path>
          </a:pathLst>
        </a:custGeom>
        <a:noFill/>
        <a:ln w="12700" cap="flat" cmpd="sng" algn="ctr">
          <a:solidFill>
            <a:srgbClr val="1DB2E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A4319-9333-41D1-8FC5-12861CD8CD5E}">
      <dsp:nvSpPr>
        <dsp:cNvPr id="0" name=""/>
        <dsp:cNvSpPr/>
      </dsp:nvSpPr>
      <dsp:spPr>
        <a:xfrm>
          <a:off x="5291584" y="2522845"/>
          <a:ext cx="3291831" cy="14630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DB2E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5th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Enrollment—16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Code—must be approved PTECH school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Type—02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Type—00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Retention Code—2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1" kern="1200" dirty="0"/>
            <a:t>AYG—5th year of HS</a:t>
          </a:r>
        </a:p>
      </dsp:txBody>
      <dsp:txXfrm>
        <a:off x="5334435" y="2565696"/>
        <a:ext cx="3206129" cy="1377341"/>
      </dsp:txXfrm>
    </dsp:sp>
    <dsp:sp modelId="{B43AF460-988A-4CD7-A711-23222B15520A}">
      <dsp:nvSpPr>
        <dsp:cNvPr id="0" name=""/>
        <dsp:cNvSpPr/>
      </dsp:nvSpPr>
      <dsp:spPr>
        <a:xfrm>
          <a:off x="4905865" y="584067"/>
          <a:ext cx="385718" cy="43712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1209"/>
              </a:lnTo>
              <a:lnTo>
                <a:pt x="385718" y="4371209"/>
              </a:lnTo>
            </a:path>
          </a:pathLst>
        </a:custGeom>
        <a:noFill/>
        <a:ln w="12700" cap="flat" cmpd="sng" algn="ctr">
          <a:solidFill>
            <a:srgbClr val="1DB2E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0E2B75-08E5-45EF-950E-7E48E0CDA503}">
      <dsp:nvSpPr>
        <dsp:cNvPr id="0" name=""/>
        <dsp:cNvSpPr/>
      </dsp:nvSpPr>
      <dsp:spPr>
        <a:xfrm>
          <a:off x="5291584" y="4315198"/>
          <a:ext cx="3291831" cy="12801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DB2E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6th year coding: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Grade—120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Postsecondary Program Enrollment—16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Code—must be approved PTECH school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Entry Type—02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School Exit Type—96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b="1" i="1" kern="1200" dirty="0"/>
            <a:t>AYG—6th year of HS</a:t>
          </a:r>
        </a:p>
      </dsp:txBody>
      <dsp:txXfrm>
        <a:off x="5329079" y="4352693"/>
        <a:ext cx="3216841" cy="1205168"/>
      </dsp:txXfrm>
    </dsp:sp>
    <dsp:sp modelId="{5E1FD543-B1B8-42DF-ABB1-BB646F202143}">
      <dsp:nvSpPr>
        <dsp:cNvPr id="0" name=""/>
        <dsp:cNvSpPr/>
      </dsp:nvSpPr>
      <dsp:spPr>
        <a:xfrm>
          <a:off x="9035955" y="109914"/>
          <a:ext cx="2650731" cy="582061"/>
        </a:xfrm>
        <a:prstGeom prst="roundRect">
          <a:avLst>
            <a:gd name="adj" fmla="val 10000"/>
          </a:avLst>
        </a:prstGeom>
        <a:solidFill>
          <a:schemeClr val="accent5">
            <a:hueOff val="-18863159"/>
            <a:satOff val="21555"/>
            <a:lumOff val="14118"/>
            <a:alphaOff val="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2025-2026 school year</a:t>
          </a:r>
        </a:p>
      </dsp:txBody>
      <dsp:txXfrm>
        <a:off x="9053003" y="126962"/>
        <a:ext cx="2616635" cy="547965"/>
      </dsp:txXfrm>
    </dsp:sp>
    <dsp:sp modelId="{DBCA2D28-AA15-40DF-872B-1EC518F65934}">
      <dsp:nvSpPr>
        <dsp:cNvPr id="0" name=""/>
        <dsp:cNvSpPr/>
      </dsp:nvSpPr>
      <dsp:spPr>
        <a:xfrm>
          <a:off x="9301028" y="691976"/>
          <a:ext cx="265073" cy="7517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1774"/>
              </a:lnTo>
              <a:lnTo>
                <a:pt x="265073" y="75177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943C9D-9921-461C-9B9D-24337782E97F}">
      <dsp:nvSpPr>
        <dsp:cNvPr id="0" name=""/>
        <dsp:cNvSpPr/>
      </dsp:nvSpPr>
      <dsp:spPr>
        <a:xfrm>
          <a:off x="9566102" y="1021285"/>
          <a:ext cx="2107581" cy="844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8863159"/>
              <a:satOff val="21555"/>
              <a:lumOff val="1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Applicable AYGs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AYG 2026 = 4th year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AYG 2025 = 5th year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AYG 2024 = 6th year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kern="1200" dirty="0"/>
        </a:p>
      </dsp:txBody>
      <dsp:txXfrm>
        <a:off x="9590849" y="1046032"/>
        <a:ext cx="2058087" cy="795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2E894-E0CE-40CF-8CA0-23F05C6E40C6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3E97E-4890-4915-A7C2-F3D207C52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85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School entry type 03 is only ever used for one-day records. It causes pipeline to check if the school code and grade level were valid in the prior year, knowing they are not valid in the current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5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4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4AAD-2B91-6A69-E153-410FF92EE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CD538B-87F5-EF7D-BE5D-559316D56E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06D87-98AF-E80A-C85B-BB748DADE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10343-B415-51D7-7223-766D2989B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1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1;p44">
            <a:extLst>
              <a:ext uri="{FF2B5EF4-FFF2-40B4-BE49-F238E27FC236}">
                <a16:creationId xmlns:a16="http://schemas.microsoft.com/office/drawing/2014/main" id="{D2E9531C-229F-170D-4B71-A83C33E5E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24" y="-1"/>
            <a:ext cx="12190875" cy="3888419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23;p44">
            <a:extLst>
              <a:ext uri="{FF2B5EF4-FFF2-40B4-BE49-F238E27FC236}">
                <a16:creationId xmlns:a16="http://schemas.microsoft.com/office/drawing/2014/main" id="{4BF638EB-EB60-44DD-46DC-0FD3CC8BA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6027539"/>
            <a:ext cx="12192000" cy="83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4;p44" descr="Colorado Department of Education Logo">
            <a:extLst>
              <a:ext uri="{FF2B5EF4-FFF2-40B4-BE49-F238E27FC236}">
                <a16:creationId xmlns:a16="http://schemas.microsoft.com/office/drawing/2014/main" id="{1D993326-E45B-24B9-D0C1-7296D8A2A68A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4068016" y="605837"/>
            <a:ext cx="2224209" cy="14704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83" y="2682148"/>
            <a:ext cx="9152877" cy="973464"/>
          </a:xfrm>
        </p:spPr>
        <p:txBody>
          <a:bodyPr lIns="0" tIns="0" rIns="0" bIns="0" anchor="b" anchorCtr="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Montserrat ExtraBold" panose="000009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83" y="4150704"/>
            <a:ext cx="9152876" cy="1569826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8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23;p44">
            <a:extLst>
              <a:ext uri="{FF2B5EF4-FFF2-40B4-BE49-F238E27FC236}">
                <a16:creationId xmlns:a16="http://schemas.microsoft.com/office/drawing/2014/main" id="{753BECAA-7588-D446-F0B8-F9AE1F83D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6027539"/>
            <a:ext cx="12192000" cy="8304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4" y="218142"/>
            <a:ext cx="9321873" cy="713172"/>
          </a:xfrm>
        </p:spPr>
        <p:txBody>
          <a:bodyPr lIns="0" tIns="0" rIns="0" bIns="0" anchor="ctr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565" y="1260125"/>
            <a:ext cx="11132917" cy="4645693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Google Shape;190;p48">
            <a:extLst>
              <a:ext uri="{FF2B5EF4-FFF2-40B4-BE49-F238E27FC236}">
                <a16:creationId xmlns:a16="http://schemas.microsoft.com/office/drawing/2014/main" id="{625970BA-824C-B5D7-569F-9C5302105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" y="1035137"/>
            <a:ext cx="12188952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7506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OLD">
    <p:bg>
      <p:bgPr>
        <a:solidFill>
          <a:srgbClr val="85D9E8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9498A2-0359-E912-13BB-57F236A9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379" y="0"/>
            <a:ext cx="3435658" cy="6035040"/>
          </a:xfrm>
          <a:solidFill>
            <a:srgbClr val="488BC9"/>
          </a:solidFill>
          <a:ln>
            <a:solidFill>
              <a:srgbClr val="488BC9"/>
            </a:solidFill>
          </a:ln>
        </p:spPr>
        <p:txBody>
          <a:bodyPr lIns="0" tIns="0" rIns="0" bIns="0" anchor="ctr" anchorCtr="0">
            <a:normAutofit/>
          </a:bodyPr>
          <a:lstStyle>
            <a:lvl1pPr marL="230188" indent="0" algn="ctr"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Google Shape;123;p44">
            <a:extLst>
              <a:ext uri="{FF2B5EF4-FFF2-40B4-BE49-F238E27FC236}">
                <a16:creationId xmlns:a16="http://schemas.microsoft.com/office/drawing/2014/main" id="{7CFCD449-C75F-47D4-AFD8-EFA0C66BD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6027539"/>
            <a:ext cx="12192000" cy="83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F1CAE9-4692-3FA7-D90D-F566F9267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0980" y="674703"/>
            <a:ext cx="7066624" cy="50513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Slide Number Placeholder 5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75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123;p44">
            <a:extLst>
              <a:ext uri="{FF2B5EF4-FFF2-40B4-BE49-F238E27FC236}">
                <a16:creationId xmlns:a16="http://schemas.microsoft.com/office/drawing/2014/main" id="{456EA663-E95E-2514-CB7F-32E664467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6027539"/>
            <a:ext cx="12192000" cy="8304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B0EDD7-2251-2869-9938-F8E70618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4" y="218142"/>
            <a:ext cx="9321873" cy="713172"/>
          </a:xfrm>
        </p:spPr>
        <p:txBody>
          <a:bodyPr lIns="0" tIns="0" rIns="0" bIns="0" anchor="ctr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3564" y="1260125"/>
            <a:ext cx="54864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4800" y="1260125"/>
            <a:ext cx="54864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cxnSp>
        <p:nvCxnSpPr>
          <p:cNvPr id="7" name="Google Shape;190;p48">
            <a:extLst>
              <a:ext uri="{FF2B5EF4-FFF2-40B4-BE49-F238E27FC236}">
                <a16:creationId xmlns:a16="http://schemas.microsoft.com/office/drawing/2014/main" id="{6A39F52A-DC1A-FC42-A444-C88E1083A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" y="1035137"/>
            <a:ext cx="12207240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27E4D8-A6F9-BEDF-92BF-55ED256DEB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640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70F7359-55BE-FC40-5F28-B1ED6020D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4" y="218142"/>
            <a:ext cx="9321873" cy="713172"/>
          </a:xfrm>
        </p:spPr>
        <p:txBody>
          <a:bodyPr lIns="0" tIns="0" rIns="0" bIns="0" anchor="ctr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6E57BF-FBD9-BF44-FF8C-BAB1508DF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564" y="1179802"/>
            <a:ext cx="11430000" cy="2286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2E57FBF-6B51-1D66-7A47-824EBABAF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564" y="3637714"/>
            <a:ext cx="11430000" cy="2286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7" name="Google Shape;190;p48">
            <a:extLst>
              <a:ext uri="{FF2B5EF4-FFF2-40B4-BE49-F238E27FC236}">
                <a16:creationId xmlns:a16="http://schemas.microsoft.com/office/drawing/2014/main" id="{6884650E-45DC-B430-FE36-12AE369ED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" y="1035137"/>
            <a:ext cx="12207240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" name="Google Shape;123;p44">
            <a:extLst>
              <a:ext uri="{FF2B5EF4-FFF2-40B4-BE49-F238E27FC236}">
                <a16:creationId xmlns:a16="http://schemas.microsoft.com/office/drawing/2014/main" id="{DFB2039C-F093-7092-FC56-26313AFDA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6027539"/>
            <a:ext cx="12192000" cy="83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F8AF7A-6248-782A-6CFC-5AB08330E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C33CCA7-32EF-3E22-7C21-DAB49E09FD1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67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/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5D3FB91-9878-D307-2CD4-5B9E881DC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4" y="218142"/>
            <a:ext cx="9321873" cy="713172"/>
          </a:xfrm>
        </p:spPr>
        <p:txBody>
          <a:bodyPr lIns="0" tIns="0" rIns="0" bIns="0" anchor="ctr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ABCCBFA-C414-9C3D-FBCB-E7D52F5253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3564" y="1156859"/>
            <a:ext cx="5486400" cy="685800"/>
          </a:xfrm>
        </p:spPr>
        <p:txBody>
          <a:bodyPr anchor="ctr">
            <a:no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b="1">
                <a:latin typeface="Museo Slab 500" panose="02000000000000000000" pitchFamily="50" charset="0"/>
              </a:defRPr>
            </a:lvl2pPr>
            <a:lvl3pPr marL="914400" indent="0">
              <a:buNone/>
              <a:defRPr b="1">
                <a:latin typeface="Museo Slab 500" panose="02000000000000000000" pitchFamily="50" charset="0"/>
              </a:defRPr>
            </a:lvl3pPr>
            <a:lvl4pPr marL="1371600" indent="0">
              <a:buNone/>
              <a:defRPr b="1">
                <a:latin typeface="Museo Slab 500" panose="02000000000000000000" pitchFamily="50" charset="0"/>
              </a:defRPr>
            </a:lvl4pPr>
            <a:lvl5pPr marL="1828800" indent="0">
              <a:buNone/>
              <a:defRPr b="1">
                <a:latin typeface="Museo Slab 500" panose="020000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2C3D8EA-D957-3B9A-F41F-8636A51848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564" y="1958277"/>
            <a:ext cx="5486400" cy="3886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3F63C22-697A-4052-588F-4FE7FB02A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138962"/>
            <a:ext cx="5486400" cy="685800"/>
          </a:xfrm>
        </p:spPr>
        <p:txBody>
          <a:bodyPr anchor="ctr">
            <a:no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b="1">
                <a:latin typeface="Museo Slab 500" panose="02000000000000000000" pitchFamily="50" charset="0"/>
              </a:defRPr>
            </a:lvl2pPr>
            <a:lvl3pPr marL="914400" indent="0">
              <a:buNone/>
              <a:defRPr b="1">
                <a:latin typeface="Museo Slab 500" panose="02000000000000000000" pitchFamily="50" charset="0"/>
              </a:defRPr>
            </a:lvl3pPr>
            <a:lvl4pPr marL="1371600" indent="0">
              <a:buNone/>
              <a:defRPr b="1">
                <a:latin typeface="Museo Slab 500" panose="02000000000000000000" pitchFamily="50" charset="0"/>
              </a:defRPr>
            </a:lvl4pPr>
            <a:lvl5pPr marL="1828800" indent="0">
              <a:buNone/>
              <a:defRPr b="1">
                <a:latin typeface="Museo Slab 500" panose="020000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C067E4F-601B-BBDE-C137-F40B39189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58277"/>
            <a:ext cx="5486400" cy="3886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4" name="Google Shape;190;p48">
            <a:extLst>
              <a:ext uri="{FF2B5EF4-FFF2-40B4-BE49-F238E27FC236}">
                <a16:creationId xmlns:a16="http://schemas.microsoft.com/office/drawing/2014/main" id="{3EED1FCA-DAEF-1E75-A7DB-DBDC7E57B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" y="1035137"/>
            <a:ext cx="12207240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" name="Google Shape;123;p44">
            <a:extLst>
              <a:ext uri="{FF2B5EF4-FFF2-40B4-BE49-F238E27FC236}">
                <a16:creationId xmlns:a16="http://schemas.microsoft.com/office/drawing/2014/main" id="{EEDBFA16-B85E-305A-C9C2-84943A3EE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6027539"/>
            <a:ext cx="12192000" cy="83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94F273-1FF3-6E75-5186-375537D78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C367ECA-8856-4715-DCA6-6CE077FF07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326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C6845F-9850-8381-3A98-2CE45E4AD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7091086" y="1757083"/>
            <a:ext cx="6858000" cy="334383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85D9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2C3F48-008E-F77B-912F-6301136FB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7AC24C-F024-5A10-5DE9-E7A022665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054" y="6094193"/>
            <a:ext cx="8451273" cy="713172"/>
          </a:xfrm>
        </p:spPr>
        <p:txBody>
          <a:bodyPr lIns="0" tIns="0" rIns="0" bIns="0" anchor="ctr" anchorCtr="0">
            <a:normAutofit/>
          </a:bodyPr>
          <a:lstStyle>
            <a:lvl1pPr algn="r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CE6C516-C179-126C-DF9F-FB239BE5BC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27916" y="224405"/>
            <a:ext cx="5715000" cy="546518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679F0B30-A3D8-5FAB-79BF-FAFB7DF5CD7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000" y="237619"/>
            <a:ext cx="5715000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59C40B87-34B1-0D57-986A-C0117BA534F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6000" y="3174987"/>
            <a:ext cx="5715000" cy="2514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Google Shape;190;p48">
            <a:extLst>
              <a:ext uri="{FF2B5EF4-FFF2-40B4-BE49-F238E27FC236}">
                <a16:creationId xmlns:a16="http://schemas.microsoft.com/office/drawing/2014/main" id="{1E9CEFE5-B1E2-F329-5F7C-2D90E72EF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0" y="5972720"/>
            <a:ext cx="12207240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2916D9F-51D7-A833-A716-2FAD3EF164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227916" y="6489679"/>
            <a:ext cx="772748" cy="279444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5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_Content_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C6845F-9850-8381-3A98-2CE45E4AD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7091086" y="1757083"/>
            <a:ext cx="6858000" cy="334383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85D9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2C3F48-008E-F77B-912F-6301136FB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7AC24C-F024-5A10-5DE9-E7A022665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054" y="6094193"/>
            <a:ext cx="8451273" cy="713172"/>
          </a:xfrm>
        </p:spPr>
        <p:txBody>
          <a:bodyPr lIns="0" tIns="0" rIns="0" bIns="0" anchor="ctr" anchorCtr="0">
            <a:normAutofit/>
          </a:bodyPr>
          <a:lstStyle>
            <a:lvl1pPr algn="r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679F0B30-A3D8-5FAB-79BF-FAFB7DF5CD7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2959" y="322799"/>
            <a:ext cx="5715000" cy="2743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59C40B87-34B1-0D57-986A-C0117BA534F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72959" y="3199642"/>
            <a:ext cx="5715000" cy="2514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CE6C516-C179-126C-DF9F-FB239BE5BC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04041" y="322799"/>
            <a:ext cx="5715000" cy="539144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Google Shape;190;p48">
            <a:extLst>
              <a:ext uri="{FF2B5EF4-FFF2-40B4-BE49-F238E27FC236}">
                <a16:creationId xmlns:a16="http://schemas.microsoft.com/office/drawing/2014/main" id="{1E9CEFE5-B1E2-F329-5F7C-2D90E72EF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0" y="5972720"/>
            <a:ext cx="12207240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2916D9F-51D7-A833-A716-2FAD3EF164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227916" y="6489679"/>
            <a:ext cx="772748" cy="279444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47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A226EE-8468-4D42-50AF-2DB3E70E9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7091086" y="1757083"/>
            <a:ext cx="6858000" cy="334383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85D9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1F5D0B-9DBA-027F-76F2-1F6B5E341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054" y="6094193"/>
            <a:ext cx="8520542" cy="713172"/>
          </a:xfrm>
        </p:spPr>
        <p:txBody>
          <a:bodyPr lIns="0" tIns="0" rIns="0" bIns="0" anchor="ctr" anchorCtr="0">
            <a:normAutofit/>
          </a:bodyPr>
          <a:lstStyle>
            <a:lvl1pPr algn="r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6F3A1B-177F-10D9-C017-09B3705C2D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7916" y="228599"/>
            <a:ext cx="11658600" cy="54864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Insert Image or Smart Art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B02D8F-DED7-BC5C-0338-0AC7AFA95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cxnSp>
        <p:nvCxnSpPr>
          <p:cNvPr id="11" name="Google Shape;190;p48">
            <a:extLst>
              <a:ext uri="{FF2B5EF4-FFF2-40B4-BE49-F238E27FC236}">
                <a16:creationId xmlns:a16="http://schemas.microsoft.com/office/drawing/2014/main" id="{B4582FC9-EE01-BEB3-3CA0-6FD723A6B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0" y="5972720"/>
            <a:ext cx="12207240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BFBC90A-EEA3-FBBE-CC34-180C2AD8A5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227916" y="6489679"/>
            <a:ext cx="772748" cy="279444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499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_w-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A226EE-8468-4D42-50AF-2DB3E70E9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7091086" y="1757083"/>
            <a:ext cx="6858000" cy="334383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85D9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1F5D0B-9DBA-027F-76F2-1F6B5E341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054" y="6094193"/>
            <a:ext cx="8451273" cy="713172"/>
          </a:xfrm>
        </p:spPr>
        <p:txBody>
          <a:bodyPr lIns="0" tIns="0" rIns="0" bIns="0" anchor="ctr" anchorCtr="0">
            <a:normAutofit/>
          </a:bodyPr>
          <a:lstStyle>
            <a:lvl1pPr algn="r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6F3A1B-177F-10D9-C017-09B3705C2D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7916" y="228599"/>
            <a:ext cx="11658600" cy="50292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Insert Image or Smart Art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5A5140-A1CA-DD0D-FC9D-FBE3C703301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7916" y="5264976"/>
            <a:ext cx="11658600" cy="685800"/>
          </a:xfrm>
        </p:spPr>
        <p:txBody>
          <a:bodyPr>
            <a:normAutofit/>
          </a:bodyPr>
          <a:lstStyle>
            <a:lvl1pPr marL="0" indent="0">
              <a:buNone/>
              <a:defRPr sz="1050" i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enter note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BFBC90A-EEA3-FBBE-CC34-180C2AD8A5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227916" y="6489679"/>
            <a:ext cx="772748" cy="279444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B02D8F-DED7-BC5C-0338-0AC7AFA95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cxnSp>
        <p:nvCxnSpPr>
          <p:cNvPr id="11" name="Google Shape;190;p48">
            <a:extLst>
              <a:ext uri="{FF2B5EF4-FFF2-40B4-BE49-F238E27FC236}">
                <a16:creationId xmlns:a16="http://schemas.microsoft.com/office/drawing/2014/main" id="{B4582FC9-EE01-BEB3-3CA0-6FD723A6B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0" y="5972720"/>
            <a:ext cx="12207240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20638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14724F-659F-6896-D3B8-6A1E41C4F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4" y="218142"/>
            <a:ext cx="9321873" cy="713172"/>
          </a:xfrm>
        </p:spPr>
        <p:txBody>
          <a:bodyPr lIns="0" tIns="0" rIns="0" bIns="0" anchor="ctr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BED633-71DA-7A28-29F6-99EA784F7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cxnSp>
        <p:nvCxnSpPr>
          <p:cNvPr id="5" name="Google Shape;190;p48">
            <a:extLst>
              <a:ext uri="{FF2B5EF4-FFF2-40B4-BE49-F238E27FC236}">
                <a16:creationId xmlns:a16="http://schemas.microsoft.com/office/drawing/2014/main" id="{E1AA45C2-5A63-8109-9B51-979DD0637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" y="1035137"/>
            <a:ext cx="12207240" cy="2"/>
          </a:xfrm>
          <a:prstGeom prst="straightConnector1">
            <a:avLst/>
          </a:prstGeom>
          <a:noFill/>
          <a:ln w="19050" cap="flat" cmpd="sng">
            <a:solidFill>
              <a:srgbClr val="488BC9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83644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85D9E8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2916D9F-51D7-A833-A716-2FAD3EF164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D4CC56-C9B2-712F-C880-A2B08DE90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52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rgbClr val="488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0" y="4326903"/>
            <a:ext cx="12192000" cy="1371600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insert Section Title</a:t>
            </a:r>
          </a:p>
        </p:txBody>
      </p:sp>
      <p:pic>
        <p:nvPicPr>
          <p:cNvPr id="6" name="Google Shape;123;p44">
            <a:extLst>
              <a:ext uri="{FF2B5EF4-FFF2-40B4-BE49-F238E27FC236}">
                <a16:creationId xmlns:a16="http://schemas.microsoft.com/office/drawing/2014/main" id="{DF826F26-5F3D-5177-7E50-A91F707D7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75000"/>
          </a:blip>
          <a:srcRect/>
          <a:stretch/>
        </p:blipFill>
        <p:spPr>
          <a:xfrm>
            <a:off x="0" y="6427020"/>
            <a:ext cx="121920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227916" y="6427021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oogle Shape;123;p44">
            <a:extLst>
              <a:ext uri="{FF2B5EF4-FFF2-40B4-BE49-F238E27FC236}">
                <a16:creationId xmlns:a16="http://schemas.microsoft.com/office/drawing/2014/main" id="{2D7A9498-5D2B-1C93-2E0E-1801311B7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75000"/>
          </a:blip>
          <a:srcRect/>
          <a:stretch/>
        </p:blipFill>
        <p:spPr>
          <a:xfrm flipV="1">
            <a:off x="0" y="-2"/>
            <a:ext cx="1219200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605580-14F4-CEAB-E593-DBA7371A2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766" y="5900139"/>
            <a:ext cx="1128796" cy="48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8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808D28-DD34-AD62-EC9D-C14DBCA4E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2064470"/>
            <a:ext cx="12192000" cy="274320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0" y="2293070"/>
            <a:ext cx="12192627" cy="2286000"/>
          </a:xfrm>
        </p:spPr>
        <p:txBody>
          <a:bodyPr anchor="ctr" anchorCtr="0">
            <a:normAutofit/>
          </a:bodyPr>
          <a:lstStyle>
            <a:lvl1pPr algn="ctr">
              <a:defRPr sz="3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insert sub-section title</a:t>
            </a:r>
          </a:p>
        </p:txBody>
      </p:sp>
      <p:pic>
        <p:nvPicPr>
          <p:cNvPr id="5" name="Google Shape;123;p44">
            <a:extLst>
              <a:ext uri="{FF2B5EF4-FFF2-40B4-BE49-F238E27FC236}">
                <a16:creationId xmlns:a16="http://schemas.microsoft.com/office/drawing/2014/main" id="{2396A22A-7D5B-9B28-22CA-F015D21ED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5943600"/>
            <a:ext cx="121920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3;p44">
            <a:extLst>
              <a:ext uri="{FF2B5EF4-FFF2-40B4-BE49-F238E27FC236}">
                <a16:creationId xmlns:a16="http://schemas.microsoft.com/office/drawing/2014/main" id="{1032BE35-75FA-6F18-7A64-30B8BA0F4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 flipV="1">
            <a:off x="0" y="-1"/>
            <a:ext cx="121920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233420" y="6427021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600" b="1">
                <a:solidFill>
                  <a:schemeClr val="bg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3BB4F5-3915-4CD9-BE34-879C862C0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531" y="6160450"/>
            <a:ext cx="1128796" cy="48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22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Picture w-Content Righ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190;p48">
            <a:extLst>
              <a:ext uri="{FF2B5EF4-FFF2-40B4-BE49-F238E27FC236}">
                <a16:creationId xmlns:a16="http://schemas.microsoft.com/office/drawing/2014/main" id="{8E74E4FC-4564-F02F-BB2E-24A43AD9C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" y="1035137"/>
            <a:ext cx="5943600" cy="2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1" name="Google Shape;321;p6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-167"/>
            <a:ext cx="6096000" cy="6949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AFD056-C688-C151-7171-5175419B6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8142"/>
            <a:ext cx="5486400" cy="713172"/>
          </a:xfrm>
        </p:spPr>
        <p:txBody>
          <a:bodyPr lIns="0" tIns="0" rIns="0" bIns="0" anchor="ctr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83B59E8-5A7B-BAE1-19E3-A4A472862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1700" y="1250863"/>
            <a:ext cx="5486400" cy="5029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A0C5E4-028D-EBC8-7D6C-D0BB8F96BE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9075" y="1136342"/>
            <a:ext cx="5257800" cy="457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FF281C-CFDD-5AEF-FB2B-9DB723644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531" y="6160450"/>
            <a:ext cx="1128796" cy="4807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FB434-57B8-1D27-15F7-757391E4035A}"/>
              </a:ext>
            </a:extLst>
          </p:cNvPr>
          <p:cNvSpPr txBox="1">
            <a:spLocks/>
          </p:cNvSpPr>
          <p:nvPr userDrawn="1"/>
        </p:nvSpPr>
        <p:spPr>
          <a:xfrm>
            <a:off x="233420" y="642702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6334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Picture w-Content Lef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190;p48">
            <a:extLst>
              <a:ext uri="{FF2B5EF4-FFF2-40B4-BE49-F238E27FC236}">
                <a16:creationId xmlns:a16="http://schemas.microsoft.com/office/drawing/2014/main" id="{8E74E4FC-4564-F02F-BB2E-24A43AD9C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6028774" y="1182095"/>
            <a:ext cx="5943600" cy="2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1" name="Google Shape;321;p6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6096000" cy="6949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AFD056-C688-C151-7171-5175419B6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475" y="365100"/>
            <a:ext cx="5486400" cy="713172"/>
          </a:xfrm>
        </p:spPr>
        <p:txBody>
          <a:bodyPr lIns="0" tIns="0" rIns="0" bIns="0" anchor="ctr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83B59E8-5A7B-BAE1-19E3-A4A472862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40475" y="1397821"/>
            <a:ext cx="5486400" cy="477436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A0C5E4-028D-EBC8-7D6C-D0BB8F96BE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473075" y="1136509"/>
            <a:ext cx="5257800" cy="457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FB434-57B8-1D27-15F7-757391E403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33420" y="6427021"/>
            <a:ext cx="12757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280B7-77E2-A3E7-AAB1-F2E1CD079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762" y="6249741"/>
            <a:ext cx="1143055" cy="48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8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Image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586B87-3B4C-B473-D15D-BA86807A50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67D912-6C18-BD7E-20B8-246EE9818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307455"/>
            <a:ext cx="12192000" cy="830439"/>
          </a:xfrm>
          <a:solidFill>
            <a:srgbClr val="488BC9"/>
          </a:solidFill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11" name="CDE Logo" descr="CDE logo">
            <a:extLst>
              <a:ext uri="{FF2B5EF4-FFF2-40B4-BE49-F238E27FC236}">
                <a16:creationId xmlns:a16="http://schemas.microsoft.com/office/drawing/2014/main" id="{1014F391-30B8-A2E7-07E3-3E199506A77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B9A3CF7-3149-88DF-2FEC-D351DD6D61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1232567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35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1" preserve="1">
  <p:cSld name="Section_Image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49"/>
          <p:cNvSpPr txBox="1">
            <a:spLocks noGrp="1"/>
          </p:cNvSpPr>
          <p:nvPr>
            <p:ph type="title"/>
          </p:nvPr>
        </p:nvSpPr>
        <p:spPr>
          <a:xfrm>
            <a:off x="0" y="4482133"/>
            <a:ext cx="12192000" cy="8888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+mj-lt"/>
                <a:ea typeface="Roboto Medium"/>
                <a:cs typeface="Trebuchet MS" panose="020B0603020202020204" pitchFamily="34" charset="0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201" name="Google Shape;201;p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7B097C3-CE89-227D-F047-5FDE153C57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 b="1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05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2" preserve="1">
  <p:cSld name="Section_Image2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50"/>
          <p:cNvSpPr txBox="1">
            <a:spLocks noGrp="1"/>
          </p:cNvSpPr>
          <p:nvPr>
            <p:ph type="title"/>
          </p:nvPr>
        </p:nvSpPr>
        <p:spPr>
          <a:xfrm>
            <a:off x="0" y="4482133"/>
            <a:ext cx="12192000" cy="8888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+mj-lt"/>
                <a:ea typeface="Roboto Medium"/>
                <a:cs typeface="Trebuchet MS" panose="020B0603020202020204" pitchFamily="34" charset="0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207" name="Google Shape;207;p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26EBDF2-D719-BDA2-93B2-05D861B8586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28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452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3" preserve="1">
  <p:cSld name="Section_Image3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51"/>
          <p:cNvSpPr txBox="1">
            <a:spLocks noGrp="1"/>
          </p:cNvSpPr>
          <p:nvPr>
            <p:ph type="title"/>
          </p:nvPr>
        </p:nvSpPr>
        <p:spPr>
          <a:xfrm>
            <a:off x="0" y="4482133"/>
            <a:ext cx="12192000" cy="8888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Trebuchet MS" panose="020B0603020202020204" pitchFamily="34" charset="0"/>
                <a:ea typeface="Roboto Medium"/>
                <a:cs typeface="Trebuchet MS" panose="020B0603020202020204" pitchFamily="34" charset="0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213" name="Google Shape;213;p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B79D7A5-244F-AEDC-79A0-744FEB4715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28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71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4" preserve="1">
  <p:cSld name="Section_Image4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5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52"/>
          <p:cNvSpPr txBox="1">
            <a:spLocks noGrp="1"/>
          </p:cNvSpPr>
          <p:nvPr>
            <p:ph type="title"/>
          </p:nvPr>
        </p:nvSpPr>
        <p:spPr>
          <a:xfrm>
            <a:off x="0" y="4482133"/>
            <a:ext cx="12192000" cy="8888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+mj-lt"/>
                <a:ea typeface="Roboto Medium"/>
                <a:cs typeface="Trebuchet MS" panose="020B0603020202020204" pitchFamily="34" charset="0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219" name="Google Shape;219;p5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B185C93-E38D-1C1F-DBBA-12DFC60682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28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005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8" preserve="1">
  <p:cSld name="Section_Image5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5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53"/>
          <p:cNvSpPr txBox="1">
            <a:spLocks noGrp="1"/>
          </p:cNvSpPr>
          <p:nvPr>
            <p:ph type="title"/>
          </p:nvPr>
        </p:nvSpPr>
        <p:spPr>
          <a:xfrm>
            <a:off x="0" y="4482133"/>
            <a:ext cx="12192000" cy="8888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+mj-lt"/>
                <a:ea typeface="Roboto Medium"/>
                <a:cs typeface="Trebuchet MS" panose="020B0603020202020204" pitchFamily="34" charset="0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225" name="Google Shape;225;p5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21C798B-732A-A744-1F2D-4B91A5F818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28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4104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7" preserve="1">
  <p:cSld name="Section_Image6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5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54"/>
          <p:cNvSpPr txBox="1">
            <a:spLocks noGrp="1"/>
          </p:cNvSpPr>
          <p:nvPr>
            <p:ph type="title"/>
          </p:nvPr>
        </p:nvSpPr>
        <p:spPr>
          <a:xfrm>
            <a:off x="0" y="4482133"/>
            <a:ext cx="12192000" cy="8888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+mj-lt"/>
                <a:ea typeface="Roboto Medium"/>
                <a:cs typeface="Trebuchet MS" panose="020B0603020202020204" pitchFamily="34" charset="0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231" name="Google Shape;231;p5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5C09213-6D27-B551-9C6A-DE6DF14E945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28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486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6" preserve="1">
  <p:cSld name="Section_Image7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55"/>
          <p:cNvSpPr txBox="1">
            <a:spLocks noGrp="1"/>
          </p:cNvSpPr>
          <p:nvPr>
            <p:ph type="title"/>
          </p:nvPr>
        </p:nvSpPr>
        <p:spPr>
          <a:xfrm>
            <a:off x="0" y="4482133"/>
            <a:ext cx="12192000" cy="8888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ckwell"/>
              <a:buNone/>
              <a:defRPr>
                <a:solidFill>
                  <a:schemeClr val="lt1"/>
                </a:solidFill>
                <a:latin typeface="+mj-lt"/>
                <a:ea typeface="Trebuchet MS" panose="020B0603020202020204" pitchFamily="34" charset="0"/>
                <a:cs typeface="Trebuchet MS" panose="020B0603020202020204" pitchFamily="34" charset="0"/>
                <a:sym typeface="Rockwel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237" name="Google Shape;237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56844E2-6364-41AA-1F86-AB920A7035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28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16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 - 05" preserve="1">
  <p:cSld name="Section_Image8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5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1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56"/>
          <p:cNvSpPr txBox="1">
            <a:spLocks noGrp="1"/>
          </p:cNvSpPr>
          <p:nvPr>
            <p:ph type="title"/>
          </p:nvPr>
        </p:nvSpPr>
        <p:spPr>
          <a:xfrm>
            <a:off x="0" y="4482133"/>
            <a:ext cx="12192000" cy="888800"/>
          </a:xfrm>
          <a:prstGeom prst="rect">
            <a:avLst/>
          </a:prstGeom>
          <a:solidFill>
            <a:srgbClr val="488BC9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Medium"/>
              <a:buNone/>
              <a:defRPr>
                <a:solidFill>
                  <a:schemeClr val="lt1"/>
                </a:solidFill>
                <a:latin typeface="+mj-lt"/>
                <a:ea typeface="Roboto Medium"/>
                <a:cs typeface="Trebuchet MS" panose="020B0603020202020204" pitchFamily="34" charset="0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243" name="Google Shape;243;p5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9534" y="6024434"/>
            <a:ext cx="1232567" cy="5378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15C1D20-06C2-5FB9-58FE-5BB25E59A43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28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b="1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79D5F6-EDCB-402A-AC08-4943A1820E8F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70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1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700" r:id="rId3"/>
    <p:sldLayoutId id="2147483680" r:id="rId4"/>
    <p:sldLayoutId id="2147483699" r:id="rId5"/>
    <p:sldLayoutId id="2147483697" r:id="rId6"/>
    <p:sldLayoutId id="2147483702" r:id="rId7"/>
    <p:sldLayoutId id="2147483703" r:id="rId8"/>
    <p:sldLayoutId id="2147483704" r:id="rId9"/>
    <p:sldLayoutId id="2147483701" r:id="rId10"/>
    <p:sldLayoutId id="2147483682" r:id="rId11"/>
    <p:sldLayoutId id="2147483698" r:id="rId12"/>
    <p:sldLayoutId id="2147483668" r:id="rId13"/>
    <p:sldLayoutId id="2147483696" r:id="rId14"/>
    <p:sldLayoutId id="2147483713" r:id="rId15"/>
    <p:sldLayoutId id="2147483715" r:id="rId16"/>
    <p:sldLayoutId id="214748371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s.teams.microsoft.com/event/62c7a82b-41c7-49f3-9730-e8d651648939@a751cfc8-1f9a-4edb-8370-9f1c6d4bea5a" TargetMode="External"/><Relationship Id="rId2" Type="http://schemas.openxmlformats.org/officeDocument/2006/relationships/hyperlink" Target="https://events.teams.microsoft.com/event/3b9fecd3-7fd9-4044-8d4b-f406ba7ab622@a751cfc8-1f9a-4edb-8370-9f1c6d4bea5a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ed.cde.state.co.us/datapipeline/snap-snapshots/snap-eoy#fs-panel-41587" TargetMode="External"/><Relationship Id="rId5" Type="http://schemas.openxmlformats.org/officeDocument/2006/relationships/hyperlink" Target="https://events.teams.microsoft.com/event/f83a9c73-a65c-4aa4-9996-5cf79f32dd0a@a751cfc8-1f9a-4edb-8370-9f1c6d4bea5a" TargetMode="External"/><Relationship Id="rId4" Type="http://schemas.openxmlformats.org/officeDocument/2006/relationships/hyperlink" Target="https://events.teams.microsoft.com/event/d68ec5d9-7a3c-4fe3-bba4-7baf670e5bd0@a751cfc8-1f9a-4edb-8370-9f1c6d4bea5a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DataReporting@cde.state.co.us" TargetMode="External"/><Relationship Id="rId2" Type="http://schemas.openxmlformats.org/officeDocument/2006/relationships/hyperlink" Target="https://ed.cde.state.co.us/datapipeline/snap-snapshots/snap-eoy#fs-panel-41585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StudentDataReporting@cde.state.co.us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Coding Scenarios</a:t>
            </a:r>
            <a:br>
              <a:rPr lang="en-US" dirty="0"/>
            </a:br>
            <a:r>
              <a:rPr lang="en-US" dirty="0"/>
              <a:t>Part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Student End of Year </a:t>
            </a:r>
          </a:p>
          <a:p>
            <a:r>
              <a:rPr lang="en-US" dirty="0"/>
              <a:t>June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36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650F0-4D65-5245-E063-5CAE09CA8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36B92-0504-B9B8-D452-8E189AF682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Timeline Reminder</a:t>
            </a:r>
          </a:p>
          <a:p>
            <a:r>
              <a:rPr lang="en-US" dirty="0"/>
              <a:t>Exception Request Reminders</a:t>
            </a:r>
          </a:p>
          <a:p>
            <a:r>
              <a:rPr lang="en-US" dirty="0"/>
              <a:t>Free/Reduced Price Lunch</a:t>
            </a:r>
          </a:p>
          <a:p>
            <a:r>
              <a:rPr lang="en-US" dirty="0"/>
              <a:t>Multilingual Learners</a:t>
            </a:r>
          </a:p>
          <a:p>
            <a:r>
              <a:rPr lang="en-US" dirty="0"/>
              <a:t>Expelled Students</a:t>
            </a:r>
          </a:p>
          <a:p>
            <a:r>
              <a:rPr lang="en-US" dirty="0"/>
              <a:t>Grade Reassignment</a:t>
            </a:r>
          </a:p>
          <a:p>
            <a:r>
              <a:rPr lang="en-US" dirty="0"/>
              <a:t>School Code Changes</a:t>
            </a:r>
          </a:p>
          <a:p>
            <a:r>
              <a:rPr lang="en-US" dirty="0"/>
              <a:t>Retention Codes</a:t>
            </a:r>
          </a:p>
          <a:p>
            <a:pPr lvl="1"/>
            <a:r>
              <a:rPr lang="en-US" dirty="0"/>
              <a:t>Postsecondary Programs</a:t>
            </a:r>
          </a:p>
          <a:p>
            <a:pPr lvl="1"/>
            <a:r>
              <a:rPr lang="en-US" dirty="0"/>
              <a:t>18-21 Secondary Transition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46558-F26C-CA56-789B-E6721988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99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A1FC0-FAAE-A038-0B8A-7E7FEC370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689111-80A7-9C92-1FC4-AE3E716A2B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Timeline Reminder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07F9F-333D-E118-7C62-0D6CB4601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67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9E3160-A433-A110-9F8E-6A2403AC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Phase Timeline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4EBBEBCF-29A2-4897-7BD6-2819BF15D4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4034207"/>
              </p:ext>
            </p:extLst>
          </p:nvPr>
        </p:nvGraphicFramePr>
        <p:xfrm>
          <a:off x="228600" y="228600"/>
          <a:ext cx="11658600" cy="4160520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185456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16575494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871428588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24296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Event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71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6/10/2026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Interim Deadline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Error free student interchange files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Impacts all Spring student level collections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SSA file should include attendance data for use in Student Attendance collection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ADJ file is optional, used as needed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108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6/10/2026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Other 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Error free Title 1 Interchange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LEAs with targeted assistance schools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Cumulative file including all students receiving TA during the year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77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7/30/2026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Interim Deadline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Submit necessary reporting exceptions for 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School level exceptions will not be processed until after this date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271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8/13/2026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Interim Deadline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3"/>
                          </a:solidFill>
                        </a:rPr>
                        <a:t>Error free SEY Snapshot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23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8/13/2026 to 9/2/2026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Report Review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Validate data using CEDAR/COGNOS reports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May submit snapshot as soon as validation is complete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5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9/3/2026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State Deadline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Submit SEY Snapshot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Hard deadline per legislation &amp; state board rule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897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6A733-F6B7-EF9A-CDFA-894EEA1D4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DB4952D-5308-FA82-E638-1E8805631C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285851"/>
              </p:ext>
            </p:extLst>
          </p:nvPr>
        </p:nvGraphicFramePr>
        <p:xfrm>
          <a:off x="227916" y="4581824"/>
          <a:ext cx="11658600" cy="1219200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2394260">
                  <a:extLst>
                    <a:ext uri="{9D8B030D-6E8A-4147-A177-3AD203B41FA5}">
                      <a16:colId xmlns:a16="http://schemas.microsoft.com/office/drawing/2014/main" val="3411211198"/>
                    </a:ext>
                  </a:extLst>
                </a:gridCol>
                <a:gridCol w="3361765">
                  <a:extLst>
                    <a:ext uri="{9D8B030D-6E8A-4147-A177-3AD203B41FA5}">
                      <a16:colId xmlns:a16="http://schemas.microsoft.com/office/drawing/2014/main" val="2809510080"/>
                    </a:ext>
                  </a:extLst>
                </a:gridCol>
                <a:gridCol w="5902575">
                  <a:extLst>
                    <a:ext uri="{9D8B030D-6E8A-4147-A177-3AD203B41FA5}">
                      <a16:colId xmlns:a16="http://schemas.microsoft.com/office/drawing/2014/main" val="20285243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Upcoming 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Date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837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Cross LEA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9/21/2026 to 10/15/2026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Minimum required action: Create and submit a snapshot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643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Post-Cross LEA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10/22/2026 to 11/17/2026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Minimum required action: Update snapshot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863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Final Dates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11/19/2026 to 12/1/2026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Superintendent Verification (Sign-Off) Forms due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353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434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99C2D-25F2-55BC-34DB-221F74323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C69D26E-F5D4-6207-9EA3-D12F6CF68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Training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29EC08E-5920-F43A-8125-4F04BBE53D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559766"/>
              </p:ext>
            </p:extLst>
          </p:nvPr>
        </p:nvGraphicFramePr>
        <p:xfrm>
          <a:off x="228600" y="228600"/>
          <a:ext cx="11658600" cy="4429760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1854564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916575494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1871428588"/>
                    </a:ext>
                  </a:extLst>
                </a:gridCol>
                <a:gridCol w="5816600">
                  <a:extLst>
                    <a:ext uri="{9D8B030D-6E8A-4147-A177-3AD203B41FA5}">
                      <a16:colId xmlns:a16="http://schemas.microsoft.com/office/drawing/2014/main" val="324296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Training 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Registration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71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7/14/2026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1:00-2:00pm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Common Coding Scenarios Part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u="sng" dirty="0">
                          <a:solidFill>
                            <a:srgbClr val="0000FF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Times New Roman" panose="02020603050405020304" pitchFamily="18" charset="0"/>
                          <a:hlinkClick r:id="rId2"/>
                        </a:rPr>
                        <a:t>Common Coding Scenarios Pt. 2 Training Registration</a:t>
                      </a:r>
                      <a:endParaRPr lang="en-US" sz="1600" u="sng" dirty="0">
                        <a:solidFill>
                          <a:srgbClr val="0000FF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endParaRPr lang="en-US" sz="1200" i="1" u="sng" dirty="0">
                        <a:solidFill>
                          <a:srgbClr val="0000FF"/>
                        </a:solidFill>
                        <a:effectLst/>
                        <a:latin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cs typeface="Times New Roman" panose="02020603050405020304" pitchFamily="18" charset="0"/>
                        </a:rPr>
                        <a:t>Tentative Agenda:</a:t>
                      </a:r>
                      <a:endParaRPr lang="en-US" sz="12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Instances of Mobility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Enrollment Status Changes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/>
                        <a:t>One-Day Records to Reconcile AYG Cohort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Home Based Education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International Exchange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State Facility Schools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Other Educational Settings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Summer District Dropout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Summer Graduates/Completers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Contractual Education (Year of the Transfer)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13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8/11/2026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1:00-2:00pm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Validating Data/Rates with CEDAR Reports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u="sng" dirty="0">
                          <a:solidFill>
                            <a:srgbClr val="0000FF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Times New Roman" panose="02020603050405020304" pitchFamily="18" charset="0"/>
                          <a:hlinkClick r:id="rId3"/>
                        </a:rPr>
                        <a:t>Data/Rates Validation Training Registration</a:t>
                      </a:r>
                      <a:endParaRPr lang="en-US" sz="1600" dirty="0"/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08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9/15/2026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1:00-2:30pm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Cross LEA Phase Training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u="sng" dirty="0">
                          <a:solidFill>
                            <a:srgbClr val="0000FF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Times New Roman" panose="02020603050405020304" pitchFamily="18" charset="0"/>
                          <a:hlinkClick r:id="rId4"/>
                        </a:rPr>
                        <a:t>Cross-LEA Phase Training Registration</a:t>
                      </a:r>
                      <a:endParaRPr lang="en-US" sz="1600" dirty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77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10/20/2026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1:00-2:30pm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Post-Cross LEA Phase Training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u="sng" dirty="0">
                          <a:solidFill>
                            <a:srgbClr val="0000FF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Times New Roman" panose="02020603050405020304" pitchFamily="18" charset="0"/>
                          <a:hlinkClick r:id="rId5"/>
                        </a:rPr>
                        <a:t>Post-Cross LEA Phase Training Registration</a:t>
                      </a:r>
                      <a:endParaRPr lang="en-US" sz="1600" dirty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71179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4773B0A-7C19-EBF0-F4B2-0C5DD0863CB9}"/>
              </a:ext>
            </a:extLst>
          </p:cNvPr>
          <p:cNvSpPr txBox="1"/>
          <p:nvPr/>
        </p:nvSpPr>
        <p:spPr>
          <a:xfrm>
            <a:off x="266700" y="4837667"/>
            <a:ext cx="1165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chemeClr val="tx2">
                    <a:lumMod val="50000"/>
                  </a:schemeClr>
                </a:solidFill>
              </a:rPr>
              <a:t>Slides and recordings of all trainings will be posted on the SEY Website within a week of the training event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hlinkClick r:id="rId6"/>
              </a:rPr>
              <a:t>SEY Website &gt; Training </a:t>
            </a:r>
            <a:r>
              <a:rPr lang="en-US" sz="1600" b="1" dirty="0">
                <a:solidFill>
                  <a:schemeClr val="accent1"/>
                </a:solidFill>
              </a:rPr>
              <a:t>&gt; 2025-2026 Training Events and Video Showcase</a:t>
            </a:r>
          </a:p>
          <a:p>
            <a:endParaRPr lang="en-US" sz="1600" b="1" i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600" dirty="0"/>
              <a:t>SEY is a frequent topic in the weekly data pipeline town halls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8931D0-86C8-BC7E-AF92-62F713FC6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645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FC6BBDD-5CA8-A5BD-E003-C64F5AF445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Exception Request Reminder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FCEAD-0042-3D2D-DF54-8DD09E45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497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844586-67EE-9576-67AC-BCEE08154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 Requests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D25EC2-3AB6-2562-7DAE-BBEF0E250A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DEC6D7-6F36-BB74-09E2-8F7ECA3A0A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Retrieve exception request template from </a:t>
            </a:r>
            <a:r>
              <a:rPr lang="en-US" dirty="0">
                <a:hlinkClick r:id="rId2"/>
              </a:rPr>
              <a:t>SEY Website &gt; Exception Request Section</a:t>
            </a:r>
            <a:endParaRPr lang="en-US" dirty="0"/>
          </a:p>
          <a:p>
            <a:pPr lvl="1"/>
            <a:r>
              <a:rPr lang="en-US" dirty="0"/>
              <a:t>ML Requests have a different template than all other exceptions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Complete exception request template</a:t>
            </a:r>
          </a:p>
          <a:p>
            <a:pPr lvl="1"/>
            <a:r>
              <a:rPr lang="en-US" dirty="0"/>
              <a:t>Select the tab of the workbook that applies to the type of exception (DEM, SSA, Snapshot-SASID level, Snapshot-school level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Upload completed form to Syncplicity </a:t>
            </a:r>
          </a:p>
          <a:p>
            <a:pPr lvl="1"/>
            <a:r>
              <a:rPr lang="en-US" dirty="0"/>
              <a:t>Folder: </a:t>
            </a:r>
            <a:r>
              <a:rPr lang="en-US" b="1" i="1" dirty="0"/>
              <a:t>District Code – District Name – Student </a:t>
            </a:r>
          </a:p>
          <a:p>
            <a:pPr lvl="1"/>
            <a:r>
              <a:rPr lang="en-US" dirty="0"/>
              <a:t>Subfolder: </a:t>
            </a:r>
            <a:r>
              <a:rPr lang="en-US" b="1" i="1" dirty="0"/>
              <a:t>SEY 2025-26</a:t>
            </a:r>
            <a:r>
              <a:rPr lang="en-US" i="1" dirty="0"/>
              <a:t> (snapshot level)</a:t>
            </a:r>
            <a:r>
              <a:rPr lang="en-US" b="1" i="1" dirty="0"/>
              <a:t> </a:t>
            </a:r>
            <a:r>
              <a:rPr lang="en-US" i="1" dirty="0"/>
              <a:t>or</a:t>
            </a:r>
            <a:r>
              <a:rPr lang="en-US" b="1" i="1" dirty="0"/>
              <a:t> Spring Interchange 2025-26</a:t>
            </a:r>
            <a:r>
              <a:rPr lang="en-US" i="1" dirty="0"/>
              <a:t> (DEM/SSA level)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Email </a:t>
            </a:r>
            <a:r>
              <a:rPr lang="en-US" dirty="0">
                <a:hlinkClick r:id="rId3"/>
              </a:rPr>
              <a:t>StudentDataReporting@cde.state.co.us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Subject Line: Include district code and exception request</a:t>
            </a:r>
          </a:p>
          <a:p>
            <a:pPr lvl="2"/>
            <a:r>
              <a:rPr lang="en-US" dirty="0"/>
              <a:t>E.g., 1234 SEY Exception, 1234 DEM Exception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3701ED-D4C9-764E-7A16-27F622AE0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D180747-740C-D0AC-6AC8-EA3A0BE8E5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Exceptions cannot be processed if the ‘required’ components are not complete</a:t>
            </a:r>
          </a:p>
          <a:p>
            <a:r>
              <a:rPr lang="en-US" dirty="0"/>
              <a:t>School/Collection level requests will not be processed until 07/30/2026 or later</a:t>
            </a:r>
          </a:p>
          <a:p>
            <a:r>
              <a:rPr lang="en-US" dirty="0"/>
              <a:t>Multilingual Learner exception request template includes a set dropdown for ‘reasons for request’</a:t>
            </a:r>
          </a:p>
          <a:p>
            <a:r>
              <a:rPr lang="en-US" dirty="0"/>
              <a:t>Multilingual Learners with 2+ years require the additional ‘out of sequence’ form to accompany the request spreadsheet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A31658-44B2-C32F-1496-107646E6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54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9666F8-B98D-3830-A75B-BA92BD9EE4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Free/Reduced Price Lunch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EAF06-602A-0328-000F-A2A2BE299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54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9854EA1-E144-DD7B-E09B-E93598E0D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FRL Reporting Throughout the Year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0F8298E-D16E-1AB3-E709-0D3610DE760B}"/>
              </a:ext>
            </a:extLst>
          </p:cNvPr>
          <p:cNvSpPr/>
          <p:nvPr/>
        </p:nvSpPr>
        <p:spPr>
          <a:xfrm>
            <a:off x="232243" y="533744"/>
            <a:ext cx="3552229" cy="489600"/>
          </a:xfrm>
          <a:custGeom>
            <a:avLst/>
            <a:gdLst>
              <a:gd name="csX0" fmla="*/ 0 w 3552229"/>
              <a:gd name="csY0" fmla="*/ 0 h 489600"/>
              <a:gd name="csX1" fmla="*/ 3552229 w 3552229"/>
              <a:gd name="csY1" fmla="*/ 0 h 489600"/>
              <a:gd name="csX2" fmla="*/ 3552229 w 3552229"/>
              <a:gd name="csY2" fmla="*/ 489600 h 489600"/>
              <a:gd name="csX3" fmla="*/ 0 w 3552229"/>
              <a:gd name="csY3" fmla="*/ 489600 h 489600"/>
              <a:gd name="csX4" fmla="*/ 0 w 3552229"/>
              <a:gd name="csY4" fmla="*/ 0 h 489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2229" h="489600">
                <a:moveTo>
                  <a:pt x="0" y="0"/>
                </a:moveTo>
                <a:lnTo>
                  <a:pt x="3552229" y="0"/>
                </a:lnTo>
                <a:lnTo>
                  <a:pt x="3552229" y="489600"/>
                </a:lnTo>
                <a:lnTo>
                  <a:pt x="0" y="489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69088" rIns="120904" bIns="69088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Student October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05CA004-074B-845A-D315-6FF090F2EDF6}"/>
              </a:ext>
            </a:extLst>
          </p:cNvPr>
          <p:cNvSpPr/>
          <p:nvPr/>
        </p:nvSpPr>
        <p:spPr>
          <a:xfrm>
            <a:off x="232243" y="1023344"/>
            <a:ext cx="3552229" cy="4386510"/>
          </a:xfrm>
          <a:custGeom>
            <a:avLst/>
            <a:gdLst>
              <a:gd name="csX0" fmla="*/ 0 w 3552229"/>
              <a:gd name="csY0" fmla="*/ 0 h 4386510"/>
              <a:gd name="csX1" fmla="*/ 3552229 w 3552229"/>
              <a:gd name="csY1" fmla="*/ 0 h 4386510"/>
              <a:gd name="csX2" fmla="*/ 3552229 w 3552229"/>
              <a:gd name="csY2" fmla="*/ 4386510 h 4386510"/>
              <a:gd name="csX3" fmla="*/ 0 w 3552229"/>
              <a:gd name="csY3" fmla="*/ 4386510 h 4386510"/>
              <a:gd name="csX4" fmla="*/ 0 w 3552229"/>
              <a:gd name="csY4" fmla="*/ 0 h 4386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2229" h="4386510">
                <a:moveTo>
                  <a:pt x="0" y="0"/>
                </a:moveTo>
                <a:lnTo>
                  <a:pt x="3552229" y="0"/>
                </a:lnTo>
                <a:lnTo>
                  <a:pt x="3552229" y="4386510"/>
                </a:lnTo>
                <a:lnTo>
                  <a:pt x="0" y="43865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678" tIns="90678" rIns="120904" bIns="136017" numCol="1" spcCol="1270" anchor="t" anchorCtr="0">
            <a:noAutofit/>
          </a:bodyPr>
          <a:lstStyle/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Current year eligibility as of October count day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Federal carry-over if October count day falls within the first 30 operating days of the school year</a:t>
            </a:r>
          </a:p>
          <a:p>
            <a:pPr marL="342900" lvl="2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b="1" kern="1200" dirty="0"/>
              <a:t>Federal Carry Over: </a:t>
            </a:r>
            <a:r>
              <a:rPr lang="en-US" sz="1700" kern="1200" dirty="0"/>
              <a:t>status from prior year for the first 30 operating days </a:t>
            </a:r>
            <a:r>
              <a:rPr lang="en-US" sz="1700" b="1" i="1" kern="1200" dirty="0"/>
              <a:t>or</a:t>
            </a:r>
            <a:r>
              <a:rPr lang="en-US" sz="1700" b="0" i="0" kern="1200" dirty="0"/>
              <a:t> until documentation is received, whichever </a:t>
            </a:r>
            <a:r>
              <a:rPr lang="en-US" sz="1700" b="0" i="0" kern="1200"/>
              <a:t>comes first</a:t>
            </a:r>
            <a:endParaRPr lang="en-US" sz="1700" kern="1200" dirty="0"/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2025-2026 OCT may have included flexibilities due to at-risk reporting. Beginning in 2026-2027, these flexibilities are captured in the At-Risk Status field only.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22BF5CB-00A7-D25D-6619-C4C344C502C8}"/>
              </a:ext>
            </a:extLst>
          </p:cNvPr>
          <p:cNvSpPr/>
          <p:nvPr/>
        </p:nvSpPr>
        <p:spPr>
          <a:xfrm>
            <a:off x="4281785" y="533744"/>
            <a:ext cx="3552229" cy="489600"/>
          </a:xfrm>
          <a:custGeom>
            <a:avLst/>
            <a:gdLst>
              <a:gd name="csX0" fmla="*/ 0 w 3552229"/>
              <a:gd name="csY0" fmla="*/ 0 h 489600"/>
              <a:gd name="csX1" fmla="*/ 3552229 w 3552229"/>
              <a:gd name="csY1" fmla="*/ 0 h 489600"/>
              <a:gd name="csX2" fmla="*/ 3552229 w 3552229"/>
              <a:gd name="csY2" fmla="*/ 489600 h 489600"/>
              <a:gd name="csX3" fmla="*/ 0 w 3552229"/>
              <a:gd name="csY3" fmla="*/ 489600 h 489600"/>
              <a:gd name="csX4" fmla="*/ 0 w 3552229"/>
              <a:gd name="csY4" fmla="*/ 0 h 489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2229" h="489600">
                <a:moveTo>
                  <a:pt x="0" y="0"/>
                </a:moveTo>
                <a:lnTo>
                  <a:pt x="3552229" y="0"/>
                </a:lnTo>
                <a:lnTo>
                  <a:pt x="3552229" y="489600"/>
                </a:lnTo>
                <a:lnTo>
                  <a:pt x="0" y="489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69088" rIns="120904" bIns="69088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After OCT through SEY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04153D9-413C-78A5-2866-1F7E415DD479}"/>
              </a:ext>
            </a:extLst>
          </p:cNvPr>
          <p:cNvSpPr/>
          <p:nvPr/>
        </p:nvSpPr>
        <p:spPr>
          <a:xfrm>
            <a:off x="4281785" y="1023344"/>
            <a:ext cx="3552229" cy="4386510"/>
          </a:xfrm>
          <a:custGeom>
            <a:avLst/>
            <a:gdLst>
              <a:gd name="csX0" fmla="*/ 0 w 3552229"/>
              <a:gd name="csY0" fmla="*/ 0 h 4386510"/>
              <a:gd name="csX1" fmla="*/ 3552229 w 3552229"/>
              <a:gd name="csY1" fmla="*/ 0 h 4386510"/>
              <a:gd name="csX2" fmla="*/ 3552229 w 3552229"/>
              <a:gd name="csY2" fmla="*/ 4386510 h 4386510"/>
              <a:gd name="csX3" fmla="*/ 0 w 3552229"/>
              <a:gd name="csY3" fmla="*/ 4386510 h 4386510"/>
              <a:gd name="csX4" fmla="*/ 0 w 3552229"/>
              <a:gd name="csY4" fmla="*/ 0 h 4386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2229" h="4386510">
                <a:moveTo>
                  <a:pt x="0" y="0"/>
                </a:moveTo>
                <a:lnTo>
                  <a:pt x="3552229" y="0"/>
                </a:lnTo>
                <a:lnTo>
                  <a:pt x="3552229" y="4386510"/>
                </a:lnTo>
                <a:lnTo>
                  <a:pt x="0" y="43865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678" tIns="90678" rIns="120904" bIns="136017" numCol="1" spcCol="1270" anchor="t" anchorCtr="0">
            <a:noAutofit/>
          </a:bodyPr>
          <a:lstStyle/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Current year eligibility only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Do not report any student with carry-over status, even if the record has a school exit date prior to 10/01 because the collections all take place after Student October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Collections:</a:t>
            </a:r>
          </a:p>
          <a:p>
            <a:pPr marL="342900" lvl="2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S-EBT</a:t>
            </a:r>
          </a:p>
          <a:p>
            <a:pPr marL="342900" lvl="2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Assessment SBDs</a:t>
            </a:r>
          </a:p>
          <a:p>
            <a:pPr marL="342900" lvl="2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Student Attendance</a:t>
            </a:r>
          </a:p>
          <a:p>
            <a:pPr marL="342900" lvl="2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Student Discipline</a:t>
            </a:r>
          </a:p>
          <a:p>
            <a:pPr marL="342900" lvl="2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READ Spring Assessments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20221C3-F2EF-1948-6D45-1E051A60A2DF}"/>
              </a:ext>
            </a:extLst>
          </p:cNvPr>
          <p:cNvSpPr/>
          <p:nvPr/>
        </p:nvSpPr>
        <p:spPr>
          <a:xfrm>
            <a:off x="8331327" y="533744"/>
            <a:ext cx="3552229" cy="489600"/>
          </a:xfrm>
          <a:custGeom>
            <a:avLst/>
            <a:gdLst>
              <a:gd name="csX0" fmla="*/ 0 w 3552229"/>
              <a:gd name="csY0" fmla="*/ 0 h 489600"/>
              <a:gd name="csX1" fmla="*/ 3552229 w 3552229"/>
              <a:gd name="csY1" fmla="*/ 0 h 489600"/>
              <a:gd name="csX2" fmla="*/ 3552229 w 3552229"/>
              <a:gd name="csY2" fmla="*/ 489600 h 489600"/>
              <a:gd name="csX3" fmla="*/ 0 w 3552229"/>
              <a:gd name="csY3" fmla="*/ 489600 h 489600"/>
              <a:gd name="csX4" fmla="*/ 0 w 3552229"/>
              <a:gd name="csY4" fmla="*/ 0 h 489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2229" h="489600">
                <a:moveTo>
                  <a:pt x="0" y="0"/>
                </a:moveTo>
                <a:lnTo>
                  <a:pt x="3552229" y="0"/>
                </a:lnTo>
                <a:lnTo>
                  <a:pt x="3552229" y="489600"/>
                </a:lnTo>
                <a:lnTo>
                  <a:pt x="0" y="489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69088" rIns="120904" bIns="69088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Student End of Year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5D0B1-CAAC-7B94-8906-9F0BD30E3AA9}"/>
              </a:ext>
            </a:extLst>
          </p:cNvPr>
          <p:cNvSpPr/>
          <p:nvPr/>
        </p:nvSpPr>
        <p:spPr>
          <a:xfrm>
            <a:off x="8331327" y="1023344"/>
            <a:ext cx="3552229" cy="4386510"/>
          </a:xfrm>
          <a:custGeom>
            <a:avLst/>
            <a:gdLst>
              <a:gd name="csX0" fmla="*/ 0 w 3552229"/>
              <a:gd name="csY0" fmla="*/ 0 h 4386510"/>
              <a:gd name="csX1" fmla="*/ 3552229 w 3552229"/>
              <a:gd name="csY1" fmla="*/ 0 h 4386510"/>
              <a:gd name="csX2" fmla="*/ 3552229 w 3552229"/>
              <a:gd name="csY2" fmla="*/ 4386510 h 4386510"/>
              <a:gd name="csX3" fmla="*/ 0 w 3552229"/>
              <a:gd name="csY3" fmla="*/ 4386510 h 4386510"/>
              <a:gd name="csX4" fmla="*/ 0 w 3552229"/>
              <a:gd name="csY4" fmla="*/ 0 h 4386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2229" h="4386510">
                <a:moveTo>
                  <a:pt x="0" y="0"/>
                </a:moveTo>
                <a:lnTo>
                  <a:pt x="3552229" y="0"/>
                </a:lnTo>
                <a:lnTo>
                  <a:pt x="3552229" y="4386510"/>
                </a:lnTo>
                <a:lnTo>
                  <a:pt x="0" y="43865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678" tIns="90678" rIns="120904" bIns="136017" numCol="1" spcCol="1270" anchor="t" anchorCtr="0">
            <a:noAutofit/>
          </a:bodyPr>
          <a:lstStyle/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Current year eligibility only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Cumulative data</a:t>
            </a:r>
          </a:p>
          <a:p>
            <a:pPr marL="342900" lvl="2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Once a student is indicated as free, they remain free through 06/30</a:t>
            </a:r>
          </a:p>
          <a:p>
            <a:pPr marL="342900" lvl="2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 dirty="0"/>
              <a:t>Once a student is indicated as reduced, they remain reduced through 06/30 unless new documentation indicating free is received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CEBEE-B8E4-E5EC-BBED-CB2B39AA2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653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82F69-54D3-BE7A-B103-8A50EC083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FRL Related Business Rules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94888E0-D5F9-1817-EB26-E985A4A34F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958024"/>
              </p:ext>
            </p:extLst>
          </p:nvPr>
        </p:nvGraphicFramePr>
        <p:xfrm>
          <a:off x="228600" y="228600"/>
          <a:ext cx="11658600" cy="5547360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3583628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5758566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515416346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3656457477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745828125"/>
                    </a:ext>
                  </a:extLst>
                </a:gridCol>
              </a:tblGrid>
              <a:tr h="4682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Cross Collection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Check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8803590"/>
                  </a:ext>
                </a:extLst>
              </a:tr>
              <a:tr h="4682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SE282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SASID Level: </a:t>
                      </a:r>
                      <a:r>
                        <a:rPr lang="en-US" sz="1400" b="1" i="1" dirty="0"/>
                        <a:t>free (00) </a:t>
                      </a:r>
                      <a:r>
                        <a:rPr lang="en-US" sz="1400" dirty="0"/>
                        <a:t>in OCT, </a:t>
                      </a:r>
                      <a:r>
                        <a:rPr lang="en-US" sz="1400" b="1" i="1" dirty="0"/>
                        <a:t>paid (00) or reduced (02)</a:t>
                      </a:r>
                      <a:r>
                        <a:rPr lang="en-US" sz="1400" dirty="0"/>
                        <a:t> in 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exceptions; Only expected difference is when OCT was due to carryover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923803"/>
                  </a:ext>
                </a:extLst>
              </a:tr>
              <a:tr h="661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SASID Level: </a:t>
                      </a:r>
                      <a:r>
                        <a:rPr lang="en-US" sz="1400" b="1" i="1" dirty="0"/>
                        <a:t>reduced (02)</a:t>
                      </a:r>
                      <a:r>
                        <a:rPr lang="en-US" sz="1400" dirty="0"/>
                        <a:t> in OCT, </a:t>
                      </a:r>
                      <a:r>
                        <a:rPr lang="en-US" sz="1400" b="1" i="1" dirty="0"/>
                        <a:t> paid (00)</a:t>
                      </a:r>
                      <a:r>
                        <a:rPr lang="en-US" sz="1400" dirty="0"/>
                        <a:t> in SEY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*does not trigger if </a:t>
                      </a:r>
                      <a:r>
                        <a:rPr lang="en-US" sz="1400" b="1" i="1" dirty="0"/>
                        <a:t>free (01)</a:t>
                      </a:r>
                      <a:r>
                        <a:rPr lang="en-US" sz="1400" dirty="0"/>
                        <a:t> in 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 exceptions; Only expected difference is when OCT was due to carryover</a:t>
                      </a:r>
                    </a:p>
                    <a:p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1628004"/>
                  </a:ext>
                </a:extLst>
              </a:tr>
              <a:tr h="661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SE181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School Level: Count of </a:t>
                      </a:r>
                      <a:r>
                        <a:rPr lang="en-US" sz="1400" b="1" i="1" dirty="0"/>
                        <a:t>free (01)</a:t>
                      </a:r>
                      <a:r>
                        <a:rPr lang="en-US" sz="1400" dirty="0"/>
                        <a:t> changed +/- 15%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Exceptions allowed; </a:t>
                      </a:r>
                      <a:r>
                        <a:rPr lang="en-US" sz="1200" dirty="0"/>
                        <a:t>very small counts, significant amount of carryover that expired, misreported OCT, significant overall school population increase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107464"/>
                  </a:ext>
                </a:extLst>
              </a:tr>
              <a:tr h="661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SE182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School Level: Count of </a:t>
                      </a:r>
                      <a:r>
                        <a:rPr lang="en-US" sz="1400" b="1" i="1" dirty="0"/>
                        <a:t>reduced (02) </a:t>
                      </a:r>
                      <a:r>
                        <a:rPr lang="en-US" sz="1400" dirty="0"/>
                        <a:t>changed +/- 15%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Exceptions allowed; </a:t>
                      </a:r>
                      <a:r>
                        <a:rPr lang="en-US" sz="1200" dirty="0"/>
                        <a:t>very small counts, significant amount of carryover that expired, misreported OCT, significant overall school population increase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849870"/>
                  </a:ext>
                </a:extLst>
              </a:tr>
              <a:tr h="66110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SE183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School Level: Count of </a:t>
                      </a:r>
                      <a:r>
                        <a:rPr lang="en-US" sz="1400" b="1" i="1" dirty="0"/>
                        <a:t>paid (00)</a:t>
                      </a:r>
                      <a:r>
                        <a:rPr lang="en-US" sz="1400" dirty="0"/>
                        <a:t> changed +/- 15%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Exceptions allowed;</a:t>
                      </a:r>
                      <a:r>
                        <a:rPr lang="en-US" sz="1200" dirty="0"/>
                        <a:t> very small counts, significant amount of carryover that expired, misreported OCT, significant overall school population increase</a:t>
                      </a:r>
                      <a:endParaRPr lang="en-US" sz="14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188896"/>
                  </a:ext>
                </a:extLst>
              </a:tr>
              <a:tr h="79883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SE321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S-EBT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SASID Level: </a:t>
                      </a:r>
                      <a:r>
                        <a:rPr lang="en-US" sz="1400" b="1" i="1" dirty="0"/>
                        <a:t>free (00) </a:t>
                      </a:r>
                      <a:r>
                        <a:rPr lang="en-US" sz="1400" dirty="0"/>
                        <a:t>in S-EBT, </a:t>
                      </a:r>
                      <a:r>
                        <a:rPr lang="en-US" sz="1400" b="1" i="1" dirty="0"/>
                        <a:t>paid (00) or reduced (02)</a:t>
                      </a:r>
                      <a:r>
                        <a:rPr lang="en-US" sz="1400" dirty="0"/>
                        <a:t> in 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Exceptions allowed</a:t>
                      </a:r>
                    </a:p>
                    <a:p>
                      <a:r>
                        <a:rPr lang="en-US" sz="1400" dirty="0"/>
                        <a:t>Fixes in process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Ignore S-EBT records with school exit date prior to 10/01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Allow S-EBT Corrections to update data used in the check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1318683"/>
                  </a:ext>
                </a:extLst>
              </a:tr>
              <a:tr h="79883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SE322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S-EBT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SASID Level: </a:t>
                      </a:r>
                      <a:r>
                        <a:rPr lang="en-US" sz="1400" b="1" i="1" dirty="0"/>
                        <a:t>reduced (02)</a:t>
                      </a:r>
                      <a:r>
                        <a:rPr lang="en-US" sz="1400" dirty="0"/>
                        <a:t> in S-EBT, </a:t>
                      </a:r>
                      <a:r>
                        <a:rPr lang="en-US" sz="1400" b="1" i="1" dirty="0"/>
                        <a:t> paid (00)</a:t>
                      </a:r>
                      <a:r>
                        <a:rPr lang="en-US" sz="1400" dirty="0"/>
                        <a:t> in SEY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*does not trigger if </a:t>
                      </a:r>
                      <a:r>
                        <a:rPr lang="en-US" sz="1400" b="1" i="1" dirty="0"/>
                        <a:t>free (01)</a:t>
                      </a:r>
                      <a:r>
                        <a:rPr lang="en-US" sz="1400" dirty="0"/>
                        <a:t> in 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Exceptions allowed</a:t>
                      </a:r>
                    </a:p>
                    <a:p>
                      <a:r>
                        <a:rPr lang="en-US" sz="1400" dirty="0"/>
                        <a:t>Fixes in process: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Ignore S-EBT records with school exit date prior to 10/01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Allow S-EBT Corrections to update data used in the check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65291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C0984-B3B3-4E43-6392-98F6734E9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1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224CDC-7EEA-0E09-D7FD-A285A97E8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Multilingual Learners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5BC8C-ECF9-E0DB-D665-2F799D8F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598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C698C7-C1C2-89BD-B3B0-58358B75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Multilingual Learner Coding Reminders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663A1A-3430-36BB-9660-2B0D01F88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564" y="1179802"/>
            <a:ext cx="11430000" cy="1906297"/>
          </a:xfrm>
        </p:spPr>
        <p:txBody>
          <a:bodyPr>
            <a:normAutofit fontScale="85000" lnSpcReduction="20000"/>
          </a:bodyPr>
          <a:lstStyle/>
          <a:p>
            <a:r>
              <a:rPr lang="en-US" sz="1800" dirty="0"/>
              <a:t>Per cycle, OCT language proficiency expected to remain the same throughout entire year</a:t>
            </a:r>
          </a:p>
          <a:p>
            <a:pPr lvl="1"/>
            <a:r>
              <a:rPr lang="en-US" sz="1600" dirty="0"/>
              <a:t>English Only &gt; Newly Identified NEP/LEP/PHLOTE allowable change</a:t>
            </a:r>
          </a:p>
          <a:p>
            <a:pPr lvl="1"/>
            <a:r>
              <a:rPr lang="en-US" sz="1600" dirty="0"/>
              <a:t>Even when transfers occur, no change without overwhelming evidence OCT misreported in prior LEA</a:t>
            </a:r>
          </a:p>
          <a:p>
            <a:pPr lvl="1"/>
            <a:r>
              <a:rPr lang="en-US" sz="1600" dirty="0"/>
              <a:t>Must follow CO Standardized ML Progression, see </a:t>
            </a:r>
            <a:r>
              <a:rPr lang="en-US" sz="1600" b="1" i="1" dirty="0"/>
              <a:t>ML Coding Guide </a:t>
            </a:r>
            <a:r>
              <a:rPr lang="en-US" sz="1600" dirty="0"/>
              <a:t>on Student Interchange site</a:t>
            </a:r>
          </a:p>
          <a:p>
            <a:r>
              <a:rPr lang="en-US" sz="1800" dirty="0"/>
              <a:t>Exception request template includes applicable ‘reasons’ for an exception</a:t>
            </a:r>
          </a:p>
          <a:p>
            <a:pPr lvl="1"/>
            <a:r>
              <a:rPr lang="en-US" sz="1600" dirty="0"/>
              <a:t>Students with 2+ years of ML history must have the accompanying ‘out of sequence form’ when requesting a change </a:t>
            </a:r>
          </a:p>
          <a:p>
            <a:r>
              <a:rPr lang="en-US" sz="1800" dirty="0"/>
              <a:t>ACCESS 2025-2026 scores used as part of redesignation process for 2026-2027, new coding does not apply until 07/01/2026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7F01A68-8C41-E2E0-13AC-DB57326B7D2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40313356"/>
              </p:ext>
            </p:extLst>
          </p:nvPr>
        </p:nvGraphicFramePr>
        <p:xfrm>
          <a:off x="443564" y="3507448"/>
          <a:ext cx="11430000" cy="2255520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32784025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95027497"/>
                    </a:ext>
                  </a:extLst>
                </a:gridCol>
                <a:gridCol w="9144000">
                  <a:extLst>
                    <a:ext uri="{9D8B030D-6E8A-4147-A177-3AD203B41FA5}">
                      <a16:colId xmlns:a16="http://schemas.microsoft.com/office/drawing/2014/main" val="1584362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Error Location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Check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3507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SP570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Language proficiency in current DEM (2025-2026) compared to prior year OCT (2024-2025)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8757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SE170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Language background is ‘ENG’ for a student whose language background in OCT was a language other than English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238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SE209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Language proficiency in OCT 2025-2026 compared to SEY </a:t>
                      </a:r>
                      <a:r>
                        <a:rPr lang="en-US" sz="1400" b="1" dirty="0"/>
                        <a:t>within the same LEA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1066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SE287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Language proficiency in OCT 2025-2026 compared to SEY </a:t>
                      </a:r>
                      <a:r>
                        <a:rPr lang="en-US" sz="1400" b="1" dirty="0"/>
                        <a:t>transferred between LEAs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8277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Language proficiency is not NEP/LEP, but the student took ACCESS 2025-2026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79460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A4677-5D5C-F15A-D78E-9FCA92E7D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161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7DED60B-0E14-D877-C452-BD0D603BD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Expelled Students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8204-D993-CBC8-02D1-8DE88C26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9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C42EEC-8543-E1C6-C452-798E9FC93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Without Services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4B5DBF4-D48A-7E5C-04EA-AA86CC357334}"/>
              </a:ext>
            </a:extLst>
          </p:cNvPr>
          <p:cNvSpPr/>
          <p:nvPr/>
        </p:nvSpPr>
        <p:spPr>
          <a:xfrm>
            <a:off x="228600" y="228600"/>
            <a:ext cx="11658600" cy="684340"/>
          </a:xfrm>
          <a:custGeom>
            <a:avLst/>
            <a:gdLst>
              <a:gd name="csX0" fmla="*/ 0 w 11658600"/>
              <a:gd name="csY0" fmla="*/ 0 h 684340"/>
              <a:gd name="csX1" fmla="*/ 11658600 w 11658600"/>
              <a:gd name="csY1" fmla="*/ 0 h 684340"/>
              <a:gd name="csX2" fmla="*/ 11658600 w 11658600"/>
              <a:gd name="csY2" fmla="*/ 684340 h 684340"/>
              <a:gd name="csX3" fmla="*/ 0 w 11658600"/>
              <a:gd name="csY3" fmla="*/ 684340 h 684340"/>
              <a:gd name="csX4" fmla="*/ 0 w 11658600"/>
              <a:gd name="csY4" fmla="*/ 0 h 6843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58600" h="684340">
                <a:moveTo>
                  <a:pt x="0" y="0"/>
                </a:moveTo>
                <a:lnTo>
                  <a:pt x="11658600" y="0"/>
                </a:lnTo>
                <a:lnTo>
                  <a:pt x="11658600" y="684340"/>
                </a:lnTo>
                <a:lnTo>
                  <a:pt x="0" y="6843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8110" tIns="118110" rIns="118110" bIns="118110" numCol="1" spcCol="1270" anchor="ctr" anchorCtr="0">
            <a:noAutofit/>
          </a:bodyPr>
          <a:lstStyle/>
          <a:p>
            <a:pPr marL="0" lvl="0" indent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100" kern="1200" dirty="0"/>
              <a:t>Did not Return in Current Year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103E9C7-FCD7-D46F-B622-7B1FA3EB7DA7}"/>
              </a:ext>
            </a:extLst>
          </p:cNvPr>
          <p:cNvSpPr/>
          <p:nvPr/>
        </p:nvSpPr>
        <p:spPr>
          <a:xfrm>
            <a:off x="228600" y="912940"/>
            <a:ext cx="5829299" cy="1437115"/>
          </a:xfrm>
          <a:custGeom>
            <a:avLst/>
            <a:gdLst>
              <a:gd name="csX0" fmla="*/ 0 w 5829299"/>
              <a:gd name="csY0" fmla="*/ 0 h 1437115"/>
              <a:gd name="csX1" fmla="*/ 5829299 w 5829299"/>
              <a:gd name="csY1" fmla="*/ 0 h 1437115"/>
              <a:gd name="csX2" fmla="*/ 5829299 w 5829299"/>
              <a:gd name="csY2" fmla="*/ 1437115 h 1437115"/>
              <a:gd name="csX3" fmla="*/ 0 w 5829299"/>
              <a:gd name="csY3" fmla="*/ 1437115 h 1437115"/>
              <a:gd name="csX4" fmla="*/ 0 w 5829299"/>
              <a:gd name="csY4" fmla="*/ 0 h 14371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29299" h="1437115">
                <a:moveTo>
                  <a:pt x="0" y="0"/>
                </a:moveTo>
                <a:lnTo>
                  <a:pt x="5829299" y="0"/>
                </a:lnTo>
                <a:lnTo>
                  <a:pt x="5829299" y="1437115"/>
                </a:lnTo>
                <a:lnTo>
                  <a:pt x="0" y="14371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820" tIns="83820" rIns="83820" bIns="83820" numCol="1" spcCol="1270" anchor="t" anchorCtr="0">
            <a:noAutofit/>
          </a:bodyPr>
          <a:lstStyle/>
          <a:p>
            <a:pPr marL="0" lvl="0" indent="0" algn="l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kern="1200" dirty="0"/>
              <a:t>Current Year: </a:t>
            </a:r>
            <a:br>
              <a:rPr lang="en-US" sz="2200" kern="1200" dirty="0"/>
            </a:br>
            <a:r>
              <a:rPr lang="en-US" sz="2200" kern="1200" dirty="0"/>
              <a:t>School Exit Type 50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/>
              <a:t>Remains in AYG Cohort</a:t>
            </a:r>
            <a:endParaRPr lang="en-US" sz="1700" kern="1200" dirty="0"/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700" kern="1200"/>
              <a:t>Does not count as a dropout</a:t>
            </a:r>
            <a:endParaRPr lang="en-US" sz="1700" kern="12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848366-EF3C-7818-9719-1D14609FD5FD}"/>
              </a:ext>
            </a:extLst>
          </p:cNvPr>
          <p:cNvSpPr/>
          <p:nvPr/>
        </p:nvSpPr>
        <p:spPr>
          <a:xfrm>
            <a:off x="6057900" y="912940"/>
            <a:ext cx="5829299" cy="1437115"/>
          </a:xfrm>
          <a:custGeom>
            <a:avLst/>
            <a:gdLst>
              <a:gd name="csX0" fmla="*/ 0 w 5829299"/>
              <a:gd name="csY0" fmla="*/ 0 h 1437115"/>
              <a:gd name="csX1" fmla="*/ 5829299 w 5829299"/>
              <a:gd name="csY1" fmla="*/ 0 h 1437115"/>
              <a:gd name="csX2" fmla="*/ 5829299 w 5829299"/>
              <a:gd name="csY2" fmla="*/ 1437115 h 1437115"/>
              <a:gd name="csX3" fmla="*/ 0 w 5829299"/>
              <a:gd name="csY3" fmla="*/ 1437115 h 1437115"/>
              <a:gd name="csX4" fmla="*/ 0 w 5829299"/>
              <a:gd name="csY4" fmla="*/ 0 h 14371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829299" h="1437115">
                <a:moveTo>
                  <a:pt x="0" y="0"/>
                </a:moveTo>
                <a:lnTo>
                  <a:pt x="5829299" y="0"/>
                </a:lnTo>
                <a:lnTo>
                  <a:pt x="5829299" y="1437115"/>
                </a:lnTo>
                <a:lnTo>
                  <a:pt x="0" y="14371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820" tIns="83820" rIns="83820" bIns="83820" numCol="1" spcCol="1270" anchor="t" anchorCtr="0">
            <a:noAutofit/>
          </a:bodyPr>
          <a:lstStyle/>
          <a:p>
            <a:pPr marL="0" lvl="0" indent="0" algn="l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kern="1200" dirty="0"/>
              <a:t>Next Year (Year Returns):</a:t>
            </a:r>
            <a:br>
              <a:rPr lang="en-US" sz="2200" kern="1200" dirty="0"/>
            </a:br>
            <a:r>
              <a:rPr lang="en-US" sz="2200" kern="1200" dirty="0"/>
              <a:t>School Entry Type 50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1700" kern="1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3246AB-5CCF-11FE-6438-FAF799661794}"/>
              </a:ext>
            </a:extLst>
          </p:cNvPr>
          <p:cNvSpPr/>
          <p:nvPr/>
        </p:nvSpPr>
        <p:spPr>
          <a:xfrm>
            <a:off x="228600" y="2350056"/>
            <a:ext cx="11658600" cy="159679"/>
          </a:xfrm>
          <a:prstGeom prst="rect">
            <a:avLst/>
          </a:prstGeom>
        </p:spPr>
        <p:style>
          <a:lnRef idx="0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E30C1D-73A0-F15D-CC64-036B74E4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4BF8F4B4-DE4B-6310-E930-1F8D9CB002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127727"/>
              </p:ext>
            </p:extLst>
          </p:nvPr>
        </p:nvGraphicFramePr>
        <p:xfrm>
          <a:off x="266700" y="3161396"/>
          <a:ext cx="11658600" cy="2281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2628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C2EC-0D4E-050B-0EAE-A4928FC40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C2D2BDC-679F-9BAB-7079-CD36B7661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With Services (1 of 2)</a:t>
            </a:r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2D1BFAD-E210-12D6-7BE6-4A9B5EC24F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1799266"/>
              </p:ext>
            </p:extLst>
          </p:nvPr>
        </p:nvGraphicFramePr>
        <p:xfrm>
          <a:off x="228600" y="228600"/>
          <a:ext cx="11658600" cy="2281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647F9F-CB6E-50C8-ABDA-2493632E6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14D23446-DE5D-C971-C96A-3C2417F809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3375500"/>
              </p:ext>
            </p:extLst>
          </p:nvPr>
        </p:nvGraphicFramePr>
        <p:xfrm>
          <a:off x="266700" y="2914961"/>
          <a:ext cx="11658600" cy="2785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89546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14C96-5530-6165-1713-D8CCAB4BA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721D285-0227-C57B-86C0-D889E44A7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With Services (2 of 2)</a:t>
            </a:r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9898BA0-2540-0A20-D6D2-5E2A24939E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432888"/>
              </p:ext>
            </p:extLst>
          </p:nvPr>
        </p:nvGraphicFramePr>
        <p:xfrm>
          <a:off x="228600" y="228599"/>
          <a:ext cx="11658600" cy="2462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57E30C-6D8E-E53D-8C77-DA7B0342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B1CBB6FA-6BF7-3449-0E05-64F5EA4FF6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002449"/>
              </p:ext>
            </p:extLst>
          </p:nvPr>
        </p:nvGraphicFramePr>
        <p:xfrm>
          <a:off x="266700" y="2914961"/>
          <a:ext cx="11658600" cy="2785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34625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FC7EB-CF66-EE44-32DE-19455C66B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Grade Reassignment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86045F-FA87-D229-E2C5-7157D40BC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48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5873CD-B775-E935-CF3D-32595AECA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Grae misaligned from prior year final exit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F6FF6A-AE65-C9A1-EC88-8BBF6CFD8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16" y="228599"/>
            <a:ext cx="11658600" cy="279444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accent1"/>
                </a:solidFill>
              </a:rPr>
              <a:t>Scenario: Prior Year retention code yes, current year student progressed instead of retained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01E461-D97D-0608-DA18-52A98EED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8CEED70-9FD5-8A8E-644E-6CF567FF1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961949"/>
              </p:ext>
            </p:extLst>
          </p:nvPr>
        </p:nvGraphicFramePr>
        <p:xfrm>
          <a:off x="227917" y="508043"/>
          <a:ext cx="11812796" cy="1330453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2162212">
                  <a:extLst>
                    <a:ext uri="{9D8B030D-6E8A-4147-A177-3AD203B41FA5}">
                      <a16:colId xmlns:a16="http://schemas.microsoft.com/office/drawing/2014/main" val="1272651463"/>
                    </a:ext>
                  </a:extLst>
                </a:gridCol>
                <a:gridCol w="2758874">
                  <a:extLst>
                    <a:ext uri="{9D8B030D-6E8A-4147-A177-3AD203B41FA5}">
                      <a16:colId xmlns:a16="http://schemas.microsoft.com/office/drawing/2014/main" val="1991405547"/>
                    </a:ext>
                  </a:extLst>
                </a:gridCol>
                <a:gridCol w="1576498">
                  <a:extLst>
                    <a:ext uri="{9D8B030D-6E8A-4147-A177-3AD203B41FA5}">
                      <a16:colId xmlns:a16="http://schemas.microsoft.com/office/drawing/2014/main" val="789805017"/>
                    </a:ext>
                  </a:extLst>
                </a:gridCol>
                <a:gridCol w="1379438">
                  <a:extLst>
                    <a:ext uri="{9D8B030D-6E8A-4147-A177-3AD203B41FA5}">
                      <a16:colId xmlns:a16="http://schemas.microsoft.com/office/drawing/2014/main" val="2003520341"/>
                    </a:ext>
                  </a:extLst>
                </a:gridCol>
                <a:gridCol w="1083844">
                  <a:extLst>
                    <a:ext uri="{9D8B030D-6E8A-4147-A177-3AD203B41FA5}">
                      <a16:colId xmlns:a16="http://schemas.microsoft.com/office/drawing/2014/main" val="3394656560"/>
                    </a:ext>
                  </a:extLst>
                </a:gridCol>
                <a:gridCol w="1576498">
                  <a:extLst>
                    <a:ext uri="{9D8B030D-6E8A-4147-A177-3AD203B41FA5}">
                      <a16:colId xmlns:a16="http://schemas.microsoft.com/office/drawing/2014/main" val="2523534900"/>
                    </a:ext>
                  </a:extLst>
                </a:gridCol>
                <a:gridCol w="1275432">
                  <a:extLst>
                    <a:ext uri="{9D8B030D-6E8A-4147-A177-3AD203B41FA5}">
                      <a16:colId xmlns:a16="http://schemas.microsoft.com/office/drawing/2014/main" val="21118756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Record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School Code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Entry Date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Entry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Grade Level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Exit Date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Exit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6216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One-Day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Applicable code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07012025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02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070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07012025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331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Actual Attendance Record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Applicable code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(does not have to match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one-day record)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08152025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080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00000000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64223248"/>
                  </a:ext>
                </a:extLst>
              </a:tr>
            </a:tbl>
          </a:graphicData>
        </a:graphic>
      </p:graphicFrame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5B666C6-1BFE-1907-7729-B1A9B44C1650}"/>
              </a:ext>
            </a:extLst>
          </p:cNvPr>
          <p:cNvSpPr txBox="1">
            <a:spLocks/>
          </p:cNvSpPr>
          <p:nvPr/>
        </p:nvSpPr>
        <p:spPr>
          <a:xfrm>
            <a:off x="227916" y="2018469"/>
            <a:ext cx="11658600" cy="2794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Scenario: Prior Year no retention code, current year student was retained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7BC4564-5C47-E71B-6DBD-59C543D153E6}"/>
              </a:ext>
            </a:extLst>
          </p:cNvPr>
          <p:cNvSpPr txBox="1">
            <a:spLocks/>
          </p:cNvSpPr>
          <p:nvPr/>
        </p:nvSpPr>
        <p:spPr>
          <a:xfrm>
            <a:off x="227916" y="3763979"/>
            <a:ext cx="11658600" cy="2794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3"/>
                </a:solidFill>
              </a:rPr>
              <a:t>Scenario: Grade Acceleration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58B95B7-BDA4-E819-0BD7-92E7B87C42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427373"/>
              </p:ext>
            </p:extLst>
          </p:nvPr>
        </p:nvGraphicFramePr>
        <p:xfrm>
          <a:off x="227916" y="2275733"/>
          <a:ext cx="11812797" cy="1330453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2163492">
                  <a:extLst>
                    <a:ext uri="{9D8B030D-6E8A-4147-A177-3AD203B41FA5}">
                      <a16:colId xmlns:a16="http://schemas.microsoft.com/office/drawing/2014/main" val="2980871576"/>
                    </a:ext>
                  </a:extLst>
                </a:gridCol>
                <a:gridCol w="2758506">
                  <a:extLst>
                    <a:ext uri="{9D8B030D-6E8A-4147-A177-3AD203B41FA5}">
                      <a16:colId xmlns:a16="http://schemas.microsoft.com/office/drawing/2014/main" val="566663587"/>
                    </a:ext>
                  </a:extLst>
                </a:gridCol>
                <a:gridCol w="1576134">
                  <a:extLst>
                    <a:ext uri="{9D8B030D-6E8A-4147-A177-3AD203B41FA5}">
                      <a16:colId xmlns:a16="http://schemas.microsoft.com/office/drawing/2014/main" val="2605762785"/>
                    </a:ext>
                  </a:extLst>
                </a:gridCol>
                <a:gridCol w="1379254">
                  <a:extLst>
                    <a:ext uri="{9D8B030D-6E8A-4147-A177-3AD203B41FA5}">
                      <a16:colId xmlns:a16="http://schemas.microsoft.com/office/drawing/2014/main" val="2651579307"/>
                    </a:ext>
                  </a:extLst>
                </a:gridCol>
                <a:gridCol w="1083933">
                  <a:extLst>
                    <a:ext uri="{9D8B030D-6E8A-4147-A177-3AD203B41FA5}">
                      <a16:colId xmlns:a16="http://schemas.microsoft.com/office/drawing/2014/main" val="4247186694"/>
                    </a:ext>
                  </a:extLst>
                </a:gridCol>
                <a:gridCol w="1576134">
                  <a:extLst>
                    <a:ext uri="{9D8B030D-6E8A-4147-A177-3AD203B41FA5}">
                      <a16:colId xmlns:a16="http://schemas.microsoft.com/office/drawing/2014/main" val="2773998896"/>
                    </a:ext>
                  </a:extLst>
                </a:gridCol>
                <a:gridCol w="1275344">
                  <a:extLst>
                    <a:ext uri="{9D8B030D-6E8A-4147-A177-3AD203B41FA5}">
                      <a16:colId xmlns:a16="http://schemas.microsoft.com/office/drawing/2014/main" val="10900407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Record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Code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Entry Date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Entry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Grade Level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Exit Date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Exit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37682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One-Day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Applicable code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07012025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02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090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07012025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398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Actual Attendance Record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Applicable code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(does not have to match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one-day record)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08152025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080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00000000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704737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88B7095-FE81-0632-4531-DE2428C16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084207"/>
              </p:ext>
            </p:extLst>
          </p:nvPr>
        </p:nvGraphicFramePr>
        <p:xfrm>
          <a:off x="227916" y="4043423"/>
          <a:ext cx="11812794" cy="1330453"/>
        </p:xfrm>
        <a:graphic>
          <a:graphicData uri="http://schemas.openxmlformats.org/drawingml/2006/table">
            <a:tbl>
              <a:tblPr firstRow="1">
                <a:tableStyleId>{1FECB4D8-DB02-4DC6-A0A2-4F2EBAE1DC90}</a:tableStyleId>
              </a:tblPr>
              <a:tblGrid>
                <a:gridCol w="2163492">
                  <a:extLst>
                    <a:ext uri="{9D8B030D-6E8A-4147-A177-3AD203B41FA5}">
                      <a16:colId xmlns:a16="http://schemas.microsoft.com/office/drawing/2014/main" val="503628142"/>
                    </a:ext>
                  </a:extLst>
                </a:gridCol>
                <a:gridCol w="2758506">
                  <a:extLst>
                    <a:ext uri="{9D8B030D-6E8A-4147-A177-3AD203B41FA5}">
                      <a16:colId xmlns:a16="http://schemas.microsoft.com/office/drawing/2014/main" val="258477125"/>
                    </a:ext>
                  </a:extLst>
                </a:gridCol>
                <a:gridCol w="1576133">
                  <a:extLst>
                    <a:ext uri="{9D8B030D-6E8A-4147-A177-3AD203B41FA5}">
                      <a16:colId xmlns:a16="http://schemas.microsoft.com/office/drawing/2014/main" val="1376051864"/>
                    </a:ext>
                  </a:extLst>
                </a:gridCol>
                <a:gridCol w="1379253">
                  <a:extLst>
                    <a:ext uri="{9D8B030D-6E8A-4147-A177-3AD203B41FA5}">
                      <a16:colId xmlns:a16="http://schemas.microsoft.com/office/drawing/2014/main" val="2886711062"/>
                    </a:ext>
                  </a:extLst>
                </a:gridCol>
                <a:gridCol w="1083933">
                  <a:extLst>
                    <a:ext uri="{9D8B030D-6E8A-4147-A177-3AD203B41FA5}">
                      <a16:colId xmlns:a16="http://schemas.microsoft.com/office/drawing/2014/main" val="1446121733"/>
                    </a:ext>
                  </a:extLst>
                </a:gridCol>
                <a:gridCol w="1576133">
                  <a:extLst>
                    <a:ext uri="{9D8B030D-6E8A-4147-A177-3AD203B41FA5}">
                      <a16:colId xmlns:a16="http://schemas.microsoft.com/office/drawing/2014/main" val="1604887966"/>
                    </a:ext>
                  </a:extLst>
                </a:gridCol>
                <a:gridCol w="1275344">
                  <a:extLst>
                    <a:ext uri="{9D8B030D-6E8A-4147-A177-3AD203B41FA5}">
                      <a16:colId xmlns:a16="http://schemas.microsoft.com/office/drawing/2014/main" val="20184923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Record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Code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Entry Date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Entry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Grade Level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Exit Date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Exit Type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8423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One-Day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Applicable code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07012025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02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070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07012025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236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Actual Attendance Record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Applicable code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(does not have to match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one-day record)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08152025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090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00000000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00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2060845"/>
                  </a:ext>
                </a:extLst>
              </a:tr>
            </a:tbl>
          </a:graphicData>
        </a:graphic>
      </p:graphicFrame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A62050A-D11C-3A8B-5731-815B77067651}"/>
              </a:ext>
            </a:extLst>
          </p:cNvPr>
          <p:cNvSpPr txBox="1">
            <a:spLocks/>
          </p:cNvSpPr>
          <p:nvPr/>
        </p:nvSpPr>
        <p:spPr>
          <a:xfrm>
            <a:off x="227916" y="5531669"/>
            <a:ext cx="11658600" cy="2794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vert="horz" lIns="0" tIns="0" rIns="0" bIns="0" rtlCol="0" anchor="ctr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i="1" dirty="0"/>
              <a:t>Note: No exception requests will be granted for SEY errors that can be corrected with a grade reassignment pattern. </a:t>
            </a:r>
          </a:p>
        </p:txBody>
      </p:sp>
    </p:spTree>
    <p:extLst>
      <p:ext uri="{BB962C8B-B14F-4D97-AF65-F5344CB8AC3E}">
        <p14:creationId xmlns:p14="http://schemas.microsoft.com/office/powerpoint/2010/main" val="3829426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A0EC9C-8B62-93D5-C127-671C06D2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Mid-Year Grade Reassignment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4269823-5A46-6EC2-C5C4-660D38C0CB2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88133396"/>
              </p:ext>
            </p:extLst>
          </p:nvPr>
        </p:nvGraphicFramePr>
        <p:xfrm>
          <a:off x="442913" y="1179513"/>
          <a:ext cx="11429995" cy="1520381"/>
        </p:xfrm>
        <a:graphic>
          <a:graphicData uri="http://schemas.openxmlformats.org/drawingml/2006/table">
            <a:tbl>
              <a:tblPr firstRow="1">
                <a:tableStyleId>{10A1B5D5-9B99-4C35-A422-299274C87663}</a:tableStyleId>
              </a:tblPr>
              <a:tblGrid>
                <a:gridCol w="2093382">
                  <a:extLst>
                    <a:ext uri="{9D8B030D-6E8A-4147-A177-3AD203B41FA5}">
                      <a16:colId xmlns:a16="http://schemas.microsoft.com/office/drawing/2014/main" val="861921002"/>
                    </a:ext>
                  </a:extLst>
                </a:gridCol>
                <a:gridCol w="2669117">
                  <a:extLst>
                    <a:ext uri="{9D8B030D-6E8A-4147-A177-3AD203B41FA5}">
                      <a16:colId xmlns:a16="http://schemas.microsoft.com/office/drawing/2014/main" val="2065652680"/>
                    </a:ext>
                  </a:extLst>
                </a:gridCol>
                <a:gridCol w="1525057">
                  <a:extLst>
                    <a:ext uri="{9D8B030D-6E8A-4147-A177-3AD203B41FA5}">
                      <a16:colId xmlns:a16="http://schemas.microsoft.com/office/drawing/2014/main" val="2583290036"/>
                    </a:ext>
                  </a:extLst>
                </a:gridCol>
                <a:gridCol w="1334558">
                  <a:extLst>
                    <a:ext uri="{9D8B030D-6E8A-4147-A177-3AD203B41FA5}">
                      <a16:colId xmlns:a16="http://schemas.microsoft.com/office/drawing/2014/main" val="818237607"/>
                    </a:ext>
                  </a:extLst>
                </a:gridCol>
                <a:gridCol w="1048808">
                  <a:extLst>
                    <a:ext uri="{9D8B030D-6E8A-4147-A177-3AD203B41FA5}">
                      <a16:colId xmlns:a16="http://schemas.microsoft.com/office/drawing/2014/main" val="2500409390"/>
                    </a:ext>
                  </a:extLst>
                </a:gridCol>
                <a:gridCol w="1525057">
                  <a:extLst>
                    <a:ext uri="{9D8B030D-6E8A-4147-A177-3AD203B41FA5}">
                      <a16:colId xmlns:a16="http://schemas.microsoft.com/office/drawing/2014/main" val="1434059562"/>
                    </a:ext>
                  </a:extLst>
                </a:gridCol>
                <a:gridCol w="1234016">
                  <a:extLst>
                    <a:ext uri="{9D8B030D-6E8A-4147-A177-3AD203B41FA5}">
                      <a16:colId xmlns:a16="http://schemas.microsoft.com/office/drawing/2014/main" val="35072415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Record Type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School Code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School Entry Date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School Entry Type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Grade Level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School Exit Date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School Exit Type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609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Initial Grade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Applicable code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08152025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02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110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11052025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329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Reassigned Grade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Applicable code </a:t>
                      </a:r>
                      <a:br>
                        <a:rPr lang="en-US" sz="1600">
                          <a:effectLst/>
                        </a:rPr>
                      </a:br>
                      <a:r>
                        <a:rPr lang="en-US" sz="1600">
                          <a:effectLst/>
                        </a:rPr>
                        <a:t>(does not have to match one-day record)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11062025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120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00000000</a:t>
                      </a:r>
                      <a:endParaRPr lang="en-US" sz="20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00</a:t>
                      </a:r>
                      <a:endParaRPr lang="en-US" sz="20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6034616"/>
                  </a:ext>
                </a:extLst>
              </a:tr>
            </a:tbl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CDE234-BF44-5BBC-90A7-2CB3EAD42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564" y="3190672"/>
            <a:ext cx="11430000" cy="2733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General Implications</a:t>
            </a:r>
          </a:p>
          <a:p>
            <a:r>
              <a:rPr lang="en-US" dirty="0"/>
              <a:t>If AYG is already assigned, it will not change</a:t>
            </a:r>
          </a:p>
          <a:p>
            <a:r>
              <a:rPr lang="en-US" dirty="0"/>
              <a:t>If AYG is being assigned in the current year, the highest reported grade level on or after 10/01 will determine the AYG, even if it is a one-day record</a:t>
            </a:r>
          </a:p>
          <a:p>
            <a:r>
              <a:rPr lang="en-US" dirty="0"/>
              <a:t>LEAs determine grade level based upon local criteria</a:t>
            </a:r>
          </a:p>
          <a:p>
            <a:pPr lvl="1"/>
            <a:r>
              <a:rPr lang="en-US" dirty="0"/>
              <a:t>SSA error if significantly outside of expected age range for grade, request an exception</a:t>
            </a:r>
          </a:p>
          <a:p>
            <a:pPr lvl="1"/>
            <a:r>
              <a:rPr lang="en-US" dirty="0"/>
              <a:t>SSA warning if slightly outside of expected age range for grade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9251F-497F-85F3-A95A-BED3EAADD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56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D9D40-C469-68AF-605D-761E958499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School Code Changes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37E3B9-5420-B746-EAB2-FB19B659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60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8DA29B1-6282-1FEF-0826-B0EF81B5A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School Code Changes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EEADC8D7-E511-8779-A707-95022193C9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0752318"/>
              </p:ext>
            </p:extLst>
          </p:nvPr>
        </p:nvGraphicFramePr>
        <p:xfrm>
          <a:off x="228600" y="228600"/>
          <a:ext cx="11658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67E1C9-C075-F590-53C9-C44435CF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971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45861-B0FF-8CD3-7EB2-E23B3B3D08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Retention Codes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CD9145-F85D-4907-3A6F-830F3B849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738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77F3ED-CDC3-7B37-76BE-6A1451DE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F3FD05-1708-C7DA-E2DB-1432658E3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564" y="1179802"/>
            <a:ext cx="11430000" cy="131052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Always indicates the expected grade level for the student in the following school year. </a:t>
            </a:r>
          </a:p>
          <a:p>
            <a:pPr lvl="1"/>
            <a:r>
              <a:rPr lang="en-US" dirty="0"/>
              <a:t>Retention code in 2025-2026 SEY indicates the student will start 2026-2027 in the same grade level again</a:t>
            </a:r>
          </a:p>
          <a:p>
            <a:r>
              <a:rPr lang="en-US" dirty="0"/>
              <a:t>Only apply to the final record in the school year</a:t>
            </a:r>
          </a:p>
          <a:p>
            <a:r>
              <a:rPr lang="en-US" dirty="0"/>
              <a:t>Students with retention codes in 2025-2026 must have at least a one-day record in 2026-2027</a:t>
            </a:r>
          </a:p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C435BA25-D0B7-C734-2C95-A06D7FA52CA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56200443"/>
              </p:ext>
            </p:extLst>
          </p:nvPr>
        </p:nvGraphicFramePr>
        <p:xfrm>
          <a:off x="564349" y="2584256"/>
          <a:ext cx="10972800" cy="3230880"/>
        </p:xfrm>
        <a:graphic>
          <a:graphicData uri="http://schemas.openxmlformats.org/drawingml/2006/table">
            <a:tbl>
              <a:tblPr firstRow="1">
                <a:tableStyleId>{1E171933-4619-4E11-9A3F-F7608DF75F80}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567704323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362571305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8009721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Definition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5996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No/Not Applicable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Student will progress (+1) to the next grade in following year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94022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Yes—student will repeat this grade the next school 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K-11, only option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12, when retention 2 or 3 do not apply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Must be paired with exit type 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1034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Yes—12</a:t>
                      </a:r>
                      <a:r>
                        <a:rPr lang="en-US" sz="1400" baseline="30000" dirty="0"/>
                        <a:t>th</a:t>
                      </a:r>
                      <a:r>
                        <a:rPr lang="en-US" sz="1400" dirty="0"/>
                        <a:t> grader who will return to participate in an approved postsecondary program in the next year (i.e., TREP or PTECH 5-6)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Grade 12 only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School exit type 00 or 90 </a:t>
                      </a:r>
                      <a:r>
                        <a:rPr lang="en-US" sz="1400" i="1" dirty="0"/>
                        <a:t>(see SSA Record Guide)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AYG must indicate 4</a:t>
                      </a:r>
                      <a:r>
                        <a:rPr lang="en-US" sz="1400" baseline="30000" dirty="0"/>
                        <a:t>th</a:t>
                      </a:r>
                      <a:r>
                        <a:rPr lang="en-US" sz="1400" dirty="0"/>
                        <a:t> or 5</a:t>
                      </a:r>
                      <a:r>
                        <a:rPr lang="en-US" sz="1400" baseline="30000" dirty="0"/>
                        <a:t>th</a:t>
                      </a:r>
                      <a:r>
                        <a:rPr lang="en-US" sz="1400" dirty="0"/>
                        <a:t> year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5</a:t>
                      </a:r>
                      <a:r>
                        <a:rPr lang="en-US" sz="1400" baseline="30000" dirty="0"/>
                        <a:t>th</a:t>
                      </a:r>
                      <a:r>
                        <a:rPr lang="en-US" sz="1400" dirty="0"/>
                        <a:t> year AYG, postsecondary program code must indicate PTECH 5-6 (16) or 5</a:t>
                      </a:r>
                      <a:r>
                        <a:rPr lang="en-US" sz="1400" baseline="30000" dirty="0"/>
                        <a:t>th</a:t>
                      </a:r>
                      <a:r>
                        <a:rPr lang="en-US" sz="1400" dirty="0"/>
                        <a:t> year TREP (17, 18, 19)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084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Yes—12</a:t>
                      </a:r>
                      <a:r>
                        <a:rPr lang="en-US" sz="1400" baseline="30000" dirty="0"/>
                        <a:t>th</a:t>
                      </a:r>
                      <a:r>
                        <a:rPr lang="en-US" sz="1400" dirty="0"/>
                        <a:t> grader with an IEP who will return to participate in 18-21 transition services in the next 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Grade 12 special education only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If postsecondary &amp; transition, use transition coding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School exit type 00, 90, or 27 </a:t>
                      </a:r>
                      <a:r>
                        <a:rPr lang="en-US" sz="1400" i="1" dirty="0"/>
                        <a:t>(see SSA Record Guide)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630635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1557B0-FD04-400A-64B1-E3DBC50A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77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2750C1-BDC9-163C-D734-74D0048ACD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Postsecondary Programs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ED0043-D9B8-8D21-406E-C9FEBD395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229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018194-615C-2963-1545-5A2E3407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41F4DC-5F30-C193-9B2B-699FC1490B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564" y="1179802"/>
            <a:ext cx="11430000" cy="88246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ASCENT program sunsets at the end of the 2025-2026 school year, this program is not available in 2026-2027</a:t>
            </a:r>
          </a:p>
          <a:p>
            <a:r>
              <a:rPr lang="en-US" dirty="0"/>
              <a:t>This coding only applies to students with AYG 2025 who participated in ASCENT in 2025-2026 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9A6EC24-FB14-784A-E97D-9EBC600B50D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61264708"/>
              </p:ext>
            </p:extLst>
          </p:nvPr>
        </p:nvGraphicFramePr>
        <p:xfrm>
          <a:off x="442913" y="2062264"/>
          <a:ext cx="11430000" cy="3923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EBF279-E0CC-BF57-E393-9EFC3C255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720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9904-4A59-7A57-4A10-E0C774F1A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122E63-BE41-207B-4D46-D63F522BC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16" y="228599"/>
            <a:ext cx="11658600" cy="628049"/>
          </a:xfrm>
        </p:spPr>
        <p:txBody>
          <a:bodyPr/>
          <a:lstStyle/>
          <a:p>
            <a:r>
              <a:rPr lang="en-US" dirty="0"/>
              <a:t>The TREP program sunsets at the end of the 2026-2027 school year, this program is not available in 2027-2028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62970-6F77-D572-80F0-69C46AC1E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A29E22FF-81B2-D3B4-C84C-3F8E1C835C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5279526"/>
              </p:ext>
            </p:extLst>
          </p:nvPr>
        </p:nvGraphicFramePr>
        <p:xfrm>
          <a:off x="442913" y="952902"/>
          <a:ext cx="11430000" cy="4970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F1A97E-7124-664B-4244-BB560B626D7A}"/>
              </a:ext>
            </a:extLst>
          </p:cNvPr>
          <p:cNvSpPr/>
          <p:nvPr/>
        </p:nvSpPr>
        <p:spPr>
          <a:xfrm>
            <a:off x="8599251" y="4798979"/>
            <a:ext cx="3287265" cy="11239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2025-2026 school year applicable AYGs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/>
              <a:t>AYG 2026 = 4</a:t>
            </a:r>
            <a:r>
              <a:rPr lang="en-US" sz="1400" baseline="30000" dirty="0"/>
              <a:t>th</a:t>
            </a:r>
            <a:r>
              <a:rPr lang="en-US" sz="1400" dirty="0"/>
              <a:t> year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/>
              <a:t>AYG 2025 = 5</a:t>
            </a:r>
            <a:r>
              <a:rPr lang="en-US" sz="1400" baseline="30000" dirty="0"/>
              <a:t>th</a:t>
            </a:r>
            <a:r>
              <a:rPr lang="en-US" sz="1400" dirty="0"/>
              <a:t> year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/>
              <a:t>AYG 2024 = 6</a:t>
            </a:r>
            <a:r>
              <a:rPr lang="en-US" sz="1400" baseline="30000" dirty="0"/>
              <a:t>th</a:t>
            </a:r>
            <a:r>
              <a:rPr lang="en-US" sz="1400" dirty="0"/>
              <a:t> year</a:t>
            </a:r>
          </a:p>
        </p:txBody>
      </p:sp>
    </p:spTree>
    <p:extLst>
      <p:ext uri="{BB962C8B-B14F-4D97-AF65-F5344CB8AC3E}">
        <p14:creationId xmlns:p14="http://schemas.microsoft.com/office/powerpoint/2010/main" val="3213502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EE96-7EE4-EDDD-1516-0F670E237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70708-D478-EF21-0365-05461F2A8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054" y="6094193"/>
            <a:ext cx="8520542" cy="713172"/>
          </a:xfrm>
        </p:spPr>
        <p:txBody>
          <a:bodyPr/>
          <a:lstStyle/>
          <a:p>
            <a:r>
              <a:rPr lang="en-US" dirty="0"/>
              <a:t>P-TECH 5-6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C90E9-8200-F14A-7ECE-92DAA88AE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7916" y="6489679"/>
            <a:ext cx="772748" cy="279444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4F0CEE87-CA17-766D-7D82-1E34ACF00C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1646334"/>
              </p:ext>
            </p:extLst>
          </p:nvPr>
        </p:nvGraphicFramePr>
        <p:xfrm>
          <a:off x="228600" y="228600"/>
          <a:ext cx="11691025" cy="5705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19284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F6B62-42DA-8C87-F1D0-57A8EFEFD1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SPED Transition (18-21 Secondary Transition)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7B6FB1-7B45-5394-6D0B-1CD784CC6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34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D7A29-4349-6968-3432-114364778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Students continuous in the same LEA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13C61-9AD0-62C7-FBBE-B4FFBF487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16" y="228599"/>
            <a:ext cx="11658600" cy="279444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Graduate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55EF92-0532-5906-9775-E091BA8FE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E815FCA-8A7B-D28A-D560-B39134464516}"/>
              </a:ext>
            </a:extLst>
          </p:cNvPr>
          <p:cNvSpPr txBox="1">
            <a:spLocks/>
          </p:cNvSpPr>
          <p:nvPr/>
        </p:nvSpPr>
        <p:spPr>
          <a:xfrm>
            <a:off x="227916" y="2317485"/>
            <a:ext cx="11658600" cy="2794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Other Completer/HSED Recipient/Reached Maximum Age for Services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F7D0058-A2B5-0ABF-C269-A874B860F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92467"/>
              </p:ext>
            </p:extLst>
          </p:nvPr>
        </p:nvGraphicFramePr>
        <p:xfrm>
          <a:off x="227916" y="561482"/>
          <a:ext cx="11623866" cy="1470980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19696984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8282581"/>
                    </a:ext>
                  </a:extLst>
                </a:gridCol>
                <a:gridCol w="1448689">
                  <a:extLst>
                    <a:ext uri="{9D8B030D-6E8A-4147-A177-3AD203B41FA5}">
                      <a16:colId xmlns:a16="http://schemas.microsoft.com/office/drawing/2014/main" val="12776808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325726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588713061"/>
                    </a:ext>
                  </a:extLst>
                </a:gridCol>
                <a:gridCol w="1448689">
                  <a:extLst>
                    <a:ext uri="{9D8B030D-6E8A-4147-A177-3AD203B41FA5}">
                      <a16:colId xmlns:a16="http://schemas.microsoft.com/office/drawing/2014/main" val="834468005"/>
                    </a:ext>
                  </a:extLst>
                </a:gridCol>
                <a:gridCol w="2142808">
                  <a:extLst>
                    <a:ext uri="{9D8B030D-6E8A-4147-A177-3AD203B41FA5}">
                      <a16:colId xmlns:a16="http://schemas.microsoft.com/office/drawing/2014/main" val="2935476414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Year in High School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Special Education Transition (DEM)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Grade Level 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(SSA)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School Entry Type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(SSA)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School Exit Type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(SSA)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Retention Code 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(SSA)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SPED Basis of Exit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(SPED Participation)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10796875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r>
                        <a:rPr lang="en-US" sz="1200" baseline="30000">
                          <a:effectLst/>
                        </a:rPr>
                        <a:t>th</a:t>
                      </a:r>
                      <a:r>
                        <a:rPr lang="en-US" sz="1200">
                          <a:effectLst/>
                        </a:rPr>
                        <a:t> grade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applicable code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90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00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50576958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Transition year 1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883005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Transition year 2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00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21419062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Transition year 3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27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37957071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Transition year 4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28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90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92910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4921FC8-A4F0-4584-1972-17FECB22F5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535096"/>
              </p:ext>
            </p:extLst>
          </p:nvPr>
        </p:nvGraphicFramePr>
        <p:xfrm>
          <a:off x="227916" y="2676838"/>
          <a:ext cx="11623866" cy="1470980"/>
        </p:xfrm>
        <a:graphic>
          <a:graphicData uri="http://schemas.openxmlformats.org/drawingml/2006/table">
            <a:tbl>
              <a:tblPr firstRow="1">
                <a:tableStyleId>{10A1B5D5-9B99-4C35-A422-299274C87663}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19696984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8282581"/>
                    </a:ext>
                  </a:extLst>
                </a:gridCol>
                <a:gridCol w="1448689">
                  <a:extLst>
                    <a:ext uri="{9D8B030D-6E8A-4147-A177-3AD203B41FA5}">
                      <a16:colId xmlns:a16="http://schemas.microsoft.com/office/drawing/2014/main" val="12776808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325726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588713061"/>
                    </a:ext>
                  </a:extLst>
                </a:gridCol>
                <a:gridCol w="1448689">
                  <a:extLst>
                    <a:ext uri="{9D8B030D-6E8A-4147-A177-3AD203B41FA5}">
                      <a16:colId xmlns:a16="http://schemas.microsoft.com/office/drawing/2014/main" val="834468005"/>
                    </a:ext>
                  </a:extLst>
                </a:gridCol>
                <a:gridCol w="2142808">
                  <a:extLst>
                    <a:ext uri="{9D8B030D-6E8A-4147-A177-3AD203B41FA5}">
                      <a16:colId xmlns:a16="http://schemas.microsoft.com/office/drawing/2014/main" val="2935476414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Year in High School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Special Education Transition (DEM)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Grade Level </a:t>
                      </a:r>
                      <a:b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(SSA)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School Entry Type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(SSA)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School Exit Type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(SSA)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Retention Code </a:t>
                      </a:r>
                      <a:b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(SSA)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SPED Basis of Exit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(SPED Participation)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10796875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r>
                        <a:rPr lang="en-US" sz="1200" baseline="30000">
                          <a:effectLst/>
                        </a:rPr>
                        <a:t>th</a:t>
                      </a:r>
                      <a:r>
                        <a:rPr lang="en-US" sz="1200">
                          <a:effectLst/>
                        </a:rPr>
                        <a:t> grade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applicable code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50576958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Transition year 1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02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883005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Transition year 2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02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21419062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Transition year 3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02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00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37957071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Transition year 4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02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92, 93, 94, or 01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92, 93, 94, or 01</a:t>
                      </a:r>
                      <a:endParaRPr lang="en-US" sz="16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7929106"/>
                  </a:ext>
                </a:extLst>
              </a:tr>
            </a:tbl>
          </a:graphicData>
        </a:graphic>
      </p:graphicFrame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33653CF-D2D7-9085-BE49-0491835FE314}"/>
              </a:ext>
            </a:extLst>
          </p:cNvPr>
          <p:cNvSpPr txBox="1">
            <a:spLocks/>
          </p:cNvSpPr>
          <p:nvPr/>
        </p:nvSpPr>
        <p:spPr>
          <a:xfrm>
            <a:off x="227916" y="4266648"/>
            <a:ext cx="11658600" cy="1470979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Notes: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Students may meet graduation requirements in any year, use the coding for an ‘other completer…’ until the student is ready to be counted as a graduate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Students must have an IEP interchange record each year as this determines the student’s Special Education Status in the SEY collection</a:t>
            </a:r>
          </a:p>
        </p:txBody>
      </p:sp>
    </p:spTree>
    <p:extLst>
      <p:ext uri="{BB962C8B-B14F-4D97-AF65-F5344CB8AC3E}">
        <p14:creationId xmlns:p14="http://schemas.microsoft.com/office/powerpoint/2010/main" val="2660565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C71E64-059C-9DA1-8210-FDB98BAD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Incoming Transfer from another Educational Environment </a:t>
            </a:r>
            <a:r>
              <a:rPr lang="en-US" b="0" i="1" dirty="0"/>
              <a:t>without a high school diploma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326B073-C801-873F-7876-F1D7A55224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564" y="1179802"/>
            <a:ext cx="11430000" cy="179037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concept of ‘counting’ the student as a graduate and retaining them for SPED Transition does not apply to other educational entities, this only applies to CO public schools</a:t>
            </a:r>
          </a:p>
          <a:p>
            <a:pPr lvl="1"/>
            <a:r>
              <a:rPr lang="en-US" dirty="0"/>
              <a:t>E.g., entry types 05, 14, 15, 16, 19, 21, 26, etc.</a:t>
            </a:r>
          </a:p>
          <a:p>
            <a:r>
              <a:rPr lang="en-US" dirty="0"/>
              <a:t>Follow local procedures to review transcripts and work with IEP team to determine coursework/programming</a:t>
            </a:r>
          </a:p>
          <a:p>
            <a:pPr lvl="1"/>
            <a:r>
              <a:rPr lang="en-US" dirty="0"/>
              <a:t>Student will be added to the AYG cohort of the LEA and may be counted as a graduate if applicable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3347DF3E-A7A9-0C96-8011-56FC590BCCF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16184681"/>
              </p:ext>
            </p:extLst>
          </p:nvPr>
        </p:nvGraphicFramePr>
        <p:xfrm>
          <a:off x="443564" y="3348819"/>
          <a:ext cx="11429999" cy="1736027"/>
        </p:xfrm>
        <a:graphic>
          <a:graphicData uri="http://schemas.openxmlformats.org/drawingml/2006/table">
            <a:tbl>
              <a:tblPr firstRow="1">
                <a:tableStyleId>{72833802-FEF1-4C79-8D5D-14CF1EAF98D9}</a:tableStyleId>
              </a:tblPr>
              <a:tblGrid>
                <a:gridCol w="2046717">
                  <a:extLst>
                    <a:ext uri="{9D8B030D-6E8A-4147-A177-3AD203B41FA5}">
                      <a16:colId xmlns:a16="http://schemas.microsoft.com/office/drawing/2014/main" val="37005677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706904686"/>
                    </a:ext>
                  </a:extLst>
                </a:gridCol>
                <a:gridCol w="1459149">
                  <a:extLst>
                    <a:ext uri="{9D8B030D-6E8A-4147-A177-3AD203B41FA5}">
                      <a16:colId xmlns:a16="http://schemas.microsoft.com/office/drawing/2014/main" val="274155712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69109755"/>
                    </a:ext>
                  </a:extLst>
                </a:gridCol>
                <a:gridCol w="4266533">
                  <a:extLst>
                    <a:ext uri="{9D8B030D-6E8A-4147-A177-3AD203B41FA5}">
                      <a16:colId xmlns:a16="http://schemas.microsoft.com/office/drawing/2014/main" val="2146852434"/>
                    </a:ext>
                  </a:extLst>
                </a:gridCol>
              </a:tblGrid>
              <a:tr h="506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Year in High School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Special Education Transition (DEM)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Grade Level 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(SSA)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School Entry Type 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(SSA)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School Exit Notes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7033334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r>
                        <a:rPr lang="en-US" sz="1400" baseline="30000">
                          <a:effectLst/>
                        </a:rPr>
                        <a:t>th</a:t>
                      </a:r>
                      <a:r>
                        <a:rPr lang="en-US" sz="1400">
                          <a:effectLst/>
                        </a:rPr>
                        <a:t> grade or a specific year of transition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 or applicable code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120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Applicable code 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(05, 14, 15, 16, etc.)</a:t>
                      </a:r>
                      <a:endParaRPr lang="en-US" sz="180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effectLst/>
                        </a:rPr>
                        <a:t>Utilize the exit coding pattern for ‘continuous in same LEA’ that applies to the student’s outcomes.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effectLst/>
                        </a:rPr>
                        <a:t>(graduate, HSED recipient, other completer, reached maximum age for services)</a:t>
                      </a:r>
                      <a:endParaRPr lang="en-US" sz="1800" dirty="0"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320501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4F0C7-55EC-C688-72DB-89E1060D3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56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140E-A5DA-E9F8-203C-57A9169DC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6B947-5B81-831D-8539-F974E7C0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Transfer between LEAS:</a:t>
            </a:r>
            <a:br>
              <a:rPr lang="en-US" dirty="0"/>
            </a:br>
            <a:r>
              <a:rPr lang="en-US" dirty="0"/>
              <a:t>Counted as graduate at the receiving district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8682ACE-E04A-13DA-F872-3458658369FC}"/>
              </a:ext>
            </a:extLst>
          </p:cNvPr>
          <p:cNvSpPr/>
          <p:nvPr/>
        </p:nvSpPr>
        <p:spPr>
          <a:xfrm>
            <a:off x="227916" y="241983"/>
            <a:ext cx="2213833" cy="452176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>
                <a:latin typeface="Trebuchet MS" panose="020B0603020202020204" pitchFamily="34" charset="0"/>
              </a:rPr>
              <a:t>Sending LEA</a:t>
            </a:r>
          </a:p>
        </p:txBody>
      </p:sp>
      <p:graphicFrame>
        <p:nvGraphicFramePr>
          <p:cNvPr id="6" name="Table 5" descr="Sending LEA Table">
            <a:extLst>
              <a:ext uri="{FF2B5EF4-FFF2-40B4-BE49-F238E27FC236}">
                <a16:creationId xmlns:a16="http://schemas.microsoft.com/office/drawing/2014/main" id="{E499811A-AD0D-2D92-2443-3F78BA146F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680686"/>
              </p:ext>
            </p:extLst>
          </p:nvPr>
        </p:nvGraphicFramePr>
        <p:xfrm>
          <a:off x="227916" y="821935"/>
          <a:ext cx="11734800" cy="1554480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138861250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491794345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296794134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71857533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4117811522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1685137354"/>
                    </a:ext>
                  </a:extLst>
                </a:gridCol>
              </a:tblGrid>
              <a:tr h="23070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Special Education Transition (DEM) 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Entry Grade Level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Entry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Exit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Retention Code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SPED Basis of Exit</a:t>
                      </a:r>
                      <a:endParaRPr lang="en-US" sz="14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3666330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Applicable code</a:t>
                      </a:r>
                    </a:p>
                    <a:p>
                      <a:pPr algn="ctr"/>
                      <a:r>
                        <a:rPr lang="en-US" sz="1400"/>
                        <a:t>(e.g., 02 or 11)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43451490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</a:t>
                      </a:r>
                      <a:br>
                        <a:rPr lang="en-US" sz="1400"/>
                      </a:br>
                      <a:r>
                        <a:rPr lang="en-US" sz="1400"/>
                        <a:t>(one-day record)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02</a:t>
                      </a:r>
                      <a:endParaRPr lang="en-US" sz="1400" b="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13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or 13 if moving AUs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7191558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0B3F7EA-B93E-C296-E423-DB7356B38392}"/>
              </a:ext>
            </a:extLst>
          </p:cNvPr>
          <p:cNvSpPr/>
          <p:nvPr/>
        </p:nvSpPr>
        <p:spPr>
          <a:xfrm>
            <a:off x="227916" y="2885633"/>
            <a:ext cx="2213833" cy="45217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>
                <a:latin typeface="Trebuchet MS" panose="020B0603020202020204" pitchFamily="34" charset="0"/>
              </a:rPr>
              <a:t>Receiving LEA</a:t>
            </a:r>
          </a:p>
        </p:txBody>
      </p:sp>
      <p:graphicFrame>
        <p:nvGraphicFramePr>
          <p:cNvPr id="5" name="Table 5" descr="Recieving LEA Table">
            <a:extLst>
              <a:ext uri="{FF2B5EF4-FFF2-40B4-BE49-F238E27FC236}">
                <a16:creationId xmlns:a16="http://schemas.microsoft.com/office/drawing/2014/main" id="{1D03B420-51CE-9F21-6430-DD6E0AC781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716180"/>
              </p:ext>
            </p:extLst>
          </p:nvPr>
        </p:nvGraphicFramePr>
        <p:xfrm>
          <a:off x="227916" y="3446130"/>
          <a:ext cx="11734800" cy="1737360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138861250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491794345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296794134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71857533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4117811522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1685137354"/>
                    </a:ext>
                  </a:extLst>
                </a:gridCol>
              </a:tblGrid>
              <a:tr h="23070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Special Education Transition (DEM) 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Entry Grade Level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Entry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Exit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Retention Code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SPED Basis of Exit</a:t>
                      </a:r>
                      <a:endParaRPr lang="en-US" sz="14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3666330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</a:t>
                      </a:r>
                      <a:endParaRPr lang="en-US" sz="1400" b="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77191558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12806109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27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47807191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630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E8242-6691-59F8-7F6E-85149F861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794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97A58-D0EF-EAEA-9CC8-E1C955687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E5B3-373A-F405-BDB7-2CF7CD45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6094193"/>
            <a:ext cx="9882550" cy="713172"/>
          </a:xfrm>
        </p:spPr>
        <p:txBody>
          <a:bodyPr>
            <a:noAutofit/>
          </a:bodyPr>
          <a:lstStyle/>
          <a:p>
            <a:r>
              <a:rPr lang="en-US" dirty="0"/>
              <a:t>Transfer between LEAs:</a:t>
            </a:r>
            <a:br>
              <a:rPr lang="en-US" dirty="0"/>
            </a:br>
            <a:r>
              <a:rPr lang="en-US" dirty="0"/>
              <a:t>Counted as Other Completer/HSED at the receiving district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784571F-A419-D30A-5DCB-206D390805C9}"/>
              </a:ext>
            </a:extLst>
          </p:cNvPr>
          <p:cNvSpPr/>
          <p:nvPr/>
        </p:nvSpPr>
        <p:spPr>
          <a:xfrm>
            <a:off x="227916" y="241983"/>
            <a:ext cx="2213833" cy="45217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/>
              <a:t>Sending LEA</a:t>
            </a:r>
          </a:p>
        </p:txBody>
      </p:sp>
      <p:graphicFrame>
        <p:nvGraphicFramePr>
          <p:cNvPr id="6" name="Table 5" descr="Sending LEA Table">
            <a:extLst>
              <a:ext uri="{FF2B5EF4-FFF2-40B4-BE49-F238E27FC236}">
                <a16:creationId xmlns:a16="http://schemas.microsoft.com/office/drawing/2014/main" id="{3C6354D9-4C62-7567-F0B5-B9C3EB5153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418130"/>
              </p:ext>
            </p:extLst>
          </p:nvPr>
        </p:nvGraphicFramePr>
        <p:xfrm>
          <a:off x="227916" y="821935"/>
          <a:ext cx="11734800" cy="1554480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138861250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491794345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296794134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71857533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4117811522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1685137354"/>
                    </a:ext>
                  </a:extLst>
                </a:gridCol>
              </a:tblGrid>
              <a:tr h="23070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Special Education Transition (DEM) 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Entry Grade Level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Entry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Exit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Retention Code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SPED Basis of Exit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3666330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Applicable code</a:t>
                      </a:r>
                    </a:p>
                    <a:p>
                      <a:pPr algn="ctr"/>
                      <a:r>
                        <a:rPr lang="en-US" sz="1400"/>
                        <a:t>(e.g., 02 or 11)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43451490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</a:t>
                      </a:r>
                      <a:br>
                        <a:rPr lang="en-US" sz="1400"/>
                      </a:br>
                      <a:r>
                        <a:rPr lang="en-US" sz="1400"/>
                        <a:t>(one-day record)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/>
                        <a:t>00</a:t>
                      </a:r>
                      <a:endParaRPr lang="en-US" sz="1400" b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13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or 13 if moving AUs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7191558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D3F4642-CFEB-ED6B-F65F-21538B62C6F2}"/>
              </a:ext>
            </a:extLst>
          </p:cNvPr>
          <p:cNvSpPr/>
          <p:nvPr/>
        </p:nvSpPr>
        <p:spPr>
          <a:xfrm>
            <a:off x="227916" y="2866178"/>
            <a:ext cx="2213833" cy="45217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/>
              <a:t>Receiving LEA</a:t>
            </a:r>
          </a:p>
        </p:txBody>
      </p:sp>
      <p:graphicFrame>
        <p:nvGraphicFramePr>
          <p:cNvPr id="5" name="Table 5" descr="Receiving LEA Table">
            <a:extLst>
              <a:ext uri="{FF2B5EF4-FFF2-40B4-BE49-F238E27FC236}">
                <a16:creationId xmlns:a16="http://schemas.microsoft.com/office/drawing/2014/main" id="{DC7622E6-7E1A-4382-BD14-47621CD373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529532"/>
              </p:ext>
            </p:extLst>
          </p:nvPr>
        </p:nvGraphicFramePr>
        <p:xfrm>
          <a:off x="227916" y="3446130"/>
          <a:ext cx="11734800" cy="1737360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138861250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491794345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296794134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71857533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4117811522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1685137354"/>
                    </a:ext>
                  </a:extLst>
                </a:gridCol>
              </a:tblGrid>
              <a:tr h="23070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Special Education Transition (DEM) 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Entry Grade Level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Entry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Exit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Retention Code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SPED Basis of Exit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3666330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</a:t>
                      </a:r>
                      <a:endParaRPr lang="en-US" sz="1400" b="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77191558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12806109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47807191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 or 93/94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 or 93/94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630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38F58-1500-F3B2-01E4-94096493F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805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BE209-B2FC-ED5C-AA2B-948E9B20C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E1448-1C16-D4A8-F99F-0D4D37AD7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Transfer between LEAs:</a:t>
            </a:r>
            <a:br>
              <a:rPr lang="en-US" dirty="0"/>
            </a:br>
            <a:r>
              <a:rPr lang="en-US" dirty="0"/>
              <a:t>Counted as graduate at the sending district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16DC7AE-657F-D142-0FFF-1271E565F7BA}"/>
              </a:ext>
            </a:extLst>
          </p:cNvPr>
          <p:cNvSpPr/>
          <p:nvPr/>
        </p:nvSpPr>
        <p:spPr>
          <a:xfrm>
            <a:off x="227916" y="151549"/>
            <a:ext cx="2213833" cy="340821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Trebuchet MS" panose="020B0603020202020204" pitchFamily="34" charset="0"/>
              </a:rPr>
              <a:t>Sending LEA</a:t>
            </a:r>
          </a:p>
        </p:txBody>
      </p:sp>
      <p:graphicFrame>
        <p:nvGraphicFramePr>
          <p:cNvPr id="6" name="Table 5" descr="Sending LEA Table 1">
            <a:extLst>
              <a:ext uri="{FF2B5EF4-FFF2-40B4-BE49-F238E27FC236}">
                <a16:creationId xmlns:a16="http://schemas.microsoft.com/office/drawing/2014/main" id="{A8B2CFF9-2098-A610-51AA-258D41F5E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9617169"/>
              </p:ext>
            </p:extLst>
          </p:nvPr>
        </p:nvGraphicFramePr>
        <p:xfrm>
          <a:off x="227916" y="534010"/>
          <a:ext cx="11734800" cy="1554480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138861250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491794345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296794134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71857533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4117811522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1685137354"/>
                    </a:ext>
                  </a:extLst>
                </a:gridCol>
              </a:tblGrid>
              <a:tr h="483877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Special Education Transition (DEM) 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Entry Grade Level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Entry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Exit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Retention Code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SPED Basis of Exit</a:t>
                      </a:r>
                      <a:endParaRPr lang="en-US" sz="14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3666330"/>
                  </a:ext>
                </a:extLst>
              </a:tr>
              <a:tr h="48387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Applicable code</a:t>
                      </a:r>
                    </a:p>
                    <a:p>
                      <a:pPr algn="ctr"/>
                      <a:r>
                        <a:rPr lang="en-US" sz="1400"/>
                        <a:t>(e.g., 02 or 11)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90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43451490"/>
                  </a:ext>
                </a:extLst>
              </a:tr>
              <a:tr h="483877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 </a:t>
                      </a:r>
                      <a:br>
                        <a:rPr lang="en-US" sz="1400"/>
                      </a:br>
                      <a:r>
                        <a:rPr lang="en-US" sz="1400"/>
                        <a:t>(one-day record 7/1)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90</a:t>
                      </a:r>
                      <a:endParaRPr lang="en-US" sz="1400" b="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13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or 13 if moving AUs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7191558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7103315-3C76-A84E-CF7D-798FA716ACE7}"/>
              </a:ext>
            </a:extLst>
          </p:cNvPr>
          <p:cNvSpPr/>
          <p:nvPr/>
        </p:nvSpPr>
        <p:spPr>
          <a:xfrm>
            <a:off x="227916" y="2152744"/>
            <a:ext cx="2213833" cy="32721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latin typeface="Trebuchet MS" panose="020B0603020202020204" pitchFamily="34" charset="0"/>
              </a:rPr>
              <a:t>Receiving LEA</a:t>
            </a:r>
          </a:p>
        </p:txBody>
      </p:sp>
      <p:graphicFrame>
        <p:nvGraphicFramePr>
          <p:cNvPr id="5" name="Table 5" descr="Receiving LEA Table">
            <a:extLst>
              <a:ext uri="{FF2B5EF4-FFF2-40B4-BE49-F238E27FC236}">
                <a16:creationId xmlns:a16="http://schemas.microsoft.com/office/drawing/2014/main" id="{E33A1EEC-5048-ED9A-AABD-514D30B5E9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158026"/>
              </p:ext>
            </p:extLst>
          </p:nvPr>
        </p:nvGraphicFramePr>
        <p:xfrm>
          <a:off x="228600" y="2516222"/>
          <a:ext cx="11734800" cy="1950720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138861250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491794345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296794134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71857533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4117811522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1685137354"/>
                    </a:ext>
                  </a:extLst>
                </a:gridCol>
              </a:tblGrid>
              <a:tr h="239205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Special Education Transition (DEM) 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Entry Grade Level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Entry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School Exit Type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Retention Code </a:t>
                      </a:r>
                      <a:br>
                        <a:rPr lang="en-US" sz="140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4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SPED Basis of Exit</a:t>
                      </a:r>
                      <a:endParaRPr lang="en-US" sz="14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3666330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98</a:t>
                      </a:r>
                      <a:endParaRPr lang="en-US" sz="1400" b="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27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77191558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12806109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27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47807191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</a:t>
                      </a:r>
                      <a:endParaRPr lang="en-US" sz="14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00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or 13 if moving AUs</a:t>
                      </a:r>
                      <a:endParaRPr lang="en-US" sz="14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36308"/>
                  </a:ext>
                </a:extLst>
              </a:tr>
            </a:tbl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09725F-C108-0BDE-8886-BD91FDD06EFC}"/>
              </a:ext>
            </a:extLst>
          </p:cNvPr>
          <p:cNvSpPr/>
          <p:nvPr/>
        </p:nvSpPr>
        <p:spPr>
          <a:xfrm>
            <a:off x="227916" y="4547058"/>
            <a:ext cx="2213833" cy="347776"/>
          </a:xfrm>
          <a:prstGeom prst="round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Trebuchet MS" panose="020B0603020202020204" pitchFamily="34" charset="0"/>
              </a:rPr>
              <a:t>Sending LEA</a:t>
            </a:r>
          </a:p>
        </p:txBody>
      </p:sp>
      <p:graphicFrame>
        <p:nvGraphicFramePr>
          <p:cNvPr id="10" name="Table 9" descr="Sending LEA Table 2">
            <a:extLst>
              <a:ext uri="{FF2B5EF4-FFF2-40B4-BE49-F238E27FC236}">
                <a16:creationId xmlns:a16="http://schemas.microsoft.com/office/drawing/2014/main" id="{D7D62B74-7AB0-7F24-8A19-6C244B7661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943410"/>
              </p:ext>
            </p:extLst>
          </p:nvPr>
        </p:nvGraphicFramePr>
        <p:xfrm>
          <a:off x="227916" y="4931148"/>
          <a:ext cx="11734800" cy="914400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1955800">
                  <a:extLst>
                    <a:ext uri="{9D8B030D-6E8A-4147-A177-3AD203B41FA5}">
                      <a16:colId xmlns:a16="http://schemas.microsoft.com/office/drawing/2014/main" val="138861250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491794345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296794134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71857533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4117811522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1685137354"/>
                    </a:ext>
                  </a:extLst>
                </a:gridCol>
              </a:tblGrid>
              <a:tr h="38853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Special Education Transition (DEM) </a:t>
                      </a:r>
                      <a:endParaRPr lang="en-US" sz="12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Entry Grade Level </a:t>
                      </a:r>
                      <a:br>
                        <a:rPr lang="en-US" sz="12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2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School Entry Type 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2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School Exit Type 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2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Retention Code </a:t>
                      </a:r>
                      <a:br>
                        <a:rPr lang="en-US" sz="120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(SSA)</a:t>
                      </a:r>
                      <a:endParaRPr lang="en-US" sz="120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SPED Basis of Exit</a:t>
                      </a:r>
                      <a:endParaRPr lang="en-US" sz="1200" dirty="0">
                        <a:solidFill>
                          <a:schemeClr val="bg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3666330"/>
                  </a:ext>
                </a:extLst>
              </a:tr>
              <a:tr h="324637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</a:t>
                      </a:r>
                      <a:br>
                        <a:rPr lang="en-US" sz="1200"/>
                      </a:br>
                      <a:r>
                        <a:rPr lang="en-US" sz="1200"/>
                        <a:t>(one-day record 6/30)</a:t>
                      </a:r>
                      <a:endParaRPr lang="en-US" sz="12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120</a:t>
                      </a:r>
                      <a:endParaRPr lang="en-US" sz="12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98</a:t>
                      </a:r>
                      <a:endParaRPr lang="en-US" sz="1200" b="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28</a:t>
                      </a:r>
                      <a:endParaRPr lang="en-US" sz="1200" dirty="0">
                        <a:latin typeface="Trebuchet MS" panose="020B0603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0</a:t>
                      </a:r>
                      <a:endParaRPr lang="en-US" sz="1200">
                        <a:latin typeface="Trebuchet MS" panose="020B0603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90</a:t>
                      </a:r>
                      <a:endParaRPr lang="en-US" sz="12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1DB2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19155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66557-FF5C-107E-C270-C0C1EA5D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77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4B4EDF8-43C8-3C3A-8171-EF494AD2F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429000"/>
            <a:ext cx="12192000" cy="2269503"/>
          </a:xfrm>
        </p:spPr>
        <p:txBody>
          <a:bodyPr/>
          <a:lstStyle/>
          <a:p>
            <a:r>
              <a:rPr lang="en-US" dirty="0"/>
              <a:t>Questions?</a:t>
            </a:r>
            <a:br>
              <a:rPr lang="en-US" dirty="0"/>
            </a:br>
            <a:br>
              <a:rPr lang="en-US" dirty="0"/>
            </a:br>
            <a:r>
              <a:rPr lang="en-US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StudentDataReporting@cde.state.co.us</a:t>
            </a:r>
            <a:r>
              <a:rPr lang="en-US" sz="3200" dirty="0"/>
              <a:t>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271DD2-50C0-16C8-6485-A8FC252F9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7916" y="6427021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545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DE New Website: Color Contrast">
      <a:dk1>
        <a:sysClr val="windowText" lastClr="000000"/>
      </a:dk1>
      <a:lt1>
        <a:sysClr val="window" lastClr="FFFFFF"/>
      </a:lt1>
      <a:dk2>
        <a:srgbClr val="7C98AC"/>
      </a:dk2>
      <a:lt2>
        <a:srgbClr val="D4D4D4"/>
      </a:lt2>
      <a:accent1>
        <a:srgbClr val="2C3384"/>
      </a:accent1>
      <a:accent2>
        <a:srgbClr val="235E39"/>
      </a:accent2>
      <a:accent3>
        <a:srgbClr val="6D3B5D"/>
      </a:accent3>
      <a:accent4>
        <a:srgbClr val="86BE40"/>
      </a:accent4>
      <a:accent5>
        <a:srgbClr val="C32032"/>
      </a:accent5>
      <a:accent6>
        <a:srgbClr val="F8B333"/>
      </a:accent6>
      <a:hlink>
        <a:srgbClr val="373FA7"/>
      </a:hlink>
      <a:folHlink>
        <a:srgbClr val="F06B10"/>
      </a:folHlink>
    </a:clrScheme>
    <a:fontScheme name="Montserrat (new CDE default)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9B7027DE1D1C4E977647345B5DE593" ma:contentTypeVersion="17" ma:contentTypeDescription="Create a new document." ma:contentTypeScope="" ma:versionID="911503764a1fb4ceeedcedf397ec0782">
  <xsd:schema xmlns:xsd="http://www.w3.org/2001/XMLSchema" xmlns:xs="http://www.w3.org/2001/XMLSchema" xmlns:p="http://schemas.microsoft.com/office/2006/metadata/properties" xmlns:ns2="c21e8cdb-1625-4fb9-abda-5a8e0a245cd4" xmlns:ns3="f2d644fe-f34c-46d7-b237-4b16324a78fb" targetNamespace="http://schemas.microsoft.com/office/2006/metadata/properties" ma:root="true" ma:fieldsID="05b8873cc39a7d1c36e8ca9c1d9d7b64" ns2:_="" ns3:_="">
    <xsd:import namespace="c21e8cdb-1625-4fb9-abda-5a8e0a245cd4"/>
    <xsd:import namespace="f2d644fe-f34c-46d7-b237-4b16324a78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1e8cdb-1625-4fb9-abda-5a8e0a245c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3d99294-4495-451a-babc-f01b43cdf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d644fe-f34c-46d7-b237-4b16324a78f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ff242ec-c9a4-4c7d-a564-b6ace1d258b5}" ma:internalName="TaxCatchAll" ma:showField="CatchAllData" ma:web="f2d644fe-f34c-46d7-b237-4b16324a78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2d644fe-f34c-46d7-b237-4b16324a78fb" xsi:nil="true"/>
    <lcf76f155ced4ddcb4097134ff3c332f xmlns="c21e8cdb-1625-4fb9-abda-5a8e0a245c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48D36EF-CA53-4A3F-A0E8-A143A9D6FF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1e8cdb-1625-4fb9-abda-5a8e0a245cd4"/>
    <ds:schemaRef ds:uri="f2d644fe-f34c-46d7-b237-4b16324a78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80972E-D571-4992-96C3-E5252958F7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B8D346-98B4-4A38-AC1D-9DECB7E942AC}">
  <ds:schemaRefs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c21e8cdb-1625-4fb9-abda-5a8e0a245cd4"/>
    <ds:schemaRef ds:uri="http://schemas.microsoft.com/office/infopath/2007/PartnerControls"/>
    <ds:schemaRef ds:uri="f2d644fe-f34c-46d7-b237-4b16324a78fb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1898</TotalTime>
  <Words>4509</Words>
  <Application>Microsoft Office PowerPoint</Application>
  <PresentationFormat>Widescreen</PresentationFormat>
  <Paragraphs>907</Paragraphs>
  <Slides>34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Montserrat</vt:lpstr>
      <vt:lpstr>Montserrat ExtraBold</vt:lpstr>
      <vt:lpstr>Montserrat SemiBold</vt:lpstr>
      <vt:lpstr>Museo Slab 500</vt:lpstr>
      <vt:lpstr>Roboto Medium</vt:lpstr>
      <vt:lpstr>Rockwell</vt:lpstr>
      <vt:lpstr>Trebuchet MS</vt:lpstr>
      <vt:lpstr>Office Theme</vt:lpstr>
      <vt:lpstr>Common Coding Scenarios Part 1</vt:lpstr>
      <vt:lpstr>Agenda</vt:lpstr>
      <vt:lpstr>Timeline Reminder</vt:lpstr>
      <vt:lpstr>Regular Phase Timeline</vt:lpstr>
      <vt:lpstr>Upcoming Training</vt:lpstr>
      <vt:lpstr>Exception Request Reminder</vt:lpstr>
      <vt:lpstr>Exception Requests</vt:lpstr>
      <vt:lpstr>Free/Reduced Price Lunch</vt:lpstr>
      <vt:lpstr>FRL Reporting Throughout the Year</vt:lpstr>
      <vt:lpstr>FRL Related Business Rules</vt:lpstr>
      <vt:lpstr>Multilingual Learners</vt:lpstr>
      <vt:lpstr>Multilingual Learner Coding Reminders</vt:lpstr>
      <vt:lpstr>Expelled Students</vt:lpstr>
      <vt:lpstr>Without Services</vt:lpstr>
      <vt:lpstr>With Services (1 of 2)</vt:lpstr>
      <vt:lpstr>With Services (2 of 2)</vt:lpstr>
      <vt:lpstr>Grade Reassignment</vt:lpstr>
      <vt:lpstr>Grae misaligned from prior year final exit</vt:lpstr>
      <vt:lpstr>Mid-Year Grade Reassignment</vt:lpstr>
      <vt:lpstr>School Code Changes</vt:lpstr>
      <vt:lpstr>Impact of School Code Changes</vt:lpstr>
      <vt:lpstr>Retention Codes</vt:lpstr>
      <vt:lpstr>Overview</vt:lpstr>
      <vt:lpstr>Postsecondary Programs</vt:lpstr>
      <vt:lpstr>ASCENT</vt:lpstr>
      <vt:lpstr>TREP</vt:lpstr>
      <vt:lpstr>P-TECH 5-6</vt:lpstr>
      <vt:lpstr>SPED Transition (18-21 Secondary Transition)</vt:lpstr>
      <vt:lpstr>Students continuous in the same LEA</vt:lpstr>
      <vt:lpstr>Incoming Transfer from another Educational Environment without a high school diploma</vt:lpstr>
      <vt:lpstr>Transfer between LEAS: Counted as graduate at the receiving district</vt:lpstr>
      <vt:lpstr>Transfer between LEAs: Counted as Other Completer/HSED at the receiving district</vt:lpstr>
      <vt:lpstr>Transfer between LEAs: Counted as graduate at the sending district</vt:lpstr>
      <vt:lpstr>Questions?  StudentDataReporting@cde.state.co.us </vt:lpstr>
    </vt:vector>
  </TitlesOfParts>
  <Company>Colorado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Madorin, Acacia</dc:creator>
  <cp:lastModifiedBy>Ward, Reagan</cp:lastModifiedBy>
  <cp:revision>20</cp:revision>
  <dcterms:created xsi:type="dcterms:W3CDTF">2019-06-25T17:30:52Z</dcterms:created>
  <dcterms:modified xsi:type="dcterms:W3CDTF">2026-06-09T18:25:04Z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0x010100C29B7027DE1D1C4E977647345B5DE593</vt:lpwstr>
  </property>
</Properties>
</file>