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2.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4"/>
  </p:sldMasterIdLst>
  <p:notesMasterIdLst>
    <p:notesMasterId r:id="rId40"/>
  </p:notesMasterIdLst>
  <p:handoutMasterIdLst>
    <p:handoutMasterId r:id="rId41"/>
  </p:handoutMasterIdLst>
  <p:sldIdLst>
    <p:sldId id="272" r:id="rId25"/>
    <p:sldId id="273" r:id="rId26"/>
    <p:sldId id="274" r:id="rId27"/>
    <p:sldId id="284" r:id="rId28"/>
    <p:sldId id="281" r:id="rId29"/>
    <p:sldId id="286" r:id="rId30"/>
    <p:sldId id="370" r:id="rId31"/>
    <p:sldId id="361" r:id="rId32"/>
    <p:sldId id="287" r:id="rId33"/>
    <p:sldId id="263" r:id="rId34"/>
    <p:sldId id="2147471537" r:id="rId35"/>
    <p:sldId id="2147471536" r:id="rId36"/>
    <p:sldId id="2147471539" r:id="rId37"/>
    <p:sldId id="2147471540" r:id="rId38"/>
    <p:sldId id="360" r:id="rId39"/>
  </p:sldIdLst>
  <p:sldSz cx="9144000" cy="5143500" type="screen16x9"/>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ED3D3"/>
    <a:srgbClr val="7DD2D3"/>
    <a:srgbClr val="2E334E"/>
    <a:srgbClr val="3C4367"/>
    <a:srgbClr val="E2E868"/>
    <a:srgbClr val="FBC55A"/>
    <a:srgbClr val="FFFFFF"/>
    <a:srgbClr val="E1B28C"/>
    <a:srgbClr val="C8712D"/>
    <a:srgbClr val="9393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7E23D7-0487-4BF3-B25E-1EFA9ECDF1B3}" v="4" dt="2026-06-04T13:56:02.5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6357" autoAdjust="0"/>
  </p:normalViewPr>
  <p:slideViewPr>
    <p:cSldViewPr snapToGrid="0">
      <p:cViewPr varScale="1">
        <p:scale>
          <a:sx n="122" d="100"/>
          <a:sy n="122" d="100"/>
        </p:scale>
        <p:origin x="96" y="144"/>
      </p:cViewPr>
      <p:guideLst>
        <p:guide orient="horz" pos="1620"/>
        <p:guide pos="2880"/>
      </p:guideLst>
    </p:cSldViewPr>
  </p:slid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80" d="100"/>
          <a:sy n="80" d="100"/>
        </p:scale>
        <p:origin x="3894" y="1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customXml" Target="../customXml/item18.xml"/><Relationship Id="rId26" Type="http://schemas.openxmlformats.org/officeDocument/2006/relationships/slide" Target="slides/slide2.xml"/><Relationship Id="rId39" Type="http://schemas.openxmlformats.org/officeDocument/2006/relationships/slide" Target="slides/slide15.xml"/><Relationship Id="rId21" Type="http://schemas.openxmlformats.org/officeDocument/2006/relationships/customXml" Target="../customXml/item21.xml"/><Relationship Id="rId34" Type="http://schemas.openxmlformats.org/officeDocument/2006/relationships/slide" Target="slides/slide10.xml"/><Relationship Id="rId42" Type="http://schemas.openxmlformats.org/officeDocument/2006/relationships/presProps" Target="presProps.xml"/><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customXml" Target="../customXml/item16.xml"/><Relationship Id="rId29" Type="http://schemas.openxmlformats.org/officeDocument/2006/relationships/slide" Target="slides/slide5.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slideMaster" Target="slideMasters/slideMaster1.xml"/><Relationship Id="rId32" Type="http://schemas.openxmlformats.org/officeDocument/2006/relationships/slide" Target="slides/slide8.xml"/><Relationship Id="rId37" Type="http://schemas.openxmlformats.org/officeDocument/2006/relationships/slide" Target="slides/slide13.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slide" Target="slides/slide4.xml"/><Relationship Id="rId36" Type="http://schemas.openxmlformats.org/officeDocument/2006/relationships/slide" Target="slides/slide12.xml"/><Relationship Id="rId10" Type="http://schemas.openxmlformats.org/officeDocument/2006/relationships/customXml" Target="../customXml/item10.xml"/><Relationship Id="rId19" Type="http://schemas.openxmlformats.org/officeDocument/2006/relationships/customXml" Target="../customXml/item19.xml"/><Relationship Id="rId31" Type="http://schemas.openxmlformats.org/officeDocument/2006/relationships/slide" Target="slides/slide7.xml"/><Relationship Id="rId44"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slide" Target="slides/slide3.xml"/><Relationship Id="rId30" Type="http://schemas.openxmlformats.org/officeDocument/2006/relationships/slide" Target="slides/slide6.xml"/><Relationship Id="rId35" Type="http://schemas.openxmlformats.org/officeDocument/2006/relationships/slide" Target="slides/slide11.xml"/><Relationship Id="rId43" Type="http://schemas.openxmlformats.org/officeDocument/2006/relationships/viewProps" Target="viewProps.xml"/><Relationship Id="rId8" Type="http://schemas.openxmlformats.org/officeDocument/2006/relationships/customXml" Target="../customXml/item8.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slide" Target="slides/slide1.xml"/><Relationship Id="rId33" Type="http://schemas.openxmlformats.org/officeDocument/2006/relationships/slide" Target="slides/slide9.xml"/><Relationship Id="rId38" Type="http://schemas.openxmlformats.org/officeDocument/2006/relationships/slide" Target="slides/slide14.xml"/><Relationship Id="rId46" Type="http://schemas.microsoft.com/office/2015/10/relationships/revisionInfo" Target="revisionInfo.xml"/><Relationship Id="rId20" Type="http://schemas.openxmlformats.org/officeDocument/2006/relationships/customXml" Target="../customXml/item20.xml"/><Relationship Id="rId41"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DC7B7B-6335-4EFA-9878-6C0AA4BB23E6}" type="doc">
      <dgm:prSet loTypeId="urn:microsoft.com/office/officeart/2005/8/layout/default" loCatId="list" qsTypeId="urn:microsoft.com/office/officeart/2005/8/quickstyle/simple1" qsCatId="simple" csTypeId="urn:microsoft.com/office/officeart/2005/8/colors/accent3_2" csCatId="accent3" phldr="1"/>
      <dgm:spPr/>
      <dgm:t>
        <a:bodyPr/>
        <a:lstStyle/>
        <a:p>
          <a:endParaRPr lang="en-US"/>
        </a:p>
      </dgm:t>
    </dgm:pt>
    <dgm:pt modelId="{42947C43-4A1A-4AC4-A0F7-A3882967744E}">
      <dgm:prSet/>
      <dgm:spPr>
        <a:noFill/>
        <a:ln>
          <a:noFill/>
        </a:ln>
      </dgm:spPr>
      <dgm:t>
        <a:bodyPr/>
        <a:lstStyle/>
        <a:p>
          <a:endParaRPr lang="en-US" b="1" dirty="0">
            <a:solidFill>
              <a:schemeClr val="accent1"/>
            </a:solidFill>
          </a:endParaRPr>
        </a:p>
        <a:p>
          <a:r>
            <a:rPr lang="en-US" b="1" dirty="0">
              <a:solidFill>
                <a:schemeClr val="accent1"/>
              </a:solidFill>
            </a:rPr>
            <a:t>Budget to Actual – General Fund</a:t>
          </a:r>
        </a:p>
      </dgm:t>
    </dgm:pt>
    <dgm:pt modelId="{FC55E8E1-5889-43E4-AA06-4324795801E9}" type="parTrans" cxnId="{8BE18A4C-1A10-4C18-A1A3-451745BF01B8}">
      <dgm:prSet/>
      <dgm:spPr/>
      <dgm:t>
        <a:bodyPr/>
        <a:lstStyle/>
        <a:p>
          <a:endParaRPr lang="en-US">
            <a:solidFill>
              <a:schemeClr val="accent1"/>
            </a:solidFill>
          </a:endParaRPr>
        </a:p>
      </dgm:t>
    </dgm:pt>
    <dgm:pt modelId="{41EF4580-4253-481C-AD57-C561F62E2A74}" type="sibTrans" cxnId="{8BE18A4C-1A10-4C18-A1A3-451745BF01B8}">
      <dgm:prSet/>
      <dgm:spPr/>
      <dgm:t>
        <a:bodyPr/>
        <a:lstStyle/>
        <a:p>
          <a:endParaRPr lang="en-US">
            <a:solidFill>
              <a:schemeClr val="accent1"/>
            </a:solidFill>
          </a:endParaRPr>
        </a:p>
      </dgm:t>
    </dgm:pt>
    <dgm:pt modelId="{537B872C-27FA-45A1-849B-F177E7898771}">
      <dgm:prSet/>
      <dgm:spPr>
        <a:noFill/>
        <a:ln>
          <a:noFill/>
        </a:ln>
      </dgm:spPr>
      <dgm:t>
        <a:bodyPr/>
        <a:lstStyle/>
        <a:p>
          <a:r>
            <a:rPr lang="en-US" b="1" dirty="0">
              <a:solidFill>
                <a:schemeClr val="accent1"/>
              </a:solidFill>
            </a:rPr>
            <a:t>Fund Balance Composition</a:t>
          </a:r>
        </a:p>
      </dgm:t>
    </dgm:pt>
    <dgm:pt modelId="{FCC66583-6262-418D-B54A-5DB940F6968F}" type="parTrans" cxnId="{0C66BBA7-725B-4463-9E8C-19182862BBB7}">
      <dgm:prSet/>
      <dgm:spPr/>
      <dgm:t>
        <a:bodyPr/>
        <a:lstStyle/>
        <a:p>
          <a:endParaRPr lang="en-US">
            <a:solidFill>
              <a:schemeClr val="accent1"/>
            </a:solidFill>
          </a:endParaRPr>
        </a:p>
      </dgm:t>
    </dgm:pt>
    <dgm:pt modelId="{C107C832-E10D-4015-8669-AACAD1AADD42}" type="sibTrans" cxnId="{0C66BBA7-725B-4463-9E8C-19182862BBB7}">
      <dgm:prSet/>
      <dgm:spPr/>
      <dgm:t>
        <a:bodyPr/>
        <a:lstStyle/>
        <a:p>
          <a:endParaRPr lang="en-US">
            <a:solidFill>
              <a:schemeClr val="accent1"/>
            </a:solidFill>
          </a:endParaRPr>
        </a:p>
      </dgm:t>
    </dgm:pt>
    <dgm:pt modelId="{CB7BFEE4-A60E-4B8E-ACE8-7D0FBC215DF2}">
      <dgm:prSet/>
      <dgm:spPr>
        <a:noFill/>
        <a:ln>
          <a:noFill/>
        </a:ln>
      </dgm:spPr>
      <dgm:t>
        <a:bodyPr/>
        <a:lstStyle/>
        <a:p>
          <a:r>
            <a:rPr lang="en-US" b="1" dirty="0">
              <a:solidFill>
                <a:schemeClr val="accent1"/>
              </a:solidFill>
            </a:rPr>
            <a:t>Governmental Funds </a:t>
          </a:r>
        </a:p>
      </dgm:t>
    </dgm:pt>
    <dgm:pt modelId="{610B38B0-A725-489E-B64D-E1748649EDE7}" type="parTrans" cxnId="{0F062446-A79C-4F4C-8F3C-0ECEAB0471BA}">
      <dgm:prSet/>
      <dgm:spPr/>
      <dgm:t>
        <a:bodyPr/>
        <a:lstStyle/>
        <a:p>
          <a:endParaRPr lang="en-US">
            <a:solidFill>
              <a:schemeClr val="accent1"/>
            </a:solidFill>
          </a:endParaRPr>
        </a:p>
      </dgm:t>
    </dgm:pt>
    <dgm:pt modelId="{6760A946-43ED-45D6-BB1A-071B08BF0E0B}" type="sibTrans" cxnId="{0F062446-A79C-4F4C-8F3C-0ECEAB0471BA}">
      <dgm:prSet/>
      <dgm:spPr/>
      <dgm:t>
        <a:bodyPr/>
        <a:lstStyle/>
        <a:p>
          <a:endParaRPr lang="en-US">
            <a:solidFill>
              <a:schemeClr val="accent1"/>
            </a:solidFill>
          </a:endParaRPr>
        </a:p>
      </dgm:t>
    </dgm:pt>
    <dgm:pt modelId="{D7327B0C-A765-4C9E-A7BE-855859BDB9C9}">
      <dgm:prSet/>
      <dgm:spPr>
        <a:solidFill>
          <a:srgbClr val="7ED3D3"/>
        </a:solidFill>
        <a:ln>
          <a:solidFill>
            <a:srgbClr val="7DD2D3"/>
          </a:solidFill>
        </a:ln>
      </dgm:spPr>
      <dgm:t>
        <a:bodyPr/>
        <a:lstStyle/>
        <a:p>
          <a:r>
            <a:rPr lang="en-US" b="1" dirty="0">
              <a:solidFill>
                <a:schemeClr val="accent1"/>
              </a:solidFill>
            </a:rPr>
            <a:t>Food Service and Healthcare Fund</a:t>
          </a:r>
          <a:endParaRPr lang="en-US" dirty="0"/>
        </a:p>
      </dgm:t>
    </dgm:pt>
    <dgm:pt modelId="{861BD7E5-81CC-411C-91F3-DB0CC9CE5C46}" type="parTrans" cxnId="{CB5B5368-A966-4134-9268-2F0A164C603C}">
      <dgm:prSet/>
      <dgm:spPr/>
      <dgm:t>
        <a:bodyPr/>
        <a:lstStyle/>
        <a:p>
          <a:endParaRPr lang="en-US"/>
        </a:p>
      </dgm:t>
    </dgm:pt>
    <dgm:pt modelId="{5B74A9E0-3FE3-49D3-97CB-1019B30C1890}" type="sibTrans" cxnId="{CB5B5368-A966-4134-9268-2F0A164C603C}">
      <dgm:prSet/>
      <dgm:spPr/>
      <dgm:t>
        <a:bodyPr/>
        <a:lstStyle/>
        <a:p>
          <a:endParaRPr lang="en-US"/>
        </a:p>
      </dgm:t>
    </dgm:pt>
    <dgm:pt modelId="{2FC47E2E-D4DE-44F1-9C8A-223D457DABA7}" type="pres">
      <dgm:prSet presAssocID="{3BDC7B7B-6335-4EFA-9878-6C0AA4BB23E6}" presName="diagram" presStyleCnt="0">
        <dgm:presLayoutVars>
          <dgm:dir/>
          <dgm:resizeHandles val="exact"/>
        </dgm:presLayoutVars>
      </dgm:prSet>
      <dgm:spPr/>
    </dgm:pt>
    <dgm:pt modelId="{02376277-3D34-48E4-8E29-623302D900F5}" type="pres">
      <dgm:prSet presAssocID="{42947C43-4A1A-4AC4-A0F7-A3882967744E}" presName="node" presStyleLbl="node1" presStyleIdx="0" presStyleCnt="4" custScaleX="78484" custScaleY="82902">
        <dgm:presLayoutVars>
          <dgm:bulletEnabled val="1"/>
        </dgm:presLayoutVars>
      </dgm:prSet>
      <dgm:spPr/>
    </dgm:pt>
    <dgm:pt modelId="{D425B004-1AF5-4194-82DB-A8C6AD4B688C}" type="pres">
      <dgm:prSet presAssocID="{41EF4580-4253-481C-AD57-C561F62E2A74}" presName="sibTrans" presStyleCnt="0"/>
      <dgm:spPr/>
    </dgm:pt>
    <dgm:pt modelId="{5CC73A9B-9878-4871-8072-1FDDB95D0EC4}" type="pres">
      <dgm:prSet presAssocID="{537B872C-27FA-45A1-849B-F177E7898771}" presName="node" presStyleLbl="node1" presStyleIdx="1" presStyleCnt="4" custScaleX="77575" custScaleY="79019">
        <dgm:presLayoutVars>
          <dgm:bulletEnabled val="1"/>
        </dgm:presLayoutVars>
      </dgm:prSet>
      <dgm:spPr/>
    </dgm:pt>
    <dgm:pt modelId="{4A677C3D-08A3-4B90-A693-3B29491B1D6E}" type="pres">
      <dgm:prSet presAssocID="{C107C832-E10D-4015-8669-AACAD1AADD42}" presName="sibTrans" presStyleCnt="0"/>
      <dgm:spPr/>
    </dgm:pt>
    <dgm:pt modelId="{C763527C-B5AA-4028-B42A-F3ACF4382F7F}" type="pres">
      <dgm:prSet presAssocID="{CB7BFEE4-A60E-4B8E-ACE8-7D0FBC215DF2}" presName="node" presStyleLbl="node1" presStyleIdx="2" presStyleCnt="4">
        <dgm:presLayoutVars>
          <dgm:bulletEnabled val="1"/>
        </dgm:presLayoutVars>
      </dgm:prSet>
      <dgm:spPr/>
    </dgm:pt>
    <dgm:pt modelId="{46C3BA56-2555-4CFB-8E6E-C93C6AD78A43}" type="pres">
      <dgm:prSet presAssocID="{6760A946-43ED-45D6-BB1A-071B08BF0E0B}" presName="sibTrans" presStyleCnt="0"/>
      <dgm:spPr/>
    </dgm:pt>
    <dgm:pt modelId="{D53DDA25-A498-4F4C-BCCB-B34035A625D8}" type="pres">
      <dgm:prSet presAssocID="{D7327B0C-A765-4C9E-A7BE-855859BDB9C9}" presName="node" presStyleLbl="node1" presStyleIdx="3" presStyleCnt="4">
        <dgm:presLayoutVars>
          <dgm:bulletEnabled val="1"/>
        </dgm:presLayoutVars>
      </dgm:prSet>
      <dgm:spPr/>
    </dgm:pt>
  </dgm:ptLst>
  <dgm:cxnLst>
    <dgm:cxn modelId="{1AAA8417-8E1E-421D-9637-934668994811}" type="presOf" srcId="{D7327B0C-A765-4C9E-A7BE-855859BDB9C9}" destId="{D53DDA25-A498-4F4C-BCCB-B34035A625D8}" srcOrd="0" destOrd="0" presId="urn:microsoft.com/office/officeart/2005/8/layout/default"/>
    <dgm:cxn modelId="{EA2DC71C-DBC8-4A37-A8D4-69F0A04E919D}" type="presOf" srcId="{537B872C-27FA-45A1-849B-F177E7898771}" destId="{5CC73A9B-9878-4871-8072-1FDDB95D0EC4}" srcOrd="0" destOrd="0" presId="urn:microsoft.com/office/officeart/2005/8/layout/default"/>
    <dgm:cxn modelId="{0F062446-A79C-4F4C-8F3C-0ECEAB0471BA}" srcId="{3BDC7B7B-6335-4EFA-9878-6C0AA4BB23E6}" destId="{CB7BFEE4-A60E-4B8E-ACE8-7D0FBC215DF2}" srcOrd="2" destOrd="0" parTransId="{610B38B0-A725-489E-B64D-E1748649EDE7}" sibTransId="{6760A946-43ED-45D6-BB1A-071B08BF0E0B}"/>
    <dgm:cxn modelId="{CB5B5368-A966-4134-9268-2F0A164C603C}" srcId="{3BDC7B7B-6335-4EFA-9878-6C0AA4BB23E6}" destId="{D7327B0C-A765-4C9E-A7BE-855859BDB9C9}" srcOrd="3" destOrd="0" parTransId="{861BD7E5-81CC-411C-91F3-DB0CC9CE5C46}" sibTransId="{5B74A9E0-3FE3-49D3-97CB-1019B30C1890}"/>
    <dgm:cxn modelId="{8BE18A4C-1A10-4C18-A1A3-451745BF01B8}" srcId="{3BDC7B7B-6335-4EFA-9878-6C0AA4BB23E6}" destId="{42947C43-4A1A-4AC4-A0F7-A3882967744E}" srcOrd="0" destOrd="0" parTransId="{FC55E8E1-5889-43E4-AA06-4324795801E9}" sibTransId="{41EF4580-4253-481C-AD57-C561F62E2A74}"/>
    <dgm:cxn modelId="{E2E5D888-89BE-4C95-A094-344B65DFF575}" type="presOf" srcId="{42947C43-4A1A-4AC4-A0F7-A3882967744E}" destId="{02376277-3D34-48E4-8E29-623302D900F5}" srcOrd="0" destOrd="0" presId="urn:microsoft.com/office/officeart/2005/8/layout/default"/>
    <dgm:cxn modelId="{CAAFA98F-4E6A-4A26-A8EB-92CB19A8C449}" type="presOf" srcId="{CB7BFEE4-A60E-4B8E-ACE8-7D0FBC215DF2}" destId="{C763527C-B5AA-4028-B42A-F3ACF4382F7F}" srcOrd="0" destOrd="0" presId="urn:microsoft.com/office/officeart/2005/8/layout/default"/>
    <dgm:cxn modelId="{0C66BBA7-725B-4463-9E8C-19182862BBB7}" srcId="{3BDC7B7B-6335-4EFA-9878-6C0AA4BB23E6}" destId="{537B872C-27FA-45A1-849B-F177E7898771}" srcOrd="1" destOrd="0" parTransId="{FCC66583-6262-418D-B54A-5DB940F6968F}" sibTransId="{C107C832-E10D-4015-8669-AACAD1AADD42}"/>
    <dgm:cxn modelId="{2D7BD6BA-1C12-437E-A67B-6147671C21BA}" type="presOf" srcId="{3BDC7B7B-6335-4EFA-9878-6C0AA4BB23E6}" destId="{2FC47E2E-D4DE-44F1-9C8A-223D457DABA7}" srcOrd="0" destOrd="0" presId="urn:microsoft.com/office/officeart/2005/8/layout/default"/>
    <dgm:cxn modelId="{98DC1417-173C-45EE-9523-9D7BD9E2F05E}" type="presParOf" srcId="{2FC47E2E-D4DE-44F1-9C8A-223D457DABA7}" destId="{02376277-3D34-48E4-8E29-623302D900F5}" srcOrd="0" destOrd="0" presId="urn:microsoft.com/office/officeart/2005/8/layout/default"/>
    <dgm:cxn modelId="{B42D367E-3C0B-426C-B039-808383F66F93}" type="presParOf" srcId="{2FC47E2E-D4DE-44F1-9C8A-223D457DABA7}" destId="{D425B004-1AF5-4194-82DB-A8C6AD4B688C}" srcOrd="1" destOrd="0" presId="urn:microsoft.com/office/officeart/2005/8/layout/default"/>
    <dgm:cxn modelId="{69AC7F24-C73D-40BF-84A2-0B48325B2FC8}" type="presParOf" srcId="{2FC47E2E-D4DE-44F1-9C8A-223D457DABA7}" destId="{5CC73A9B-9878-4871-8072-1FDDB95D0EC4}" srcOrd="2" destOrd="0" presId="urn:microsoft.com/office/officeart/2005/8/layout/default"/>
    <dgm:cxn modelId="{701E6B54-1348-4D9D-8E2C-FED997C04B88}" type="presParOf" srcId="{2FC47E2E-D4DE-44F1-9C8A-223D457DABA7}" destId="{4A677C3D-08A3-4B90-A693-3B29491B1D6E}" srcOrd="3" destOrd="0" presId="urn:microsoft.com/office/officeart/2005/8/layout/default"/>
    <dgm:cxn modelId="{E46DC101-E356-4B84-A83D-158CB15A3AA4}" type="presParOf" srcId="{2FC47E2E-D4DE-44F1-9C8A-223D457DABA7}" destId="{C763527C-B5AA-4028-B42A-F3ACF4382F7F}" srcOrd="4" destOrd="0" presId="urn:microsoft.com/office/officeart/2005/8/layout/default"/>
    <dgm:cxn modelId="{0266C7F4-ECDF-4208-A0BB-70DF6A4A782D}" type="presParOf" srcId="{2FC47E2E-D4DE-44F1-9C8A-223D457DABA7}" destId="{46C3BA56-2555-4CFB-8E6E-C93C6AD78A43}" srcOrd="5" destOrd="0" presId="urn:microsoft.com/office/officeart/2005/8/layout/default"/>
    <dgm:cxn modelId="{ABEA1B36-F4F9-4E79-8D93-02CE558EB285}" type="presParOf" srcId="{2FC47E2E-D4DE-44F1-9C8A-223D457DABA7}" destId="{D53DDA25-A498-4F4C-BCCB-B34035A625D8}" srcOrd="6" destOrd="0" presId="urn:microsoft.com/office/officeart/2005/8/layout/defaul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376277-3D34-48E4-8E29-623302D900F5}">
      <dsp:nvSpPr>
        <dsp:cNvPr id="0" name=""/>
        <dsp:cNvSpPr/>
      </dsp:nvSpPr>
      <dsp:spPr>
        <a:xfrm>
          <a:off x="736321" y="317"/>
          <a:ext cx="1493732" cy="946690"/>
        </a:xfrm>
        <a:prstGeom prst="rect">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endParaRPr lang="en-US" sz="1500" b="1" kern="1200" dirty="0">
            <a:solidFill>
              <a:schemeClr val="accent1"/>
            </a:solidFill>
          </a:endParaRPr>
        </a:p>
        <a:p>
          <a:pPr marL="0" lvl="0" indent="0" algn="ctr" defTabSz="666750">
            <a:lnSpc>
              <a:spcPct val="90000"/>
            </a:lnSpc>
            <a:spcBef>
              <a:spcPct val="0"/>
            </a:spcBef>
            <a:spcAft>
              <a:spcPct val="35000"/>
            </a:spcAft>
            <a:buNone/>
          </a:pPr>
          <a:r>
            <a:rPr lang="en-US" sz="1500" b="1" kern="1200" dirty="0">
              <a:solidFill>
                <a:schemeClr val="accent1"/>
              </a:solidFill>
            </a:rPr>
            <a:t>Budget to Actual – General Fund</a:t>
          </a:r>
        </a:p>
      </dsp:txBody>
      <dsp:txXfrm>
        <a:off x="736321" y="317"/>
        <a:ext cx="1493732" cy="946690"/>
      </dsp:txXfrm>
    </dsp:sp>
    <dsp:sp modelId="{5CC73A9B-9878-4871-8072-1FDDB95D0EC4}">
      <dsp:nvSpPr>
        <dsp:cNvPr id="0" name=""/>
        <dsp:cNvSpPr/>
      </dsp:nvSpPr>
      <dsp:spPr>
        <a:xfrm>
          <a:off x="744972" y="1137331"/>
          <a:ext cx="1476431" cy="902348"/>
        </a:xfrm>
        <a:prstGeom prst="rect">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accent1"/>
              </a:solidFill>
            </a:rPr>
            <a:t>Fund Balance Composition</a:t>
          </a:r>
        </a:p>
      </dsp:txBody>
      <dsp:txXfrm>
        <a:off x="744972" y="1137331"/>
        <a:ext cx="1476431" cy="902348"/>
      </dsp:txXfrm>
    </dsp:sp>
    <dsp:sp modelId="{C763527C-B5AA-4028-B42A-F3ACF4382F7F}">
      <dsp:nvSpPr>
        <dsp:cNvPr id="0" name=""/>
        <dsp:cNvSpPr/>
      </dsp:nvSpPr>
      <dsp:spPr>
        <a:xfrm>
          <a:off x="531572" y="2230003"/>
          <a:ext cx="1903231" cy="1141938"/>
        </a:xfrm>
        <a:prstGeom prst="rect">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accent1"/>
              </a:solidFill>
            </a:rPr>
            <a:t>Governmental Funds </a:t>
          </a:r>
        </a:p>
      </dsp:txBody>
      <dsp:txXfrm>
        <a:off x="531572" y="2230003"/>
        <a:ext cx="1903231" cy="1141938"/>
      </dsp:txXfrm>
    </dsp:sp>
    <dsp:sp modelId="{D53DDA25-A498-4F4C-BCCB-B34035A625D8}">
      <dsp:nvSpPr>
        <dsp:cNvPr id="0" name=""/>
        <dsp:cNvSpPr/>
      </dsp:nvSpPr>
      <dsp:spPr>
        <a:xfrm>
          <a:off x="531572" y="3562265"/>
          <a:ext cx="1903231" cy="1141938"/>
        </a:xfrm>
        <a:prstGeom prst="rect">
          <a:avLst/>
        </a:prstGeom>
        <a:solidFill>
          <a:srgbClr val="7ED3D3"/>
        </a:solidFill>
        <a:ln w="25400" cap="flat" cmpd="sng" algn="ctr">
          <a:solidFill>
            <a:srgbClr val="7DD2D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accent1"/>
              </a:solidFill>
            </a:rPr>
            <a:t>Food Service and Healthcare Fund</a:t>
          </a:r>
          <a:endParaRPr lang="en-US" sz="1500" kern="1200" dirty="0"/>
        </a:p>
      </dsp:txBody>
      <dsp:txXfrm>
        <a:off x="531572" y="3562265"/>
        <a:ext cx="1903231" cy="114193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37000" y="0"/>
            <a:ext cx="3011488" cy="463550"/>
          </a:xfrm>
          <a:prstGeom prst="rect">
            <a:avLst/>
          </a:prstGeom>
        </p:spPr>
        <p:txBody>
          <a:bodyPr vert="horz" lIns="91440" tIns="45720" rIns="91440" bIns="45720" rtlCol="0"/>
          <a:lstStyle>
            <a:lvl1pPr algn="r">
              <a:defRPr sz="1200"/>
            </a:lvl1pPr>
          </a:lstStyle>
          <a:p>
            <a:fld id="{B16DEB8C-E333-44F6-A126-A7ECB36643E0}" type="datetimeFigureOut">
              <a:rPr lang="en-US" smtClean="0"/>
              <a:t>6/4/2026</a:t>
            </a:fld>
            <a:endParaRPr lang="en-US" dirty="0"/>
          </a:p>
        </p:txBody>
      </p:sp>
      <p:sp>
        <p:nvSpPr>
          <p:cNvPr id="4" name="Footer Placeholder 3"/>
          <p:cNvSpPr>
            <a:spLocks noGrp="1"/>
          </p:cNvSpPr>
          <p:nvPr>
            <p:ph type="ftr" sz="quarter" idx="2"/>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37000" y="8772525"/>
            <a:ext cx="3011488" cy="463550"/>
          </a:xfrm>
          <a:prstGeom prst="rect">
            <a:avLst/>
          </a:prstGeom>
        </p:spPr>
        <p:txBody>
          <a:bodyPr vert="horz" lIns="91440" tIns="45720" rIns="91440" bIns="45720" rtlCol="0" anchor="b"/>
          <a:lstStyle>
            <a:lvl1pPr algn="r">
              <a:defRPr sz="1200"/>
            </a:lvl1pPr>
          </a:lstStyle>
          <a:p>
            <a:fld id="{E675D595-9445-4A03-88AB-7CB9809E5BA7}" type="slidenum">
              <a:rPr lang="en-US" smtClean="0"/>
              <a:t>‹#›</a:t>
            </a:fld>
            <a:endParaRPr lang="en-US" dirty="0"/>
          </a:p>
        </p:txBody>
      </p:sp>
    </p:spTree>
    <p:extLst>
      <p:ext uri="{BB962C8B-B14F-4D97-AF65-F5344CB8AC3E}">
        <p14:creationId xmlns:p14="http://schemas.microsoft.com/office/powerpoint/2010/main" val="27582407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37000" y="0"/>
            <a:ext cx="3011488" cy="463550"/>
          </a:xfrm>
          <a:prstGeom prst="rect">
            <a:avLst/>
          </a:prstGeom>
        </p:spPr>
        <p:txBody>
          <a:bodyPr vert="horz" lIns="91440" tIns="45720" rIns="91440" bIns="45720" rtlCol="0"/>
          <a:lstStyle>
            <a:lvl1pPr algn="r">
              <a:defRPr sz="1200"/>
            </a:lvl1pPr>
          </a:lstStyle>
          <a:p>
            <a:fld id="{79C5485F-6F25-460F-B2A1-66597D1993C0}" type="datetimeFigureOut">
              <a:rPr lang="en-US" smtClean="0"/>
              <a:t>6/4/2026</a:t>
            </a:fld>
            <a:endParaRPr lang="en-US" dirty="0"/>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95325" y="4445000"/>
            <a:ext cx="5559425" cy="36369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7000" y="8772525"/>
            <a:ext cx="3011488" cy="463550"/>
          </a:xfrm>
          <a:prstGeom prst="rect">
            <a:avLst/>
          </a:prstGeom>
        </p:spPr>
        <p:txBody>
          <a:bodyPr vert="horz" lIns="91440" tIns="45720" rIns="91440" bIns="45720" rtlCol="0" anchor="b"/>
          <a:lstStyle>
            <a:lvl1pPr algn="r">
              <a:defRPr sz="1200"/>
            </a:lvl1pPr>
          </a:lstStyle>
          <a:p>
            <a:fld id="{4F5D4126-7F6D-4896-BB40-6A6D951FAA95}" type="slidenum">
              <a:rPr lang="en-US" smtClean="0"/>
              <a:t>‹#›</a:t>
            </a:fld>
            <a:endParaRPr lang="en-US" dirty="0"/>
          </a:p>
        </p:txBody>
      </p:sp>
    </p:spTree>
    <p:extLst>
      <p:ext uri="{BB962C8B-B14F-4D97-AF65-F5344CB8AC3E}">
        <p14:creationId xmlns:p14="http://schemas.microsoft.com/office/powerpoint/2010/main" val="2205149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101</a:t>
            </a:r>
          </a:p>
          <a:p>
            <a:r>
              <a:rPr lang="en-US" b="1" dirty="0"/>
              <a:t>Practical Consideration: </a:t>
            </a:r>
            <a:r>
              <a:rPr lang="en-US" dirty="0"/>
              <a:t>We have to ask the questions and document our conclusion regarding applicability</a:t>
            </a:r>
          </a:p>
          <a:p>
            <a:r>
              <a:rPr lang="en-US" b="1" dirty="0"/>
              <a:t>Impact and Procedures:</a:t>
            </a:r>
          </a:p>
          <a:p>
            <a:pPr marL="171450" indent="-171450">
              <a:buFont typeface="Arial" panose="020B0604020202020204" pitchFamily="34" charset="0"/>
              <a:buChar char="•"/>
            </a:pPr>
            <a:r>
              <a:rPr lang="en-US" dirty="0"/>
              <a:t>7 hours/$1,500 small entity with limited benefits – 12 hours/$2,500 for larger entities – more if programs are applicable and amounts are material.</a:t>
            </a:r>
          </a:p>
          <a:p>
            <a:pPr marL="171450" indent="-171450">
              <a:buFont typeface="Arial" panose="020B0604020202020204" pitchFamily="34" charset="0"/>
              <a:buChar char="•"/>
            </a:pPr>
            <a:r>
              <a:rPr lang="en-US" dirty="0"/>
              <a:t>Evaluate client’s accounting memo/implementation documentation</a:t>
            </a:r>
          </a:p>
          <a:p>
            <a:pPr marL="171450" indent="-171450">
              <a:buFont typeface="Arial" panose="020B0604020202020204" pitchFamily="34" charset="0"/>
              <a:buChar char="•"/>
            </a:pPr>
            <a:r>
              <a:rPr lang="en-US" dirty="0"/>
              <a:t>Determine completeness of population (this will take the most time for most entities)</a:t>
            </a:r>
          </a:p>
          <a:p>
            <a:pPr marL="171450" indent="-171450">
              <a:buFont typeface="Arial" panose="020B0604020202020204" pitchFamily="34" charset="0"/>
              <a:buChar char="•"/>
            </a:pPr>
            <a:r>
              <a:rPr lang="en-US" dirty="0"/>
              <a:t>Reperform computations to support balance and determine reasonableness of estimates</a:t>
            </a:r>
          </a:p>
          <a:p>
            <a:pPr marL="171450" indent="-171450">
              <a:buFont typeface="Arial" panose="020B0604020202020204" pitchFamily="34" charset="0"/>
              <a:buChar char="•"/>
            </a:pPr>
            <a:r>
              <a:rPr lang="en-US" dirty="0"/>
              <a:t>Propose journal entries if applicable</a:t>
            </a:r>
          </a:p>
          <a:p>
            <a:pPr marL="171450" indent="-171450">
              <a:buFont typeface="Arial" panose="020B0604020202020204" pitchFamily="34" charset="0"/>
              <a:buChar char="•"/>
            </a:pPr>
            <a:r>
              <a:rPr lang="en-US" dirty="0"/>
              <a:t>Propose footnote modifications </a:t>
            </a:r>
          </a:p>
        </p:txBody>
      </p:sp>
      <p:sp>
        <p:nvSpPr>
          <p:cNvPr id="4" name="Slide Number Placeholder 3"/>
          <p:cNvSpPr>
            <a:spLocks noGrp="1"/>
          </p:cNvSpPr>
          <p:nvPr>
            <p:ph type="sldNum" sz="quarter" idx="5"/>
          </p:nvPr>
        </p:nvSpPr>
        <p:spPr/>
        <p:txBody>
          <a:bodyPr/>
          <a:lstStyle/>
          <a:p>
            <a:fld id="{00AF076E-914D-4F66-8D96-A023467F4575}" type="slidenum">
              <a:rPr lang="en-US" smtClean="0"/>
              <a:t>7</a:t>
            </a:fld>
            <a:endParaRPr lang="en-US"/>
          </a:p>
        </p:txBody>
      </p:sp>
    </p:spTree>
    <p:extLst>
      <p:ext uri="{BB962C8B-B14F-4D97-AF65-F5344CB8AC3E}">
        <p14:creationId xmlns:p14="http://schemas.microsoft.com/office/powerpoint/2010/main" val="1803289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102</a:t>
            </a:r>
          </a:p>
          <a:p>
            <a:r>
              <a:rPr lang="en-US" b="1" dirty="0"/>
              <a:t>Practical Application:</a:t>
            </a:r>
            <a:r>
              <a:rPr lang="en-US" b="0" dirty="0"/>
              <a:t> Applies to all entities who have limitations on taxable revenue growth or areas where risk is concentrated.</a:t>
            </a:r>
            <a:endParaRPr lang="en-US" b="1" dirty="0"/>
          </a:p>
          <a:p>
            <a:r>
              <a:rPr lang="en-US" b="1" dirty="0"/>
              <a:t>Procedures and Impact:</a:t>
            </a:r>
          </a:p>
          <a:p>
            <a:pPr marL="171450" indent="-171450">
              <a:buFont typeface="Arial" panose="020B0604020202020204" pitchFamily="34" charset="0"/>
              <a:buChar char="•"/>
            </a:pPr>
            <a:r>
              <a:rPr lang="en-US" dirty="0"/>
              <a:t>8 hours/$3,000 if statement prepared by CLA; 4 hours/$1,500 for PBC financial statements</a:t>
            </a:r>
          </a:p>
          <a:p>
            <a:pPr marL="171450" indent="-171450">
              <a:buFont typeface="Arial" panose="020B0604020202020204" pitchFamily="34" charset="0"/>
              <a:buChar char="•"/>
            </a:pPr>
            <a:r>
              <a:rPr lang="en-US" dirty="0"/>
              <a:t>Evaluate client’s accounting memo/implementation documentation</a:t>
            </a:r>
          </a:p>
          <a:p>
            <a:pPr marL="171450" indent="-171450">
              <a:buFont typeface="Arial" panose="020B0604020202020204" pitchFamily="34" charset="0"/>
              <a:buChar char="•"/>
            </a:pPr>
            <a:r>
              <a:rPr lang="en-US" dirty="0"/>
              <a:t>Determine completeness of population:</a:t>
            </a:r>
          </a:p>
          <a:p>
            <a:pPr marL="628650" lvl="1" indent="-171450" algn="l">
              <a:buFont typeface="Arial" panose="020B0604020202020204" pitchFamily="34" charset="0"/>
              <a:buChar char="•"/>
            </a:pPr>
            <a:r>
              <a:rPr lang="en-US" b="1" i="0" dirty="0">
                <a:solidFill>
                  <a:srgbClr val="111111"/>
                </a:solidFill>
                <a:effectLst/>
                <a:latin typeface="-apple-system"/>
              </a:rPr>
              <a:t>Concentration Risk Examples</a:t>
            </a:r>
            <a:r>
              <a:rPr lang="en-US" b="0" i="0" dirty="0">
                <a:solidFill>
                  <a:srgbClr val="111111"/>
                </a:solidFill>
                <a:effectLst/>
                <a:latin typeface="-apple-system"/>
              </a:rPr>
              <a:t>:</a:t>
            </a:r>
          </a:p>
          <a:p>
            <a:pPr marL="1200150" lvl="2" indent="-285750" algn="l">
              <a:buFont typeface="Arial" panose="020B0604020202020204" pitchFamily="34" charset="0"/>
              <a:buChar char="•"/>
            </a:pPr>
            <a:r>
              <a:rPr lang="en-US" b="1" i="0" dirty="0">
                <a:solidFill>
                  <a:srgbClr val="111111"/>
                </a:solidFill>
                <a:effectLst/>
                <a:latin typeface="-apple-system"/>
              </a:rPr>
              <a:t>Tax Revenue Concentration</a:t>
            </a:r>
            <a:r>
              <a:rPr lang="en-US" b="0" i="0" dirty="0">
                <a:solidFill>
                  <a:srgbClr val="111111"/>
                </a:solidFill>
                <a:effectLst/>
                <a:latin typeface="-apple-system"/>
              </a:rPr>
              <a:t>: A local government heavily relies on a single industry (e.g., tourism, manufacturing) for tax revenue. If that industry faces a downturn, the government’s financial stability could be at risk.</a:t>
            </a:r>
          </a:p>
          <a:p>
            <a:pPr marL="1200150" lvl="2" indent="-285750" algn="l">
              <a:buFont typeface="Arial" panose="020B0604020202020204" pitchFamily="34" charset="0"/>
              <a:buChar char="•"/>
            </a:pPr>
            <a:r>
              <a:rPr lang="en-US" b="1" i="0" dirty="0">
                <a:solidFill>
                  <a:srgbClr val="111111"/>
                </a:solidFill>
                <a:effectLst/>
                <a:latin typeface="-apple-system"/>
              </a:rPr>
              <a:t>Vendor Concentration</a:t>
            </a:r>
            <a:r>
              <a:rPr lang="en-US" b="0" i="0" dirty="0">
                <a:solidFill>
                  <a:srgbClr val="111111"/>
                </a:solidFill>
                <a:effectLst/>
                <a:latin typeface="-apple-system"/>
              </a:rPr>
              <a:t>: A government relies significantly on a single vendor for critical services (e.g., waste management, IT). If that vendor fails or experiences disruptions, it could impact service delivery.</a:t>
            </a:r>
          </a:p>
          <a:p>
            <a:pPr marL="628650" lvl="1" indent="-171450" algn="l">
              <a:buFont typeface="Arial" panose="020B0604020202020204" pitchFamily="34" charset="0"/>
              <a:buChar char="•"/>
            </a:pPr>
            <a:r>
              <a:rPr lang="en-US" b="1" i="0" dirty="0">
                <a:solidFill>
                  <a:srgbClr val="111111"/>
                </a:solidFill>
                <a:effectLst/>
                <a:latin typeface="-apple-system"/>
              </a:rPr>
              <a:t>Constraint Risk Examples</a:t>
            </a:r>
            <a:r>
              <a:rPr lang="en-US" b="0" i="0" dirty="0">
                <a:solidFill>
                  <a:srgbClr val="111111"/>
                </a:solidFill>
                <a:effectLst/>
                <a:latin typeface="-apple-system"/>
              </a:rPr>
              <a:t>:</a:t>
            </a:r>
          </a:p>
          <a:p>
            <a:pPr marL="1200150" lvl="2" indent="-285750" algn="l">
              <a:buFont typeface="Arial" panose="020B0604020202020204" pitchFamily="34" charset="0"/>
              <a:buChar char="•"/>
            </a:pPr>
            <a:r>
              <a:rPr lang="en-US" b="1" i="0" dirty="0">
                <a:solidFill>
                  <a:srgbClr val="111111"/>
                </a:solidFill>
                <a:effectLst/>
                <a:latin typeface="-apple-system"/>
              </a:rPr>
              <a:t>Debt Covenant Constraints</a:t>
            </a:r>
            <a:r>
              <a:rPr lang="en-US" b="0" i="0" dirty="0">
                <a:solidFill>
                  <a:srgbClr val="111111"/>
                </a:solidFill>
                <a:effectLst/>
                <a:latin typeface="-apple-system"/>
              </a:rPr>
              <a:t>: A government has debt covenants that limit its ability to take on additional debt. Violating these constraints could lead to penalties or affect credit ratings.</a:t>
            </a:r>
          </a:p>
          <a:p>
            <a:pPr marL="1200150" lvl="2" indent="-285750" algn="l">
              <a:buFont typeface="Arial" panose="020B0604020202020204" pitchFamily="34" charset="0"/>
              <a:buChar char="•"/>
            </a:pPr>
            <a:r>
              <a:rPr lang="en-US" b="1" i="0" dirty="0">
                <a:solidFill>
                  <a:srgbClr val="111111"/>
                </a:solidFill>
                <a:effectLst/>
                <a:latin typeface="-apple-system"/>
              </a:rPr>
              <a:t>Legal Constraints</a:t>
            </a:r>
            <a:r>
              <a:rPr lang="en-US" b="0" i="0" dirty="0">
                <a:solidFill>
                  <a:srgbClr val="111111"/>
                </a:solidFill>
                <a:effectLst/>
                <a:latin typeface="-apple-system"/>
              </a:rPr>
              <a:t>: A court order restricts a government from using certain funds for specific purposes. Failure to comply with legal constraints may have legal and financial consequences.</a:t>
            </a:r>
            <a:endParaRPr lang="en-US" dirty="0"/>
          </a:p>
          <a:p>
            <a:pPr marL="171450" indent="-171450">
              <a:buFont typeface="Arial" panose="020B0604020202020204" pitchFamily="34" charset="0"/>
              <a:buChar char="•"/>
            </a:pPr>
            <a:r>
              <a:rPr lang="en-US" dirty="0"/>
              <a:t>Evaluate/propose footnote modifications </a:t>
            </a:r>
          </a:p>
        </p:txBody>
      </p:sp>
      <p:sp>
        <p:nvSpPr>
          <p:cNvPr id="4" name="Slide Number Placeholder 3"/>
          <p:cNvSpPr>
            <a:spLocks noGrp="1"/>
          </p:cNvSpPr>
          <p:nvPr>
            <p:ph type="sldNum" sz="quarter" idx="5"/>
          </p:nvPr>
        </p:nvSpPr>
        <p:spPr/>
        <p:txBody>
          <a:bodyPr/>
          <a:lstStyle/>
          <a:p>
            <a:fld id="{00AF076E-914D-4F66-8D96-A023467F4575}" type="slidenum">
              <a:rPr lang="en-US" smtClean="0"/>
              <a:t>8</a:t>
            </a:fld>
            <a:endParaRPr lang="en-US" dirty="0"/>
          </a:p>
        </p:txBody>
      </p:sp>
    </p:spTree>
    <p:extLst>
      <p:ext uri="{BB962C8B-B14F-4D97-AF65-F5344CB8AC3E}">
        <p14:creationId xmlns:p14="http://schemas.microsoft.com/office/powerpoint/2010/main" val="41002706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hyperlink" Target="CLAglobal.com/disclaimer" TargetMode="Externa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hyperlink" Target="CLAglobal.com/disclaimer" TargetMode="Externa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hyperlink" Target="CLAglobal.com/disclaimer" TargetMode="Externa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hyperlink" Target="CLAglobal.com/disclaimer" TargetMode="Externa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hyperlink" Target="CLAglobal.com/disclaimer" TargetMode="External"/></Relationships>
</file>

<file path=ppt/slideLayouts/_rels/slideLayout8.xml.rels><?xml version="1.0" encoding="UTF-8" standalone="yes"?>
<Relationships xmlns="http://schemas.openxmlformats.org/package/2006/relationships"><Relationship Id="rId3" Type="http://schemas.openxmlformats.org/officeDocument/2006/relationships/hyperlink" Target="CLAglobal.com/disclaimer" TargetMode="External"/><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CLAglobal.com/disclaimer" TargetMode="External"/><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CLAglobal.com/disclaimer" TargetMode="External"/><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hyperlink" Target="CLAglobal.com/disclaimer" TargetMode="External"/></Relationships>
</file>

<file path=ppt/slideLayouts/_rels/slideLayout18.xml.rels><?xml version="1.0" encoding="UTF-8" standalone="yes"?>
<Relationships xmlns="http://schemas.openxmlformats.org/package/2006/relationships"><Relationship Id="rId8" Type="http://schemas.openxmlformats.org/officeDocument/2006/relationships/hyperlink" Target="https://www.youtube.com/user/CliftonLarsonAllen" TargetMode="External"/><Relationship Id="rId13" Type="http://schemas.openxmlformats.org/officeDocument/2006/relationships/hyperlink" Target="CLAglobal.com/disclaimer" TargetMode="External"/><Relationship Id="rId3" Type="http://schemas.openxmlformats.org/officeDocument/2006/relationships/image" Target="../media/image10.emf"/><Relationship Id="rId7" Type="http://schemas.openxmlformats.org/officeDocument/2006/relationships/image" Target="../media/image12.emf"/><Relationship Id="rId12" Type="http://schemas.openxmlformats.org/officeDocument/2006/relationships/image" Target="../media/image15.png"/><Relationship Id="rId2" Type="http://schemas.openxmlformats.org/officeDocument/2006/relationships/hyperlink" Target="https://twitter.com/CLAconnect" TargetMode="External"/><Relationship Id="rId1" Type="http://schemas.openxmlformats.org/officeDocument/2006/relationships/slideMaster" Target="../slideMasters/slideMaster1.xml"/><Relationship Id="rId6" Type="http://schemas.openxmlformats.org/officeDocument/2006/relationships/hyperlink" Target="https://www.linkedin.com/company/cliftonlarsonallen" TargetMode="External"/><Relationship Id="rId11" Type="http://schemas.openxmlformats.org/officeDocument/2006/relationships/image" Target="../media/image14.png"/><Relationship Id="rId5" Type="http://schemas.openxmlformats.org/officeDocument/2006/relationships/image" Target="../media/image11.emf"/><Relationship Id="rId10" Type="http://schemas.openxmlformats.org/officeDocument/2006/relationships/hyperlink" Target="https://www.instagram.com/lifeatcla" TargetMode="External"/><Relationship Id="rId4" Type="http://schemas.openxmlformats.org/officeDocument/2006/relationships/hyperlink" Target="https://www.facebook.com/CliftonLarsonAllen" TargetMode="External"/><Relationship Id="rId9" Type="http://schemas.openxmlformats.org/officeDocument/2006/relationships/image" Target="../media/image1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hyperlink" Target="CLAglobal.com/disclaimer" TargetMode="External"/><Relationship Id="rId2" Type="http://schemas.openxmlformats.org/officeDocument/2006/relationships/image" Target="../media/image16.jpg"/><Relationship Id="rId1" Type="http://schemas.openxmlformats.org/officeDocument/2006/relationships/slideMaster" Target="../slideMasters/slideMaster1.xml"/><Relationship Id="rId4" Type="http://schemas.openxmlformats.org/officeDocument/2006/relationships/image" Target="../media/image9.emf"/></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0C7DF4E-024C-4DE4-A56A-1110E4609A2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145" y="-6325"/>
            <a:ext cx="9171052" cy="5160721"/>
          </a:xfrm>
          <a:prstGeom prst="rect">
            <a:avLst/>
          </a:prstGeom>
        </p:spPr>
      </p:pic>
      <p:pic>
        <p:nvPicPr>
          <p:cNvPr id="10" name="Picture 9">
            <a:extLst>
              <a:ext uri="{FF2B5EF4-FFF2-40B4-BE49-F238E27FC236}">
                <a16:creationId xmlns:a16="http://schemas.microsoft.com/office/drawing/2014/main" id="{D259131D-BD2D-4C8B-99A8-C9D24D32FD0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62960" y="508556"/>
            <a:ext cx="964134" cy="958396"/>
          </a:xfrm>
          <a:prstGeom prst="rect">
            <a:avLst/>
          </a:prstGeom>
        </p:spPr>
      </p:pic>
      <p:sp>
        <p:nvSpPr>
          <p:cNvPr id="11" name="Rectangle 4">
            <a:extLst>
              <a:ext uri="{FF2B5EF4-FFF2-40B4-BE49-F238E27FC236}">
                <a16:creationId xmlns:a16="http://schemas.microsoft.com/office/drawing/2014/main" id="{5834969D-681C-41F4-9CF7-DFB07D52E7E8}"/>
              </a:ext>
            </a:extLst>
          </p:cNvPr>
          <p:cNvSpPr>
            <a:spLocks noGrp="1" noChangeArrowheads="1"/>
          </p:cNvSpPr>
          <p:nvPr>
            <p:ph type="subTitle" idx="1" hasCustomPrompt="1"/>
          </p:nvPr>
        </p:nvSpPr>
        <p:spPr>
          <a:xfrm>
            <a:off x="925166" y="2946684"/>
            <a:ext cx="5438473" cy="367202"/>
          </a:xfrm>
          <a:noFill/>
        </p:spPr>
        <p:txBody>
          <a:bodyPr wrap="square" anchor="t">
            <a:noAutofit/>
          </a:bodyPr>
          <a:lstStyle>
            <a:lvl1pPr marL="0" indent="0" algn="l">
              <a:buFontTx/>
              <a:buNone/>
              <a:defRPr sz="1600" b="0">
                <a:solidFill>
                  <a:schemeClr val="bg1"/>
                </a:solidFill>
              </a:defRPr>
            </a:lvl1pPr>
          </a:lstStyle>
          <a:p>
            <a:r>
              <a:rPr lang="en-US" dirty="0"/>
              <a:t>Click To Edit Master Subtitle Style</a:t>
            </a:r>
          </a:p>
        </p:txBody>
      </p:sp>
      <p:sp>
        <p:nvSpPr>
          <p:cNvPr id="13" name="Title 1">
            <a:extLst>
              <a:ext uri="{FF2B5EF4-FFF2-40B4-BE49-F238E27FC236}">
                <a16:creationId xmlns:a16="http://schemas.microsoft.com/office/drawing/2014/main" id="{3B8EE3F3-A429-4D45-B63B-1D7C01F85C57}"/>
              </a:ext>
            </a:extLst>
          </p:cNvPr>
          <p:cNvSpPr>
            <a:spLocks noGrp="1"/>
          </p:cNvSpPr>
          <p:nvPr>
            <p:ph type="title" hasCustomPrompt="1"/>
          </p:nvPr>
        </p:nvSpPr>
        <p:spPr>
          <a:xfrm>
            <a:off x="848026" y="1652252"/>
            <a:ext cx="7417669" cy="1394460"/>
          </a:xfrm>
          <a:noFill/>
        </p:spPr>
        <p:txBody>
          <a:bodyPr anchor="b"/>
          <a:lstStyle>
            <a:lvl1pPr>
              <a:defRPr sz="2800">
                <a:solidFill>
                  <a:schemeClr val="bg1"/>
                </a:solidFill>
              </a:defRPr>
            </a:lvl1pPr>
          </a:lstStyle>
          <a:p>
            <a:r>
              <a:rPr lang="en-US" dirty="0"/>
              <a:t>Click To Edit Master Title Style</a:t>
            </a:r>
          </a:p>
        </p:txBody>
      </p:sp>
      <p:sp>
        <p:nvSpPr>
          <p:cNvPr id="14" name="TextBox 13">
            <a:extLst>
              <a:ext uri="{FF2B5EF4-FFF2-40B4-BE49-F238E27FC236}">
                <a16:creationId xmlns:a16="http://schemas.microsoft.com/office/drawing/2014/main" id="{E91D7206-85A7-4D92-A08A-DD6DE2388EC1}"/>
              </a:ext>
            </a:extLst>
          </p:cNvPr>
          <p:cNvSpPr txBox="1"/>
          <p:nvPr userDrawn="1"/>
        </p:nvSpPr>
        <p:spPr>
          <a:xfrm>
            <a:off x="7106771" y="833865"/>
            <a:ext cx="1743872" cy="307777"/>
          </a:xfrm>
          <a:prstGeom prst="rect">
            <a:avLst/>
          </a:prstGeom>
          <a:noFill/>
        </p:spPr>
        <p:txBody>
          <a:bodyPr wrap="square" rtlCol="0">
            <a:spAutoFit/>
          </a:bodyPr>
          <a:lstStyle/>
          <a:p>
            <a:pPr algn="r"/>
            <a:r>
              <a:rPr lang="en-US" sz="1400" b="0" i="1" kern="1200" dirty="0">
                <a:solidFill>
                  <a:schemeClr val="bg1">
                    <a:lumMod val="85000"/>
                  </a:schemeClr>
                </a:solidFill>
                <a:effectLst/>
                <a:latin typeface="Georgia" panose="02040502050405020303" pitchFamily="18" charset="0"/>
                <a:ea typeface="+mn-ea"/>
                <a:cs typeface="Calibri" panose="020F0502020204030204" pitchFamily="34" charset="0"/>
              </a:rPr>
              <a:t>We’ll get you there.</a:t>
            </a:r>
          </a:p>
        </p:txBody>
      </p:sp>
      <p:sp>
        <p:nvSpPr>
          <p:cNvPr id="15" name="TextBox 14">
            <a:extLst>
              <a:ext uri="{FF2B5EF4-FFF2-40B4-BE49-F238E27FC236}">
                <a16:creationId xmlns:a16="http://schemas.microsoft.com/office/drawing/2014/main" id="{FBA9D4CC-A9FA-4068-8713-41617693E2A4}"/>
              </a:ext>
            </a:extLst>
          </p:cNvPr>
          <p:cNvSpPr txBox="1"/>
          <p:nvPr userDrawn="1"/>
        </p:nvSpPr>
        <p:spPr>
          <a:xfrm>
            <a:off x="5476291" y="4378380"/>
            <a:ext cx="2984386" cy="246221"/>
          </a:xfrm>
          <a:prstGeom prst="rect">
            <a:avLst/>
          </a:prstGeom>
          <a:noFill/>
        </p:spPr>
        <p:txBody>
          <a:bodyPr wrap="square" rtlCol="0">
            <a:spAutoFit/>
          </a:bodyPr>
          <a:lstStyle/>
          <a:p>
            <a:pPr algn="l"/>
            <a:r>
              <a:rPr lang="en-US" sz="1000" dirty="0">
                <a:solidFill>
                  <a:schemeClr val="bg1">
                    <a:lumMod val="85000"/>
                  </a:schemeClr>
                </a:solidFill>
              </a:rPr>
              <a:t>CPAs  |  CONSULTANTS  |  WEALTH ADVISORS</a:t>
            </a:r>
          </a:p>
        </p:txBody>
      </p:sp>
      <p:sp>
        <p:nvSpPr>
          <p:cNvPr id="12" name="Rectangle 11">
            <a:extLst>
              <a:ext uri="{FF2B5EF4-FFF2-40B4-BE49-F238E27FC236}">
                <a16:creationId xmlns:a16="http://schemas.microsoft.com/office/drawing/2014/main" id="{DE8DE64F-A45F-4BCD-BFA7-F38E15B2E05C}"/>
              </a:ext>
            </a:extLst>
          </p:cNvPr>
          <p:cNvSpPr/>
          <p:nvPr userDrawn="1"/>
        </p:nvSpPr>
        <p:spPr>
          <a:xfrm>
            <a:off x="5143069" y="4637727"/>
            <a:ext cx="3260913"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0" i="0" dirty="0">
                <a:solidFill>
                  <a:schemeClr val="bg1">
                    <a:lumMod val="65000"/>
                  </a:schemeClr>
                </a:solidFill>
                <a:latin typeface="Calibri" panose="020F0502020204030204" pitchFamily="34" charset="0"/>
                <a:cs typeface="Calibri" panose="020F0502020204030204" pitchFamily="34" charset="0"/>
              </a:rPr>
              <a:t>CLA (CliftonLarsonAllen LLP) </a:t>
            </a:r>
            <a:r>
              <a:rPr lang="en-US" sz="700" b="0" i="0" kern="1200" dirty="0">
                <a:solidFill>
                  <a:schemeClr val="bg1">
                    <a:lumMod val="65000"/>
                  </a:schemeClr>
                </a:solidFill>
                <a:latin typeface="Calibri" panose="020F0502020204030204" pitchFamily="34" charset="0"/>
                <a:ea typeface="+mn-ea"/>
                <a:cs typeface="Calibri" panose="020F0502020204030204" pitchFamily="34" charset="0"/>
              </a:rPr>
              <a:t>is an </a:t>
            </a:r>
            <a:r>
              <a:rPr lang="en-US" sz="700" b="0" i="0" dirty="0">
                <a:solidFill>
                  <a:schemeClr val="bg1">
                    <a:lumMod val="65000"/>
                  </a:schemeClr>
                </a:solidFill>
                <a:latin typeface="Calibri" panose="020F0502020204030204" pitchFamily="34" charset="0"/>
                <a:cs typeface="Calibri" panose="020F0502020204030204" pitchFamily="34" charset="0"/>
              </a:rPr>
              <a:t>independent network member of CLA Global. </a:t>
            </a:r>
            <a:br>
              <a:rPr lang="en-US" sz="700" b="0" i="0" dirty="0">
                <a:solidFill>
                  <a:schemeClr val="bg1">
                    <a:lumMod val="65000"/>
                  </a:schemeClr>
                </a:solidFill>
                <a:latin typeface="Calibri" panose="020F0502020204030204" pitchFamily="34" charset="0"/>
                <a:cs typeface="Calibri" panose="020F0502020204030204" pitchFamily="34" charset="0"/>
              </a:rPr>
            </a:br>
            <a:r>
              <a:rPr lang="en-US" sz="700" b="0" i="0" dirty="0">
                <a:solidFill>
                  <a:schemeClr val="bg1">
                    <a:lumMod val="65000"/>
                  </a:schemeClr>
                </a:solidFill>
                <a:latin typeface="Calibri" panose="020F0502020204030204" pitchFamily="34" charset="0"/>
                <a:cs typeface="Calibri" panose="020F0502020204030204" pitchFamily="34" charset="0"/>
              </a:rPr>
              <a:t>See </a:t>
            </a:r>
            <a:r>
              <a:rPr lang="en-US" sz="700" b="0" i="0" dirty="0">
                <a:solidFill>
                  <a:schemeClr val="bg1">
                    <a:lumMod val="65000"/>
                  </a:schemeClr>
                </a:solidFill>
                <a:latin typeface="Calibri" panose="020F0502020204030204" pitchFamily="34" charset="0"/>
                <a:cs typeface="Calibri" panose="020F0502020204030204" pitchFamily="34" charset="0"/>
                <a:hlinkClick r:id="rId4" action="ppaction://hlinkfile">
                  <a:extLst>
                    <a:ext uri="{A12FA001-AC4F-418D-AE19-62706E023703}">
                      <ahyp:hlinkClr xmlns:ahyp="http://schemas.microsoft.com/office/drawing/2018/hyperlinkcolor" val="tx"/>
                    </a:ext>
                  </a:extLst>
                </a:hlinkClick>
              </a:rPr>
              <a:t>CLAglobal.com/disclaimer</a:t>
            </a:r>
            <a:r>
              <a:rPr lang="en-US" sz="700" b="0" i="0" dirty="0">
                <a:solidFill>
                  <a:schemeClr val="bg1">
                    <a:lumMod val="65000"/>
                  </a:schemeClr>
                </a:solidFill>
                <a:latin typeface="Calibri" panose="020F0502020204030204" pitchFamily="34" charset="0"/>
                <a:cs typeface="Calibri" panose="020F0502020204030204" pitchFamily="34" charset="0"/>
              </a:rPr>
              <a:t>. Investment advisory services are offered through CliftonLarsonAllen Wealth Advisors, LLC, an SEC-registered investment advisor.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700" b="0" i="0" dirty="0">
                <a:solidFill>
                  <a:schemeClr val="bg1">
                    <a:lumMod val="65000"/>
                  </a:schemeClr>
                </a:solidFill>
                <a:latin typeface="Calibri" panose="020F0502020204030204" pitchFamily="34" charset="0"/>
                <a:cs typeface="Calibri" panose="020F0502020204030204" pitchFamily="34" charset="0"/>
              </a:rPr>
              <a:t>©2022 CliftonLarsonAllen LLP</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73152"/>
            <a:ext cx="8229600" cy="685800"/>
          </a:xfrm>
          <a:noFill/>
        </p:spPr>
        <p:txBody>
          <a:bodyPr wrap="square" anchor="ctr">
            <a:noAutofit/>
          </a:bodyPr>
          <a:lstStyle>
            <a:lvl1pPr algn="l">
              <a:defRPr sz="2800"/>
            </a:lvl1pPr>
          </a:lstStyle>
          <a:p>
            <a:r>
              <a:rPr lang="en-US" dirty="0"/>
              <a:t>Click To Edit Master Title Style</a:t>
            </a:r>
          </a:p>
        </p:txBody>
      </p:sp>
      <p:sp>
        <p:nvSpPr>
          <p:cNvPr id="3" name="Content Placeholder 2"/>
          <p:cNvSpPr>
            <a:spLocks noGrp="1"/>
          </p:cNvSpPr>
          <p:nvPr>
            <p:ph idx="1"/>
          </p:nvPr>
        </p:nvSpPr>
        <p:spPr>
          <a:xfrm>
            <a:off x="457200" y="804672"/>
            <a:ext cx="8229600" cy="3760412"/>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p:cNvSpPr>
            <a:spLocks noGrp="1"/>
          </p:cNvSpPr>
          <p:nvPr>
            <p:ph type="ftr" sz="quarter" idx="10"/>
          </p:nvPr>
        </p:nvSpPr>
        <p:spPr/>
        <p:txBody>
          <a:bodyPr/>
          <a:lstStyle>
            <a:lvl1pPr>
              <a:defRPr/>
            </a:lvl1pPr>
          </a:lstStyle>
          <a:p>
            <a:endParaRPr lang="en-US" dirty="0"/>
          </a:p>
        </p:txBody>
      </p:sp>
      <p:sp>
        <p:nvSpPr>
          <p:cNvPr id="7" name="Slide Number Placeholder 5">
            <a:extLst>
              <a:ext uri="{FF2B5EF4-FFF2-40B4-BE49-F238E27FC236}">
                <a16:creationId xmlns:a16="http://schemas.microsoft.com/office/drawing/2014/main" id="{FE6C5DF7-C4AB-4DCB-9571-1C5A99390444}"/>
              </a:ext>
            </a:extLst>
          </p:cNvPr>
          <p:cNvSpPr>
            <a:spLocks noGrp="1"/>
          </p:cNvSpPr>
          <p:nvPr>
            <p:ph type="sldNum" sz="quarter" idx="4"/>
          </p:nvPr>
        </p:nvSpPr>
        <p:spPr>
          <a:xfrm>
            <a:off x="8686800" y="4772025"/>
            <a:ext cx="395782" cy="342900"/>
          </a:xfrm>
          <a:prstGeom prst="rect">
            <a:avLst/>
          </a:prstGeom>
        </p:spPr>
        <p:txBody>
          <a:bodyPr anchor="ctr" anchorCtr="0"/>
          <a:lstStyle>
            <a:lvl1pPr algn="r">
              <a:defRPr sz="800" b="0">
                <a:solidFill>
                  <a:schemeClr val="accent1"/>
                </a:solidFill>
              </a:defRPr>
            </a:lvl1pPr>
          </a:lstStyle>
          <a:p>
            <a:fld id="{6DAB3F6F-6A30-410C-8DAB-3E7769D71CBC}"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9405DB98-A656-42D7-873B-5573FB1227C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5589" y="4593"/>
            <a:ext cx="9159736" cy="5134032"/>
          </a:xfrm>
          <a:prstGeom prst="rect">
            <a:avLst/>
          </a:prstGeom>
        </p:spPr>
      </p:pic>
      <p:sp>
        <p:nvSpPr>
          <p:cNvPr id="23" name="Rectangle 10">
            <a:extLst>
              <a:ext uri="{FF2B5EF4-FFF2-40B4-BE49-F238E27FC236}">
                <a16:creationId xmlns:a16="http://schemas.microsoft.com/office/drawing/2014/main" id="{9D488592-89A5-45CC-A21C-312F586FF52A}"/>
              </a:ext>
            </a:extLst>
          </p:cNvPr>
          <p:cNvSpPr/>
          <p:nvPr userDrawn="1"/>
        </p:nvSpPr>
        <p:spPr bwMode="auto">
          <a:xfrm>
            <a:off x="4467225" y="3778625"/>
            <a:ext cx="4676775" cy="1364874"/>
          </a:xfrm>
          <a:custGeom>
            <a:avLst/>
            <a:gdLst>
              <a:gd name="connsiteX0" fmla="*/ 0 w 4642338"/>
              <a:gd name="connsiteY0" fmla="*/ 0 h 1035733"/>
              <a:gd name="connsiteX1" fmla="*/ 4642338 w 4642338"/>
              <a:gd name="connsiteY1" fmla="*/ 0 h 1035733"/>
              <a:gd name="connsiteX2" fmla="*/ 4642338 w 4642338"/>
              <a:gd name="connsiteY2" fmla="*/ 1035733 h 1035733"/>
              <a:gd name="connsiteX3" fmla="*/ 0 w 4642338"/>
              <a:gd name="connsiteY3" fmla="*/ 1035733 h 1035733"/>
              <a:gd name="connsiteX4" fmla="*/ 0 w 4642338"/>
              <a:gd name="connsiteY4" fmla="*/ 0 h 1035733"/>
              <a:gd name="connsiteX0" fmla="*/ 626012 w 4642338"/>
              <a:gd name="connsiteY0" fmla="*/ 21102 h 1035733"/>
              <a:gd name="connsiteX1" fmla="*/ 4642338 w 4642338"/>
              <a:gd name="connsiteY1" fmla="*/ 0 h 1035733"/>
              <a:gd name="connsiteX2" fmla="*/ 4642338 w 4642338"/>
              <a:gd name="connsiteY2" fmla="*/ 1035733 h 1035733"/>
              <a:gd name="connsiteX3" fmla="*/ 0 w 4642338"/>
              <a:gd name="connsiteY3" fmla="*/ 1035733 h 1035733"/>
              <a:gd name="connsiteX4" fmla="*/ 626012 w 4642338"/>
              <a:gd name="connsiteY4" fmla="*/ 21102 h 1035733"/>
              <a:gd name="connsiteX0" fmla="*/ 583809 w 4600135"/>
              <a:gd name="connsiteY0" fmla="*/ 21102 h 1035733"/>
              <a:gd name="connsiteX1" fmla="*/ 4600135 w 4600135"/>
              <a:gd name="connsiteY1" fmla="*/ 0 h 1035733"/>
              <a:gd name="connsiteX2" fmla="*/ 4600135 w 4600135"/>
              <a:gd name="connsiteY2" fmla="*/ 1035733 h 1035733"/>
              <a:gd name="connsiteX3" fmla="*/ 0 w 4600135"/>
              <a:gd name="connsiteY3" fmla="*/ 1035733 h 1035733"/>
              <a:gd name="connsiteX4" fmla="*/ 583809 w 4600135"/>
              <a:gd name="connsiteY4" fmla="*/ 21102 h 1035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00135" h="1035733">
                <a:moveTo>
                  <a:pt x="583809" y="21102"/>
                </a:moveTo>
                <a:lnTo>
                  <a:pt x="4600135" y="0"/>
                </a:lnTo>
                <a:lnTo>
                  <a:pt x="4600135" y="1035733"/>
                </a:lnTo>
                <a:lnTo>
                  <a:pt x="0" y="1035733"/>
                </a:lnTo>
                <a:lnTo>
                  <a:pt x="583809" y="21102"/>
                </a:lnTo>
                <a:close/>
              </a:path>
            </a:pathLst>
          </a:custGeom>
          <a:gradFill>
            <a:gsLst>
              <a:gs pos="0">
                <a:schemeClr val="tx1">
                  <a:alpha val="0"/>
                </a:schemeClr>
              </a:gs>
              <a:gs pos="95000">
                <a:schemeClr val="tx1">
                  <a:alpha val="77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pitchFamily="1" charset="-128"/>
            </a:endParaRPr>
          </a:p>
        </p:txBody>
      </p:sp>
      <p:sp>
        <p:nvSpPr>
          <p:cNvPr id="24" name="Rectangle 2">
            <a:extLst>
              <a:ext uri="{FF2B5EF4-FFF2-40B4-BE49-F238E27FC236}">
                <a16:creationId xmlns:a16="http://schemas.microsoft.com/office/drawing/2014/main" id="{6B16D55A-E5CC-4A5A-8064-9599BEFE6C95}"/>
              </a:ext>
            </a:extLst>
          </p:cNvPr>
          <p:cNvSpPr/>
          <p:nvPr userDrawn="1"/>
        </p:nvSpPr>
        <p:spPr bwMode="auto">
          <a:xfrm>
            <a:off x="-38663" y="-21714"/>
            <a:ext cx="7407651" cy="5177738"/>
          </a:xfrm>
          <a:custGeom>
            <a:avLst/>
            <a:gdLst>
              <a:gd name="connsiteX0" fmla="*/ 0 w 4371977"/>
              <a:gd name="connsiteY0" fmla="*/ 0 h 5143500"/>
              <a:gd name="connsiteX1" fmla="*/ 4371977 w 4371977"/>
              <a:gd name="connsiteY1" fmla="*/ 0 h 5143500"/>
              <a:gd name="connsiteX2" fmla="*/ 4371977 w 4371977"/>
              <a:gd name="connsiteY2" fmla="*/ 5143500 h 5143500"/>
              <a:gd name="connsiteX3" fmla="*/ 0 w 4371977"/>
              <a:gd name="connsiteY3" fmla="*/ 5143500 h 5143500"/>
              <a:gd name="connsiteX4" fmla="*/ 0 w 4371977"/>
              <a:gd name="connsiteY4" fmla="*/ 0 h 5143500"/>
              <a:gd name="connsiteX0" fmla="*/ 0 w 7239002"/>
              <a:gd name="connsiteY0" fmla="*/ 9525 h 5153025"/>
              <a:gd name="connsiteX1" fmla="*/ 7239002 w 7239002"/>
              <a:gd name="connsiteY1" fmla="*/ 0 h 5153025"/>
              <a:gd name="connsiteX2" fmla="*/ 4371977 w 7239002"/>
              <a:gd name="connsiteY2" fmla="*/ 5153025 h 5153025"/>
              <a:gd name="connsiteX3" fmla="*/ 0 w 7239002"/>
              <a:gd name="connsiteY3" fmla="*/ 5153025 h 5153025"/>
              <a:gd name="connsiteX4" fmla="*/ 0 w 7239002"/>
              <a:gd name="connsiteY4" fmla="*/ 9525 h 5153025"/>
              <a:gd name="connsiteX0" fmla="*/ 0 w 7246036"/>
              <a:gd name="connsiteY0" fmla="*/ 2496 h 5153025"/>
              <a:gd name="connsiteX1" fmla="*/ 7246036 w 7246036"/>
              <a:gd name="connsiteY1" fmla="*/ 0 h 5153025"/>
              <a:gd name="connsiteX2" fmla="*/ 4379011 w 7246036"/>
              <a:gd name="connsiteY2" fmla="*/ 5153025 h 5153025"/>
              <a:gd name="connsiteX3" fmla="*/ 7034 w 7246036"/>
              <a:gd name="connsiteY3" fmla="*/ 5153025 h 5153025"/>
              <a:gd name="connsiteX4" fmla="*/ 0 w 7246036"/>
              <a:gd name="connsiteY4" fmla="*/ 2496 h 5153025"/>
              <a:gd name="connsiteX0" fmla="*/ 0 w 7246036"/>
              <a:gd name="connsiteY0" fmla="*/ 0 h 5157558"/>
              <a:gd name="connsiteX1" fmla="*/ 7246036 w 7246036"/>
              <a:gd name="connsiteY1" fmla="*/ 4533 h 5157558"/>
              <a:gd name="connsiteX2" fmla="*/ 4379011 w 7246036"/>
              <a:gd name="connsiteY2" fmla="*/ 5157558 h 5157558"/>
              <a:gd name="connsiteX3" fmla="*/ 7034 w 7246036"/>
              <a:gd name="connsiteY3" fmla="*/ 5157558 h 5157558"/>
              <a:gd name="connsiteX4" fmla="*/ 0 w 7246036"/>
              <a:gd name="connsiteY4" fmla="*/ 0 h 5157558"/>
              <a:gd name="connsiteX0" fmla="*/ 2968 w 7249004"/>
              <a:gd name="connsiteY0" fmla="*/ 0 h 5157558"/>
              <a:gd name="connsiteX1" fmla="*/ 7249004 w 7249004"/>
              <a:gd name="connsiteY1" fmla="*/ 4533 h 5157558"/>
              <a:gd name="connsiteX2" fmla="*/ 4381979 w 7249004"/>
              <a:gd name="connsiteY2" fmla="*/ 5157558 h 5157558"/>
              <a:gd name="connsiteX3" fmla="*/ 477 w 7249004"/>
              <a:gd name="connsiteY3" fmla="*/ 5157558 h 5157558"/>
              <a:gd name="connsiteX4" fmla="*/ 2968 w 7249004"/>
              <a:gd name="connsiteY4" fmla="*/ 0 h 5157558"/>
              <a:gd name="connsiteX0" fmla="*/ 2968 w 7931287"/>
              <a:gd name="connsiteY0" fmla="*/ 9525 h 5167083"/>
              <a:gd name="connsiteX1" fmla="*/ 7931287 w 7931287"/>
              <a:gd name="connsiteY1" fmla="*/ 0 h 5167083"/>
              <a:gd name="connsiteX2" fmla="*/ 4381979 w 7931287"/>
              <a:gd name="connsiteY2" fmla="*/ 5167083 h 5167083"/>
              <a:gd name="connsiteX3" fmla="*/ 477 w 7931287"/>
              <a:gd name="connsiteY3" fmla="*/ 5167083 h 5167083"/>
              <a:gd name="connsiteX4" fmla="*/ 2968 w 7931287"/>
              <a:gd name="connsiteY4" fmla="*/ 9525 h 5167083"/>
              <a:gd name="connsiteX0" fmla="*/ 2968 w 7931287"/>
              <a:gd name="connsiteY0" fmla="*/ 9525 h 5167083"/>
              <a:gd name="connsiteX1" fmla="*/ 7931287 w 7931287"/>
              <a:gd name="connsiteY1" fmla="*/ 0 h 5167083"/>
              <a:gd name="connsiteX2" fmla="*/ 3418342 w 7931287"/>
              <a:gd name="connsiteY2" fmla="*/ 5167083 h 5167083"/>
              <a:gd name="connsiteX3" fmla="*/ 477 w 7931287"/>
              <a:gd name="connsiteY3" fmla="*/ 5167083 h 5167083"/>
              <a:gd name="connsiteX4" fmla="*/ 2968 w 7931287"/>
              <a:gd name="connsiteY4" fmla="*/ 9525 h 5167083"/>
              <a:gd name="connsiteX0" fmla="*/ 2968 w 7931287"/>
              <a:gd name="connsiteY0" fmla="*/ 9525 h 5167083"/>
              <a:gd name="connsiteX1" fmla="*/ 7931287 w 7931287"/>
              <a:gd name="connsiteY1" fmla="*/ 0 h 5167083"/>
              <a:gd name="connsiteX2" fmla="*/ 5173183 w 7931287"/>
              <a:gd name="connsiteY2" fmla="*/ 5153646 h 5167083"/>
              <a:gd name="connsiteX3" fmla="*/ 477 w 7931287"/>
              <a:gd name="connsiteY3" fmla="*/ 5167083 h 5167083"/>
              <a:gd name="connsiteX4" fmla="*/ 2968 w 7931287"/>
              <a:gd name="connsiteY4" fmla="*/ 9525 h 5167083"/>
              <a:gd name="connsiteX0" fmla="*/ 2968 w 7931287"/>
              <a:gd name="connsiteY0" fmla="*/ 9525 h 5173801"/>
              <a:gd name="connsiteX1" fmla="*/ 7931287 w 7931287"/>
              <a:gd name="connsiteY1" fmla="*/ 0 h 5173801"/>
              <a:gd name="connsiteX2" fmla="*/ 4899628 w 7931287"/>
              <a:gd name="connsiteY2" fmla="*/ 5173801 h 5173801"/>
              <a:gd name="connsiteX3" fmla="*/ 477 w 7931287"/>
              <a:gd name="connsiteY3" fmla="*/ 5167083 h 5173801"/>
              <a:gd name="connsiteX4" fmla="*/ 2968 w 7931287"/>
              <a:gd name="connsiteY4" fmla="*/ 9525 h 5173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31287" h="5173801">
                <a:moveTo>
                  <a:pt x="2968" y="9525"/>
                </a:moveTo>
                <a:lnTo>
                  <a:pt x="7931287" y="0"/>
                </a:lnTo>
                <a:lnTo>
                  <a:pt x="4899628" y="5173801"/>
                </a:lnTo>
                <a:lnTo>
                  <a:pt x="477" y="5167083"/>
                </a:lnTo>
                <a:cubicBezTo>
                  <a:pt x="-1868" y="3450240"/>
                  <a:pt x="5313" y="1726368"/>
                  <a:pt x="2968" y="9525"/>
                </a:cubicBezTo>
                <a:close/>
              </a:path>
            </a:pathLst>
          </a:custGeom>
          <a:solidFill>
            <a:srgbClr val="2E334E">
              <a:alpha val="8980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bg1"/>
              </a:solidFill>
              <a:effectLst/>
              <a:latin typeface="Arial" charset="0"/>
              <a:ea typeface="ヒラギノ角ゴ Pro W3" pitchFamily="1" charset="-128"/>
            </a:endParaRPr>
          </a:p>
        </p:txBody>
      </p:sp>
      <p:sp>
        <p:nvSpPr>
          <p:cNvPr id="25" name="Date Placeholder 3">
            <a:extLst>
              <a:ext uri="{FF2B5EF4-FFF2-40B4-BE49-F238E27FC236}">
                <a16:creationId xmlns:a16="http://schemas.microsoft.com/office/drawing/2014/main" id="{79D2303C-6CEB-4EB1-B7F5-5657DBD1AA69}"/>
              </a:ext>
            </a:extLst>
          </p:cNvPr>
          <p:cNvSpPr txBox="1">
            <a:spLocks/>
          </p:cNvSpPr>
          <p:nvPr userDrawn="1"/>
        </p:nvSpPr>
        <p:spPr>
          <a:xfrm rot="16200000">
            <a:off x="8105043" y="845915"/>
            <a:ext cx="1771652" cy="311669"/>
          </a:xfrm>
          <a:prstGeom prst="rect">
            <a:avLst/>
          </a:prstGeom>
        </p:spPr>
        <p:txBody>
          <a:bodyPr vert="horz" lIns="91440" tIns="45720" rIns="91440" bIns="45720" rtlCol="0" anchor="ctr"/>
          <a:lstStyle>
            <a:defPPr>
              <a:defRPr lang="en-US"/>
            </a:defPPr>
            <a:lvl1pPr marL="0" algn="l" defTabSz="457200" rtl="0" eaLnBrk="1" latinLnBrk="0" hangingPunct="1">
              <a:defRPr sz="8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endParaRPr lang="en-US" sz="800" b="0" i="0" dirty="0">
              <a:solidFill>
                <a:schemeClr val="bg1">
                  <a:lumMod val="85000"/>
                </a:schemeClr>
              </a:solidFill>
              <a:latin typeface="Calibri" panose="020F0502020204030204" pitchFamily="34" charset="0"/>
              <a:cs typeface="Calibri" panose="020F0502020204030204" pitchFamily="34" charset="0"/>
            </a:endParaRPr>
          </a:p>
        </p:txBody>
      </p:sp>
      <p:sp>
        <p:nvSpPr>
          <p:cNvPr id="26" name="Rectangle 4">
            <a:extLst>
              <a:ext uri="{FF2B5EF4-FFF2-40B4-BE49-F238E27FC236}">
                <a16:creationId xmlns:a16="http://schemas.microsoft.com/office/drawing/2014/main" id="{51E0C343-A951-4C7B-8D14-2E677E72841E}"/>
              </a:ext>
            </a:extLst>
          </p:cNvPr>
          <p:cNvSpPr>
            <a:spLocks noGrp="1" noChangeArrowheads="1"/>
          </p:cNvSpPr>
          <p:nvPr>
            <p:ph type="subTitle" idx="1" hasCustomPrompt="1"/>
          </p:nvPr>
        </p:nvSpPr>
        <p:spPr>
          <a:xfrm>
            <a:off x="925166" y="2946684"/>
            <a:ext cx="5438473" cy="367202"/>
          </a:xfrm>
          <a:noFill/>
        </p:spPr>
        <p:txBody>
          <a:bodyPr/>
          <a:lstStyle>
            <a:lvl1pPr marL="0" indent="0" algn="l">
              <a:buFontTx/>
              <a:buNone/>
              <a:defRPr sz="1400" b="0">
                <a:solidFill>
                  <a:schemeClr val="bg1"/>
                </a:solidFill>
              </a:defRPr>
            </a:lvl1pPr>
          </a:lstStyle>
          <a:p>
            <a:r>
              <a:rPr lang="en-US" dirty="0"/>
              <a:t>Click To Edit Master Subtitle Style</a:t>
            </a:r>
          </a:p>
        </p:txBody>
      </p:sp>
      <p:sp>
        <p:nvSpPr>
          <p:cNvPr id="27" name="Rectangle 3">
            <a:extLst>
              <a:ext uri="{FF2B5EF4-FFF2-40B4-BE49-F238E27FC236}">
                <a16:creationId xmlns:a16="http://schemas.microsoft.com/office/drawing/2014/main" id="{3511C78C-32AF-47C5-B9EF-7C082008AAAD}"/>
              </a:ext>
            </a:extLst>
          </p:cNvPr>
          <p:cNvSpPr>
            <a:spLocks noGrp="1" noChangeArrowheads="1"/>
          </p:cNvSpPr>
          <p:nvPr>
            <p:ph type="ctrTitle" hasCustomPrompt="1"/>
          </p:nvPr>
        </p:nvSpPr>
        <p:spPr>
          <a:xfrm>
            <a:off x="848026" y="1524001"/>
            <a:ext cx="4495499" cy="1504950"/>
          </a:xfrm>
          <a:noFill/>
        </p:spPr>
        <p:txBody>
          <a:bodyPr wrap="square" anchor="b" anchorCtr="0">
            <a:noAutofit/>
          </a:bodyPr>
          <a:lstStyle>
            <a:lvl1pPr algn="l">
              <a:defRPr sz="2400">
                <a:solidFill>
                  <a:schemeClr val="bg1"/>
                </a:solidFill>
              </a:defRPr>
            </a:lvl1pPr>
          </a:lstStyle>
          <a:p>
            <a:r>
              <a:rPr lang="en-US" dirty="0"/>
              <a:t>Click To Edit Master Title Style</a:t>
            </a:r>
          </a:p>
        </p:txBody>
      </p:sp>
      <p:sp>
        <p:nvSpPr>
          <p:cNvPr id="28" name="Rectangle 27">
            <a:extLst>
              <a:ext uri="{FF2B5EF4-FFF2-40B4-BE49-F238E27FC236}">
                <a16:creationId xmlns:a16="http://schemas.microsoft.com/office/drawing/2014/main" id="{34F93C9F-A438-4E57-9762-546CA86C92E9}"/>
              </a:ext>
            </a:extLst>
          </p:cNvPr>
          <p:cNvSpPr/>
          <p:nvPr userDrawn="1"/>
        </p:nvSpPr>
        <p:spPr bwMode="auto">
          <a:xfrm>
            <a:off x="9469776" y="2427734"/>
            <a:ext cx="2205948" cy="2596129"/>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377" rtl="0" eaLnBrk="0" fontAlgn="base" latinLnBrk="0" hangingPunct="0">
              <a:lnSpc>
                <a:spcPct val="100000"/>
              </a:lnSpc>
              <a:spcBef>
                <a:spcPct val="0"/>
              </a:spcBef>
              <a:spcAft>
                <a:spcPct val="0"/>
              </a:spcAft>
              <a:buClrTx/>
              <a:buSzTx/>
              <a:buFontTx/>
              <a:buNone/>
              <a:tabLst/>
            </a:pPr>
            <a:r>
              <a:rPr lang="en-US" sz="1200" kern="1200" dirty="0">
                <a:solidFill>
                  <a:schemeClr val="tx1"/>
                </a:solidFill>
                <a:latin typeface="Calibri" panose="020F0502020204030204" pitchFamily="34" charset="0"/>
                <a:ea typeface="ヒラギノ角ゴ Pro W3" pitchFamily="1" charset="-128"/>
                <a:cs typeface="Calibri" panose="020F0502020204030204" pitchFamily="34" charset="0"/>
              </a:rPr>
              <a:t>To change the picture:</a:t>
            </a:r>
          </a:p>
          <a:p>
            <a:pPr marL="285744" marR="0" lvl="0" indent="-285744" algn="l" defTabSz="914377"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1200" baseline="0" dirty="0">
                <a:latin typeface="Calibri" panose="020F0502020204030204" pitchFamily="34" charset="0"/>
                <a:cs typeface="Calibri" panose="020F0502020204030204" pitchFamily="34" charset="0"/>
              </a:rPr>
              <a:t>Go to </a:t>
            </a:r>
            <a:r>
              <a:rPr lang="en-US" sz="1200" b="1" baseline="0" dirty="0">
                <a:latin typeface="Calibri" panose="020F0502020204030204" pitchFamily="34" charset="0"/>
                <a:cs typeface="Calibri" panose="020F0502020204030204" pitchFamily="34" charset="0"/>
              </a:rPr>
              <a:t>View</a:t>
            </a:r>
            <a:r>
              <a:rPr lang="en-US" sz="1200" baseline="0" dirty="0">
                <a:latin typeface="Calibri" panose="020F0502020204030204" pitchFamily="34" charset="0"/>
                <a:cs typeface="Calibri" panose="020F0502020204030204" pitchFamily="34" charset="0"/>
              </a:rPr>
              <a:t> / </a:t>
            </a:r>
            <a:r>
              <a:rPr lang="en-US" sz="1200" b="1" baseline="0" dirty="0">
                <a:latin typeface="Calibri" panose="020F0502020204030204" pitchFamily="34" charset="0"/>
                <a:cs typeface="Calibri" panose="020F0502020204030204" pitchFamily="34" charset="0"/>
              </a:rPr>
              <a:t>Slide Master </a:t>
            </a:r>
            <a:endParaRPr lang="en-US" sz="1200" kern="1200" dirty="0">
              <a:solidFill>
                <a:schemeClr val="tx1"/>
              </a:solidFill>
              <a:latin typeface="Calibri" panose="020F0502020204030204" pitchFamily="34" charset="0"/>
              <a:ea typeface="ヒラギノ角ゴ Pro W3" pitchFamily="1" charset="-128"/>
              <a:cs typeface="Calibri" panose="020F0502020204030204" pitchFamily="34" charset="0"/>
            </a:endParaRPr>
          </a:p>
          <a:p>
            <a:pPr marL="285744" marR="0" indent="-285744" algn="l" defTabSz="914377" rtl="0" eaLnBrk="0" fontAlgn="base" latinLnBrk="0" hangingPunct="0">
              <a:lnSpc>
                <a:spcPct val="100000"/>
              </a:lnSpc>
              <a:spcBef>
                <a:spcPct val="0"/>
              </a:spcBef>
              <a:spcAft>
                <a:spcPct val="0"/>
              </a:spcAft>
              <a:buClrTx/>
              <a:buSzTx/>
              <a:buFont typeface="Arial" panose="020B0604020202020204" pitchFamily="34" charset="0"/>
              <a:buChar char="•"/>
              <a:tabLst/>
            </a:pPr>
            <a:r>
              <a:rPr lang="en-US" sz="1200" kern="1200" dirty="0">
                <a:solidFill>
                  <a:schemeClr val="tx1"/>
                </a:solidFill>
                <a:latin typeface="Calibri" panose="020F0502020204030204" pitchFamily="34" charset="0"/>
                <a:ea typeface="ヒラギノ角ゴ Pro W3" pitchFamily="1" charset="-128"/>
                <a:cs typeface="Calibri" panose="020F0502020204030204" pitchFamily="34" charset="0"/>
              </a:rPr>
              <a:t>Right click on current image and select </a:t>
            </a:r>
            <a:r>
              <a:rPr lang="en-US" sz="1200" b="1" kern="1200" dirty="0">
                <a:solidFill>
                  <a:schemeClr val="tx1"/>
                </a:solidFill>
                <a:latin typeface="Calibri" panose="020F0502020204030204" pitchFamily="34" charset="0"/>
                <a:ea typeface="ヒラギノ角ゴ Pro W3" pitchFamily="1" charset="-128"/>
                <a:cs typeface="Calibri" panose="020F0502020204030204" pitchFamily="34" charset="0"/>
              </a:rPr>
              <a:t>Change</a:t>
            </a:r>
            <a:r>
              <a:rPr lang="en-US" sz="1200" kern="1200" dirty="0">
                <a:solidFill>
                  <a:schemeClr val="tx1"/>
                </a:solidFill>
                <a:latin typeface="Calibri" panose="020F0502020204030204" pitchFamily="34" charset="0"/>
                <a:ea typeface="ヒラギノ角ゴ Pro W3" pitchFamily="1" charset="-128"/>
                <a:cs typeface="Calibri" panose="020F0502020204030204" pitchFamily="34" charset="0"/>
              </a:rPr>
              <a:t> </a:t>
            </a:r>
            <a:r>
              <a:rPr lang="en-US" sz="1200" b="1" kern="1200" dirty="0">
                <a:solidFill>
                  <a:schemeClr val="tx1"/>
                </a:solidFill>
                <a:latin typeface="Calibri" panose="020F0502020204030204" pitchFamily="34" charset="0"/>
                <a:ea typeface="ヒラギノ角ゴ Pro W3" pitchFamily="1" charset="-128"/>
                <a:cs typeface="Calibri" panose="020F0502020204030204" pitchFamily="34" charset="0"/>
              </a:rPr>
              <a:t>Picture…</a:t>
            </a:r>
          </a:p>
          <a:p>
            <a:pPr marL="285744" indent="-285744" eaLnBrk="0" fontAlgn="base" hangingPunct="0">
              <a:spcBef>
                <a:spcPct val="0"/>
              </a:spcBef>
              <a:spcAft>
                <a:spcPct val="0"/>
              </a:spcAft>
              <a:buFont typeface="Arial" panose="020B0604020202020204" pitchFamily="34" charset="0"/>
              <a:buChar char="•"/>
            </a:pPr>
            <a:r>
              <a:rPr lang="en-US" sz="1200" kern="1200" dirty="0">
                <a:solidFill>
                  <a:schemeClr val="tx1"/>
                </a:solidFill>
                <a:latin typeface="Calibri" panose="020F0502020204030204" pitchFamily="34" charset="0"/>
                <a:ea typeface="ヒラギノ角ゴ Pro W3" pitchFamily="1" charset="-128"/>
                <a:cs typeface="Calibri" panose="020F0502020204030204" pitchFamily="34" charset="0"/>
              </a:rPr>
              <a:t>Browse to </a:t>
            </a:r>
            <a:r>
              <a:rPr lang="en-US" sz="1200" b="1" dirty="0">
                <a:latin typeface="Calibri" panose="020F0502020204030204" pitchFamily="34" charset="0"/>
                <a:cs typeface="Calibri" panose="020F0502020204030204" pitchFamily="34" charset="0"/>
              </a:rPr>
              <a:t>Y:\CLA Common\Administrative\Market Solutions\Share\~Image Library\_PowerPoint title slides\CLA Promise PPT\Standard Version Images\Main Title Slide</a:t>
            </a:r>
          </a:p>
          <a:p>
            <a:pPr marL="285744" indent="-285744" eaLnBrk="0" fontAlgn="base" hangingPunct="0">
              <a:spcBef>
                <a:spcPct val="0"/>
              </a:spcBef>
              <a:spcAft>
                <a:spcPct val="0"/>
              </a:spcAft>
              <a:buFont typeface="Arial" panose="020B0604020202020204" pitchFamily="34" charset="0"/>
              <a:buChar char="•"/>
            </a:pPr>
            <a:r>
              <a:rPr lang="en-US" sz="1200" dirty="0">
                <a:solidFill>
                  <a:schemeClr val="tx1"/>
                </a:solidFill>
                <a:latin typeface="Calibri" panose="020F0502020204030204" pitchFamily="34" charset="0"/>
                <a:ea typeface="ヒラギノ角ゴ Pro W3" pitchFamily="1" charset="-128"/>
                <a:cs typeface="Calibri" panose="020F0502020204030204" pitchFamily="34" charset="0"/>
              </a:rPr>
              <a:t>Select an image</a:t>
            </a:r>
            <a:endParaRPr kumimoji="0" lang="en-US" sz="1200" b="0" i="0" u="none" strike="noStrike" cap="none" normalizeH="0" baseline="0" dirty="0">
              <a:ln>
                <a:noFill/>
              </a:ln>
              <a:solidFill>
                <a:schemeClr val="tx1"/>
              </a:solidFill>
              <a:effectLst/>
              <a:latin typeface="Calibri" panose="020F0502020204030204" pitchFamily="34" charset="0"/>
              <a:ea typeface="ヒラギノ角ゴ Pro W3" pitchFamily="1" charset="-128"/>
              <a:cs typeface="Calibri" panose="020F0502020204030204" pitchFamily="34" charset="0"/>
            </a:endParaRPr>
          </a:p>
        </p:txBody>
      </p:sp>
      <p:sp>
        <p:nvSpPr>
          <p:cNvPr id="30" name="Slide Number Placeholder 5">
            <a:extLst>
              <a:ext uri="{FF2B5EF4-FFF2-40B4-BE49-F238E27FC236}">
                <a16:creationId xmlns:a16="http://schemas.microsoft.com/office/drawing/2014/main" id="{957646F9-CA5B-4C00-9F16-6208050E647B}"/>
              </a:ext>
            </a:extLst>
          </p:cNvPr>
          <p:cNvSpPr>
            <a:spLocks noGrp="1"/>
          </p:cNvSpPr>
          <p:nvPr>
            <p:ph type="sldNum" sz="quarter" idx="4"/>
          </p:nvPr>
        </p:nvSpPr>
        <p:spPr>
          <a:xfrm>
            <a:off x="8686800" y="4772025"/>
            <a:ext cx="395782" cy="342900"/>
          </a:xfrm>
          <a:prstGeom prst="rect">
            <a:avLst/>
          </a:prstGeom>
        </p:spPr>
        <p:txBody>
          <a:bodyPr anchor="ctr" anchorCtr="0"/>
          <a:lstStyle>
            <a:lvl1pPr algn="r">
              <a:defRPr sz="800" b="0">
                <a:solidFill>
                  <a:schemeClr val="bg1"/>
                </a:solidFill>
              </a:defRPr>
            </a:lvl1pPr>
          </a:lstStyle>
          <a:p>
            <a:fld id="{6DAB3F6F-6A30-410C-8DAB-3E7769D71CBC}" type="slidenum">
              <a:rPr lang="en-US" smtClean="0"/>
              <a:pPr/>
              <a:t>‹#›</a:t>
            </a:fld>
            <a:endParaRPr lang="en-US" dirty="0"/>
          </a:p>
        </p:txBody>
      </p:sp>
      <p:pic>
        <p:nvPicPr>
          <p:cNvPr id="31" name="Picture 30">
            <a:extLst>
              <a:ext uri="{FF2B5EF4-FFF2-40B4-BE49-F238E27FC236}">
                <a16:creationId xmlns:a16="http://schemas.microsoft.com/office/drawing/2014/main" id="{5CAEC837-C209-43F0-9425-7ABFCC52A702}"/>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62960" y="508556"/>
            <a:ext cx="964134" cy="958396"/>
          </a:xfrm>
          <a:prstGeom prst="rect">
            <a:avLst/>
          </a:prstGeom>
        </p:spPr>
      </p:pic>
      <p:sp>
        <p:nvSpPr>
          <p:cNvPr id="33" name="TextBox 32">
            <a:extLst>
              <a:ext uri="{FF2B5EF4-FFF2-40B4-BE49-F238E27FC236}">
                <a16:creationId xmlns:a16="http://schemas.microsoft.com/office/drawing/2014/main" id="{A263DCCA-15B7-4589-A008-D0B5440953A8}"/>
              </a:ext>
            </a:extLst>
          </p:cNvPr>
          <p:cNvSpPr txBox="1"/>
          <p:nvPr userDrawn="1"/>
        </p:nvSpPr>
        <p:spPr>
          <a:xfrm>
            <a:off x="7106771" y="833865"/>
            <a:ext cx="1743872" cy="307777"/>
          </a:xfrm>
          <a:prstGeom prst="rect">
            <a:avLst/>
          </a:prstGeom>
          <a:noFill/>
        </p:spPr>
        <p:txBody>
          <a:bodyPr wrap="square" rtlCol="0">
            <a:spAutoFit/>
          </a:bodyPr>
          <a:lstStyle/>
          <a:p>
            <a:pPr algn="r"/>
            <a:r>
              <a:rPr lang="en-US" sz="1400" b="0" i="1" kern="1200" dirty="0">
                <a:solidFill>
                  <a:schemeClr val="accent1"/>
                </a:solidFill>
                <a:effectLst/>
                <a:latin typeface="Georgia" panose="02040502050405020303" pitchFamily="18" charset="0"/>
                <a:ea typeface="+mn-ea"/>
                <a:cs typeface="Calibri" panose="020F0502020204030204" pitchFamily="34" charset="0"/>
              </a:rPr>
              <a:t>We’ll get you there.</a:t>
            </a:r>
          </a:p>
        </p:txBody>
      </p:sp>
      <p:sp>
        <p:nvSpPr>
          <p:cNvPr id="34" name="TextBox 33">
            <a:extLst>
              <a:ext uri="{FF2B5EF4-FFF2-40B4-BE49-F238E27FC236}">
                <a16:creationId xmlns:a16="http://schemas.microsoft.com/office/drawing/2014/main" id="{9F4B354F-84AC-44E4-AF4D-05D1FF990F87}"/>
              </a:ext>
            </a:extLst>
          </p:cNvPr>
          <p:cNvSpPr txBox="1"/>
          <p:nvPr userDrawn="1"/>
        </p:nvSpPr>
        <p:spPr>
          <a:xfrm>
            <a:off x="692637" y="4772025"/>
            <a:ext cx="2984386" cy="246221"/>
          </a:xfrm>
          <a:prstGeom prst="rect">
            <a:avLst/>
          </a:prstGeom>
          <a:noFill/>
        </p:spPr>
        <p:txBody>
          <a:bodyPr wrap="square" rtlCol="0">
            <a:spAutoFit/>
          </a:bodyPr>
          <a:lstStyle/>
          <a:p>
            <a:pPr algn="l"/>
            <a:r>
              <a:rPr lang="en-US" sz="1000" kern="5000" spc="50" baseline="0" dirty="0">
                <a:solidFill>
                  <a:schemeClr val="bg1">
                    <a:lumMod val="85000"/>
                  </a:schemeClr>
                </a:solidFill>
              </a:rPr>
              <a:t>CPAs  |  CONSULTANTS  |  WEALTH ADVISORS</a:t>
            </a:r>
          </a:p>
        </p:txBody>
      </p:sp>
      <p:sp>
        <p:nvSpPr>
          <p:cNvPr id="14" name="Rectangle 13">
            <a:extLst>
              <a:ext uri="{FF2B5EF4-FFF2-40B4-BE49-F238E27FC236}">
                <a16:creationId xmlns:a16="http://schemas.microsoft.com/office/drawing/2014/main" id="{C7499CCA-B49E-4EC0-9D94-1C40A2FB330B}"/>
              </a:ext>
            </a:extLst>
          </p:cNvPr>
          <p:cNvSpPr/>
          <p:nvPr userDrawn="1"/>
        </p:nvSpPr>
        <p:spPr>
          <a:xfrm>
            <a:off x="5143069" y="4617102"/>
            <a:ext cx="3260913"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0" i="0" dirty="0">
                <a:solidFill>
                  <a:schemeClr val="bg1">
                    <a:lumMod val="65000"/>
                  </a:schemeClr>
                </a:solidFill>
                <a:latin typeface="Calibri" panose="020F0502020204030204" pitchFamily="34" charset="0"/>
                <a:cs typeface="Calibri" panose="020F0502020204030204" pitchFamily="34" charset="0"/>
              </a:rPr>
              <a:t>CLA (CliftonLarsonAllen LLP) </a:t>
            </a:r>
            <a:r>
              <a:rPr lang="en-US" sz="700" b="0" i="0" kern="1200" dirty="0">
                <a:solidFill>
                  <a:schemeClr val="bg1">
                    <a:lumMod val="65000"/>
                  </a:schemeClr>
                </a:solidFill>
                <a:latin typeface="Calibri" panose="020F0502020204030204" pitchFamily="34" charset="0"/>
                <a:ea typeface="+mn-ea"/>
                <a:cs typeface="Calibri" panose="020F0502020204030204" pitchFamily="34" charset="0"/>
              </a:rPr>
              <a:t>is an </a:t>
            </a:r>
            <a:r>
              <a:rPr lang="en-US" sz="700" b="0" i="0" dirty="0">
                <a:solidFill>
                  <a:schemeClr val="bg1">
                    <a:lumMod val="65000"/>
                  </a:schemeClr>
                </a:solidFill>
                <a:latin typeface="Calibri" panose="020F0502020204030204" pitchFamily="34" charset="0"/>
                <a:cs typeface="Calibri" panose="020F0502020204030204" pitchFamily="34" charset="0"/>
              </a:rPr>
              <a:t>independent network member of CLA Global. </a:t>
            </a:r>
            <a:br>
              <a:rPr lang="en-US" sz="700" b="0" i="0" dirty="0">
                <a:solidFill>
                  <a:schemeClr val="bg1">
                    <a:lumMod val="65000"/>
                  </a:schemeClr>
                </a:solidFill>
                <a:latin typeface="Calibri" panose="020F0502020204030204" pitchFamily="34" charset="0"/>
                <a:cs typeface="Calibri" panose="020F0502020204030204" pitchFamily="34" charset="0"/>
              </a:rPr>
            </a:br>
            <a:r>
              <a:rPr lang="en-US" sz="700" b="0" i="0" dirty="0">
                <a:solidFill>
                  <a:schemeClr val="bg1">
                    <a:lumMod val="65000"/>
                  </a:schemeClr>
                </a:solidFill>
                <a:latin typeface="Calibri" panose="020F0502020204030204" pitchFamily="34" charset="0"/>
                <a:cs typeface="Calibri" panose="020F0502020204030204" pitchFamily="34" charset="0"/>
              </a:rPr>
              <a:t>See </a:t>
            </a:r>
            <a:r>
              <a:rPr lang="en-US" sz="700" b="0" i="0" dirty="0">
                <a:solidFill>
                  <a:schemeClr val="bg1">
                    <a:lumMod val="65000"/>
                  </a:schemeClr>
                </a:solidFill>
                <a:latin typeface="Calibri" panose="020F0502020204030204" pitchFamily="34" charset="0"/>
                <a:cs typeface="Calibri" panose="020F0502020204030204" pitchFamily="34" charset="0"/>
                <a:hlinkClick r:id="rId4" action="ppaction://hlinkfile">
                  <a:extLst>
                    <a:ext uri="{A12FA001-AC4F-418D-AE19-62706E023703}">
                      <ahyp:hlinkClr xmlns:ahyp="http://schemas.microsoft.com/office/drawing/2018/hyperlinkcolor" val="tx"/>
                    </a:ext>
                  </a:extLst>
                </a:hlinkClick>
              </a:rPr>
              <a:t>CLAglobal.com/disclaimer</a:t>
            </a:r>
            <a:r>
              <a:rPr lang="en-US" sz="700" b="0" i="0" dirty="0">
                <a:solidFill>
                  <a:schemeClr val="bg1">
                    <a:lumMod val="65000"/>
                  </a:schemeClr>
                </a:solidFill>
                <a:latin typeface="Calibri" panose="020F0502020204030204" pitchFamily="34" charset="0"/>
                <a:cs typeface="Calibri" panose="020F0502020204030204" pitchFamily="34" charset="0"/>
              </a:rPr>
              <a:t>. Investment advisory services are offered through CliftonLarsonAllen Wealth Advisors, LLC, an SEC-registered investment advisor.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700" b="0" i="0" dirty="0">
                <a:solidFill>
                  <a:schemeClr val="bg1">
                    <a:lumMod val="65000"/>
                  </a:schemeClr>
                </a:solidFill>
                <a:latin typeface="Calibri" panose="020F0502020204030204" pitchFamily="34" charset="0"/>
                <a:cs typeface="Calibri" panose="020F0502020204030204" pitchFamily="34" charset="0"/>
              </a:rPr>
              <a:t>©2022 CliftonLarsonAllen LLP</a:t>
            </a:r>
          </a:p>
        </p:txBody>
      </p:sp>
    </p:spTree>
    <p:extLst>
      <p:ext uri="{BB962C8B-B14F-4D97-AF65-F5344CB8AC3E}">
        <p14:creationId xmlns:p14="http://schemas.microsoft.com/office/powerpoint/2010/main" val="614618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Preheader">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lvl1pPr>
              <a:defRPr/>
            </a:lvl1pPr>
          </a:lstStyle>
          <a:p>
            <a:endParaRPr lang="en-US" dirty="0"/>
          </a:p>
        </p:txBody>
      </p:sp>
      <p:sp>
        <p:nvSpPr>
          <p:cNvPr id="10" name="Rectangle 5">
            <a:extLst>
              <a:ext uri="{FF2B5EF4-FFF2-40B4-BE49-F238E27FC236}">
                <a16:creationId xmlns:a16="http://schemas.microsoft.com/office/drawing/2014/main" id="{78C92B72-F3C2-1E45-9277-3118311537E0}"/>
              </a:ext>
            </a:extLst>
          </p:cNvPr>
          <p:cNvSpPr>
            <a:spLocks noGrp="1" noChangeArrowheads="1"/>
          </p:cNvSpPr>
          <p:nvPr>
            <p:ph idx="1"/>
          </p:nvPr>
        </p:nvSpPr>
        <p:spPr bwMode="auto">
          <a:xfrm>
            <a:off x="457200" y="1085850"/>
            <a:ext cx="8229600" cy="345622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F8D7AD5D-EB04-4C57-9354-C8C0F6212FE1}"/>
              </a:ext>
            </a:extLst>
          </p:cNvPr>
          <p:cNvSpPr>
            <a:spLocks noGrp="1"/>
          </p:cNvSpPr>
          <p:nvPr>
            <p:ph type="title"/>
          </p:nvPr>
        </p:nvSpPr>
        <p:spPr>
          <a:xfrm>
            <a:off x="457200" y="73152"/>
            <a:ext cx="8229600" cy="685800"/>
          </a:xfrm>
        </p:spPr>
        <p:txBody>
          <a:bodyPr wrap="square" anchor="ctr">
            <a:noAutofit/>
          </a:bodyPr>
          <a:lstStyle>
            <a:lvl1pPr algn="l">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DB54D77A-AECB-480A-B356-DE1FDC501EB4}"/>
              </a:ext>
            </a:extLst>
          </p:cNvPr>
          <p:cNvSpPr>
            <a:spLocks noGrp="1"/>
          </p:cNvSpPr>
          <p:nvPr>
            <p:ph type="body" sz="quarter" idx="11" hasCustomPrompt="1"/>
          </p:nvPr>
        </p:nvSpPr>
        <p:spPr>
          <a:xfrm>
            <a:off x="457199" y="210312"/>
            <a:ext cx="8229600" cy="255868"/>
          </a:xfrm>
        </p:spPr>
        <p:txBody>
          <a:bodyPr/>
          <a:lstStyle>
            <a:lvl1pPr marL="0" indent="0">
              <a:buNone/>
              <a:defRPr sz="1100" u="sng" baseline="0">
                <a:solidFill>
                  <a:schemeClr val="bg1">
                    <a:lumMod val="65000"/>
                  </a:schemeClr>
                </a:solidFill>
                <a:uFill>
                  <a:solidFill>
                    <a:schemeClr val="accent4"/>
                  </a:solidFill>
                </a:uFill>
              </a:defRPr>
            </a:lvl1pPr>
            <a:lvl2pPr marL="609569" indent="0">
              <a:buNone/>
              <a:defRPr/>
            </a:lvl2pPr>
            <a:lvl3pPr marL="1219139" indent="0">
              <a:buNone/>
              <a:defRPr/>
            </a:lvl3pPr>
            <a:lvl4pPr marL="1828709" indent="0">
              <a:buNone/>
              <a:defRPr/>
            </a:lvl4pPr>
            <a:lvl5pPr marL="2438279" indent="0">
              <a:buNone/>
              <a:defRPr/>
            </a:lvl5pPr>
          </a:lstStyle>
          <a:p>
            <a:pPr lvl="0"/>
            <a:r>
              <a:rPr lang="en-US"/>
              <a:t>CLICK TO EDIT MASTER TEXT STYLES</a:t>
            </a:r>
          </a:p>
        </p:txBody>
      </p:sp>
      <p:sp>
        <p:nvSpPr>
          <p:cNvPr id="8" name="Slide Number Placeholder 5">
            <a:extLst>
              <a:ext uri="{FF2B5EF4-FFF2-40B4-BE49-F238E27FC236}">
                <a16:creationId xmlns:a16="http://schemas.microsoft.com/office/drawing/2014/main" id="{2C7414DE-8AD3-4D67-A0EB-456A816A0434}"/>
              </a:ext>
            </a:extLst>
          </p:cNvPr>
          <p:cNvSpPr>
            <a:spLocks noGrp="1"/>
          </p:cNvSpPr>
          <p:nvPr>
            <p:ph type="sldNum" sz="quarter" idx="4"/>
          </p:nvPr>
        </p:nvSpPr>
        <p:spPr>
          <a:xfrm>
            <a:off x="8686800" y="4772025"/>
            <a:ext cx="395782" cy="342900"/>
          </a:xfrm>
          <a:prstGeom prst="rect">
            <a:avLst/>
          </a:prstGeom>
        </p:spPr>
        <p:txBody>
          <a:bodyPr anchor="ctr" anchorCtr="0"/>
          <a:lstStyle>
            <a:lvl1pPr algn="r">
              <a:defRPr sz="800" b="0">
                <a:solidFill>
                  <a:schemeClr val="accent1"/>
                </a:solidFill>
              </a:defRPr>
            </a:lvl1pPr>
          </a:lstStyle>
          <a:p>
            <a:fld id="{6DAB3F6F-6A30-410C-8DAB-3E7769D71CBC}" type="slidenum">
              <a:rPr lang="en-US" smtClean="0"/>
              <a:pPr/>
              <a:t>‹#›</a:t>
            </a:fld>
            <a:endParaRPr lang="en-US" dirty="0"/>
          </a:p>
        </p:txBody>
      </p:sp>
    </p:spTree>
    <p:extLst>
      <p:ext uri="{BB962C8B-B14F-4D97-AF65-F5344CB8AC3E}">
        <p14:creationId xmlns:p14="http://schemas.microsoft.com/office/powerpoint/2010/main" val="635195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FE5B5A70-69F3-4468-BE41-67AA72C66A2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49"/>
            <a:ext cx="9143999" cy="5140929"/>
          </a:xfrm>
          <a:prstGeom prst="rect">
            <a:avLst/>
          </a:prstGeom>
        </p:spPr>
      </p:pic>
      <p:sp>
        <p:nvSpPr>
          <p:cNvPr id="16" name="Rectangle 10">
            <a:extLst>
              <a:ext uri="{FF2B5EF4-FFF2-40B4-BE49-F238E27FC236}">
                <a16:creationId xmlns:a16="http://schemas.microsoft.com/office/drawing/2014/main" id="{7B78E3F9-F103-4E42-91C2-5B6F5DD5CCF9}"/>
              </a:ext>
            </a:extLst>
          </p:cNvPr>
          <p:cNvSpPr/>
          <p:nvPr userDrawn="1"/>
        </p:nvSpPr>
        <p:spPr bwMode="auto">
          <a:xfrm>
            <a:off x="4467786" y="3515461"/>
            <a:ext cx="4669491" cy="1648208"/>
          </a:xfrm>
          <a:custGeom>
            <a:avLst/>
            <a:gdLst>
              <a:gd name="connsiteX0" fmla="*/ 0 w 4642338"/>
              <a:gd name="connsiteY0" fmla="*/ 0 h 1035733"/>
              <a:gd name="connsiteX1" fmla="*/ 4642338 w 4642338"/>
              <a:gd name="connsiteY1" fmla="*/ 0 h 1035733"/>
              <a:gd name="connsiteX2" fmla="*/ 4642338 w 4642338"/>
              <a:gd name="connsiteY2" fmla="*/ 1035733 h 1035733"/>
              <a:gd name="connsiteX3" fmla="*/ 0 w 4642338"/>
              <a:gd name="connsiteY3" fmla="*/ 1035733 h 1035733"/>
              <a:gd name="connsiteX4" fmla="*/ 0 w 4642338"/>
              <a:gd name="connsiteY4" fmla="*/ 0 h 1035733"/>
              <a:gd name="connsiteX0" fmla="*/ 626012 w 4642338"/>
              <a:gd name="connsiteY0" fmla="*/ 21102 h 1035733"/>
              <a:gd name="connsiteX1" fmla="*/ 4642338 w 4642338"/>
              <a:gd name="connsiteY1" fmla="*/ 0 h 1035733"/>
              <a:gd name="connsiteX2" fmla="*/ 4642338 w 4642338"/>
              <a:gd name="connsiteY2" fmla="*/ 1035733 h 1035733"/>
              <a:gd name="connsiteX3" fmla="*/ 0 w 4642338"/>
              <a:gd name="connsiteY3" fmla="*/ 1035733 h 1035733"/>
              <a:gd name="connsiteX4" fmla="*/ 626012 w 4642338"/>
              <a:gd name="connsiteY4" fmla="*/ 21102 h 1035733"/>
              <a:gd name="connsiteX0" fmla="*/ 583809 w 4600135"/>
              <a:gd name="connsiteY0" fmla="*/ 21102 h 1035733"/>
              <a:gd name="connsiteX1" fmla="*/ 4600135 w 4600135"/>
              <a:gd name="connsiteY1" fmla="*/ 0 h 1035733"/>
              <a:gd name="connsiteX2" fmla="*/ 4600135 w 4600135"/>
              <a:gd name="connsiteY2" fmla="*/ 1035733 h 1035733"/>
              <a:gd name="connsiteX3" fmla="*/ 0 w 4600135"/>
              <a:gd name="connsiteY3" fmla="*/ 1035733 h 1035733"/>
              <a:gd name="connsiteX4" fmla="*/ 583809 w 4600135"/>
              <a:gd name="connsiteY4" fmla="*/ 21102 h 1035733"/>
              <a:gd name="connsiteX0" fmla="*/ 857666 w 4600135"/>
              <a:gd name="connsiteY0" fmla="*/ 21102 h 1035733"/>
              <a:gd name="connsiteX1" fmla="*/ 4600135 w 4600135"/>
              <a:gd name="connsiteY1" fmla="*/ 0 h 1035733"/>
              <a:gd name="connsiteX2" fmla="*/ 4600135 w 4600135"/>
              <a:gd name="connsiteY2" fmla="*/ 1035733 h 1035733"/>
              <a:gd name="connsiteX3" fmla="*/ 0 w 4600135"/>
              <a:gd name="connsiteY3" fmla="*/ 1035733 h 1035733"/>
              <a:gd name="connsiteX4" fmla="*/ 857666 w 4600135"/>
              <a:gd name="connsiteY4" fmla="*/ 21102 h 1035733"/>
              <a:gd name="connsiteX0" fmla="*/ 955472 w 4600135"/>
              <a:gd name="connsiteY0" fmla="*/ 12547 h 1035733"/>
              <a:gd name="connsiteX1" fmla="*/ 4600135 w 4600135"/>
              <a:gd name="connsiteY1" fmla="*/ 0 h 1035733"/>
              <a:gd name="connsiteX2" fmla="*/ 4600135 w 4600135"/>
              <a:gd name="connsiteY2" fmla="*/ 1035733 h 1035733"/>
              <a:gd name="connsiteX3" fmla="*/ 0 w 4600135"/>
              <a:gd name="connsiteY3" fmla="*/ 1035733 h 1035733"/>
              <a:gd name="connsiteX4" fmla="*/ 955472 w 4600135"/>
              <a:gd name="connsiteY4" fmla="*/ 12547 h 1035733"/>
              <a:gd name="connsiteX0" fmla="*/ 883748 w 4528411"/>
              <a:gd name="connsiteY0" fmla="*/ 12547 h 1048565"/>
              <a:gd name="connsiteX1" fmla="*/ 4528411 w 4528411"/>
              <a:gd name="connsiteY1" fmla="*/ 0 h 1048565"/>
              <a:gd name="connsiteX2" fmla="*/ 4528411 w 4528411"/>
              <a:gd name="connsiteY2" fmla="*/ 1035733 h 1048565"/>
              <a:gd name="connsiteX3" fmla="*/ 0 w 4528411"/>
              <a:gd name="connsiteY3" fmla="*/ 1048565 h 1048565"/>
              <a:gd name="connsiteX4" fmla="*/ 883748 w 4528411"/>
              <a:gd name="connsiteY4" fmla="*/ 12547 h 1048565"/>
              <a:gd name="connsiteX0" fmla="*/ 903309 w 4528411"/>
              <a:gd name="connsiteY0" fmla="*/ 8269 h 1048565"/>
              <a:gd name="connsiteX1" fmla="*/ 4528411 w 4528411"/>
              <a:gd name="connsiteY1" fmla="*/ 0 h 1048565"/>
              <a:gd name="connsiteX2" fmla="*/ 4528411 w 4528411"/>
              <a:gd name="connsiteY2" fmla="*/ 1035733 h 1048565"/>
              <a:gd name="connsiteX3" fmla="*/ 0 w 4528411"/>
              <a:gd name="connsiteY3" fmla="*/ 1048565 h 1048565"/>
              <a:gd name="connsiteX4" fmla="*/ 903309 w 4528411"/>
              <a:gd name="connsiteY4" fmla="*/ 8269 h 1048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28411" h="1048565">
                <a:moveTo>
                  <a:pt x="903309" y="8269"/>
                </a:moveTo>
                <a:lnTo>
                  <a:pt x="4528411" y="0"/>
                </a:lnTo>
                <a:lnTo>
                  <a:pt x="4528411" y="1035733"/>
                </a:lnTo>
                <a:lnTo>
                  <a:pt x="0" y="1048565"/>
                </a:lnTo>
                <a:lnTo>
                  <a:pt x="903309" y="8269"/>
                </a:lnTo>
                <a:close/>
              </a:path>
            </a:pathLst>
          </a:custGeom>
          <a:gradFill>
            <a:gsLst>
              <a:gs pos="0">
                <a:schemeClr val="tx1">
                  <a:alpha val="0"/>
                </a:schemeClr>
              </a:gs>
              <a:gs pos="95000">
                <a:schemeClr val="tx1">
                  <a:alpha val="77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pitchFamily="1" charset="-128"/>
            </a:endParaRPr>
          </a:p>
        </p:txBody>
      </p:sp>
      <p:pic>
        <p:nvPicPr>
          <p:cNvPr id="19" name="Picture 18">
            <a:extLst>
              <a:ext uri="{FF2B5EF4-FFF2-40B4-BE49-F238E27FC236}">
                <a16:creationId xmlns:a16="http://schemas.microsoft.com/office/drawing/2014/main" id="{50A61B20-2607-44FF-86C1-A7CA6948C34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64529" y="286793"/>
            <a:ext cx="671405" cy="668631"/>
          </a:xfrm>
          <a:prstGeom prst="rect">
            <a:avLst/>
          </a:prstGeom>
        </p:spPr>
      </p:pic>
      <p:sp>
        <p:nvSpPr>
          <p:cNvPr id="22" name="TextBox 21">
            <a:extLst>
              <a:ext uri="{FF2B5EF4-FFF2-40B4-BE49-F238E27FC236}">
                <a16:creationId xmlns:a16="http://schemas.microsoft.com/office/drawing/2014/main" id="{BDB96D71-7ACD-4D7A-9078-2B224475C75A}"/>
              </a:ext>
            </a:extLst>
          </p:cNvPr>
          <p:cNvSpPr txBox="1"/>
          <p:nvPr userDrawn="1"/>
        </p:nvSpPr>
        <p:spPr>
          <a:xfrm>
            <a:off x="5956310" y="4007524"/>
            <a:ext cx="2670427" cy="292388"/>
          </a:xfrm>
          <a:prstGeom prst="rect">
            <a:avLst/>
          </a:prstGeom>
          <a:noFill/>
        </p:spPr>
        <p:txBody>
          <a:bodyPr wrap="square" rtlCol="0">
            <a:spAutoFit/>
          </a:bodyPr>
          <a:lstStyle/>
          <a:p>
            <a:pPr algn="r"/>
            <a:r>
              <a:rPr lang="en-US" sz="1300" b="0" i="1" kern="1200" dirty="0">
                <a:solidFill>
                  <a:schemeClr val="bg1"/>
                </a:solidFill>
                <a:effectLst/>
                <a:latin typeface="Georgia" panose="02040502050405020303" pitchFamily="18" charset="0"/>
                <a:ea typeface="+mn-ea"/>
                <a:cs typeface="Calibri" panose="020F0502020204030204" pitchFamily="34" charset="0"/>
              </a:rPr>
              <a:t>We’ll get you there.</a:t>
            </a:r>
          </a:p>
        </p:txBody>
      </p:sp>
      <p:sp>
        <p:nvSpPr>
          <p:cNvPr id="23" name="Rectangle 22">
            <a:extLst>
              <a:ext uri="{FF2B5EF4-FFF2-40B4-BE49-F238E27FC236}">
                <a16:creationId xmlns:a16="http://schemas.microsoft.com/office/drawing/2014/main" id="{928AD570-1246-4E1C-B163-645C56DF6EA2}"/>
              </a:ext>
            </a:extLst>
          </p:cNvPr>
          <p:cNvSpPr/>
          <p:nvPr userDrawn="1"/>
        </p:nvSpPr>
        <p:spPr>
          <a:xfrm>
            <a:off x="5343525" y="4625066"/>
            <a:ext cx="3283727" cy="52322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b="0" i="0" dirty="0">
                <a:solidFill>
                  <a:schemeClr val="bg1"/>
                </a:solidFill>
                <a:latin typeface="Calibri" panose="020F0502020204030204" pitchFamily="34" charset="0"/>
                <a:cs typeface="Calibri" panose="020F0502020204030204" pitchFamily="34" charset="0"/>
              </a:rPr>
              <a:t>CLA (CliftonLarsonAllen LLP) </a:t>
            </a:r>
            <a:r>
              <a:rPr lang="en-US" sz="700" b="0" i="0" kern="1200" dirty="0">
                <a:solidFill>
                  <a:schemeClr val="bg1"/>
                </a:solidFill>
                <a:latin typeface="Calibri" panose="020F0502020204030204" pitchFamily="34" charset="0"/>
                <a:ea typeface="+mn-ea"/>
                <a:cs typeface="Calibri" panose="020F0502020204030204" pitchFamily="34" charset="0"/>
              </a:rPr>
              <a:t>is an </a:t>
            </a:r>
            <a:r>
              <a:rPr lang="en-US" sz="700" b="0" i="0" dirty="0">
                <a:solidFill>
                  <a:schemeClr val="bg1"/>
                </a:solidFill>
                <a:latin typeface="Calibri" panose="020F0502020204030204" pitchFamily="34" charset="0"/>
                <a:cs typeface="Calibri" panose="020F0502020204030204" pitchFamily="34" charset="0"/>
              </a:rPr>
              <a:t>independent network member of CLA Global. </a:t>
            </a:r>
            <a:br>
              <a:rPr lang="en-US" sz="700" b="0" i="0" dirty="0">
                <a:solidFill>
                  <a:schemeClr val="bg1"/>
                </a:solidFill>
                <a:latin typeface="Calibri" panose="020F0502020204030204" pitchFamily="34" charset="0"/>
                <a:cs typeface="Calibri" panose="020F0502020204030204" pitchFamily="34" charset="0"/>
              </a:rPr>
            </a:br>
            <a:r>
              <a:rPr lang="en-US" sz="700" b="0" i="0" dirty="0">
                <a:solidFill>
                  <a:schemeClr val="bg1"/>
                </a:solidFill>
                <a:latin typeface="Calibri" panose="020F0502020204030204" pitchFamily="34" charset="0"/>
                <a:cs typeface="Calibri" panose="020F0502020204030204" pitchFamily="34" charset="0"/>
              </a:rPr>
              <a:t>See </a:t>
            </a:r>
            <a:r>
              <a:rPr lang="en-US" sz="700" b="0" i="0" dirty="0">
                <a:solidFill>
                  <a:schemeClr val="bg1"/>
                </a:solidFill>
                <a:latin typeface="Calibri" panose="020F0502020204030204" pitchFamily="34" charset="0"/>
                <a:cs typeface="Calibri" panose="020F0502020204030204" pitchFamily="34" charset="0"/>
                <a:hlinkClick r:id="rId4" action="ppaction://hlinkfile">
                  <a:extLst>
                    <a:ext uri="{A12FA001-AC4F-418D-AE19-62706E023703}">
                      <ahyp:hlinkClr xmlns:ahyp="http://schemas.microsoft.com/office/drawing/2018/hyperlinkcolor" val="tx"/>
                    </a:ext>
                  </a:extLst>
                </a:hlinkClick>
              </a:rPr>
              <a:t>CLAglobal.com/disclaimer</a:t>
            </a:r>
            <a:r>
              <a:rPr lang="en-US" sz="700" b="0" i="0" dirty="0">
                <a:solidFill>
                  <a:schemeClr val="bg1"/>
                </a:solidFill>
                <a:latin typeface="Calibri" panose="020F0502020204030204" pitchFamily="34" charset="0"/>
                <a:cs typeface="Calibri" panose="020F0502020204030204" pitchFamily="34" charset="0"/>
              </a:rPr>
              <a:t>. Investment advisory services are offered through CliftonLarsonAllen Wealth Advisors, LLC, an SEC-registered investment advisor.</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700" b="0" i="0" dirty="0">
                <a:solidFill>
                  <a:schemeClr val="bg1"/>
                </a:solidFill>
                <a:latin typeface="Calibri" panose="020F0502020204030204" pitchFamily="34" charset="0"/>
                <a:cs typeface="Calibri" panose="020F0502020204030204" pitchFamily="34" charset="0"/>
              </a:rPr>
              <a:t>©2022 CliftonLarsonAllen LLP</a:t>
            </a:r>
          </a:p>
        </p:txBody>
      </p:sp>
      <p:sp>
        <p:nvSpPr>
          <p:cNvPr id="15" name="Rectangle 3"/>
          <p:cNvSpPr>
            <a:spLocks noGrp="1" noChangeArrowheads="1"/>
          </p:cNvSpPr>
          <p:nvPr userDrawn="1">
            <p:ph type="ctrTitle" hasCustomPrompt="1"/>
          </p:nvPr>
        </p:nvSpPr>
        <p:spPr>
          <a:xfrm>
            <a:off x="848026" y="1524001"/>
            <a:ext cx="4495499" cy="1504950"/>
          </a:xfrm>
          <a:noFill/>
        </p:spPr>
        <p:txBody>
          <a:bodyPr anchor="b" anchorCtr="0"/>
          <a:lstStyle>
            <a:lvl1pPr algn="l">
              <a:defRPr sz="2400">
                <a:solidFill>
                  <a:schemeClr val="bg1"/>
                </a:solidFill>
              </a:defRPr>
            </a:lvl1pPr>
          </a:lstStyle>
          <a:p>
            <a:r>
              <a:rPr lang="en-US" dirty="0"/>
              <a:t>Click To Edit Master Title Style</a:t>
            </a:r>
          </a:p>
        </p:txBody>
      </p:sp>
      <p:sp>
        <p:nvSpPr>
          <p:cNvPr id="14" name="Rectangle 4"/>
          <p:cNvSpPr>
            <a:spLocks noGrp="1" noChangeArrowheads="1"/>
          </p:cNvSpPr>
          <p:nvPr userDrawn="1">
            <p:ph type="subTitle" idx="1" hasCustomPrompt="1"/>
          </p:nvPr>
        </p:nvSpPr>
        <p:spPr>
          <a:xfrm>
            <a:off x="848026" y="3067051"/>
            <a:ext cx="4495499" cy="1281684"/>
          </a:xfrm>
          <a:noFill/>
        </p:spPr>
        <p:txBody>
          <a:bodyPr/>
          <a:lstStyle>
            <a:lvl1pPr marL="0" indent="0" algn="l">
              <a:buFontTx/>
              <a:buNone/>
              <a:defRPr sz="1400" b="0">
                <a:solidFill>
                  <a:schemeClr val="bg1"/>
                </a:solidFill>
              </a:defRPr>
            </a:lvl1pPr>
          </a:lstStyle>
          <a:p>
            <a:r>
              <a:rPr lang="en-US" dirty="0"/>
              <a:t>Click To Edit Master Subtitle Style</a:t>
            </a:r>
          </a:p>
        </p:txBody>
      </p:sp>
      <p:sp>
        <p:nvSpPr>
          <p:cNvPr id="10" name="Slide Number Placeholder 5">
            <a:extLst>
              <a:ext uri="{FF2B5EF4-FFF2-40B4-BE49-F238E27FC236}">
                <a16:creationId xmlns:a16="http://schemas.microsoft.com/office/drawing/2014/main" id="{A48B49E6-6994-43EF-9496-BD6D2FC6EFD5}"/>
              </a:ext>
            </a:extLst>
          </p:cNvPr>
          <p:cNvSpPr>
            <a:spLocks noGrp="1"/>
          </p:cNvSpPr>
          <p:nvPr>
            <p:ph type="sldNum" sz="quarter" idx="4"/>
          </p:nvPr>
        </p:nvSpPr>
        <p:spPr>
          <a:xfrm>
            <a:off x="8686800" y="4772025"/>
            <a:ext cx="395782" cy="342900"/>
          </a:xfrm>
          <a:prstGeom prst="rect">
            <a:avLst/>
          </a:prstGeom>
        </p:spPr>
        <p:txBody>
          <a:bodyPr anchor="ctr" anchorCtr="0"/>
          <a:lstStyle>
            <a:lvl1pPr algn="r">
              <a:defRPr sz="800" b="0">
                <a:solidFill>
                  <a:schemeClr val="bg1"/>
                </a:solidFill>
              </a:defRPr>
            </a:lvl1pPr>
          </a:lstStyle>
          <a:p>
            <a:fld id="{6DAB3F6F-6A30-410C-8DAB-3E7769D71CBC}" type="slidenum">
              <a:rPr lang="en-US" smtClean="0"/>
              <a:pPr/>
              <a:t>‹#›</a:t>
            </a:fld>
            <a:endParaRPr lang="en-US" dirty="0"/>
          </a:p>
        </p:txBody>
      </p:sp>
      <p:sp>
        <p:nvSpPr>
          <p:cNvPr id="11" name="TextBox 10">
            <a:extLst>
              <a:ext uri="{FF2B5EF4-FFF2-40B4-BE49-F238E27FC236}">
                <a16:creationId xmlns:a16="http://schemas.microsoft.com/office/drawing/2014/main" id="{802856B9-7206-48B2-AD3F-6E3156709065}"/>
              </a:ext>
            </a:extLst>
          </p:cNvPr>
          <p:cNvSpPr txBox="1"/>
          <p:nvPr userDrawn="1"/>
        </p:nvSpPr>
        <p:spPr>
          <a:xfrm>
            <a:off x="5821139" y="4299912"/>
            <a:ext cx="2773003" cy="215444"/>
          </a:xfrm>
          <a:prstGeom prst="rect">
            <a:avLst/>
          </a:prstGeom>
          <a:noFill/>
        </p:spPr>
        <p:txBody>
          <a:bodyPr wrap="square" rtlCol="0">
            <a:spAutoFit/>
          </a:bodyPr>
          <a:lstStyle/>
          <a:p>
            <a:pPr algn="r"/>
            <a:r>
              <a:rPr lang="en-US" sz="800" spc="50" baseline="0" dirty="0">
                <a:solidFill>
                  <a:schemeClr val="bg1"/>
                </a:solidFill>
              </a:rPr>
              <a:t>CPAs  |  CONSULTANTS  |  WEALTH ADVISORS</a:t>
            </a:r>
          </a:p>
        </p:txBody>
      </p:sp>
    </p:spTree>
    <p:extLst>
      <p:ext uri="{BB962C8B-B14F-4D97-AF65-F5344CB8AC3E}">
        <p14:creationId xmlns:p14="http://schemas.microsoft.com/office/powerpoint/2010/main" val="1774600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Section Hea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C6498E-EDF4-4075-AE5A-04A8A1C912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775" y="0"/>
            <a:ext cx="9140447" cy="5143500"/>
          </a:xfrm>
          <a:prstGeom prst="rect">
            <a:avLst/>
          </a:prstGeom>
        </p:spPr>
      </p:pic>
      <p:sp>
        <p:nvSpPr>
          <p:cNvPr id="10" name="Rectangle 10">
            <a:extLst>
              <a:ext uri="{FF2B5EF4-FFF2-40B4-BE49-F238E27FC236}">
                <a16:creationId xmlns:a16="http://schemas.microsoft.com/office/drawing/2014/main" id="{ED650513-F175-43DB-AE5C-D69435AACFD2}"/>
              </a:ext>
            </a:extLst>
          </p:cNvPr>
          <p:cNvSpPr/>
          <p:nvPr userDrawn="1"/>
        </p:nvSpPr>
        <p:spPr bwMode="auto">
          <a:xfrm>
            <a:off x="4467225" y="3260271"/>
            <a:ext cx="4676775" cy="1883229"/>
          </a:xfrm>
          <a:custGeom>
            <a:avLst/>
            <a:gdLst>
              <a:gd name="connsiteX0" fmla="*/ 0 w 4642338"/>
              <a:gd name="connsiteY0" fmla="*/ 0 h 1035733"/>
              <a:gd name="connsiteX1" fmla="*/ 4642338 w 4642338"/>
              <a:gd name="connsiteY1" fmla="*/ 0 h 1035733"/>
              <a:gd name="connsiteX2" fmla="*/ 4642338 w 4642338"/>
              <a:gd name="connsiteY2" fmla="*/ 1035733 h 1035733"/>
              <a:gd name="connsiteX3" fmla="*/ 0 w 4642338"/>
              <a:gd name="connsiteY3" fmla="*/ 1035733 h 1035733"/>
              <a:gd name="connsiteX4" fmla="*/ 0 w 4642338"/>
              <a:gd name="connsiteY4" fmla="*/ 0 h 1035733"/>
              <a:gd name="connsiteX0" fmla="*/ 626012 w 4642338"/>
              <a:gd name="connsiteY0" fmla="*/ 21102 h 1035733"/>
              <a:gd name="connsiteX1" fmla="*/ 4642338 w 4642338"/>
              <a:gd name="connsiteY1" fmla="*/ 0 h 1035733"/>
              <a:gd name="connsiteX2" fmla="*/ 4642338 w 4642338"/>
              <a:gd name="connsiteY2" fmla="*/ 1035733 h 1035733"/>
              <a:gd name="connsiteX3" fmla="*/ 0 w 4642338"/>
              <a:gd name="connsiteY3" fmla="*/ 1035733 h 1035733"/>
              <a:gd name="connsiteX4" fmla="*/ 626012 w 4642338"/>
              <a:gd name="connsiteY4" fmla="*/ 21102 h 1035733"/>
              <a:gd name="connsiteX0" fmla="*/ 583809 w 4600135"/>
              <a:gd name="connsiteY0" fmla="*/ 21102 h 1035733"/>
              <a:gd name="connsiteX1" fmla="*/ 4600135 w 4600135"/>
              <a:gd name="connsiteY1" fmla="*/ 0 h 1035733"/>
              <a:gd name="connsiteX2" fmla="*/ 4600135 w 4600135"/>
              <a:gd name="connsiteY2" fmla="*/ 1035733 h 1035733"/>
              <a:gd name="connsiteX3" fmla="*/ 0 w 4600135"/>
              <a:gd name="connsiteY3" fmla="*/ 1035733 h 1035733"/>
              <a:gd name="connsiteX4" fmla="*/ 583809 w 4600135"/>
              <a:gd name="connsiteY4" fmla="*/ 21102 h 1035733"/>
              <a:gd name="connsiteX0" fmla="*/ 775596 w 4600135"/>
              <a:gd name="connsiteY0" fmla="*/ 5795 h 1035733"/>
              <a:gd name="connsiteX1" fmla="*/ 4600135 w 4600135"/>
              <a:gd name="connsiteY1" fmla="*/ 0 h 1035733"/>
              <a:gd name="connsiteX2" fmla="*/ 4600135 w 4600135"/>
              <a:gd name="connsiteY2" fmla="*/ 1035733 h 1035733"/>
              <a:gd name="connsiteX3" fmla="*/ 0 w 4600135"/>
              <a:gd name="connsiteY3" fmla="*/ 1035733 h 1035733"/>
              <a:gd name="connsiteX4" fmla="*/ 775596 w 4600135"/>
              <a:gd name="connsiteY4" fmla="*/ 5795 h 1035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00135" h="1035733">
                <a:moveTo>
                  <a:pt x="775596" y="5795"/>
                </a:moveTo>
                <a:lnTo>
                  <a:pt x="4600135" y="0"/>
                </a:lnTo>
                <a:lnTo>
                  <a:pt x="4600135" y="1035733"/>
                </a:lnTo>
                <a:lnTo>
                  <a:pt x="0" y="1035733"/>
                </a:lnTo>
                <a:lnTo>
                  <a:pt x="775596" y="5795"/>
                </a:lnTo>
                <a:close/>
              </a:path>
            </a:pathLst>
          </a:custGeom>
          <a:gradFill>
            <a:gsLst>
              <a:gs pos="0">
                <a:schemeClr val="tx1">
                  <a:alpha val="0"/>
                </a:schemeClr>
              </a:gs>
              <a:gs pos="95000">
                <a:schemeClr val="tx1">
                  <a:alpha val="77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pitchFamily="1" charset="-128"/>
            </a:endParaRPr>
          </a:p>
        </p:txBody>
      </p:sp>
      <p:pic>
        <p:nvPicPr>
          <p:cNvPr id="26" name="Picture 25">
            <a:extLst>
              <a:ext uri="{FF2B5EF4-FFF2-40B4-BE49-F238E27FC236}">
                <a16:creationId xmlns:a16="http://schemas.microsoft.com/office/drawing/2014/main" id="{FB11CFD8-F6A9-44D3-B8F4-81593360E22F}"/>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64529" y="286793"/>
            <a:ext cx="671405" cy="668631"/>
          </a:xfrm>
          <a:prstGeom prst="rect">
            <a:avLst/>
          </a:prstGeom>
        </p:spPr>
      </p:pic>
      <p:sp>
        <p:nvSpPr>
          <p:cNvPr id="14" name="Rectangle 4"/>
          <p:cNvSpPr>
            <a:spLocks noGrp="1" noChangeArrowheads="1"/>
          </p:cNvSpPr>
          <p:nvPr userDrawn="1">
            <p:ph type="subTitle" idx="1" hasCustomPrompt="1"/>
          </p:nvPr>
        </p:nvSpPr>
        <p:spPr>
          <a:xfrm>
            <a:off x="848026" y="3067051"/>
            <a:ext cx="4495499" cy="1281684"/>
          </a:xfrm>
          <a:noFill/>
        </p:spPr>
        <p:txBody>
          <a:bodyPr/>
          <a:lstStyle>
            <a:lvl1pPr marL="0" indent="0" algn="l">
              <a:buFontTx/>
              <a:buNone/>
              <a:defRPr sz="1400" b="0">
                <a:solidFill>
                  <a:schemeClr val="bg1"/>
                </a:solidFill>
              </a:defRPr>
            </a:lvl1pPr>
          </a:lstStyle>
          <a:p>
            <a:r>
              <a:rPr lang="en-US" dirty="0"/>
              <a:t>Click To Edit Master Subtitle Style</a:t>
            </a:r>
          </a:p>
        </p:txBody>
      </p:sp>
      <p:sp>
        <p:nvSpPr>
          <p:cNvPr id="15" name="Rectangle 3"/>
          <p:cNvSpPr>
            <a:spLocks noGrp="1" noChangeArrowheads="1"/>
          </p:cNvSpPr>
          <p:nvPr userDrawn="1">
            <p:ph type="ctrTitle" hasCustomPrompt="1"/>
          </p:nvPr>
        </p:nvSpPr>
        <p:spPr>
          <a:xfrm>
            <a:off x="848026" y="1524001"/>
            <a:ext cx="4495499" cy="1504950"/>
          </a:xfrm>
          <a:noFill/>
        </p:spPr>
        <p:txBody>
          <a:bodyPr anchor="b" anchorCtr="0"/>
          <a:lstStyle>
            <a:lvl1pPr algn="l">
              <a:defRPr sz="2400">
                <a:solidFill>
                  <a:schemeClr val="bg1"/>
                </a:solidFill>
              </a:defRPr>
            </a:lvl1pPr>
          </a:lstStyle>
          <a:p>
            <a:r>
              <a:rPr lang="en-US" dirty="0"/>
              <a:t>Click To Edit Master Title Style</a:t>
            </a:r>
          </a:p>
        </p:txBody>
      </p:sp>
      <p:sp>
        <p:nvSpPr>
          <p:cNvPr id="12" name="Slide Number Placeholder 5">
            <a:extLst>
              <a:ext uri="{FF2B5EF4-FFF2-40B4-BE49-F238E27FC236}">
                <a16:creationId xmlns:a16="http://schemas.microsoft.com/office/drawing/2014/main" id="{D8B7297A-08FD-40B5-BD93-0D547B629B4B}"/>
              </a:ext>
            </a:extLst>
          </p:cNvPr>
          <p:cNvSpPr>
            <a:spLocks noGrp="1"/>
          </p:cNvSpPr>
          <p:nvPr>
            <p:ph type="sldNum" sz="quarter" idx="4"/>
          </p:nvPr>
        </p:nvSpPr>
        <p:spPr>
          <a:xfrm>
            <a:off x="8686800" y="4772025"/>
            <a:ext cx="395782" cy="342900"/>
          </a:xfrm>
          <a:prstGeom prst="rect">
            <a:avLst/>
          </a:prstGeom>
        </p:spPr>
        <p:txBody>
          <a:bodyPr anchor="ctr" anchorCtr="0"/>
          <a:lstStyle>
            <a:lvl1pPr algn="r">
              <a:defRPr sz="800" b="0">
                <a:solidFill>
                  <a:schemeClr val="bg1"/>
                </a:solidFill>
              </a:defRPr>
            </a:lvl1pPr>
          </a:lstStyle>
          <a:p>
            <a:fld id="{6DAB3F6F-6A30-410C-8DAB-3E7769D71CBC}" type="slidenum">
              <a:rPr lang="en-US" smtClean="0"/>
              <a:pPr/>
              <a:t>‹#›</a:t>
            </a:fld>
            <a:endParaRPr lang="en-US" dirty="0"/>
          </a:p>
        </p:txBody>
      </p:sp>
      <p:sp>
        <p:nvSpPr>
          <p:cNvPr id="13" name="TextBox 12">
            <a:extLst>
              <a:ext uri="{FF2B5EF4-FFF2-40B4-BE49-F238E27FC236}">
                <a16:creationId xmlns:a16="http://schemas.microsoft.com/office/drawing/2014/main" id="{B35E38F0-C561-C642-1C52-87894C3CBFFA}"/>
              </a:ext>
            </a:extLst>
          </p:cNvPr>
          <p:cNvSpPr txBox="1"/>
          <p:nvPr userDrawn="1"/>
        </p:nvSpPr>
        <p:spPr>
          <a:xfrm>
            <a:off x="5956310" y="4007524"/>
            <a:ext cx="2670427" cy="292388"/>
          </a:xfrm>
          <a:prstGeom prst="rect">
            <a:avLst/>
          </a:prstGeom>
          <a:noFill/>
        </p:spPr>
        <p:txBody>
          <a:bodyPr wrap="square" rtlCol="0">
            <a:spAutoFit/>
          </a:bodyPr>
          <a:lstStyle/>
          <a:p>
            <a:pPr algn="r"/>
            <a:r>
              <a:rPr lang="en-US" sz="1300" b="0" i="1" kern="1200" dirty="0">
                <a:solidFill>
                  <a:schemeClr val="bg1"/>
                </a:solidFill>
                <a:effectLst/>
                <a:latin typeface="Georgia" panose="02040502050405020303" pitchFamily="18" charset="0"/>
                <a:ea typeface="+mn-ea"/>
                <a:cs typeface="Calibri" panose="020F0502020204030204" pitchFamily="34" charset="0"/>
              </a:rPr>
              <a:t>We’ll get you there.</a:t>
            </a:r>
          </a:p>
        </p:txBody>
      </p:sp>
      <p:sp>
        <p:nvSpPr>
          <p:cNvPr id="16" name="Rectangle 15">
            <a:extLst>
              <a:ext uri="{FF2B5EF4-FFF2-40B4-BE49-F238E27FC236}">
                <a16:creationId xmlns:a16="http://schemas.microsoft.com/office/drawing/2014/main" id="{B06D539E-9059-E5FC-8827-340845BE2597}"/>
              </a:ext>
            </a:extLst>
          </p:cNvPr>
          <p:cNvSpPr/>
          <p:nvPr userDrawn="1"/>
        </p:nvSpPr>
        <p:spPr>
          <a:xfrm>
            <a:off x="5343525" y="4625066"/>
            <a:ext cx="3283727" cy="52322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b="0" i="0" dirty="0">
                <a:solidFill>
                  <a:schemeClr val="bg1"/>
                </a:solidFill>
                <a:latin typeface="Calibri" panose="020F0502020204030204" pitchFamily="34" charset="0"/>
                <a:cs typeface="Calibri" panose="020F0502020204030204" pitchFamily="34" charset="0"/>
              </a:rPr>
              <a:t>CLA (CliftonLarsonAllen LLP) </a:t>
            </a:r>
            <a:r>
              <a:rPr lang="en-US" sz="700" b="0" i="0" kern="1200" dirty="0">
                <a:solidFill>
                  <a:schemeClr val="bg1"/>
                </a:solidFill>
                <a:latin typeface="Calibri" panose="020F0502020204030204" pitchFamily="34" charset="0"/>
                <a:ea typeface="+mn-ea"/>
                <a:cs typeface="Calibri" panose="020F0502020204030204" pitchFamily="34" charset="0"/>
              </a:rPr>
              <a:t>is an </a:t>
            </a:r>
            <a:r>
              <a:rPr lang="en-US" sz="700" b="0" i="0" dirty="0">
                <a:solidFill>
                  <a:schemeClr val="bg1"/>
                </a:solidFill>
                <a:latin typeface="Calibri" panose="020F0502020204030204" pitchFamily="34" charset="0"/>
                <a:cs typeface="Calibri" panose="020F0502020204030204" pitchFamily="34" charset="0"/>
              </a:rPr>
              <a:t>independent network member of CLA Global. </a:t>
            </a:r>
            <a:br>
              <a:rPr lang="en-US" sz="700" b="0" i="0" dirty="0">
                <a:solidFill>
                  <a:schemeClr val="bg1"/>
                </a:solidFill>
                <a:latin typeface="Calibri" panose="020F0502020204030204" pitchFamily="34" charset="0"/>
                <a:cs typeface="Calibri" panose="020F0502020204030204" pitchFamily="34" charset="0"/>
              </a:rPr>
            </a:br>
            <a:r>
              <a:rPr lang="en-US" sz="700" b="0" i="0" dirty="0">
                <a:solidFill>
                  <a:schemeClr val="bg1"/>
                </a:solidFill>
                <a:latin typeface="Calibri" panose="020F0502020204030204" pitchFamily="34" charset="0"/>
                <a:cs typeface="Calibri" panose="020F0502020204030204" pitchFamily="34" charset="0"/>
              </a:rPr>
              <a:t>See </a:t>
            </a:r>
            <a:r>
              <a:rPr lang="en-US" sz="700" b="0" i="0" dirty="0">
                <a:solidFill>
                  <a:schemeClr val="bg1"/>
                </a:solidFill>
                <a:latin typeface="Calibri" panose="020F0502020204030204" pitchFamily="34" charset="0"/>
                <a:cs typeface="Calibri" panose="020F0502020204030204" pitchFamily="34" charset="0"/>
                <a:hlinkClick r:id="rId4" action="ppaction://hlinkfile">
                  <a:extLst>
                    <a:ext uri="{A12FA001-AC4F-418D-AE19-62706E023703}">
                      <ahyp:hlinkClr xmlns:ahyp="http://schemas.microsoft.com/office/drawing/2018/hyperlinkcolor" val="tx"/>
                    </a:ext>
                  </a:extLst>
                </a:hlinkClick>
              </a:rPr>
              <a:t>CLAglobal.com/disclaimer</a:t>
            </a:r>
            <a:r>
              <a:rPr lang="en-US" sz="700" b="0" i="0" dirty="0">
                <a:solidFill>
                  <a:schemeClr val="bg1"/>
                </a:solidFill>
                <a:latin typeface="Calibri" panose="020F0502020204030204" pitchFamily="34" charset="0"/>
                <a:cs typeface="Calibri" panose="020F0502020204030204" pitchFamily="34" charset="0"/>
              </a:rPr>
              <a:t>. Investment advisory services are offered through CliftonLarsonAllen Wealth Advisors, LLC, an SEC-registered investment advisor.</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700" b="0" i="0" dirty="0">
                <a:solidFill>
                  <a:schemeClr val="bg1"/>
                </a:solidFill>
                <a:latin typeface="Calibri" panose="020F0502020204030204" pitchFamily="34" charset="0"/>
                <a:cs typeface="Calibri" panose="020F0502020204030204" pitchFamily="34" charset="0"/>
              </a:rPr>
              <a:t>©2022 CliftonLarsonAllen LLP</a:t>
            </a:r>
          </a:p>
        </p:txBody>
      </p:sp>
      <p:sp>
        <p:nvSpPr>
          <p:cNvPr id="17" name="TextBox 16">
            <a:extLst>
              <a:ext uri="{FF2B5EF4-FFF2-40B4-BE49-F238E27FC236}">
                <a16:creationId xmlns:a16="http://schemas.microsoft.com/office/drawing/2014/main" id="{7F489CF9-51A4-EC2F-1E1A-2A89C6AC9E09}"/>
              </a:ext>
            </a:extLst>
          </p:cNvPr>
          <p:cNvSpPr txBox="1"/>
          <p:nvPr userDrawn="1"/>
        </p:nvSpPr>
        <p:spPr>
          <a:xfrm>
            <a:off x="5821139" y="4299912"/>
            <a:ext cx="2773003" cy="215444"/>
          </a:xfrm>
          <a:prstGeom prst="rect">
            <a:avLst/>
          </a:prstGeom>
          <a:noFill/>
        </p:spPr>
        <p:txBody>
          <a:bodyPr wrap="square" rtlCol="0">
            <a:spAutoFit/>
          </a:bodyPr>
          <a:lstStyle/>
          <a:p>
            <a:pPr algn="r"/>
            <a:r>
              <a:rPr lang="en-US" sz="800" spc="50" baseline="0" dirty="0">
                <a:solidFill>
                  <a:schemeClr val="bg1"/>
                </a:solidFill>
              </a:rPr>
              <a:t>CPAs  |  CONSULTANTS  |  WEALTH ADVISORS</a:t>
            </a:r>
          </a:p>
        </p:txBody>
      </p:sp>
    </p:spTree>
    <p:extLst>
      <p:ext uri="{BB962C8B-B14F-4D97-AF65-F5344CB8AC3E}">
        <p14:creationId xmlns:p14="http://schemas.microsoft.com/office/powerpoint/2010/main" val="3867210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17524EE-A3FB-46B8-BFA9-3BC266552F74}"/>
              </a:ext>
            </a:extLst>
          </p:cNvPr>
          <p:cNvPicPr>
            <a:picLocks noChangeAspect="1"/>
          </p:cNvPicPr>
          <p:nvPr userDrawn="1"/>
        </p:nvPicPr>
        <p:blipFill>
          <a:blip r:embed="rId2">
            <a:extLst>
              <a:ext uri="{28A0092B-C50C-407E-A947-70E740481C1C}">
                <a14:useLocalDpi xmlns:a14="http://schemas.microsoft.com/office/drawing/2010/main" val="0"/>
              </a:ext>
            </a:extLst>
          </a:blip>
          <a:srcRect t="701" b="701"/>
          <a:stretch/>
        </p:blipFill>
        <p:spPr>
          <a:xfrm>
            <a:off x="-316523" y="-105508"/>
            <a:ext cx="9460524" cy="5249008"/>
          </a:xfrm>
          <a:prstGeom prst="rect">
            <a:avLst/>
          </a:prstGeom>
        </p:spPr>
      </p:pic>
      <p:pic>
        <p:nvPicPr>
          <p:cNvPr id="17" name="Picture 16">
            <a:extLst>
              <a:ext uri="{FF2B5EF4-FFF2-40B4-BE49-F238E27FC236}">
                <a16:creationId xmlns:a16="http://schemas.microsoft.com/office/drawing/2014/main" id="{6E8527B3-1434-4CEC-8CEF-E3B18B296E29}"/>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64529" y="286793"/>
            <a:ext cx="671405" cy="668631"/>
          </a:xfrm>
          <a:prstGeom prst="rect">
            <a:avLst/>
          </a:prstGeom>
        </p:spPr>
      </p:pic>
      <p:sp>
        <p:nvSpPr>
          <p:cNvPr id="14" name="Rectangle 4"/>
          <p:cNvSpPr>
            <a:spLocks noGrp="1" noChangeArrowheads="1"/>
          </p:cNvSpPr>
          <p:nvPr userDrawn="1">
            <p:ph type="subTitle" idx="1" hasCustomPrompt="1"/>
          </p:nvPr>
        </p:nvSpPr>
        <p:spPr>
          <a:xfrm>
            <a:off x="848026" y="3067051"/>
            <a:ext cx="4495499" cy="1281684"/>
          </a:xfrm>
          <a:noFill/>
        </p:spPr>
        <p:txBody>
          <a:bodyPr/>
          <a:lstStyle>
            <a:lvl1pPr marL="0" indent="0" algn="l">
              <a:buFontTx/>
              <a:buNone/>
              <a:defRPr sz="1400" b="0">
                <a:solidFill>
                  <a:schemeClr val="bg1"/>
                </a:solidFill>
              </a:defRPr>
            </a:lvl1pPr>
          </a:lstStyle>
          <a:p>
            <a:r>
              <a:rPr lang="en-US" dirty="0"/>
              <a:t>Click To Edit Master Subtitle Style</a:t>
            </a:r>
          </a:p>
        </p:txBody>
      </p:sp>
      <p:sp>
        <p:nvSpPr>
          <p:cNvPr id="15" name="Rectangle 3"/>
          <p:cNvSpPr>
            <a:spLocks noGrp="1" noChangeArrowheads="1"/>
          </p:cNvSpPr>
          <p:nvPr userDrawn="1">
            <p:ph type="ctrTitle" hasCustomPrompt="1"/>
          </p:nvPr>
        </p:nvSpPr>
        <p:spPr>
          <a:xfrm>
            <a:off x="848026" y="1524001"/>
            <a:ext cx="4495499" cy="1504950"/>
          </a:xfrm>
          <a:noFill/>
        </p:spPr>
        <p:txBody>
          <a:bodyPr anchor="b" anchorCtr="0"/>
          <a:lstStyle>
            <a:lvl1pPr algn="l">
              <a:defRPr sz="2400">
                <a:solidFill>
                  <a:schemeClr val="bg1"/>
                </a:solidFill>
              </a:defRPr>
            </a:lvl1pPr>
          </a:lstStyle>
          <a:p>
            <a:r>
              <a:rPr lang="en-US" dirty="0"/>
              <a:t>Click To Edit Master Title Style</a:t>
            </a:r>
          </a:p>
        </p:txBody>
      </p:sp>
      <p:sp>
        <p:nvSpPr>
          <p:cNvPr id="12" name="Rectangle 10">
            <a:extLst>
              <a:ext uri="{FF2B5EF4-FFF2-40B4-BE49-F238E27FC236}">
                <a16:creationId xmlns:a16="http://schemas.microsoft.com/office/drawing/2014/main" id="{0983C208-BE6F-4861-9D16-56123F521AFC}"/>
              </a:ext>
            </a:extLst>
          </p:cNvPr>
          <p:cNvSpPr/>
          <p:nvPr userDrawn="1"/>
        </p:nvSpPr>
        <p:spPr bwMode="auto">
          <a:xfrm>
            <a:off x="4430806" y="2873830"/>
            <a:ext cx="4713195" cy="2296562"/>
          </a:xfrm>
          <a:custGeom>
            <a:avLst/>
            <a:gdLst>
              <a:gd name="connsiteX0" fmla="*/ 0 w 4642338"/>
              <a:gd name="connsiteY0" fmla="*/ 0 h 1035733"/>
              <a:gd name="connsiteX1" fmla="*/ 4642338 w 4642338"/>
              <a:gd name="connsiteY1" fmla="*/ 0 h 1035733"/>
              <a:gd name="connsiteX2" fmla="*/ 4642338 w 4642338"/>
              <a:gd name="connsiteY2" fmla="*/ 1035733 h 1035733"/>
              <a:gd name="connsiteX3" fmla="*/ 0 w 4642338"/>
              <a:gd name="connsiteY3" fmla="*/ 1035733 h 1035733"/>
              <a:gd name="connsiteX4" fmla="*/ 0 w 4642338"/>
              <a:gd name="connsiteY4" fmla="*/ 0 h 1035733"/>
              <a:gd name="connsiteX0" fmla="*/ 626012 w 4642338"/>
              <a:gd name="connsiteY0" fmla="*/ 21102 h 1035733"/>
              <a:gd name="connsiteX1" fmla="*/ 4642338 w 4642338"/>
              <a:gd name="connsiteY1" fmla="*/ 0 h 1035733"/>
              <a:gd name="connsiteX2" fmla="*/ 4642338 w 4642338"/>
              <a:gd name="connsiteY2" fmla="*/ 1035733 h 1035733"/>
              <a:gd name="connsiteX3" fmla="*/ 0 w 4642338"/>
              <a:gd name="connsiteY3" fmla="*/ 1035733 h 1035733"/>
              <a:gd name="connsiteX4" fmla="*/ 626012 w 4642338"/>
              <a:gd name="connsiteY4" fmla="*/ 21102 h 1035733"/>
              <a:gd name="connsiteX0" fmla="*/ 583809 w 4600135"/>
              <a:gd name="connsiteY0" fmla="*/ 21102 h 1035733"/>
              <a:gd name="connsiteX1" fmla="*/ 4600135 w 4600135"/>
              <a:gd name="connsiteY1" fmla="*/ 0 h 1035733"/>
              <a:gd name="connsiteX2" fmla="*/ 4600135 w 4600135"/>
              <a:gd name="connsiteY2" fmla="*/ 1035733 h 1035733"/>
              <a:gd name="connsiteX3" fmla="*/ 0 w 4600135"/>
              <a:gd name="connsiteY3" fmla="*/ 1035733 h 1035733"/>
              <a:gd name="connsiteX4" fmla="*/ 583809 w 4600135"/>
              <a:gd name="connsiteY4" fmla="*/ 21102 h 1035733"/>
              <a:gd name="connsiteX0" fmla="*/ 1015747 w 5032073"/>
              <a:gd name="connsiteY0" fmla="*/ 21102 h 1061397"/>
              <a:gd name="connsiteX1" fmla="*/ 5032073 w 5032073"/>
              <a:gd name="connsiteY1" fmla="*/ 0 h 1061397"/>
              <a:gd name="connsiteX2" fmla="*/ 5032073 w 5032073"/>
              <a:gd name="connsiteY2" fmla="*/ 1035733 h 1061397"/>
              <a:gd name="connsiteX3" fmla="*/ 0 w 5032073"/>
              <a:gd name="connsiteY3" fmla="*/ 1061397 h 1061397"/>
              <a:gd name="connsiteX4" fmla="*/ 1015747 w 5032073"/>
              <a:gd name="connsiteY4" fmla="*/ 21102 h 1061397"/>
              <a:gd name="connsiteX0" fmla="*/ 936559 w 5032073"/>
              <a:gd name="connsiteY0" fmla="*/ 12547 h 1061397"/>
              <a:gd name="connsiteX1" fmla="*/ 5032073 w 5032073"/>
              <a:gd name="connsiteY1" fmla="*/ 0 h 1061397"/>
              <a:gd name="connsiteX2" fmla="*/ 5032073 w 5032073"/>
              <a:gd name="connsiteY2" fmla="*/ 1035733 h 1061397"/>
              <a:gd name="connsiteX3" fmla="*/ 0 w 5032073"/>
              <a:gd name="connsiteY3" fmla="*/ 1061397 h 1061397"/>
              <a:gd name="connsiteX4" fmla="*/ 936559 w 5032073"/>
              <a:gd name="connsiteY4" fmla="*/ 12547 h 1061397"/>
              <a:gd name="connsiteX0" fmla="*/ 914962 w 5010476"/>
              <a:gd name="connsiteY0" fmla="*/ 12547 h 1035733"/>
              <a:gd name="connsiteX1" fmla="*/ 5010476 w 5010476"/>
              <a:gd name="connsiteY1" fmla="*/ 0 h 1035733"/>
              <a:gd name="connsiteX2" fmla="*/ 5010476 w 5010476"/>
              <a:gd name="connsiteY2" fmla="*/ 1035733 h 1035733"/>
              <a:gd name="connsiteX3" fmla="*/ 0 w 5010476"/>
              <a:gd name="connsiteY3" fmla="*/ 1022900 h 1035733"/>
              <a:gd name="connsiteX4" fmla="*/ 914962 w 5010476"/>
              <a:gd name="connsiteY4" fmla="*/ 12547 h 1035733"/>
              <a:gd name="connsiteX0" fmla="*/ 950957 w 5046471"/>
              <a:gd name="connsiteY0" fmla="*/ 12547 h 1052841"/>
              <a:gd name="connsiteX1" fmla="*/ 5046471 w 5046471"/>
              <a:gd name="connsiteY1" fmla="*/ 0 h 1052841"/>
              <a:gd name="connsiteX2" fmla="*/ 5046471 w 5046471"/>
              <a:gd name="connsiteY2" fmla="*/ 1035733 h 1052841"/>
              <a:gd name="connsiteX3" fmla="*/ 0 w 5046471"/>
              <a:gd name="connsiteY3" fmla="*/ 1052841 h 1052841"/>
              <a:gd name="connsiteX4" fmla="*/ 950957 w 5046471"/>
              <a:gd name="connsiteY4" fmla="*/ 12547 h 1052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6471" h="1052841">
                <a:moveTo>
                  <a:pt x="950957" y="12547"/>
                </a:moveTo>
                <a:lnTo>
                  <a:pt x="5046471" y="0"/>
                </a:lnTo>
                <a:lnTo>
                  <a:pt x="5046471" y="1035733"/>
                </a:lnTo>
                <a:lnTo>
                  <a:pt x="0" y="1052841"/>
                </a:lnTo>
                <a:lnTo>
                  <a:pt x="950957" y="12547"/>
                </a:lnTo>
                <a:close/>
              </a:path>
            </a:pathLst>
          </a:custGeom>
          <a:gradFill>
            <a:gsLst>
              <a:gs pos="0">
                <a:schemeClr val="tx1">
                  <a:alpha val="0"/>
                </a:schemeClr>
              </a:gs>
              <a:gs pos="95000">
                <a:schemeClr val="tx1">
                  <a:alpha val="77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pitchFamily="1" charset="-128"/>
            </a:endParaRPr>
          </a:p>
        </p:txBody>
      </p:sp>
      <p:sp>
        <p:nvSpPr>
          <p:cNvPr id="11" name="Slide Number Placeholder 5">
            <a:extLst>
              <a:ext uri="{FF2B5EF4-FFF2-40B4-BE49-F238E27FC236}">
                <a16:creationId xmlns:a16="http://schemas.microsoft.com/office/drawing/2014/main" id="{90F3C19F-9435-4FFE-903B-B8B0616CDAFA}"/>
              </a:ext>
            </a:extLst>
          </p:cNvPr>
          <p:cNvSpPr>
            <a:spLocks noGrp="1"/>
          </p:cNvSpPr>
          <p:nvPr>
            <p:ph type="sldNum" sz="quarter" idx="4"/>
          </p:nvPr>
        </p:nvSpPr>
        <p:spPr>
          <a:xfrm>
            <a:off x="8686800" y="4772025"/>
            <a:ext cx="395782" cy="342900"/>
          </a:xfrm>
          <a:prstGeom prst="rect">
            <a:avLst/>
          </a:prstGeom>
        </p:spPr>
        <p:txBody>
          <a:bodyPr anchor="ctr" anchorCtr="0"/>
          <a:lstStyle>
            <a:lvl1pPr algn="r">
              <a:defRPr sz="800" b="0">
                <a:solidFill>
                  <a:schemeClr val="bg1"/>
                </a:solidFill>
              </a:defRPr>
            </a:lvl1pPr>
          </a:lstStyle>
          <a:p>
            <a:fld id="{6DAB3F6F-6A30-410C-8DAB-3E7769D71CBC}" type="slidenum">
              <a:rPr lang="en-US" smtClean="0"/>
              <a:pPr/>
              <a:t>‹#›</a:t>
            </a:fld>
            <a:endParaRPr lang="en-US" dirty="0"/>
          </a:p>
        </p:txBody>
      </p:sp>
      <p:sp>
        <p:nvSpPr>
          <p:cNvPr id="18" name="TextBox 17">
            <a:extLst>
              <a:ext uri="{FF2B5EF4-FFF2-40B4-BE49-F238E27FC236}">
                <a16:creationId xmlns:a16="http://schemas.microsoft.com/office/drawing/2014/main" id="{4CA4629F-53DF-071B-DD55-5D0EC01195AE}"/>
              </a:ext>
            </a:extLst>
          </p:cNvPr>
          <p:cNvSpPr txBox="1"/>
          <p:nvPr userDrawn="1"/>
        </p:nvSpPr>
        <p:spPr>
          <a:xfrm>
            <a:off x="5956310" y="4007524"/>
            <a:ext cx="2670427" cy="292388"/>
          </a:xfrm>
          <a:prstGeom prst="rect">
            <a:avLst/>
          </a:prstGeom>
          <a:noFill/>
        </p:spPr>
        <p:txBody>
          <a:bodyPr wrap="square" rtlCol="0">
            <a:spAutoFit/>
          </a:bodyPr>
          <a:lstStyle/>
          <a:p>
            <a:pPr algn="r"/>
            <a:r>
              <a:rPr lang="en-US" sz="1300" b="0" i="1" kern="1200" dirty="0">
                <a:solidFill>
                  <a:schemeClr val="bg1"/>
                </a:solidFill>
                <a:effectLst/>
                <a:latin typeface="Georgia" panose="02040502050405020303" pitchFamily="18" charset="0"/>
                <a:ea typeface="+mn-ea"/>
                <a:cs typeface="Calibri" panose="020F0502020204030204" pitchFamily="34" charset="0"/>
              </a:rPr>
              <a:t>We’ll get you there.</a:t>
            </a:r>
          </a:p>
        </p:txBody>
      </p:sp>
      <p:sp>
        <p:nvSpPr>
          <p:cNvPr id="19" name="Rectangle 18">
            <a:extLst>
              <a:ext uri="{FF2B5EF4-FFF2-40B4-BE49-F238E27FC236}">
                <a16:creationId xmlns:a16="http://schemas.microsoft.com/office/drawing/2014/main" id="{A85D8C11-3926-874F-4B39-A859C0D52274}"/>
              </a:ext>
            </a:extLst>
          </p:cNvPr>
          <p:cNvSpPr/>
          <p:nvPr userDrawn="1"/>
        </p:nvSpPr>
        <p:spPr>
          <a:xfrm>
            <a:off x="5343525" y="4625066"/>
            <a:ext cx="3283727" cy="52322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b="0" i="0" dirty="0">
                <a:solidFill>
                  <a:schemeClr val="bg1"/>
                </a:solidFill>
                <a:latin typeface="Calibri" panose="020F0502020204030204" pitchFamily="34" charset="0"/>
                <a:cs typeface="Calibri" panose="020F0502020204030204" pitchFamily="34" charset="0"/>
              </a:rPr>
              <a:t>CLA (CliftonLarsonAllen LLP) </a:t>
            </a:r>
            <a:r>
              <a:rPr lang="en-US" sz="700" b="0" i="0" kern="1200" dirty="0">
                <a:solidFill>
                  <a:schemeClr val="bg1"/>
                </a:solidFill>
                <a:latin typeface="Calibri" panose="020F0502020204030204" pitchFamily="34" charset="0"/>
                <a:ea typeface="+mn-ea"/>
                <a:cs typeface="Calibri" panose="020F0502020204030204" pitchFamily="34" charset="0"/>
              </a:rPr>
              <a:t>is an </a:t>
            </a:r>
            <a:r>
              <a:rPr lang="en-US" sz="700" b="0" i="0" dirty="0">
                <a:solidFill>
                  <a:schemeClr val="bg1"/>
                </a:solidFill>
                <a:latin typeface="Calibri" panose="020F0502020204030204" pitchFamily="34" charset="0"/>
                <a:cs typeface="Calibri" panose="020F0502020204030204" pitchFamily="34" charset="0"/>
              </a:rPr>
              <a:t>independent network member of CLA Global. </a:t>
            </a:r>
            <a:br>
              <a:rPr lang="en-US" sz="700" b="0" i="0" dirty="0">
                <a:solidFill>
                  <a:schemeClr val="bg1"/>
                </a:solidFill>
                <a:latin typeface="Calibri" panose="020F0502020204030204" pitchFamily="34" charset="0"/>
                <a:cs typeface="Calibri" panose="020F0502020204030204" pitchFamily="34" charset="0"/>
              </a:rPr>
            </a:br>
            <a:r>
              <a:rPr lang="en-US" sz="700" b="0" i="0" dirty="0">
                <a:solidFill>
                  <a:schemeClr val="bg1"/>
                </a:solidFill>
                <a:latin typeface="Calibri" panose="020F0502020204030204" pitchFamily="34" charset="0"/>
                <a:cs typeface="Calibri" panose="020F0502020204030204" pitchFamily="34" charset="0"/>
              </a:rPr>
              <a:t>See </a:t>
            </a:r>
            <a:r>
              <a:rPr lang="en-US" sz="700" b="0" i="0" dirty="0">
                <a:solidFill>
                  <a:schemeClr val="bg1"/>
                </a:solidFill>
                <a:latin typeface="Calibri" panose="020F0502020204030204" pitchFamily="34" charset="0"/>
                <a:cs typeface="Calibri" panose="020F0502020204030204" pitchFamily="34" charset="0"/>
                <a:hlinkClick r:id="rId4" action="ppaction://hlinkfile">
                  <a:extLst>
                    <a:ext uri="{A12FA001-AC4F-418D-AE19-62706E023703}">
                      <ahyp:hlinkClr xmlns:ahyp="http://schemas.microsoft.com/office/drawing/2018/hyperlinkcolor" val="tx"/>
                    </a:ext>
                  </a:extLst>
                </a:hlinkClick>
              </a:rPr>
              <a:t>CLAglobal.com/disclaimer</a:t>
            </a:r>
            <a:r>
              <a:rPr lang="en-US" sz="700" b="0" i="0" dirty="0">
                <a:solidFill>
                  <a:schemeClr val="bg1"/>
                </a:solidFill>
                <a:latin typeface="Calibri" panose="020F0502020204030204" pitchFamily="34" charset="0"/>
                <a:cs typeface="Calibri" panose="020F0502020204030204" pitchFamily="34" charset="0"/>
              </a:rPr>
              <a:t>. Investment advisory services are offered through CliftonLarsonAllen Wealth Advisors, LLC, an SEC-registered investment advisor.</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700" b="0" i="0" dirty="0">
                <a:solidFill>
                  <a:schemeClr val="bg1"/>
                </a:solidFill>
                <a:latin typeface="Calibri" panose="020F0502020204030204" pitchFamily="34" charset="0"/>
                <a:cs typeface="Calibri" panose="020F0502020204030204" pitchFamily="34" charset="0"/>
              </a:rPr>
              <a:t>©2022 CliftonLarsonAllen LLP</a:t>
            </a:r>
          </a:p>
        </p:txBody>
      </p:sp>
      <p:sp>
        <p:nvSpPr>
          <p:cNvPr id="20" name="TextBox 19">
            <a:extLst>
              <a:ext uri="{FF2B5EF4-FFF2-40B4-BE49-F238E27FC236}">
                <a16:creationId xmlns:a16="http://schemas.microsoft.com/office/drawing/2014/main" id="{596DAD10-6F39-DCC6-8B74-13477DE272BC}"/>
              </a:ext>
            </a:extLst>
          </p:cNvPr>
          <p:cNvSpPr txBox="1"/>
          <p:nvPr userDrawn="1"/>
        </p:nvSpPr>
        <p:spPr>
          <a:xfrm>
            <a:off x="5821139" y="4299912"/>
            <a:ext cx="2773003" cy="215444"/>
          </a:xfrm>
          <a:prstGeom prst="rect">
            <a:avLst/>
          </a:prstGeom>
          <a:noFill/>
        </p:spPr>
        <p:txBody>
          <a:bodyPr wrap="square" rtlCol="0">
            <a:spAutoFit/>
          </a:bodyPr>
          <a:lstStyle/>
          <a:p>
            <a:pPr algn="r"/>
            <a:r>
              <a:rPr lang="en-US" sz="800" spc="50" baseline="0" dirty="0">
                <a:solidFill>
                  <a:schemeClr val="bg1"/>
                </a:solidFill>
              </a:rPr>
              <a:t>CPAs  |  CONSULTANTS  |  WEALTH ADVISORS</a:t>
            </a:r>
          </a:p>
        </p:txBody>
      </p:sp>
    </p:spTree>
    <p:extLst>
      <p:ext uri="{BB962C8B-B14F-4D97-AF65-F5344CB8AC3E}">
        <p14:creationId xmlns:p14="http://schemas.microsoft.com/office/powerpoint/2010/main" val="2122519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Section Header">
    <p:spTree>
      <p:nvGrpSpPr>
        <p:cNvPr id="1" name=""/>
        <p:cNvGrpSpPr/>
        <p:nvPr/>
      </p:nvGrpSpPr>
      <p:grpSpPr>
        <a:xfrm>
          <a:off x="0" y="0"/>
          <a:ext cx="0" cy="0"/>
          <a:chOff x="0" y="0"/>
          <a:chExt cx="0" cy="0"/>
        </a:xfrm>
      </p:grpSpPr>
      <p:sp>
        <p:nvSpPr>
          <p:cNvPr id="12" name="Rectangle 5">
            <a:extLst>
              <a:ext uri="{FF2B5EF4-FFF2-40B4-BE49-F238E27FC236}">
                <a16:creationId xmlns:a16="http://schemas.microsoft.com/office/drawing/2014/main" id="{37EA42FB-A29A-4233-8BBA-B3A10AF69848}"/>
              </a:ext>
            </a:extLst>
          </p:cNvPr>
          <p:cNvSpPr/>
          <p:nvPr userDrawn="1"/>
        </p:nvSpPr>
        <p:spPr bwMode="auto">
          <a:xfrm>
            <a:off x="4363570" y="0"/>
            <a:ext cx="4780429" cy="5177118"/>
          </a:xfrm>
          <a:custGeom>
            <a:avLst/>
            <a:gdLst>
              <a:gd name="connsiteX0" fmla="*/ 0 w 4649659"/>
              <a:gd name="connsiteY0" fmla="*/ 0 h 5153027"/>
              <a:gd name="connsiteX1" fmla="*/ 4649659 w 4649659"/>
              <a:gd name="connsiteY1" fmla="*/ 0 h 5153027"/>
              <a:gd name="connsiteX2" fmla="*/ 4649659 w 4649659"/>
              <a:gd name="connsiteY2" fmla="*/ 5153027 h 5153027"/>
              <a:gd name="connsiteX3" fmla="*/ 0 w 4649659"/>
              <a:gd name="connsiteY3" fmla="*/ 5153027 h 5153027"/>
              <a:gd name="connsiteX4" fmla="*/ 0 w 4649659"/>
              <a:gd name="connsiteY4" fmla="*/ 0 h 5153027"/>
              <a:gd name="connsiteX0" fmla="*/ 2495550 w 4649659"/>
              <a:gd name="connsiteY0" fmla="*/ 0 h 5153027"/>
              <a:gd name="connsiteX1" fmla="*/ 4649659 w 4649659"/>
              <a:gd name="connsiteY1" fmla="*/ 0 h 5153027"/>
              <a:gd name="connsiteX2" fmla="*/ 4649659 w 4649659"/>
              <a:gd name="connsiteY2" fmla="*/ 5153027 h 5153027"/>
              <a:gd name="connsiteX3" fmla="*/ 0 w 4649659"/>
              <a:gd name="connsiteY3" fmla="*/ 5153027 h 5153027"/>
              <a:gd name="connsiteX4" fmla="*/ 2495550 w 4649659"/>
              <a:gd name="connsiteY4" fmla="*/ 0 h 5153027"/>
              <a:gd name="connsiteX0" fmla="*/ 2828925 w 4649659"/>
              <a:gd name="connsiteY0" fmla="*/ 0 h 5153027"/>
              <a:gd name="connsiteX1" fmla="*/ 4649659 w 4649659"/>
              <a:gd name="connsiteY1" fmla="*/ 0 h 5153027"/>
              <a:gd name="connsiteX2" fmla="*/ 4649659 w 4649659"/>
              <a:gd name="connsiteY2" fmla="*/ 5153027 h 5153027"/>
              <a:gd name="connsiteX3" fmla="*/ 0 w 4649659"/>
              <a:gd name="connsiteY3" fmla="*/ 5153027 h 5153027"/>
              <a:gd name="connsiteX4" fmla="*/ 2828925 w 4649659"/>
              <a:gd name="connsiteY4" fmla="*/ 0 h 5153027"/>
              <a:gd name="connsiteX0" fmla="*/ 2745289 w 4566023"/>
              <a:gd name="connsiteY0" fmla="*/ 0 h 5186707"/>
              <a:gd name="connsiteX1" fmla="*/ 4566023 w 4566023"/>
              <a:gd name="connsiteY1" fmla="*/ 0 h 5186707"/>
              <a:gd name="connsiteX2" fmla="*/ 4566023 w 4566023"/>
              <a:gd name="connsiteY2" fmla="*/ 5153027 h 5186707"/>
              <a:gd name="connsiteX3" fmla="*/ 0 w 4566023"/>
              <a:gd name="connsiteY3" fmla="*/ 5186707 h 5186707"/>
              <a:gd name="connsiteX4" fmla="*/ 2745289 w 4566023"/>
              <a:gd name="connsiteY4" fmla="*/ 0 h 51867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6023" h="5186707">
                <a:moveTo>
                  <a:pt x="2745289" y="0"/>
                </a:moveTo>
                <a:lnTo>
                  <a:pt x="4566023" y="0"/>
                </a:lnTo>
                <a:lnTo>
                  <a:pt x="4566023" y="5153027"/>
                </a:lnTo>
                <a:lnTo>
                  <a:pt x="0" y="5186707"/>
                </a:lnTo>
                <a:lnTo>
                  <a:pt x="2745289" y="0"/>
                </a:lnTo>
                <a:close/>
              </a:path>
            </a:pathLst>
          </a:cu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pitchFamily="1" charset="-128"/>
            </a:endParaRPr>
          </a:p>
        </p:txBody>
      </p:sp>
      <p:sp>
        <p:nvSpPr>
          <p:cNvPr id="25" name="Rectangle 2">
            <a:extLst>
              <a:ext uri="{FF2B5EF4-FFF2-40B4-BE49-F238E27FC236}">
                <a16:creationId xmlns:a16="http://schemas.microsoft.com/office/drawing/2014/main" id="{AD38EDA4-006A-4563-BB9D-60E22CDA9C28}"/>
              </a:ext>
            </a:extLst>
          </p:cNvPr>
          <p:cNvSpPr/>
          <p:nvPr userDrawn="1"/>
        </p:nvSpPr>
        <p:spPr bwMode="auto">
          <a:xfrm>
            <a:off x="-10004" y="-4536"/>
            <a:ext cx="7249004" cy="5161483"/>
          </a:xfrm>
          <a:custGeom>
            <a:avLst/>
            <a:gdLst>
              <a:gd name="connsiteX0" fmla="*/ 0 w 4371977"/>
              <a:gd name="connsiteY0" fmla="*/ 0 h 5143500"/>
              <a:gd name="connsiteX1" fmla="*/ 4371977 w 4371977"/>
              <a:gd name="connsiteY1" fmla="*/ 0 h 5143500"/>
              <a:gd name="connsiteX2" fmla="*/ 4371977 w 4371977"/>
              <a:gd name="connsiteY2" fmla="*/ 5143500 h 5143500"/>
              <a:gd name="connsiteX3" fmla="*/ 0 w 4371977"/>
              <a:gd name="connsiteY3" fmla="*/ 5143500 h 5143500"/>
              <a:gd name="connsiteX4" fmla="*/ 0 w 4371977"/>
              <a:gd name="connsiteY4" fmla="*/ 0 h 5143500"/>
              <a:gd name="connsiteX0" fmla="*/ 0 w 7239002"/>
              <a:gd name="connsiteY0" fmla="*/ 9525 h 5153025"/>
              <a:gd name="connsiteX1" fmla="*/ 7239002 w 7239002"/>
              <a:gd name="connsiteY1" fmla="*/ 0 h 5153025"/>
              <a:gd name="connsiteX2" fmla="*/ 4371977 w 7239002"/>
              <a:gd name="connsiteY2" fmla="*/ 5153025 h 5153025"/>
              <a:gd name="connsiteX3" fmla="*/ 0 w 7239002"/>
              <a:gd name="connsiteY3" fmla="*/ 5153025 h 5153025"/>
              <a:gd name="connsiteX4" fmla="*/ 0 w 7239002"/>
              <a:gd name="connsiteY4" fmla="*/ 9525 h 5153025"/>
              <a:gd name="connsiteX0" fmla="*/ 0 w 7246036"/>
              <a:gd name="connsiteY0" fmla="*/ 2496 h 5153025"/>
              <a:gd name="connsiteX1" fmla="*/ 7246036 w 7246036"/>
              <a:gd name="connsiteY1" fmla="*/ 0 h 5153025"/>
              <a:gd name="connsiteX2" fmla="*/ 4379011 w 7246036"/>
              <a:gd name="connsiteY2" fmla="*/ 5153025 h 5153025"/>
              <a:gd name="connsiteX3" fmla="*/ 7034 w 7246036"/>
              <a:gd name="connsiteY3" fmla="*/ 5153025 h 5153025"/>
              <a:gd name="connsiteX4" fmla="*/ 0 w 7246036"/>
              <a:gd name="connsiteY4" fmla="*/ 2496 h 5153025"/>
              <a:gd name="connsiteX0" fmla="*/ 0 w 7246036"/>
              <a:gd name="connsiteY0" fmla="*/ 0 h 5157558"/>
              <a:gd name="connsiteX1" fmla="*/ 7246036 w 7246036"/>
              <a:gd name="connsiteY1" fmla="*/ 4533 h 5157558"/>
              <a:gd name="connsiteX2" fmla="*/ 4379011 w 7246036"/>
              <a:gd name="connsiteY2" fmla="*/ 5157558 h 5157558"/>
              <a:gd name="connsiteX3" fmla="*/ 7034 w 7246036"/>
              <a:gd name="connsiteY3" fmla="*/ 5157558 h 5157558"/>
              <a:gd name="connsiteX4" fmla="*/ 0 w 7246036"/>
              <a:gd name="connsiteY4" fmla="*/ 0 h 5157558"/>
              <a:gd name="connsiteX0" fmla="*/ 2968 w 7249004"/>
              <a:gd name="connsiteY0" fmla="*/ 0 h 5157558"/>
              <a:gd name="connsiteX1" fmla="*/ 7249004 w 7249004"/>
              <a:gd name="connsiteY1" fmla="*/ 4533 h 5157558"/>
              <a:gd name="connsiteX2" fmla="*/ 4381979 w 7249004"/>
              <a:gd name="connsiteY2" fmla="*/ 5157558 h 5157558"/>
              <a:gd name="connsiteX3" fmla="*/ 477 w 7249004"/>
              <a:gd name="connsiteY3" fmla="*/ 5157558 h 5157558"/>
              <a:gd name="connsiteX4" fmla="*/ 2968 w 7249004"/>
              <a:gd name="connsiteY4" fmla="*/ 0 h 5157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49004" h="5157558">
                <a:moveTo>
                  <a:pt x="2968" y="0"/>
                </a:moveTo>
                <a:lnTo>
                  <a:pt x="7249004" y="4533"/>
                </a:lnTo>
                <a:lnTo>
                  <a:pt x="4381979" y="5157558"/>
                </a:lnTo>
                <a:lnTo>
                  <a:pt x="477" y="5157558"/>
                </a:lnTo>
                <a:cubicBezTo>
                  <a:pt x="-1868" y="3440715"/>
                  <a:pt x="5313" y="1716843"/>
                  <a:pt x="2968" y="0"/>
                </a:cubicBezTo>
                <a:close/>
              </a:path>
            </a:pathLst>
          </a:custGeom>
          <a:solidFill>
            <a:srgbClr val="2E334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pitchFamily="1" charset="-128"/>
            </a:endParaRPr>
          </a:p>
        </p:txBody>
      </p:sp>
      <p:pic>
        <p:nvPicPr>
          <p:cNvPr id="17" name="Picture 16">
            <a:extLst>
              <a:ext uri="{FF2B5EF4-FFF2-40B4-BE49-F238E27FC236}">
                <a16:creationId xmlns:a16="http://schemas.microsoft.com/office/drawing/2014/main" id="{6E8527B3-1434-4CEC-8CEF-E3B18B296E2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64529" y="286793"/>
            <a:ext cx="671405" cy="668631"/>
          </a:xfrm>
          <a:prstGeom prst="rect">
            <a:avLst/>
          </a:prstGeom>
        </p:spPr>
      </p:pic>
      <p:sp>
        <p:nvSpPr>
          <p:cNvPr id="14" name="Rectangle 4"/>
          <p:cNvSpPr>
            <a:spLocks noGrp="1" noChangeArrowheads="1"/>
          </p:cNvSpPr>
          <p:nvPr userDrawn="1">
            <p:ph type="subTitle" idx="1" hasCustomPrompt="1"/>
          </p:nvPr>
        </p:nvSpPr>
        <p:spPr>
          <a:xfrm>
            <a:off x="848026" y="3067051"/>
            <a:ext cx="4495499" cy="1281684"/>
          </a:xfrm>
          <a:noFill/>
        </p:spPr>
        <p:txBody>
          <a:bodyPr/>
          <a:lstStyle>
            <a:lvl1pPr marL="0" indent="0" algn="l">
              <a:buFontTx/>
              <a:buNone/>
              <a:defRPr sz="1400" b="0">
                <a:solidFill>
                  <a:schemeClr val="bg1"/>
                </a:solidFill>
              </a:defRPr>
            </a:lvl1pPr>
          </a:lstStyle>
          <a:p>
            <a:r>
              <a:rPr lang="en-US" dirty="0"/>
              <a:t>Click To Edit Master Subtitle Style</a:t>
            </a:r>
          </a:p>
        </p:txBody>
      </p:sp>
      <p:sp>
        <p:nvSpPr>
          <p:cNvPr id="15" name="Rectangle 3"/>
          <p:cNvSpPr>
            <a:spLocks noGrp="1" noChangeArrowheads="1"/>
          </p:cNvSpPr>
          <p:nvPr userDrawn="1">
            <p:ph type="ctrTitle" hasCustomPrompt="1"/>
          </p:nvPr>
        </p:nvSpPr>
        <p:spPr>
          <a:xfrm>
            <a:off x="848026" y="1524001"/>
            <a:ext cx="4495499" cy="1504950"/>
          </a:xfrm>
          <a:noFill/>
        </p:spPr>
        <p:txBody>
          <a:bodyPr anchor="b" anchorCtr="0"/>
          <a:lstStyle>
            <a:lvl1pPr algn="l">
              <a:defRPr sz="2400">
                <a:solidFill>
                  <a:schemeClr val="bg1"/>
                </a:solidFill>
              </a:defRPr>
            </a:lvl1pPr>
          </a:lstStyle>
          <a:p>
            <a:r>
              <a:rPr lang="en-US" dirty="0"/>
              <a:t>Click To Edit Master Title Style</a:t>
            </a:r>
          </a:p>
        </p:txBody>
      </p:sp>
      <p:sp>
        <p:nvSpPr>
          <p:cNvPr id="16" name="Slide Number Placeholder 5">
            <a:extLst>
              <a:ext uri="{FF2B5EF4-FFF2-40B4-BE49-F238E27FC236}">
                <a16:creationId xmlns:a16="http://schemas.microsoft.com/office/drawing/2014/main" id="{AE32310A-3801-42F1-BC6D-EB438EEEF697}"/>
              </a:ext>
            </a:extLst>
          </p:cNvPr>
          <p:cNvSpPr>
            <a:spLocks noGrp="1"/>
          </p:cNvSpPr>
          <p:nvPr>
            <p:ph type="sldNum" sz="quarter" idx="4"/>
          </p:nvPr>
        </p:nvSpPr>
        <p:spPr>
          <a:xfrm>
            <a:off x="8686800" y="4772025"/>
            <a:ext cx="395782" cy="342900"/>
          </a:xfrm>
          <a:prstGeom prst="rect">
            <a:avLst/>
          </a:prstGeom>
        </p:spPr>
        <p:txBody>
          <a:bodyPr anchor="ctr" anchorCtr="0"/>
          <a:lstStyle>
            <a:lvl1pPr algn="r">
              <a:defRPr sz="800" b="0">
                <a:solidFill>
                  <a:schemeClr val="accent1"/>
                </a:solidFill>
              </a:defRPr>
            </a:lvl1pPr>
          </a:lstStyle>
          <a:p>
            <a:fld id="{6DAB3F6F-6A30-410C-8DAB-3E7769D71CBC}" type="slidenum">
              <a:rPr lang="en-US" smtClean="0"/>
              <a:pPr/>
              <a:t>‹#›</a:t>
            </a:fld>
            <a:endParaRPr lang="en-US" dirty="0"/>
          </a:p>
        </p:txBody>
      </p:sp>
      <p:sp>
        <p:nvSpPr>
          <p:cNvPr id="13" name="TextBox 12">
            <a:extLst>
              <a:ext uri="{FF2B5EF4-FFF2-40B4-BE49-F238E27FC236}">
                <a16:creationId xmlns:a16="http://schemas.microsoft.com/office/drawing/2014/main" id="{9750E274-707D-468D-12AF-292D4142FB11}"/>
              </a:ext>
            </a:extLst>
          </p:cNvPr>
          <p:cNvSpPr txBox="1"/>
          <p:nvPr userDrawn="1"/>
        </p:nvSpPr>
        <p:spPr>
          <a:xfrm>
            <a:off x="5956310" y="4007524"/>
            <a:ext cx="2670427" cy="292388"/>
          </a:xfrm>
          <a:prstGeom prst="rect">
            <a:avLst/>
          </a:prstGeom>
          <a:noFill/>
        </p:spPr>
        <p:txBody>
          <a:bodyPr wrap="square" rtlCol="0">
            <a:spAutoFit/>
          </a:bodyPr>
          <a:lstStyle/>
          <a:p>
            <a:pPr algn="r"/>
            <a:r>
              <a:rPr lang="en-US" sz="1300" b="0" i="1" kern="1200" dirty="0">
                <a:solidFill>
                  <a:schemeClr val="accent1"/>
                </a:solidFill>
                <a:effectLst/>
                <a:latin typeface="Georgia" panose="02040502050405020303" pitchFamily="18" charset="0"/>
                <a:ea typeface="+mn-ea"/>
                <a:cs typeface="Calibri" panose="020F0502020204030204" pitchFamily="34" charset="0"/>
              </a:rPr>
              <a:t>We’ll get you there.</a:t>
            </a:r>
          </a:p>
        </p:txBody>
      </p:sp>
      <p:sp>
        <p:nvSpPr>
          <p:cNvPr id="19" name="Rectangle 18">
            <a:extLst>
              <a:ext uri="{FF2B5EF4-FFF2-40B4-BE49-F238E27FC236}">
                <a16:creationId xmlns:a16="http://schemas.microsoft.com/office/drawing/2014/main" id="{A8B889BA-15D5-E45B-6989-CE518E166033}"/>
              </a:ext>
            </a:extLst>
          </p:cNvPr>
          <p:cNvSpPr/>
          <p:nvPr userDrawn="1"/>
        </p:nvSpPr>
        <p:spPr>
          <a:xfrm>
            <a:off x="5343525" y="4625066"/>
            <a:ext cx="3283727" cy="52322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b="0" i="0" dirty="0">
                <a:solidFill>
                  <a:schemeClr val="accent1"/>
                </a:solidFill>
                <a:latin typeface="Calibri" panose="020F0502020204030204" pitchFamily="34" charset="0"/>
                <a:cs typeface="Calibri" panose="020F0502020204030204" pitchFamily="34" charset="0"/>
              </a:rPr>
              <a:t>CLA (CliftonLarsonAllen LLP) </a:t>
            </a:r>
            <a:r>
              <a:rPr lang="en-US" sz="700" b="0" i="0" kern="1200" dirty="0">
                <a:solidFill>
                  <a:schemeClr val="accent1"/>
                </a:solidFill>
                <a:latin typeface="Calibri" panose="020F0502020204030204" pitchFamily="34" charset="0"/>
                <a:ea typeface="+mn-ea"/>
                <a:cs typeface="Calibri" panose="020F0502020204030204" pitchFamily="34" charset="0"/>
              </a:rPr>
              <a:t>is an </a:t>
            </a:r>
            <a:r>
              <a:rPr lang="en-US" sz="700" b="0" i="0" dirty="0">
                <a:solidFill>
                  <a:schemeClr val="accent1"/>
                </a:solidFill>
                <a:latin typeface="Calibri" panose="020F0502020204030204" pitchFamily="34" charset="0"/>
                <a:cs typeface="Calibri" panose="020F0502020204030204" pitchFamily="34" charset="0"/>
              </a:rPr>
              <a:t>independent network member of CLA Global. </a:t>
            </a:r>
            <a:br>
              <a:rPr lang="en-US" sz="700" b="0" i="0" dirty="0">
                <a:solidFill>
                  <a:schemeClr val="accent1"/>
                </a:solidFill>
                <a:latin typeface="Calibri" panose="020F0502020204030204" pitchFamily="34" charset="0"/>
                <a:cs typeface="Calibri" panose="020F0502020204030204" pitchFamily="34" charset="0"/>
              </a:rPr>
            </a:br>
            <a:r>
              <a:rPr lang="en-US" sz="700" b="0" i="0" dirty="0">
                <a:solidFill>
                  <a:schemeClr val="accent1"/>
                </a:solidFill>
                <a:latin typeface="Calibri" panose="020F0502020204030204" pitchFamily="34" charset="0"/>
                <a:cs typeface="Calibri" panose="020F0502020204030204" pitchFamily="34" charset="0"/>
              </a:rPr>
              <a:t>See </a:t>
            </a:r>
            <a:r>
              <a:rPr lang="en-US" sz="700" b="0" i="0" dirty="0">
                <a:solidFill>
                  <a:schemeClr val="accent1"/>
                </a:solidFill>
                <a:latin typeface="Calibri" panose="020F0502020204030204" pitchFamily="34" charset="0"/>
                <a:cs typeface="Calibri" panose="020F0502020204030204" pitchFamily="34" charset="0"/>
                <a:hlinkClick r:id="rId3" action="ppaction://hlinkfile">
                  <a:extLst>
                    <a:ext uri="{A12FA001-AC4F-418D-AE19-62706E023703}">
                      <ahyp:hlinkClr xmlns:ahyp="http://schemas.microsoft.com/office/drawing/2018/hyperlinkcolor" val="tx"/>
                    </a:ext>
                  </a:extLst>
                </a:hlinkClick>
              </a:rPr>
              <a:t>CLAglobal.com/disclaimer</a:t>
            </a:r>
            <a:r>
              <a:rPr lang="en-US" sz="700" b="0" i="0" dirty="0">
                <a:solidFill>
                  <a:schemeClr val="accent1"/>
                </a:solidFill>
                <a:latin typeface="Calibri" panose="020F0502020204030204" pitchFamily="34" charset="0"/>
                <a:cs typeface="Calibri" panose="020F0502020204030204" pitchFamily="34" charset="0"/>
              </a:rPr>
              <a:t>. Investment advisory services are offered through CliftonLarsonAllen Wealth Advisors, LLC, an SEC-registered investment advisor.</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700" b="0" i="0" dirty="0">
                <a:solidFill>
                  <a:schemeClr val="accent1"/>
                </a:solidFill>
                <a:latin typeface="Calibri" panose="020F0502020204030204" pitchFamily="34" charset="0"/>
                <a:cs typeface="Calibri" panose="020F0502020204030204" pitchFamily="34" charset="0"/>
              </a:rPr>
              <a:t>©2022 CliftonLarsonAllen LLP</a:t>
            </a:r>
          </a:p>
        </p:txBody>
      </p:sp>
      <p:sp>
        <p:nvSpPr>
          <p:cNvPr id="20" name="TextBox 19">
            <a:extLst>
              <a:ext uri="{FF2B5EF4-FFF2-40B4-BE49-F238E27FC236}">
                <a16:creationId xmlns:a16="http://schemas.microsoft.com/office/drawing/2014/main" id="{B95AF207-30EC-AB41-3B3E-D355A4239FA8}"/>
              </a:ext>
            </a:extLst>
          </p:cNvPr>
          <p:cNvSpPr txBox="1"/>
          <p:nvPr userDrawn="1"/>
        </p:nvSpPr>
        <p:spPr>
          <a:xfrm>
            <a:off x="5821139" y="4299912"/>
            <a:ext cx="2773003" cy="215444"/>
          </a:xfrm>
          <a:prstGeom prst="rect">
            <a:avLst/>
          </a:prstGeom>
          <a:noFill/>
        </p:spPr>
        <p:txBody>
          <a:bodyPr wrap="square" rtlCol="0">
            <a:spAutoFit/>
          </a:bodyPr>
          <a:lstStyle/>
          <a:p>
            <a:pPr algn="r"/>
            <a:r>
              <a:rPr lang="en-US" sz="800" spc="50" baseline="0" dirty="0">
                <a:solidFill>
                  <a:schemeClr val="accent1"/>
                </a:solidFill>
              </a:rPr>
              <a:t>CPAs  |  CONSULTANTS  |  WEALTH ADVISORS</a:t>
            </a:r>
          </a:p>
        </p:txBody>
      </p:sp>
    </p:spTree>
    <p:extLst>
      <p:ext uri="{BB962C8B-B14F-4D97-AF65-F5344CB8AC3E}">
        <p14:creationId xmlns:p14="http://schemas.microsoft.com/office/powerpoint/2010/main" val="18851715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4_Section Header">
    <p:spTree>
      <p:nvGrpSpPr>
        <p:cNvPr id="1" name=""/>
        <p:cNvGrpSpPr/>
        <p:nvPr/>
      </p:nvGrpSpPr>
      <p:grpSpPr>
        <a:xfrm>
          <a:off x="0" y="0"/>
          <a:ext cx="0" cy="0"/>
          <a:chOff x="0" y="0"/>
          <a:chExt cx="0" cy="0"/>
        </a:xfrm>
      </p:grpSpPr>
      <p:sp>
        <p:nvSpPr>
          <p:cNvPr id="12" name="Rectangle 5">
            <a:extLst>
              <a:ext uri="{FF2B5EF4-FFF2-40B4-BE49-F238E27FC236}">
                <a16:creationId xmlns:a16="http://schemas.microsoft.com/office/drawing/2014/main" id="{5533630A-CD16-4CD4-8468-EC1C373DFC39}"/>
              </a:ext>
            </a:extLst>
          </p:cNvPr>
          <p:cNvSpPr/>
          <p:nvPr userDrawn="1"/>
        </p:nvSpPr>
        <p:spPr bwMode="auto">
          <a:xfrm>
            <a:off x="4363570" y="0"/>
            <a:ext cx="4780429" cy="5177118"/>
          </a:xfrm>
          <a:custGeom>
            <a:avLst/>
            <a:gdLst>
              <a:gd name="connsiteX0" fmla="*/ 0 w 4649659"/>
              <a:gd name="connsiteY0" fmla="*/ 0 h 5153027"/>
              <a:gd name="connsiteX1" fmla="*/ 4649659 w 4649659"/>
              <a:gd name="connsiteY1" fmla="*/ 0 h 5153027"/>
              <a:gd name="connsiteX2" fmla="*/ 4649659 w 4649659"/>
              <a:gd name="connsiteY2" fmla="*/ 5153027 h 5153027"/>
              <a:gd name="connsiteX3" fmla="*/ 0 w 4649659"/>
              <a:gd name="connsiteY3" fmla="*/ 5153027 h 5153027"/>
              <a:gd name="connsiteX4" fmla="*/ 0 w 4649659"/>
              <a:gd name="connsiteY4" fmla="*/ 0 h 5153027"/>
              <a:gd name="connsiteX0" fmla="*/ 2495550 w 4649659"/>
              <a:gd name="connsiteY0" fmla="*/ 0 h 5153027"/>
              <a:gd name="connsiteX1" fmla="*/ 4649659 w 4649659"/>
              <a:gd name="connsiteY1" fmla="*/ 0 h 5153027"/>
              <a:gd name="connsiteX2" fmla="*/ 4649659 w 4649659"/>
              <a:gd name="connsiteY2" fmla="*/ 5153027 h 5153027"/>
              <a:gd name="connsiteX3" fmla="*/ 0 w 4649659"/>
              <a:gd name="connsiteY3" fmla="*/ 5153027 h 5153027"/>
              <a:gd name="connsiteX4" fmla="*/ 2495550 w 4649659"/>
              <a:gd name="connsiteY4" fmla="*/ 0 h 5153027"/>
              <a:gd name="connsiteX0" fmla="*/ 2828925 w 4649659"/>
              <a:gd name="connsiteY0" fmla="*/ 0 h 5153027"/>
              <a:gd name="connsiteX1" fmla="*/ 4649659 w 4649659"/>
              <a:gd name="connsiteY1" fmla="*/ 0 h 5153027"/>
              <a:gd name="connsiteX2" fmla="*/ 4649659 w 4649659"/>
              <a:gd name="connsiteY2" fmla="*/ 5153027 h 5153027"/>
              <a:gd name="connsiteX3" fmla="*/ 0 w 4649659"/>
              <a:gd name="connsiteY3" fmla="*/ 5153027 h 5153027"/>
              <a:gd name="connsiteX4" fmla="*/ 2828925 w 4649659"/>
              <a:gd name="connsiteY4" fmla="*/ 0 h 5153027"/>
              <a:gd name="connsiteX0" fmla="*/ 2745289 w 4566023"/>
              <a:gd name="connsiteY0" fmla="*/ 0 h 5186707"/>
              <a:gd name="connsiteX1" fmla="*/ 4566023 w 4566023"/>
              <a:gd name="connsiteY1" fmla="*/ 0 h 5186707"/>
              <a:gd name="connsiteX2" fmla="*/ 4566023 w 4566023"/>
              <a:gd name="connsiteY2" fmla="*/ 5153027 h 5186707"/>
              <a:gd name="connsiteX3" fmla="*/ 0 w 4566023"/>
              <a:gd name="connsiteY3" fmla="*/ 5186707 h 5186707"/>
              <a:gd name="connsiteX4" fmla="*/ 2745289 w 4566023"/>
              <a:gd name="connsiteY4" fmla="*/ 0 h 51867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6023" h="5186707">
                <a:moveTo>
                  <a:pt x="2745289" y="0"/>
                </a:moveTo>
                <a:lnTo>
                  <a:pt x="4566023" y="0"/>
                </a:lnTo>
                <a:lnTo>
                  <a:pt x="4566023" y="5153027"/>
                </a:lnTo>
                <a:lnTo>
                  <a:pt x="0" y="5186707"/>
                </a:lnTo>
                <a:lnTo>
                  <a:pt x="2745289" y="0"/>
                </a:lnTo>
                <a:close/>
              </a:path>
            </a:pathLst>
          </a:cu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pitchFamily="1" charset="-128"/>
            </a:endParaRPr>
          </a:p>
        </p:txBody>
      </p:sp>
      <p:sp>
        <p:nvSpPr>
          <p:cNvPr id="25" name="Rectangle 2">
            <a:extLst>
              <a:ext uri="{FF2B5EF4-FFF2-40B4-BE49-F238E27FC236}">
                <a16:creationId xmlns:a16="http://schemas.microsoft.com/office/drawing/2014/main" id="{AD38EDA4-006A-4563-BB9D-60E22CDA9C28}"/>
              </a:ext>
            </a:extLst>
          </p:cNvPr>
          <p:cNvSpPr/>
          <p:nvPr userDrawn="1"/>
        </p:nvSpPr>
        <p:spPr bwMode="auto">
          <a:xfrm>
            <a:off x="-10004" y="-4536"/>
            <a:ext cx="7249004" cy="5161483"/>
          </a:xfrm>
          <a:custGeom>
            <a:avLst/>
            <a:gdLst>
              <a:gd name="connsiteX0" fmla="*/ 0 w 4371977"/>
              <a:gd name="connsiteY0" fmla="*/ 0 h 5143500"/>
              <a:gd name="connsiteX1" fmla="*/ 4371977 w 4371977"/>
              <a:gd name="connsiteY1" fmla="*/ 0 h 5143500"/>
              <a:gd name="connsiteX2" fmla="*/ 4371977 w 4371977"/>
              <a:gd name="connsiteY2" fmla="*/ 5143500 h 5143500"/>
              <a:gd name="connsiteX3" fmla="*/ 0 w 4371977"/>
              <a:gd name="connsiteY3" fmla="*/ 5143500 h 5143500"/>
              <a:gd name="connsiteX4" fmla="*/ 0 w 4371977"/>
              <a:gd name="connsiteY4" fmla="*/ 0 h 5143500"/>
              <a:gd name="connsiteX0" fmla="*/ 0 w 7239002"/>
              <a:gd name="connsiteY0" fmla="*/ 9525 h 5153025"/>
              <a:gd name="connsiteX1" fmla="*/ 7239002 w 7239002"/>
              <a:gd name="connsiteY1" fmla="*/ 0 h 5153025"/>
              <a:gd name="connsiteX2" fmla="*/ 4371977 w 7239002"/>
              <a:gd name="connsiteY2" fmla="*/ 5153025 h 5153025"/>
              <a:gd name="connsiteX3" fmla="*/ 0 w 7239002"/>
              <a:gd name="connsiteY3" fmla="*/ 5153025 h 5153025"/>
              <a:gd name="connsiteX4" fmla="*/ 0 w 7239002"/>
              <a:gd name="connsiteY4" fmla="*/ 9525 h 5153025"/>
              <a:gd name="connsiteX0" fmla="*/ 0 w 7246036"/>
              <a:gd name="connsiteY0" fmla="*/ 2496 h 5153025"/>
              <a:gd name="connsiteX1" fmla="*/ 7246036 w 7246036"/>
              <a:gd name="connsiteY1" fmla="*/ 0 h 5153025"/>
              <a:gd name="connsiteX2" fmla="*/ 4379011 w 7246036"/>
              <a:gd name="connsiteY2" fmla="*/ 5153025 h 5153025"/>
              <a:gd name="connsiteX3" fmla="*/ 7034 w 7246036"/>
              <a:gd name="connsiteY3" fmla="*/ 5153025 h 5153025"/>
              <a:gd name="connsiteX4" fmla="*/ 0 w 7246036"/>
              <a:gd name="connsiteY4" fmla="*/ 2496 h 5153025"/>
              <a:gd name="connsiteX0" fmla="*/ 0 w 7246036"/>
              <a:gd name="connsiteY0" fmla="*/ 0 h 5157558"/>
              <a:gd name="connsiteX1" fmla="*/ 7246036 w 7246036"/>
              <a:gd name="connsiteY1" fmla="*/ 4533 h 5157558"/>
              <a:gd name="connsiteX2" fmla="*/ 4379011 w 7246036"/>
              <a:gd name="connsiteY2" fmla="*/ 5157558 h 5157558"/>
              <a:gd name="connsiteX3" fmla="*/ 7034 w 7246036"/>
              <a:gd name="connsiteY3" fmla="*/ 5157558 h 5157558"/>
              <a:gd name="connsiteX4" fmla="*/ 0 w 7246036"/>
              <a:gd name="connsiteY4" fmla="*/ 0 h 5157558"/>
              <a:gd name="connsiteX0" fmla="*/ 2968 w 7249004"/>
              <a:gd name="connsiteY0" fmla="*/ 0 h 5157558"/>
              <a:gd name="connsiteX1" fmla="*/ 7249004 w 7249004"/>
              <a:gd name="connsiteY1" fmla="*/ 4533 h 5157558"/>
              <a:gd name="connsiteX2" fmla="*/ 4381979 w 7249004"/>
              <a:gd name="connsiteY2" fmla="*/ 5157558 h 5157558"/>
              <a:gd name="connsiteX3" fmla="*/ 477 w 7249004"/>
              <a:gd name="connsiteY3" fmla="*/ 5157558 h 5157558"/>
              <a:gd name="connsiteX4" fmla="*/ 2968 w 7249004"/>
              <a:gd name="connsiteY4" fmla="*/ 0 h 5157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49004" h="5157558">
                <a:moveTo>
                  <a:pt x="2968" y="0"/>
                </a:moveTo>
                <a:lnTo>
                  <a:pt x="7249004" y="4533"/>
                </a:lnTo>
                <a:lnTo>
                  <a:pt x="4381979" y="5157558"/>
                </a:lnTo>
                <a:lnTo>
                  <a:pt x="477" y="5157558"/>
                </a:lnTo>
                <a:cubicBezTo>
                  <a:pt x="-1868" y="3440715"/>
                  <a:pt x="5313" y="1716843"/>
                  <a:pt x="2968" y="0"/>
                </a:cubicBezTo>
                <a:close/>
              </a:path>
            </a:pathLst>
          </a:custGeom>
          <a:solidFill>
            <a:srgbClr val="2E334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pitchFamily="1" charset="-128"/>
            </a:endParaRPr>
          </a:p>
        </p:txBody>
      </p:sp>
      <p:pic>
        <p:nvPicPr>
          <p:cNvPr id="17" name="Picture 16">
            <a:extLst>
              <a:ext uri="{FF2B5EF4-FFF2-40B4-BE49-F238E27FC236}">
                <a16:creationId xmlns:a16="http://schemas.microsoft.com/office/drawing/2014/main" id="{6E8527B3-1434-4CEC-8CEF-E3B18B296E2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64529" y="286793"/>
            <a:ext cx="671405" cy="668631"/>
          </a:xfrm>
          <a:prstGeom prst="rect">
            <a:avLst/>
          </a:prstGeom>
        </p:spPr>
      </p:pic>
      <p:sp>
        <p:nvSpPr>
          <p:cNvPr id="14" name="Rectangle 4"/>
          <p:cNvSpPr>
            <a:spLocks noGrp="1" noChangeArrowheads="1"/>
          </p:cNvSpPr>
          <p:nvPr userDrawn="1">
            <p:ph type="subTitle" idx="1" hasCustomPrompt="1"/>
          </p:nvPr>
        </p:nvSpPr>
        <p:spPr>
          <a:xfrm>
            <a:off x="848026" y="3067051"/>
            <a:ext cx="4495499" cy="1281684"/>
          </a:xfrm>
          <a:noFill/>
        </p:spPr>
        <p:txBody>
          <a:bodyPr/>
          <a:lstStyle>
            <a:lvl1pPr marL="0" indent="0" algn="l">
              <a:buFontTx/>
              <a:buNone/>
              <a:defRPr sz="1400" b="0">
                <a:solidFill>
                  <a:schemeClr val="bg1"/>
                </a:solidFill>
              </a:defRPr>
            </a:lvl1pPr>
          </a:lstStyle>
          <a:p>
            <a:r>
              <a:rPr lang="en-US" dirty="0"/>
              <a:t>Click To Edit Master Subtitle Style</a:t>
            </a:r>
          </a:p>
        </p:txBody>
      </p:sp>
      <p:sp>
        <p:nvSpPr>
          <p:cNvPr id="15" name="Rectangle 3"/>
          <p:cNvSpPr>
            <a:spLocks noGrp="1" noChangeArrowheads="1"/>
          </p:cNvSpPr>
          <p:nvPr userDrawn="1">
            <p:ph type="ctrTitle" hasCustomPrompt="1"/>
          </p:nvPr>
        </p:nvSpPr>
        <p:spPr>
          <a:xfrm>
            <a:off x="848026" y="1524001"/>
            <a:ext cx="4495499" cy="1504950"/>
          </a:xfrm>
          <a:noFill/>
        </p:spPr>
        <p:txBody>
          <a:bodyPr anchor="b" anchorCtr="0"/>
          <a:lstStyle>
            <a:lvl1pPr algn="l">
              <a:defRPr sz="2400">
                <a:solidFill>
                  <a:schemeClr val="bg1"/>
                </a:solidFill>
              </a:defRPr>
            </a:lvl1pPr>
          </a:lstStyle>
          <a:p>
            <a:r>
              <a:rPr lang="en-US" dirty="0"/>
              <a:t>Click To Edit Master Title Style</a:t>
            </a:r>
          </a:p>
        </p:txBody>
      </p:sp>
      <p:sp>
        <p:nvSpPr>
          <p:cNvPr id="19" name="Slide Number Placeholder 5">
            <a:extLst>
              <a:ext uri="{FF2B5EF4-FFF2-40B4-BE49-F238E27FC236}">
                <a16:creationId xmlns:a16="http://schemas.microsoft.com/office/drawing/2014/main" id="{136B179B-299C-4818-90D2-E29A55EA9DC1}"/>
              </a:ext>
            </a:extLst>
          </p:cNvPr>
          <p:cNvSpPr>
            <a:spLocks noGrp="1"/>
          </p:cNvSpPr>
          <p:nvPr>
            <p:ph type="sldNum" sz="quarter" idx="4"/>
          </p:nvPr>
        </p:nvSpPr>
        <p:spPr>
          <a:xfrm>
            <a:off x="8686800" y="4772025"/>
            <a:ext cx="395782" cy="342900"/>
          </a:xfrm>
          <a:prstGeom prst="rect">
            <a:avLst/>
          </a:prstGeom>
        </p:spPr>
        <p:txBody>
          <a:bodyPr anchor="ctr" anchorCtr="0"/>
          <a:lstStyle>
            <a:lvl1pPr algn="r">
              <a:defRPr sz="800" b="0">
                <a:solidFill>
                  <a:schemeClr val="accent1"/>
                </a:solidFill>
              </a:defRPr>
            </a:lvl1pPr>
          </a:lstStyle>
          <a:p>
            <a:fld id="{6DAB3F6F-6A30-410C-8DAB-3E7769D71CBC}" type="slidenum">
              <a:rPr lang="en-US" smtClean="0"/>
              <a:pPr/>
              <a:t>‹#›</a:t>
            </a:fld>
            <a:endParaRPr lang="en-US" dirty="0"/>
          </a:p>
        </p:txBody>
      </p:sp>
      <p:sp>
        <p:nvSpPr>
          <p:cNvPr id="13" name="TextBox 12">
            <a:extLst>
              <a:ext uri="{FF2B5EF4-FFF2-40B4-BE49-F238E27FC236}">
                <a16:creationId xmlns:a16="http://schemas.microsoft.com/office/drawing/2014/main" id="{370309E2-B40B-10ED-CC46-9B03D8853A88}"/>
              </a:ext>
            </a:extLst>
          </p:cNvPr>
          <p:cNvSpPr txBox="1"/>
          <p:nvPr userDrawn="1"/>
        </p:nvSpPr>
        <p:spPr>
          <a:xfrm>
            <a:off x="5956310" y="4007524"/>
            <a:ext cx="2670427" cy="292388"/>
          </a:xfrm>
          <a:prstGeom prst="rect">
            <a:avLst/>
          </a:prstGeom>
          <a:noFill/>
        </p:spPr>
        <p:txBody>
          <a:bodyPr wrap="square" rtlCol="0">
            <a:spAutoFit/>
          </a:bodyPr>
          <a:lstStyle/>
          <a:p>
            <a:pPr algn="r"/>
            <a:r>
              <a:rPr lang="en-US" sz="1300" b="0" i="1" kern="1200" dirty="0">
                <a:solidFill>
                  <a:schemeClr val="accent1"/>
                </a:solidFill>
                <a:effectLst/>
                <a:latin typeface="Georgia" panose="02040502050405020303" pitchFamily="18" charset="0"/>
                <a:ea typeface="+mn-ea"/>
                <a:cs typeface="Calibri" panose="020F0502020204030204" pitchFamily="34" charset="0"/>
              </a:rPr>
              <a:t>We’ll get you there.</a:t>
            </a:r>
          </a:p>
        </p:txBody>
      </p:sp>
      <p:sp>
        <p:nvSpPr>
          <p:cNvPr id="18" name="Rectangle 17">
            <a:extLst>
              <a:ext uri="{FF2B5EF4-FFF2-40B4-BE49-F238E27FC236}">
                <a16:creationId xmlns:a16="http://schemas.microsoft.com/office/drawing/2014/main" id="{F64A9794-240A-2609-2F0B-73069A0385ED}"/>
              </a:ext>
            </a:extLst>
          </p:cNvPr>
          <p:cNvSpPr/>
          <p:nvPr userDrawn="1"/>
        </p:nvSpPr>
        <p:spPr>
          <a:xfrm>
            <a:off x="5343525" y="4625066"/>
            <a:ext cx="3283727" cy="52322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b="0" i="0" dirty="0">
                <a:solidFill>
                  <a:schemeClr val="accent1"/>
                </a:solidFill>
                <a:latin typeface="Calibri" panose="020F0502020204030204" pitchFamily="34" charset="0"/>
                <a:cs typeface="Calibri" panose="020F0502020204030204" pitchFamily="34" charset="0"/>
              </a:rPr>
              <a:t>CLA (CliftonLarsonAllen LLP) </a:t>
            </a:r>
            <a:r>
              <a:rPr lang="en-US" sz="700" b="0" i="0" kern="1200" dirty="0">
                <a:solidFill>
                  <a:schemeClr val="accent1"/>
                </a:solidFill>
                <a:latin typeface="Calibri" panose="020F0502020204030204" pitchFamily="34" charset="0"/>
                <a:ea typeface="+mn-ea"/>
                <a:cs typeface="Calibri" panose="020F0502020204030204" pitchFamily="34" charset="0"/>
              </a:rPr>
              <a:t>is an </a:t>
            </a:r>
            <a:r>
              <a:rPr lang="en-US" sz="700" b="0" i="0" dirty="0">
                <a:solidFill>
                  <a:schemeClr val="accent1"/>
                </a:solidFill>
                <a:latin typeface="Calibri" panose="020F0502020204030204" pitchFamily="34" charset="0"/>
                <a:cs typeface="Calibri" panose="020F0502020204030204" pitchFamily="34" charset="0"/>
              </a:rPr>
              <a:t>independent network member of CLA Global. </a:t>
            </a:r>
            <a:br>
              <a:rPr lang="en-US" sz="700" b="0" i="0" dirty="0">
                <a:solidFill>
                  <a:schemeClr val="accent1"/>
                </a:solidFill>
                <a:latin typeface="Calibri" panose="020F0502020204030204" pitchFamily="34" charset="0"/>
                <a:cs typeface="Calibri" panose="020F0502020204030204" pitchFamily="34" charset="0"/>
              </a:rPr>
            </a:br>
            <a:r>
              <a:rPr lang="en-US" sz="700" b="0" i="0" dirty="0">
                <a:solidFill>
                  <a:schemeClr val="accent1"/>
                </a:solidFill>
                <a:latin typeface="Calibri" panose="020F0502020204030204" pitchFamily="34" charset="0"/>
                <a:cs typeface="Calibri" panose="020F0502020204030204" pitchFamily="34" charset="0"/>
              </a:rPr>
              <a:t>See </a:t>
            </a:r>
            <a:r>
              <a:rPr lang="en-US" sz="700" b="0" i="0" dirty="0">
                <a:solidFill>
                  <a:schemeClr val="accent1"/>
                </a:solidFill>
                <a:latin typeface="Calibri" panose="020F0502020204030204" pitchFamily="34" charset="0"/>
                <a:cs typeface="Calibri" panose="020F0502020204030204" pitchFamily="34" charset="0"/>
                <a:hlinkClick r:id="rId3" action="ppaction://hlinkfile">
                  <a:extLst>
                    <a:ext uri="{A12FA001-AC4F-418D-AE19-62706E023703}">
                      <ahyp:hlinkClr xmlns:ahyp="http://schemas.microsoft.com/office/drawing/2018/hyperlinkcolor" val="tx"/>
                    </a:ext>
                  </a:extLst>
                </a:hlinkClick>
              </a:rPr>
              <a:t>CLAglobal.com/disclaimer</a:t>
            </a:r>
            <a:r>
              <a:rPr lang="en-US" sz="700" b="0" i="0" dirty="0">
                <a:solidFill>
                  <a:schemeClr val="accent1"/>
                </a:solidFill>
                <a:latin typeface="Calibri" panose="020F0502020204030204" pitchFamily="34" charset="0"/>
                <a:cs typeface="Calibri" panose="020F0502020204030204" pitchFamily="34" charset="0"/>
              </a:rPr>
              <a:t>. Investment advisory services are offered through CliftonLarsonAllen Wealth Advisors, LLC, an SEC-registered investment advisor.</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700" b="0" i="0" dirty="0">
                <a:solidFill>
                  <a:schemeClr val="accent1"/>
                </a:solidFill>
                <a:latin typeface="Calibri" panose="020F0502020204030204" pitchFamily="34" charset="0"/>
                <a:cs typeface="Calibri" panose="020F0502020204030204" pitchFamily="34" charset="0"/>
              </a:rPr>
              <a:t>©2022 CliftonLarsonAllen LLP</a:t>
            </a:r>
          </a:p>
        </p:txBody>
      </p:sp>
      <p:sp>
        <p:nvSpPr>
          <p:cNvPr id="20" name="TextBox 19">
            <a:extLst>
              <a:ext uri="{FF2B5EF4-FFF2-40B4-BE49-F238E27FC236}">
                <a16:creationId xmlns:a16="http://schemas.microsoft.com/office/drawing/2014/main" id="{F2CEBAEA-0FF9-199D-66B6-EEB9726B93BB}"/>
              </a:ext>
            </a:extLst>
          </p:cNvPr>
          <p:cNvSpPr txBox="1"/>
          <p:nvPr userDrawn="1"/>
        </p:nvSpPr>
        <p:spPr>
          <a:xfrm>
            <a:off x="5821139" y="4299912"/>
            <a:ext cx="2773003" cy="215444"/>
          </a:xfrm>
          <a:prstGeom prst="rect">
            <a:avLst/>
          </a:prstGeom>
          <a:noFill/>
        </p:spPr>
        <p:txBody>
          <a:bodyPr wrap="square" rtlCol="0">
            <a:spAutoFit/>
          </a:bodyPr>
          <a:lstStyle/>
          <a:p>
            <a:pPr algn="r"/>
            <a:r>
              <a:rPr lang="en-US" sz="800" spc="50" baseline="0" dirty="0">
                <a:solidFill>
                  <a:schemeClr val="accent1"/>
                </a:solidFill>
              </a:rPr>
              <a:t>CPAs  |  CONSULTANTS  |  WEALTH ADVISORS</a:t>
            </a:r>
          </a:p>
        </p:txBody>
      </p:sp>
    </p:spTree>
    <p:extLst>
      <p:ext uri="{BB962C8B-B14F-4D97-AF65-F5344CB8AC3E}">
        <p14:creationId xmlns:p14="http://schemas.microsoft.com/office/powerpoint/2010/main" val="35534402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5_Section Header">
    <p:spTree>
      <p:nvGrpSpPr>
        <p:cNvPr id="1" name=""/>
        <p:cNvGrpSpPr/>
        <p:nvPr/>
      </p:nvGrpSpPr>
      <p:grpSpPr>
        <a:xfrm>
          <a:off x="0" y="0"/>
          <a:ext cx="0" cy="0"/>
          <a:chOff x="0" y="0"/>
          <a:chExt cx="0" cy="0"/>
        </a:xfrm>
      </p:grpSpPr>
      <p:sp>
        <p:nvSpPr>
          <p:cNvPr id="12" name="Rectangle 5">
            <a:extLst>
              <a:ext uri="{FF2B5EF4-FFF2-40B4-BE49-F238E27FC236}">
                <a16:creationId xmlns:a16="http://schemas.microsoft.com/office/drawing/2014/main" id="{279320B8-DE2D-4E51-BBD7-BB1D6B6CFE7A}"/>
              </a:ext>
            </a:extLst>
          </p:cNvPr>
          <p:cNvSpPr/>
          <p:nvPr userDrawn="1"/>
        </p:nvSpPr>
        <p:spPr bwMode="auto">
          <a:xfrm>
            <a:off x="4363570" y="0"/>
            <a:ext cx="4780429" cy="5177118"/>
          </a:xfrm>
          <a:custGeom>
            <a:avLst/>
            <a:gdLst>
              <a:gd name="connsiteX0" fmla="*/ 0 w 4649659"/>
              <a:gd name="connsiteY0" fmla="*/ 0 h 5153027"/>
              <a:gd name="connsiteX1" fmla="*/ 4649659 w 4649659"/>
              <a:gd name="connsiteY1" fmla="*/ 0 h 5153027"/>
              <a:gd name="connsiteX2" fmla="*/ 4649659 w 4649659"/>
              <a:gd name="connsiteY2" fmla="*/ 5153027 h 5153027"/>
              <a:gd name="connsiteX3" fmla="*/ 0 w 4649659"/>
              <a:gd name="connsiteY3" fmla="*/ 5153027 h 5153027"/>
              <a:gd name="connsiteX4" fmla="*/ 0 w 4649659"/>
              <a:gd name="connsiteY4" fmla="*/ 0 h 5153027"/>
              <a:gd name="connsiteX0" fmla="*/ 2495550 w 4649659"/>
              <a:gd name="connsiteY0" fmla="*/ 0 h 5153027"/>
              <a:gd name="connsiteX1" fmla="*/ 4649659 w 4649659"/>
              <a:gd name="connsiteY1" fmla="*/ 0 h 5153027"/>
              <a:gd name="connsiteX2" fmla="*/ 4649659 w 4649659"/>
              <a:gd name="connsiteY2" fmla="*/ 5153027 h 5153027"/>
              <a:gd name="connsiteX3" fmla="*/ 0 w 4649659"/>
              <a:gd name="connsiteY3" fmla="*/ 5153027 h 5153027"/>
              <a:gd name="connsiteX4" fmla="*/ 2495550 w 4649659"/>
              <a:gd name="connsiteY4" fmla="*/ 0 h 5153027"/>
              <a:gd name="connsiteX0" fmla="*/ 2828925 w 4649659"/>
              <a:gd name="connsiteY0" fmla="*/ 0 h 5153027"/>
              <a:gd name="connsiteX1" fmla="*/ 4649659 w 4649659"/>
              <a:gd name="connsiteY1" fmla="*/ 0 h 5153027"/>
              <a:gd name="connsiteX2" fmla="*/ 4649659 w 4649659"/>
              <a:gd name="connsiteY2" fmla="*/ 5153027 h 5153027"/>
              <a:gd name="connsiteX3" fmla="*/ 0 w 4649659"/>
              <a:gd name="connsiteY3" fmla="*/ 5153027 h 5153027"/>
              <a:gd name="connsiteX4" fmla="*/ 2828925 w 4649659"/>
              <a:gd name="connsiteY4" fmla="*/ 0 h 5153027"/>
              <a:gd name="connsiteX0" fmla="*/ 2745289 w 4566023"/>
              <a:gd name="connsiteY0" fmla="*/ 0 h 5186707"/>
              <a:gd name="connsiteX1" fmla="*/ 4566023 w 4566023"/>
              <a:gd name="connsiteY1" fmla="*/ 0 h 5186707"/>
              <a:gd name="connsiteX2" fmla="*/ 4566023 w 4566023"/>
              <a:gd name="connsiteY2" fmla="*/ 5153027 h 5186707"/>
              <a:gd name="connsiteX3" fmla="*/ 0 w 4566023"/>
              <a:gd name="connsiteY3" fmla="*/ 5186707 h 5186707"/>
              <a:gd name="connsiteX4" fmla="*/ 2745289 w 4566023"/>
              <a:gd name="connsiteY4" fmla="*/ 0 h 51867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6023" h="5186707">
                <a:moveTo>
                  <a:pt x="2745289" y="0"/>
                </a:moveTo>
                <a:lnTo>
                  <a:pt x="4566023" y="0"/>
                </a:lnTo>
                <a:lnTo>
                  <a:pt x="4566023" y="5153027"/>
                </a:lnTo>
                <a:lnTo>
                  <a:pt x="0" y="5186707"/>
                </a:lnTo>
                <a:lnTo>
                  <a:pt x="2745289" y="0"/>
                </a:lnTo>
                <a:close/>
              </a:path>
            </a:pathLst>
          </a:custGeom>
          <a:solidFill>
            <a:schemeClr val="accent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pitchFamily="1" charset="-128"/>
            </a:endParaRPr>
          </a:p>
        </p:txBody>
      </p:sp>
      <p:sp>
        <p:nvSpPr>
          <p:cNvPr id="25" name="Rectangle 2">
            <a:extLst>
              <a:ext uri="{FF2B5EF4-FFF2-40B4-BE49-F238E27FC236}">
                <a16:creationId xmlns:a16="http://schemas.microsoft.com/office/drawing/2014/main" id="{AD38EDA4-006A-4563-BB9D-60E22CDA9C28}"/>
              </a:ext>
            </a:extLst>
          </p:cNvPr>
          <p:cNvSpPr/>
          <p:nvPr userDrawn="1"/>
        </p:nvSpPr>
        <p:spPr bwMode="auto">
          <a:xfrm>
            <a:off x="-10004" y="-4536"/>
            <a:ext cx="7249004" cy="5161483"/>
          </a:xfrm>
          <a:custGeom>
            <a:avLst/>
            <a:gdLst>
              <a:gd name="connsiteX0" fmla="*/ 0 w 4371977"/>
              <a:gd name="connsiteY0" fmla="*/ 0 h 5143500"/>
              <a:gd name="connsiteX1" fmla="*/ 4371977 w 4371977"/>
              <a:gd name="connsiteY1" fmla="*/ 0 h 5143500"/>
              <a:gd name="connsiteX2" fmla="*/ 4371977 w 4371977"/>
              <a:gd name="connsiteY2" fmla="*/ 5143500 h 5143500"/>
              <a:gd name="connsiteX3" fmla="*/ 0 w 4371977"/>
              <a:gd name="connsiteY3" fmla="*/ 5143500 h 5143500"/>
              <a:gd name="connsiteX4" fmla="*/ 0 w 4371977"/>
              <a:gd name="connsiteY4" fmla="*/ 0 h 5143500"/>
              <a:gd name="connsiteX0" fmla="*/ 0 w 7239002"/>
              <a:gd name="connsiteY0" fmla="*/ 9525 h 5153025"/>
              <a:gd name="connsiteX1" fmla="*/ 7239002 w 7239002"/>
              <a:gd name="connsiteY1" fmla="*/ 0 h 5153025"/>
              <a:gd name="connsiteX2" fmla="*/ 4371977 w 7239002"/>
              <a:gd name="connsiteY2" fmla="*/ 5153025 h 5153025"/>
              <a:gd name="connsiteX3" fmla="*/ 0 w 7239002"/>
              <a:gd name="connsiteY3" fmla="*/ 5153025 h 5153025"/>
              <a:gd name="connsiteX4" fmla="*/ 0 w 7239002"/>
              <a:gd name="connsiteY4" fmla="*/ 9525 h 5153025"/>
              <a:gd name="connsiteX0" fmla="*/ 0 w 7246036"/>
              <a:gd name="connsiteY0" fmla="*/ 2496 h 5153025"/>
              <a:gd name="connsiteX1" fmla="*/ 7246036 w 7246036"/>
              <a:gd name="connsiteY1" fmla="*/ 0 h 5153025"/>
              <a:gd name="connsiteX2" fmla="*/ 4379011 w 7246036"/>
              <a:gd name="connsiteY2" fmla="*/ 5153025 h 5153025"/>
              <a:gd name="connsiteX3" fmla="*/ 7034 w 7246036"/>
              <a:gd name="connsiteY3" fmla="*/ 5153025 h 5153025"/>
              <a:gd name="connsiteX4" fmla="*/ 0 w 7246036"/>
              <a:gd name="connsiteY4" fmla="*/ 2496 h 5153025"/>
              <a:gd name="connsiteX0" fmla="*/ 0 w 7246036"/>
              <a:gd name="connsiteY0" fmla="*/ 0 h 5157558"/>
              <a:gd name="connsiteX1" fmla="*/ 7246036 w 7246036"/>
              <a:gd name="connsiteY1" fmla="*/ 4533 h 5157558"/>
              <a:gd name="connsiteX2" fmla="*/ 4379011 w 7246036"/>
              <a:gd name="connsiteY2" fmla="*/ 5157558 h 5157558"/>
              <a:gd name="connsiteX3" fmla="*/ 7034 w 7246036"/>
              <a:gd name="connsiteY3" fmla="*/ 5157558 h 5157558"/>
              <a:gd name="connsiteX4" fmla="*/ 0 w 7246036"/>
              <a:gd name="connsiteY4" fmla="*/ 0 h 5157558"/>
              <a:gd name="connsiteX0" fmla="*/ 2968 w 7249004"/>
              <a:gd name="connsiteY0" fmla="*/ 0 h 5157558"/>
              <a:gd name="connsiteX1" fmla="*/ 7249004 w 7249004"/>
              <a:gd name="connsiteY1" fmla="*/ 4533 h 5157558"/>
              <a:gd name="connsiteX2" fmla="*/ 4381979 w 7249004"/>
              <a:gd name="connsiteY2" fmla="*/ 5157558 h 5157558"/>
              <a:gd name="connsiteX3" fmla="*/ 477 w 7249004"/>
              <a:gd name="connsiteY3" fmla="*/ 5157558 h 5157558"/>
              <a:gd name="connsiteX4" fmla="*/ 2968 w 7249004"/>
              <a:gd name="connsiteY4" fmla="*/ 0 h 5157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49004" h="5157558">
                <a:moveTo>
                  <a:pt x="2968" y="0"/>
                </a:moveTo>
                <a:lnTo>
                  <a:pt x="7249004" y="4533"/>
                </a:lnTo>
                <a:lnTo>
                  <a:pt x="4381979" y="5157558"/>
                </a:lnTo>
                <a:lnTo>
                  <a:pt x="477" y="5157558"/>
                </a:lnTo>
                <a:cubicBezTo>
                  <a:pt x="-1868" y="3440715"/>
                  <a:pt x="5313" y="1716843"/>
                  <a:pt x="2968" y="0"/>
                </a:cubicBezTo>
                <a:close/>
              </a:path>
            </a:pathLst>
          </a:custGeom>
          <a:solidFill>
            <a:srgbClr val="2E334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pitchFamily="1" charset="-128"/>
            </a:endParaRPr>
          </a:p>
        </p:txBody>
      </p:sp>
      <p:pic>
        <p:nvPicPr>
          <p:cNvPr id="17" name="Picture 16">
            <a:extLst>
              <a:ext uri="{FF2B5EF4-FFF2-40B4-BE49-F238E27FC236}">
                <a16:creationId xmlns:a16="http://schemas.microsoft.com/office/drawing/2014/main" id="{6E8527B3-1434-4CEC-8CEF-E3B18B296E2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64529" y="286793"/>
            <a:ext cx="671405" cy="668631"/>
          </a:xfrm>
          <a:prstGeom prst="rect">
            <a:avLst/>
          </a:prstGeom>
        </p:spPr>
      </p:pic>
      <p:sp>
        <p:nvSpPr>
          <p:cNvPr id="14" name="Rectangle 4"/>
          <p:cNvSpPr>
            <a:spLocks noGrp="1" noChangeArrowheads="1"/>
          </p:cNvSpPr>
          <p:nvPr userDrawn="1">
            <p:ph type="subTitle" idx="1" hasCustomPrompt="1"/>
          </p:nvPr>
        </p:nvSpPr>
        <p:spPr>
          <a:xfrm>
            <a:off x="848026" y="3067051"/>
            <a:ext cx="4495499" cy="1281684"/>
          </a:xfrm>
          <a:noFill/>
        </p:spPr>
        <p:txBody>
          <a:bodyPr/>
          <a:lstStyle>
            <a:lvl1pPr marL="0" indent="0" algn="l">
              <a:buFontTx/>
              <a:buNone/>
              <a:defRPr sz="1400" b="0">
                <a:solidFill>
                  <a:schemeClr val="bg1"/>
                </a:solidFill>
              </a:defRPr>
            </a:lvl1pPr>
          </a:lstStyle>
          <a:p>
            <a:r>
              <a:rPr lang="en-US" dirty="0"/>
              <a:t>Click To Edit Master Subtitle Style</a:t>
            </a:r>
          </a:p>
        </p:txBody>
      </p:sp>
      <p:sp>
        <p:nvSpPr>
          <p:cNvPr id="15" name="Rectangle 3"/>
          <p:cNvSpPr>
            <a:spLocks noGrp="1" noChangeArrowheads="1"/>
          </p:cNvSpPr>
          <p:nvPr userDrawn="1">
            <p:ph type="ctrTitle" hasCustomPrompt="1"/>
          </p:nvPr>
        </p:nvSpPr>
        <p:spPr>
          <a:xfrm>
            <a:off x="848026" y="1524001"/>
            <a:ext cx="4495499" cy="1504950"/>
          </a:xfrm>
          <a:noFill/>
        </p:spPr>
        <p:txBody>
          <a:bodyPr anchor="b" anchorCtr="0"/>
          <a:lstStyle>
            <a:lvl1pPr algn="l">
              <a:defRPr sz="2400">
                <a:solidFill>
                  <a:schemeClr val="bg1"/>
                </a:solidFill>
              </a:defRPr>
            </a:lvl1pPr>
          </a:lstStyle>
          <a:p>
            <a:r>
              <a:rPr lang="en-US" dirty="0"/>
              <a:t>Click To Edit Master Title Style</a:t>
            </a:r>
          </a:p>
        </p:txBody>
      </p:sp>
      <p:sp>
        <p:nvSpPr>
          <p:cNvPr id="16" name="Slide Number Placeholder 5">
            <a:extLst>
              <a:ext uri="{FF2B5EF4-FFF2-40B4-BE49-F238E27FC236}">
                <a16:creationId xmlns:a16="http://schemas.microsoft.com/office/drawing/2014/main" id="{0E9B5283-B0C0-43AA-A4E3-757125B23B54}"/>
              </a:ext>
            </a:extLst>
          </p:cNvPr>
          <p:cNvSpPr>
            <a:spLocks noGrp="1"/>
          </p:cNvSpPr>
          <p:nvPr>
            <p:ph type="sldNum" sz="quarter" idx="4"/>
          </p:nvPr>
        </p:nvSpPr>
        <p:spPr>
          <a:xfrm>
            <a:off x="8686800" y="4772025"/>
            <a:ext cx="395782" cy="342900"/>
          </a:xfrm>
          <a:prstGeom prst="rect">
            <a:avLst/>
          </a:prstGeom>
        </p:spPr>
        <p:txBody>
          <a:bodyPr anchor="ctr" anchorCtr="0"/>
          <a:lstStyle>
            <a:lvl1pPr algn="r">
              <a:defRPr sz="800" b="0">
                <a:solidFill>
                  <a:schemeClr val="accent1"/>
                </a:solidFill>
              </a:defRPr>
            </a:lvl1pPr>
          </a:lstStyle>
          <a:p>
            <a:fld id="{6DAB3F6F-6A30-410C-8DAB-3E7769D71CBC}" type="slidenum">
              <a:rPr lang="en-US" smtClean="0"/>
              <a:pPr/>
              <a:t>‹#›</a:t>
            </a:fld>
            <a:endParaRPr lang="en-US" dirty="0"/>
          </a:p>
        </p:txBody>
      </p:sp>
      <p:sp>
        <p:nvSpPr>
          <p:cNvPr id="13" name="TextBox 12">
            <a:extLst>
              <a:ext uri="{FF2B5EF4-FFF2-40B4-BE49-F238E27FC236}">
                <a16:creationId xmlns:a16="http://schemas.microsoft.com/office/drawing/2014/main" id="{C2818E28-34CD-94E4-2E44-FD320D796DF5}"/>
              </a:ext>
            </a:extLst>
          </p:cNvPr>
          <p:cNvSpPr txBox="1"/>
          <p:nvPr userDrawn="1"/>
        </p:nvSpPr>
        <p:spPr>
          <a:xfrm>
            <a:off x="5956310" y="4007524"/>
            <a:ext cx="2670427" cy="292388"/>
          </a:xfrm>
          <a:prstGeom prst="rect">
            <a:avLst/>
          </a:prstGeom>
          <a:noFill/>
        </p:spPr>
        <p:txBody>
          <a:bodyPr wrap="square" rtlCol="0">
            <a:spAutoFit/>
          </a:bodyPr>
          <a:lstStyle/>
          <a:p>
            <a:pPr algn="r"/>
            <a:r>
              <a:rPr lang="en-US" sz="1300" b="0" i="1" kern="1200" dirty="0">
                <a:solidFill>
                  <a:schemeClr val="accent1"/>
                </a:solidFill>
                <a:effectLst/>
                <a:latin typeface="Georgia" panose="02040502050405020303" pitchFamily="18" charset="0"/>
                <a:ea typeface="+mn-ea"/>
                <a:cs typeface="Calibri" panose="020F0502020204030204" pitchFamily="34" charset="0"/>
              </a:rPr>
              <a:t>We’ll get you there.</a:t>
            </a:r>
          </a:p>
        </p:txBody>
      </p:sp>
      <p:sp>
        <p:nvSpPr>
          <p:cNvPr id="19" name="Rectangle 18">
            <a:extLst>
              <a:ext uri="{FF2B5EF4-FFF2-40B4-BE49-F238E27FC236}">
                <a16:creationId xmlns:a16="http://schemas.microsoft.com/office/drawing/2014/main" id="{FCE5D5B1-5820-D51A-BCF5-D879762B44C6}"/>
              </a:ext>
            </a:extLst>
          </p:cNvPr>
          <p:cNvSpPr/>
          <p:nvPr userDrawn="1"/>
        </p:nvSpPr>
        <p:spPr>
          <a:xfrm>
            <a:off x="5343525" y="4625066"/>
            <a:ext cx="3283727" cy="52322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b="0" i="0" dirty="0">
                <a:solidFill>
                  <a:schemeClr val="accent1"/>
                </a:solidFill>
                <a:latin typeface="Calibri" panose="020F0502020204030204" pitchFamily="34" charset="0"/>
                <a:cs typeface="Calibri" panose="020F0502020204030204" pitchFamily="34" charset="0"/>
              </a:rPr>
              <a:t>CLA (CliftonLarsonAllen LLP) </a:t>
            </a:r>
            <a:r>
              <a:rPr lang="en-US" sz="700" b="0" i="0" kern="1200" dirty="0">
                <a:solidFill>
                  <a:schemeClr val="accent1"/>
                </a:solidFill>
                <a:latin typeface="Calibri" panose="020F0502020204030204" pitchFamily="34" charset="0"/>
                <a:ea typeface="+mn-ea"/>
                <a:cs typeface="Calibri" panose="020F0502020204030204" pitchFamily="34" charset="0"/>
              </a:rPr>
              <a:t>is an </a:t>
            </a:r>
            <a:r>
              <a:rPr lang="en-US" sz="700" b="0" i="0" dirty="0">
                <a:solidFill>
                  <a:schemeClr val="accent1"/>
                </a:solidFill>
                <a:latin typeface="Calibri" panose="020F0502020204030204" pitchFamily="34" charset="0"/>
                <a:cs typeface="Calibri" panose="020F0502020204030204" pitchFamily="34" charset="0"/>
              </a:rPr>
              <a:t>independent network member of CLA Global. </a:t>
            </a:r>
            <a:br>
              <a:rPr lang="en-US" sz="700" b="0" i="0" dirty="0">
                <a:solidFill>
                  <a:schemeClr val="accent1"/>
                </a:solidFill>
                <a:latin typeface="Calibri" panose="020F0502020204030204" pitchFamily="34" charset="0"/>
                <a:cs typeface="Calibri" panose="020F0502020204030204" pitchFamily="34" charset="0"/>
              </a:rPr>
            </a:br>
            <a:r>
              <a:rPr lang="en-US" sz="700" b="0" i="0" dirty="0">
                <a:solidFill>
                  <a:schemeClr val="accent1"/>
                </a:solidFill>
                <a:latin typeface="Calibri" panose="020F0502020204030204" pitchFamily="34" charset="0"/>
                <a:cs typeface="Calibri" panose="020F0502020204030204" pitchFamily="34" charset="0"/>
              </a:rPr>
              <a:t>See </a:t>
            </a:r>
            <a:r>
              <a:rPr lang="en-US" sz="700" b="0" i="0" dirty="0">
                <a:solidFill>
                  <a:schemeClr val="accent1"/>
                </a:solidFill>
                <a:latin typeface="Calibri" panose="020F0502020204030204" pitchFamily="34" charset="0"/>
                <a:cs typeface="Calibri" panose="020F0502020204030204" pitchFamily="34" charset="0"/>
                <a:hlinkClick r:id="rId3" action="ppaction://hlinkfile">
                  <a:extLst>
                    <a:ext uri="{A12FA001-AC4F-418D-AE19-62706E023703}">
                      <ahyp:hlinkClr xmlns:ahyp="http://schemas.microsoft.com/office/drawing/2018/hyperlinkcolor" val="tx"/>
                    </a:ext>
                  </a:extLst>
                </a:hlinkClick>
              </a:rPr>
              <a:t>CLAglobal.com/disclaimer</a:t>
            </a:r>
            <a:r>
              <a:rPr lang="en-US" sz="700" b="0" i="0" dirty="0">
                <a:solidFill>
                  <a:schemeClr val="accent1"/>
                </a:solidFill>
                <a:latin typeface="Calibri" panose="020F0502020204030204" pitchFamily="34" charset="0"/>
                <a:cs typeface="Calibri" panose="020F0502020204030204" pitchFamily="34" charset="0"/>
              </a:rPr>
              <a:t>. Investment advisory services are offered through CliftonLarsonAllen Wealth Advisors, LLC, an SEC-registered investment advisor.</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700" b="0" i="0" dirty="0">
                <a:solidFill>
                  <a:schemeClr val="accent1"/>
                </a:solidFill>
                <a:latin typeface="Calibri" panose="020F0502020204030204" pitchFamily="34" charset="0"/>
                <a:cs typeface="Calibri" panose="020F0502020204030204" pitchFamily="34" charset="0"/>
              </a:rPr>
              <a:t>©2022 CliftonLarsonAllen LLP</a:t>
            </a:r>
          </a:p>
        </p:txBody>
      </p:sp>
      <p:sp>
        <p:nvSpPr>
          <p:cNvPr id="20" name="TextBox 19">
            <a:extLst>
              <a:ext uri="{FF2B5EF4-FFF2-40B4-BE49-F238E27FC236}">
                <a16:creationId xmlns:a16="http://schemas.microsoft.com/office/drawing/2014/main" id="{86EBA2AD-295F-5D17-8AAC-A7FCC80A828F}"/>
              </a:ext>
            </a:extLst>
          </p:cNvPr>
          <p:cNvSpPr txBox="1"/>
          <p:nvPr userDrawn="1"/>
        </p:nvSpPr>
        <p:spPr>
          <a:xfrm>
            <a:off x="5821139" y="4299912"/>
            <a:ext cx="2773003" cy="215444"/>
          </a:xfrm>
          <a:prstGeom prst="rect">
            <a:avLst/>
          </a:prstGeom>
          <a:noFill/>
        </p:spPr>
        <p:txBody>
          <a:bodyPr wrap="square" rtlCol="0">
            <a:spAutoFit/>
          </a:bodyPr>
          <a:lstStyle/>
          <a:p>
            <a:pPr algn="r"/>
            <a:r>
              <a:rPr lang="en-US" sz="800" spc="50" baseline="0" dirty="0">
                <a:solidFill>
                  <a:schemeClr val="accent1"/>
                </a:solidFill>
              </a:rPr>
              <a:t>CPAs  |  CONSULTANTS  |  WEALTH ADVISORS</a:t>
            </a:r>
          </a:p>
        </p:txBody>
      </p:sp>
    </p:spTree>
    <p:extLst>
      <p:ext uri="{BB962C8B-B14F-4D97-AF65-F5344CB8AC3E}">
        <p14:creationId xmlns:p14="http://schemas.microsoft.com/office/powerpoint/2010/main" val="32209870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842772"/>
            <a:ext cx="4038600" cy="3741974"/>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838200"/>
            <a:ext cx="4038600" cy="3741974"/>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defRPr/>
            </a:lvl1pPr>
          </a:lstStyle>
          <a:p>
            <a:endParaRPr lang="en-US" dirty="0"/>
          </a:p>
        </p:txBody>
      </p:sp>
      <p:sp>
        <p:nvSpPr>
          <p:cNvPr id="10" name="Title 1"/>
          <p:cNvSpPr>
            <a:spLocks noGrp="1"/>
          </p:cNvSpPr>
          <p:nvPr>
            <p:ph type="title" hasCustomPrompt="1"/>
          </p:nvPr>
        </p:nvSpPr>
        <p:spPr>
          <a:xfrm>
            <a:off x="457200" y="73152"/>
            <a:ext cx="8229600" cy="685800"/>
          </a:xfrm>
          <a:noFill/>
        </p:spPr>
        <p:txBody>
          <a:bodyPr/>
          <a:lstStyle/>
          <a:p>
            <a:r>
              <a:rPr lang="en-US" dirty="0"/>
              <a:t>Click To Edit Master Title Style</a:t>
            </a:r>
          </a:p>
        </p:txBody>
      </p:sp>
      <p:sp>
        <p:nvSpPr>
          <p:cNvPr id="8" name="Slide Number Placeholder 5">
            <a:extLst>
              <a:ext uri="{FF2B5EF4-FFF2-40B4-BE49-F238E27FC236}">
                <a16:creationId xmlns:a16="http://schemas.microsoft.com/office/drawing/2014/main" id="{161291E1-D87F-45EC-8B36-94CE42B26F52}"/>
              </a:ext>
            </a:extLst>
          </p:cNvPr>
          <p:cNvSpPr>
            <a:spLocks noGrp="1"/>
          </p:cNvSpPr>
          <p:nvPr>
            <p:ph type="sldNum" sz="quarter" idx="4"/>
          </p:nvPr>
        </p:nvSpPr>
        <p:spPr>
          <a:xfrm>
            <a:off x="8686800" y="4772025"/>
            <a:ext cx="395782" cy="342900"/>
          </a:xfrm>
          <a:prstGeom prst="rect">
            <a:avLst/>
          </a:prstGeom>
        </p:spPr>
        <p:txBody>
          <a:bodyPr anchor="ctr" anchorCtr="0"/>
          <a:lstStyle>
            <a:lvl1pPr algn="r">
              <a:defRPr sz="800" b="0">
                <a:solidFill>
                  <a:schemeClr val="accent1"/>
                </a:solidFill>
              </a:defRPr>
            </a:lvl1pPr>
          </a:lstStyle>
          <a:p>
            <a:fld id="{6DAB3F6F-6A30-410C-8DAB-3E7769D71CBC}"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1" y="795337"/>
            <a:ext cx="4040188" cy="479822"/>
          </a:xfrm>
        </p:spPr>
        <p:txBody>
          <a:bodyPr anchor="b"/>
          <a:lstStyle>
            <a:lvl1pPr marL="0" indent="0">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1294208"/>
            <a:ext cx="4040188" cy="320159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7" y="795337"/>
            <a:ext cx="4041775" cy="479822"/>
          </a:xfrm>
        </p:spPr>
        <p:txBody>
          <a:bodyPr anchor="b"/>
          <a:lstStyle>
            <a:lvl1pPr marL="0" indent="0">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1294208"/>
            <a:ext cx="4041775" cy="320159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p:cNvSpPr>
            <a:spLocks noGrp="1"/>
          </p:cNvSpPr>
          <p:nvPr>
            <p:ph type="ftr" sz="quarter" idx="10"/>
          </p:nvPr>
        </p:nvSpPr>
        <p:spPr/>
        <p:txBody>
          <a:bodyPr/>
          <a:lstStyle>
            <a:lvl1pPr>
              <a:defRPr/>
            </a:lvl1pPr>
          </a:lstStyle>
          <a:p>
            <a:endParaRPr lang="en-US" dirty="0"/>
          </a:p>
        </p:txBody>
      </p:sp>
      <p:sp>
        <p:nvSpPr>
          <p:cNvPr id="12" name="Title 1"/>
          <p:cNvSpPr>
            <a:spLocks noGrp="1"/>
          </p:cNvSpPr>
          <p:nvPr>
            <p:ph type="title" hasCustomPrompt="1"/>
          </p:nvPr>
        </p:nvSpPr>
        <p:spPr>
          <a:xfrm>
            <a:off x="457200" y="73152"/>
            <a:ext cx="8229600" cy="685800"/>
          </a:xfrm>
          <a:noFill/>
        </p:spPr>
        <p:txBody>
          <a:bodyPr/>
          <a:lstStyle/>
          <a:p>
            <a:r>
              <a:rPr lang="en-US" dirty="0"/>
              <a:t>Click To Edit Master Title Style</a:t>
            </a:r>
          </a:p>
        </p:txBody>
      </p:sp>
      <p:sp>
        <p:nvSpPr>
          <p:cNvPr id="10" name="Slide Number Placeholder 5">
            <a:extLst>
              <a:ext uri="{FF2B5EF4-FFF2-40B4-BE49-F238E27FC236}">
                <a16:creationId xmlns:a16="http://schemas.microsoft.com/office/drawing/2014/main" id="{EDB0A7FB-53E7-4F1C-AB49-CCEBE97AA351}"/>
              </a:ext>
            </a:extLst>
          </p:cNvPr>
          <p:cNvSpPr>
            <a:spLocks noGrp="1"/>
          </p:cNvSpPr>
          <p:nvPr>
            <p:ph type="sldNum" sz="quarter" idx="11"/>
          </p:nvPr>
        </p:nvSpPr>
        <p:spPr>
          <a:xfrm>
            <a:off x="8686800" y="4772025"/>
            <a:ext cx="395782" cy="342900"/>
          </a:xfrm>
          <a:prstGeom prst="rect">
            <a:avLst/>
          </a:prstGeom>
        </p:spPr>
        <p:txBody>
          <a:bodyPr anchor="ctr" anchorCtr="0"/>
          <a:lstStyle>
            <a:lvl1pPr algn="r">
              <a:defRPr sz="800" b="0">
                <a:solidFill>
                  <a:schemeClr val="accent1"/>
                </a:solidFill>
              </a:defRPr>
            </a:lvl1pPr>
          </a:lstStyle>
          <a:p>
            <a:fld id="{6DAB3F6F-6A30-410C-8DAB-3E7769D71CBC}"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lvl1pPr>
              <a:defRPr/>
            </a:lvl1pPr>
          </a:lstStyle>
          <a:p>
            <a:endParaRPr lang="en-US" dirty="0"/>
          </a:p>
        </p:txBody>
      </p:sp>
      <p:sp>
        <p:nvSpPr>
          <p:cNvPr id="8" name="Title 1"/>
          <p:cNvSpPr>
            <a:spLocks noGrp="1"/>
          </p:cNvSpPr>
          <p:nvPr>
            <p:ph type="title" hasCustomPrompt="1"/>
          </p:nvPr>
        </p:nvSpPr>
        <p:spPr>
          <a:xfrm>
            <a:off x="457200" y="73152"/>
            <a:ext cx="8229600" cy="685800"/>
          </a:xfrm>
          <a:noFill/>
        </p:spPr>
        <p:txBody>
          <a:bodyPr/>
          <a:lstStyle/>
          <a:p>
            <a:r>
              <a:rPr lang="en-US" dirty="0"/>
              <a:t>Click To Edit Master Title Style</a:t>
            </a:r>
          </a:p>
        </p:txBody>
      </p:sp>
      <p:sp>
        <p:nvSpPr>
          <p:cNvPr id="6" name="Slide Number Placeholder 5">
            <a:extLst>
              <a:ext uri="{FF2B5EF4-FFF2-40B4-BE49-F238E27FC236}">
                <a16:creationId xmlns:a16="http://schemas.microsoft.com/office/drawing/2014/main" id="{F27ABE51-D359-4960-BF72-49B8B07F646D}"/>
              </a:ext>
            </a:extLst>
          </p:cNvPr>
          <p:cNvSpPr>
            <a:spLocks noGrp="1"/>
          </p:cNvSpPr>
          <p:nvPr>
            <p:ph type="sldNum" sz="quarter" idx="4"/>
          </p:nvPr>
        </p:nvSpPr>
        <p:spPr>
          <a:xfrm>
            <a:off x="8686800" y="4772025"/>
            <a:ext cx="395782" cy="342900"/>
          </a:xfrm>
          <a:prstGeom prst="rect">
            <a:avLst/>
          </a:prstGeom>
        </p:spPr>
        <p:txBody>
          <a:bodyPr anchor="ctr" anchorCtr="0"/>
          <a:lstStyle>
            <a:lvl1pPr algn="r">
              <a:defRPr sz="800" b="0">
                <a:solidFill>
                  <a:schemeClr val="accent1"/>
                </a:solidFill>
              </a:defRPr>
            </a:lvl1pPr>
          </a:lstStyle>
          <a:p>
            <a:fld id="{6DAB3F6F-6A30-410C-8DAB-3E7769D71CBC}"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endParaRPr lang="en-US" dirty="0"/>
          </a:p>
        </p:txBody>
      </p:sp>
      <p:sp>
        <p:nvSpPr>
          <p:cNvPr id="4" name="Slide Number Placeholder 5">
            <a:extLst>
              <a:ext uri="{FF2B5EF4-FFF2-40B4-BE49-F238E27FC236}">
                <a16:creationId xmlns:a16="http://schemas.microsoft.com/office/drawing/2014/main" id="{445CFFC7-91AA-4355-945A-251642D85620}"/>
              </a:ext>
            </a:extLst>
          </p:cNvPr>
          <p:cNvSpPr>
            <a:spLocks noGrp="1"/>
          </p:cNvSpPr>
          <p:nvPr>
            <p:ph type="sldNum" sz="quarter" idx="4"/>
          </p:nvPr>
        </p:nvSpPr>
        <p:spPr>
          <a:xfrm>
            <a:off x="8686800" y="4772025"/>
            <a:ext cx="395782" cy="342900"/>
          </a:xfrm>
          <a:prstGeom prst="rect">
            <a:avLst/>
          </a:prstGeom>
        </p:spPr>
        <p:txBody>
          <a:bodyPr anchor="ctr" anchorCtr="0"/>
          <a:lstStyle>
            <a:lvl1pPr algn="r">
              <a:defRPr sz="800" b="0">
                <a:solidFill>
                  <a:schemeClr val="accent1"/>
                </a:solidFill>
              </a:defRPr>
            </a:lvl1pPr>
          </a:lstStyle>
          <a:p>
            <a:fld id="{6DAB3F6F-6A30-410C-8DAB-3E7769D71CBC}"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2" y="952500"/>
            <a:ext cx="3200399" cy="733425"/>
          </a:xfrm>
        </p:spPr>
        <p:txBody>
          <a:bodyPr anchor="b"/>
          <a:lstStyle>
            <a:lvl1pPr algn="l">
              <a:defRPr sz="2400" b="0"/>
            </a:lvl1pPr>
          </a:lstStyle>
          <a:p>
            <a:r>
              <a:rPr lang="en-US" dirty="0"/>
              <a:t>Click To Edit Master Title Style</a:t>
            </a:r>
          </a:p>
        </p:txBody>
      </p:sp>
      <p:sp>
        <p:nvSpPr>
          <p:cNvPr id="3" name="Content Placeholder 2"/>
          <p:cNvSpPr>
            <a:spLocks noGrp="1"/>
          </p:cNvSpPr>
          <p:nvPr>
            <p:ph idx="1"/>
          </p:nvPr>
        </p:nvSpPr>
        <p:spPr>
          <a:xfrm>
            <a:off x="4114802" y="677581"/>
            <a:ext cx="4352924" cy="3684869"/>
          </a:xfrm>
          <a:solidFill>
            <a:schemeClr val="bg1"/>
          </a:solidFill>
          <a:ln>
            <a:noFill/>
          </a:ln>
        </p:spPr>
        <p:txBody>
          <a:bodyPr anchor="ctr" anchorCtr="0"/>
          <a:lstStyle>
            <a:lvl1pPr marL="0" indent="0">
              <a:buNone/>
              <a:defRPr sz="2400">
                <a:solidFill>
                  <a:schemeClr val="tx2"/>
                </a:solidFill>
              </a:defRPr>
            </a:lvl1pPr>
            <a:lvl2pPr marL="457200" indent="0">
              <a:buNone/>
              <a:defRPr sz="2000">
                <a:solidFill>
                  <a:schemeClr val="tx2"/>
                </a:solidFill>
              </a:defRPr>
            </a:lvl2pPr>
            <a:lvl3pPr marL="914400" indent="0">
              <a:buNone/>
              <a:defRPr sz="1800">
                <a:solidFill>
                  <a:schemeClr val="tx2"/>
                </a:solidFill>
              </a:defRPr>
            </a:lvl3pPr>
            <a:lvl4pPr marL="1371600" indent="0">
              <a:buNone/>
              <a:defRPr sz="1600">
                <a:solidFill>
                  <a:schemeClr val="tx2"/>
                </a:solidFill>
              </a:defRPr>
            </a:lvl4pPr>
            <a:lvl5pPr marL="1828800" indent="0">
              <a:buNone/>
              <a:defRPr sz="1600">
                <a:solidFill>
                  <a:schemeClr val="tx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2" y="1876425"/>
            <a:ext cx="3200399" cy="2486025"/>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endParaRPr lang="en-US" dirty="0"/>
          </a:p>
        </p:txBody>
      </p:sp>
      <p:sp>
        <p:nvSpPr>
          <p:cNvPr id="7" name="Text Placeholder 4">
            <a:extLst>
              <a:ext uri="{FF2B5EF4-FFF2-40B4-BE49-F238E27FC236}">
                <a16:creationId xmlns:a16="http://schemas.microsoft.com/office/drawing/2014/main" id="{024266C0-9442-4818-AACA-0440A92CB4B4}"/>
              </a:ext>
            </a:extLst>
          </p:cNvPr>
          <p:cNvSpPr>
            <a:spLocks noGrp="1"/>
          </p:cNvSpPr>
          <p:nvPr>
            <p:ph type="body" sz="quarter" idx="11" hasCustomPrompt="1"/>
          </p:nvPr>
        </p:nvSpPr>
        <p:spPr>
          <a:xfrm>
            <a:off x="457199" y="629957"/>
            <a:ext cx="3200400" cy="255868"/>
          </a:xfrm>
        </p:spPr>
        <p:txBody>
          <a:bodyPr/>
          <a:lstStyle>
            <a:lvl1pPr marL="0" indent="0">
              <a:buNone/>
              <a:defRPr sz="1100" u="sng" baseline="0">
                <a:solidFill>
                  <a:schemeClr val="bg1">
                    <a:lumMod val="65000"/>
                  </a:schemeClr>
                </a:solidFill>
                <a:uFill>
                  <a:solidFill>
                    <a:schemeClr val="accent4"/>
                  </a:solidFill>
                </a:uFill>
              </a:defRPr>
            </a:lvl1pPr>
            <a:lvl2pPr marL="609569" indent="0">
              <a:buNone/>
              <a:defRPr/>
            </a:lvl2pPr>
            <a:lvl3pPr marL="1219139" indent="0">
              <a:buNone/>
              <a:defRPr/>
            </a:lvl3pPr>
            <a:lvl4pPr marL="1828709" indent="0">
              <a:buNone/>
              <a:defRPr/>
            </a:lvl4pPr>
            <a:lvl5pPr marL="2438279" indent="0">
              <a:buNone/>
              <a:defRPr/>
            </a:lvl5pPr>
          </a:lstStyle>
          <a:p>
            <a:pPr lvl="0"/>
            <a:r>
              <a:rPr lang="en-US"/>
              <a:t>CLICK TO EDIT MASTER TEXT STYLES</a:t>
            </a:r>
          </a:p>
        </p:txBody>
      </p:sp>
      <p:sp>
        <p:nvSpPr>
          <p:cNvPr id="8" name="Slide Number Placeholder 5">
            <a:extLst>
              <a:ext uri="{FF2B5EF4-FFF2-40B4-BE49-F238E27FC236}">
                <a16:creationId xmlns:a16="http://schemas.microsoft.com/office/drawing/2014/main" id="{B403A1B9-6BFC-4D4A-BE39-68E64DA65B34}"/>
              </a:ext>
            </a:extLst>
          </p:cNvPr>
          <p:cNvSpPr>
            <a:spLocks noGrp="1"/>
          </p:cNvSpPr>
          <p:nvPr>
            <p:ph type="sldNum" sz="quarter" idx="4"/>
          </p:nvPr>
        </p:nvSpPr>
        <p:spPr>
          <a:xfrm>
            <a:off x="8686800" y="4772025"/>
            <a:ext cx="395782" cy="342900"/>
          </a:xfrm>
          <a:prstGeom prst="rect">
            <a:avLst/>
          </a:prstGeom>
        </p:spPr>
        <p:txBody>
          <a:bodyPr anchor="ctr" anchorCtr="0"/>
          <a:lstStyle>
            <a:lvl1pPr algn="r">
              <a:defRPr sz="800" b="0">
                <a:solidFill>
                  <a:schemeClr val="accent1"/>
                </a:solidFill>
              </a:defRPr>
            </a:lvl1pPr>
          </a:lstStyle>
          <a:p>
            <a:fld id="{6DAB3F6F-6A30-410C-8DAB-3E7769D71CBC}" type="slidenum">
              <a:rPr lang="en-US" smtClean="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3600451"/>
            <a:ext cx="5486400" cy="425054"/>
          </a:xfrm>
        </p:spPr>
        <p:txBody>
          <a:bodyPr anchor="b"/>
          <a:lstStyle>
            <a:lvl1pPr algn="l">
              <a:defRPr sz="2400" b="0">
                <a:solidFill>
                  <a:schemeClr val="accent1"/>
                </a:solidFill>
              </a:defRPr>
            </a:lvl1pPr>
          </a:lstStyle>
          <a:p>
            <a:r>
              <a:rPr lang="en-US" dirty="0"/>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endParaRPr lang="en-US" dirty="0"/>
          </a:p>
        </p:txBody>
      </p:sp>
      <p:sp>
        <p:nvSpPr>
          <p:cNvPr id="7" name="Slide Number Placeholder 5">
            <a:extLst>
              <a:ext uri="{FF2B5EF4-FFF2-40B4-BE49-F238E27FC236}">
                <a16:creationId xmlns:a16="http://schemas.microsoft.com/office/drawing/2014/main" id="{B8455FA3-DA8C-4DDB-BFF0-F139AC0A5CBD}"/>
              </a:ext>
            </a:extLst>
          </p:cNvPr>
          <p:cNvSpPr>
            <a:spLocks noGrp="1"/>
          </p:cNvSpPr>
          <p:nvPr>
            <p:ph type="sldNum" sz="quarter" idx="4"/>
          </p:nvPr>
        </p:nvSpPr>
        <p:spPr>
          <a:xfrm>
            <a:off x="8686800" y="4772025"/>
            <a:ext cx="395782" cy="342900"/>
          </a:xfrm>
          <a:prstGeom prst="rect">
            <a:avLst/>
          </a:prstGeom>
        </p:spPr>
        <p:txBody>
          <a:bodyPr anchor="ctr" anchorCtr="0"/>
          <a:lstStyle>
            <a:lvl1pPr algn="r">
              <a:defRPr sz="800" b="0">
                <a:solidFill>
                  <a:schemeClr val="accent1"/>
                </a:solidFill>
              </a:defRPr>
            </a:lvl1pPr>
          </a:lstStyle>
          <a:p>
            <a:fld id="{6DAB3F6F-6A30-410C-8DAB-3E7769D71CBC}"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CLA Promise Slide">
    <p:spTree>
      <p:nvGrpSpPr>
        <p:cNvPr id="1" name=""/>
        <p:cNvGrpSpPr/>
        <p:nvPr/>
      </p:nvGrpSpPr>
      <p:grpSpPr>
        <a:xfrm>
          <a:off x="0" y="0"/>
          <a:ext cx="0" cy="0"/>
          <a:chOff x="0" y="0"/>
          <a:chExt cx="0" cy="0"/>
        </a:xfrm>
      </p:grpSpPr>
      <p:sp>
        <p:nvSpPr>
          <p:cNvPr id="9" name="Rectangle 5">
            <a:extLst>
              <a:ext uri="{FF2B5EF4-FFF2-40B4-BE49-F238E27FC236}">
                <a16:creationId xmlns:a16="http://schemas.microsoft.com/office/drawing/2014/main" id="{B1D74FA3-D036-4381-9F46-4007BDB0D443}"/>
              </a:ext>
            </a:extLst>
          </p:cNvPr>
          <p:cNvSpPr/>
          <p:nvPr userDrawn="1"/>
        </p:nvSpPr>
        <p:spPr bwMode="auto">
          <a:xfrm>
            <a:off x="4317507" y="-22388"/>
            <a:ext cx="4826493" cy="5179335"/>
          </a:xfrm>
          <a:custGeom>
            <a:avLst/>
            <a:gdLst>
              <a:gd name="connsiteX0" fmla="*/ 0 w 4649659"/>
              <a:gd name="connsiteY0" fmla="*/ 0 h 5153027"/>
              <a:gd name="connsiteX1" fmla="*/ 4649659 w 4649659"/>
              <a:gd name="connsiteY1" fmla="*/ 0 h 5153027"/>
              <a:gd name="connsiteX2" fmla="*/ 4649659 w 4649659"/>
              <a:gd name="connsiteY2" fmla="*/ 5153027 h 5153027"/>
              <a:gd name="connsiteX3" fmla="*/ 0 w 4649659"/>
              <a:gd name="connsiteY3" fmla="*/ 5153027 h 5153027"/>
              <a:gd name="connsiteX4" fmla="*/ 0 w 4649659"/>
              <a:gd name="connsiteY4" fmla="*/ 0 h 5153027"/>
              <a:gd name="connsiteX0" fmla="*/ 2495550 w 4649659"/>
              <a:gd name="connsiteY0" fmla="*/ 0 h 5153027"/>
              <a:gd name="connsiteX1" fmla="*/ 4649659 w 4649659"/>
              <a:gd name="connsiteY1" fmla="*/ 0 h 5153027"/>
              <a:gd name="connsiteX2" fmla="*/ 4649659 w 4649659"/>
              <a:gd name="connsiteY2" fmla="*/ 5153027 h 5153027"/>
              <a:gd name="connsiteX3" fmla="*/ 0 w 4649659"/>
              <a:gd name="connsiteY3" fmla="*/ 5153027 h 5153027"/>
              <a:gd name="connsiteX4" fmla="*/ 2495550 w 4649659"/>
              <a:gd name="connsiteY4" fmla="*/ 0 h 5153027"/>
              <a:gd name="connsiteX0" fmla="*/ 2828925 w 4649659"/>
              <a:gd name="connsiteY0" fmla="*/ 0 h 5153027"/>
              <a:gd name="connsiteX1" fmla="*/ 4649659 w 4649659"/>
              <a:gd name="connsiteY1" fmla="*/ 0 h 5153027"/>
              <a:gd name="connsiteX2" fmla="*/ 4649659 w 4649659"/>
              <a:gd name="connsiteY2" fmla="*/ 5153027 h 5153027"/>
              <a:gd name="connsiteX3" fmla="*/ 0 w 4649659"/>
              <a:gd name="connsiteY3" fmla="*/ 5153027 h 5153027"/>
              <a:gd name="connsiteX4" fmla="*/ 2828925 w 4649659"/>
              <a:gd name="connsiteY4" fmla="*/ 0 h 5153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9659" h="5153027">
                <a:moveTo>
                  <a:pt x="2828925" y="0"/>
                </a:moveTo>
                <a:lnTo>
                  <a:pt x="4649659" y="0"/>
                </a:lnTo>
                <a:lnTo>
                  <a:pt x="4649659" y="5153027"/>
                </a:lnTo>
                <a:lnTo>
                  <a:pt x="0" y="5153027"/>
                </a:lnTo>
                <a:lnTo>
                  <a:pt x="2828925" y="0"/>
                </a:lnTo>
                <a:close/>
              </a:path>
            </a:pathLst>
          </a:custGeom>
          <a:solidFill>
            <a:srgbClr val="7DD2D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pitchFamily="1" charset="-128"/>
            </a:endParaRPr>
          </a:p>
        </p:txBody>
      </p:sp>
      <p:sp>
        <p:nvSpPr>
          <p:cNvPr id="11" name="Rectangle 2">
            <a:extLst>
              <a:ext uri="{FF2B5EF4-FFF2-40B4-BE49-F238E27FC236}">
                <a16:creationId xmlns:a16="http://schemas.microsoft.com/office/drawing/2014/main" id="{A03F7F9E-63C7-4409-AC66-5537984EE744}"/>
              </a:ext>
            </a:extLst>
          </p:cNvPr>
          <p:cNvSpPr/>
          <p:nvPr userDrawn="1"/>
        </p:nvSpPr>
        <p:spPr bwMode="auto">
          <a:xfrm>
            <a:off x="-7036" y="-4536"/>
            <a:ext cx="7246036" cy="5161483"/>
          </a:xfrm>
          <a:custGeom>
            <a:avLst/>
            <a:gdLst>
              <a:gd name="connsiteX0" fmla="*/ 0 w 4371977"/>
              <a:gd name="connsiteY0" fmla="*/ 0 h 5143500"/>
              <a:gd name="connsiteX1" fmla="*/ 4371977 w 4371977"/>
              <a:gd name="connsiteY1" fmla="*/ 0 h 5143500"/>
              <a:gd name="connsiteX2" fmla="*/ 4371977 w 4371977"/>
              <a:gd name="connsiteY2" fmla="*/ 5143500 h 5143500"/>
              <a:gd name="connsiteX3" fmla="*/ 0 w 4371977"/>
              <a:gd name="connsiteY3" fmla="*/ 5143500 h 5143500"/>
              <a:gd name="connsiteX4" fmla="*/ 0 w 4371977"/>
              <a:gd name="connsiteY4" fmla="*/ 0 h 5143500"/>
              <a:gd name="connsiteX0" fmla="*/ 0 w 7239002"/>
              <a:gd name="connsiteY0" fmla="*/ 9525 h 5153025"/>
              <a:gd name="connsiteX1" fmla="*/ 7239002 w 7239002"/>
              <a:gd name="connsiteY1" fmla="*/ 0 h 5153025"/>
              <a:gd name="connsiteX2" fmla="*/ 4371977 w 7239002"/>
              <a:gd name="connsiteY2" fmla="*/ 5153025 h 5153025"/>
              <a:gd name="connsiteX3" fmla="*/ 0 w 7239002"/>
              <a:gd name="connsiteY3" fmla="*/ 5153025 h 5153025"/>
              <a:gd name="connsiteX4" fmla="*/ 0 w 7239002"/>
              <a:gd name="connsiteY4" fmla="*/ 9525 h 5153025"/>
              <a:gd name="connsiteX0" fmla="*/ 0 w 7246036"/>
              <a:gd name="connsiteY0" fmla="*/ 2496 h 5153025"/>
              <a:gd name="connsiteX1" fmla="*/ 7246036 w 7246036"/>
              <a:gd name="connsiteY1" fmla="*/ 0 h 5153025"/>
              <a:gd name="connsiteX2" fmla="*/ 4379011 w 7246036"/>
              <a:gd name="connsiteY2" fmla="*/ 5153025 h 5153025"/>
              <a:gd name="connsiteX3" fmla="*/ 7034 w 7246036"/>
              <a:gd name="connsiteY3" fmla="*/ 5153025 h 5153025"/>
              <a:gd name="connsiteX4" fmla="*/ 0 w 7246036"/>
              <a:gd name="connsiteY4" fmla="*/ 2496 h 5153025"/>
              <a:gd name="connsiteX0" fmla="*/ 0 w 7246036"/>
              <a:gd name="connsiteY0" fmla="*/ 0 h 5157558"/>
              <a:gd name="connsiteX1" fmla="*/ 7246036 w 7246036"/>
              <a:gd name="connsiteY1" fmla="*/ 4533 h 5157558"/>
              <a:gd name="connsiteX2" fmla="*/ 4379011 w 7246036"/>
              <a:gd name="connsiteY2" fmla="*/ 5157558 h 5157558"/>
              <a:gd name="connsiteX3" fmla="*/ 7034 w 7246036"/>
              <a:gd name="connsiteY3" fmla="*/ 5157558 h 5157558"/>
              <a:gd name="connsiteX4" fmla="*/ 0 w 7246036"/>
              <a:gd name="connsiteY4" fmla="*/ 0 h 5157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46036" h="5157558">
                <a:moveTo>
                  <a:pt x="0" y="0"/>
                </a:moveTo>
                <a:lnTo>
                  <a:pt x="7246036" y="4533"/>
                </a:lnTo>
                <a:lnTo>
                  <a:pt x="4379011" y="5157558"/>
                </a:lnTo>
                <a:lnTo>
                  <a:pt x="7034" y="5157558"/>
                </a:lnTo>
                <a:cubicBezTo>
                  <a:pt x="4689" y="3440715"/>
                  <a:pt x="2345" y="1716843"/>
                  <a:pt x="0" y="0"/>
                </a:cubicBezTo>
                <a:close/>
              </a:path>
            </a:pathLst>
          </a:custGeom>
          <a:solidFill>
            <a:srgbClr val="2E334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pitchFamily="1" charset="-128"/>
            </a:endParaRPr>
          </a:p>
        </p:txBody>
      </p:sp>
      <p:cxnSp>
        <p:nvCxnSpPr>
          <p:cNvPr id="13" name="Straight Connector 12">
            <a:extLst>
              <a:ext uri="{FF2B5EF4-FFF2-40B4-BE49-F238E27FC236}">
                <a16:creationId xmlns:a16="http://schemas.microsoft.com/office/drawing/2014/main" id="{560AFA3B-FA0A-4733-959D-C1BBF067EBC2}"/>
              </a:ext>
            </a:extLst>
          </p:cNvPr>
          <p:cNvCxnSpPr>
            <a:cxnSpLocks/>
          </p:cNvCxnSpPr>
          <p:nvPr userDrawn="1"/>
        </p:nvCxnSpPr>
        <p:spPr bwMode="auto">
          <a:xfrm>
            <a:off x="367318" y="3259394"/>
            <a:ext cx="0" cy="899177"/>
          </a:xfrm>
          <a:prstGeom prst="line">
            <a:avLst/>
          </a:prstGeom>
          <a:solidFill>
            <a:schemeClr val="accent1"/>
          </a:solidFill>
          <a:ln w="25400" cap="flat" cmpd="sng" algn="ctr">
            <a:solidFill>
              <a:srgbClr val="FFFFFF">
                <a:alpha val="30000"/>
              </a:srgbClr>
            </a:solidFill>
            <a:prstDash val="solid"/>
            <a:round/>
            <a:headEnd type="none" w="med" len="med"/>
            <a:tailEnd type="none" w="med" len="med"/>
          </a:ln>
          <a:effectLst/>
        </p:spPr>
      </p:cxnSp>
      <p:pic>
        <p:nvPicPr>
          <p:cNvPr id="14" name="Picture 13">
            <a:extLst>
              <a:ext uri="{FF2B5EF4-FFF2-40B4-BE49-F238E27FC236}">
                <a16:creationId xmlns:a16="http://schemas.microsoft.com/office/drawing/2014/main" id="{90E47D54-1D68-44C6-99E5-F39E059FAF8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93885" y="3259394"/>
            <a:ext cx="2247715" cy="921914"/>
          </a:xfrm>
          <a:prstGeom prst="rect">
            <a:avLst/>
          </a:prstGeom>
        </p:spPr>
      </p:pic>
      <p:pic>
        <p:nvPicPr>
          <p:cNvPr id="16" name="Picture 15">
            <a:extLst>
              <a:ext uri="{FF2B5EF4-FFF2-40B4-BE49-F238E27FC236}">
                <a16:creationId xmlns:a16="http://schemas.microsoft.com/office/drawing/2014/main" id="{687AE97F-5969-435A-97C7-EDB7FA97C1A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2569" y="385747"/>
            <a:ext cx="805178" cy="801851"/>
          </a:xfrm>
          <a:prstGeom prst="rect">
            <a:avLst/>
          </a:prstGeom>
        </p:spPr>
      </p:pic>
      <p:sp>
        <p:nvSpPr>
          <p:cNvPr id="21" name="Slide Number Placeholder 5">
            <a:extLst>
              <a:ext uri="{FF2B5EF4-FFF2-40B4-BE49-F238E27FC236}">
                <a16:creationId xmlns:a16="http://schemas.microsoft.com/office/drawing/2014/main" id="{D536836B-4B4A-4C85-99A1-20B86A4878BF}"/>
              </a:ext>
            </a:extLst>
          </p:cNvPr>
          <p:cNvSpPr>
            <a:spLocks noGrp="1"/>
          </p:cNvSpPr>
          <p:nvPr>
            <p:ph type="sldNum" sz="quarter" idx="4"/>
          </p:nvPr>
        </p:nvSpPr>
        <p:spPr>
          <a:xfrm>
            <a:off x="8686800" y="4772025"/>
            <a:ext cx="395782" cy="342900"/>
          </a:xfrm>
          <a:prstGeom prst="rect">
            <a:avLst/>
          </a:prstGeom>
        </p:spPr>
        <p:txBody>
          <a:bodyPr anchor="ctr" anchorCtr="0"/>
          <a:lstStyle>
            <a:lvl1pPr algn="r">
              <a:defRPr sz="800" b="0">
                <a:solidFill>
                  <a:schemeClr val="accent1"/>
                </a:solidFill>
              </a:defRPr>
            </a:lvl1pPr>
          </a:lstStyle>
          <a:p>
            <a:fld id="{6DAB3F6F-6A30-410C-8DAB-3E7769D71CBC}" type="slidenum">
              <a:rPr lang="en-US" smtClean="0"/>
              <a:pPr/>
              <a:t>‹#›</a:t>
            </a:fld>
            <a:endParaRPr lang="en-US" dirty="0"/>
          </a:p>
        </p:txBody>
      </p:sp>
      <p:sp>
        <p:nvSpPr>
          <p:cNvPr id="12" name="Rectangle 11">
            <a:extLst>
              <a:ext uri="{FF2B5EF4-FFF2-40B4-BE49-F238E27FC236}">
                <a16:creationId xmlns:a16="http://schemas.microsoft.com/office/drawing/2014/main" id="{949693E5-CC1A-48C4-9BA6-A1387C608C47}"/>
              </a:ext>
            </a:extLst>
          </p:cNvPr>
          <p:cNvSpPr/>
          <p:nvPr userDrawn="1"/>
        </p:nvSpPr>
        <p:spPr>
          <a:xfrm>
            <a:off x="5364951" y="4637727"/>
            <a:ext cx="3260913" cy="52322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b="0" i="0" dirty="0">
                <a:solidFill>
                  <a:schemeClr val="accent1"/>
                </a:solidFill>
                <a:latin typeface="Calibri" panose="020F0502020204030204" pitchFamily="34" charset="0"/>
                <a:cs typeface="Calibri" panose="020F0502020204030204" pitchFamily="34" charset="0"/>
              </a:rPr>
              <a:t>CLA (CliftonLarsonAllen LLP) </a:t>
            </a:r>
            <a:r>
              <a:rPr lang="en-US" sz="700" b="0" i="0" kern="1200" dirty="0">
                <a:solidFill>
                  <a:schemeClr val="accent1"/>
                </a:solidFill>
                <a:latin typeface="Calibri" panose="020F0502020204030204" pitchFamily="34" charset="0"/>
                <a:ea typeface="+mn-ea"/>
                <a:cs typeface="Calibri" panose="020F0502020204030204" pitchFamily="34" charset="0"/>
              </a:rPr>
              <a:t>is an </a:t>
            </a:r>
            <a:r>
              <a:rPr lang="en-US" sz="700" b="0" i="0" dirty="0">
                <a:solidFill>
                  <a:schemeClr val="accent1"/>
                </a:solidFill>
                <a:latin typeface="Calibri" panose="020F0502020204030204" pitchFamily="34" charset="0"/>
                <a:cs typeface="Calibri" panose="020F0502020204030204" pitchFamily="34" charset="0"/>
              </a:rPr>
              <a:t>independent network member of CLA Global. </a:t>
            </a:r>
            <a:br>
              <a:rPr lang="en-US" sz="700" b="0" i="0" dirty="0">
                <a:solidFill>
                  <a:schemeClr val="accent1"/>
                </a:solidFill>
                <a:latin typeface="Calibri" panose="020F0502020204030204" pitchFamily="34" charset="0"/>
                <a:cs typeface="Calibri" panose="020F0502020204030204" pitchFamily="34" charset="0"/>
              </a:rPr>
            </a:br>
            <a:r>
              <a:rPr lang="en-US" sz="700" b="0" i="0" dirty="0">
                <a:solidFill>
                  <a:schemeClr val="accent1"/>
                </a:solidFill>
                <a:latin typeface="Calibri" panose="020F0502020204030204" pitchFamily="34" charset="0"/>
                <a:cs typeface="Calibri" panose="020F0502020204030204" pitchFamily="34" charset="0"/>
              </a:rPr>
              <a:t>See </a:t>
            </a:r>
            <a:r>
              <a:rPr lang="en-US" sz="700" b="0" i="0" dirty="0">
                <a:solidFill>
                  <a:schemeClr val="accent1"/>
                </a:solidFill>
                <a:latin typeface="Calibri" panose="020F0502020204030204" pitchFamily="34" charset="0"/>
                <a:cs typeface="Calibri" panose="020F0502020204030204" pitchFamily="34" charset="0"/>
                <a:hlinkClick r:id="rId4" action="ppaction://hlinkfile">
                  <a:extLst>
                    <a:ext uri="{A12FA001-AC4F-418D-AE19-62706E023703}">
                      <ahyp:hlinkClr xmlns:ahyp="http://schemas.microsoft.com/office/drawing/2018/hyperlinkcolor" val="tx"/>
                    </a:ext>
                  </a:extLst>
                </a:hlinkClick>
              </a:rPr>
              <a:t>CLAglobal.com/disclaimer</a:t>
            </a:r>
            <a:r>
              <a:rPr lang="en-US" sz="700" b="0" i="0" dirty="0">
                <a:solidFill>
                  <a:schemeClr val="accent1"/>
                </a:solidFill>
                <a:latin typeface="Calibri" panose="020F0502020204030204" pitchFamily="34" charset="0"/>
                <a:cs typeface="Calibri" panose="020F0502020204030204" pitchFamily="34" charset="0"/>
              </a:rPr>
              <a:t>. Investment advisory services are offered through CliftonLarsonAllen Wealth Advisors, LLC, an SEC-registered investment advisor.</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700" b="0" i="0" dirty="0">
                <a:solidFill>
                  <a:schemeClr val="accent1"/>
                </a:solidFill>
                <a:latin typeface="Calibri" panose="020F0502020204030204" pitchFamily="34" charset="0"/>
                <a:cs typeface="Calibri" panose="020F0502020204030204" pitchFamily="34" charset="0"/>
              </a:rPr>
              <a:t>©2022 CliftonLarsonAllen LLP</a:t>
            </a:r>
          </a:p>
        </p:txBody>
      </p:sp>
    </p:spTree>
    <p:extLst>
      <p:ext uri="{BB962C8B-B14F-4D97-AF65-F5344CB8AC3E}">
        <p14:creationId xmlns:p14="http://schemas.microsoft.com/office/powerpoint/2010/main" val="35119013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1_Closing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AB68FCE-2EF3-472E-B28C-9E95FCC5604F}"/>
              </a:ext>
            </a:extLst>
          </p:cNvPr>
          <p:cNvSpPr/>
          <p:nvPr userDrawn="1"/>
        </p:nvSpPr>
        <p:spPr bwMode="auto">
          <a:xfrm rot="16200000">
            <a:off x="2000251" y="-2000251"/>
            <a:ext cx="5143499" cy="9144001"/>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377"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accent1">
                  <a:lumMod val="40000"/>
                  <a:lumOff val="60000"/>
                </a:schemeClr>
              </a:solidFill>
              <a:effectLst/>
              <a:latin typeface="Arial" charset="0"/>
              <a:ea typeface="ヒラギノ角ゴ Pro W3" pitchFamily="1" charset="-128"/>
            </a:endParaRPr>
          </a:p>
        </p:txBody>
      </p:sp>
      <p:sp>
        <p:nvSpPr>
          <p:cNvPr id="16" name="TextBox 15">
            <a:extLst>
              <a:ext uri="{FF2B5EF4-FFF2-40B4-BE49-F238E27FC236}">
                <a16:creationId xmlns:a16="http://schemas.microsoft.com/office/drawing/2014/main" id="{7413BD5C-C95E-4E77-8047-3BD0E62CEF60}"/>
              </a:ext>
            </a:extLst>
          </p:cNvPr>
          <p:cNvSpPr txBox="1"/>
          <p:nvPr/>
        </p:nvSpPr>
        <p:spPr>
          <a:xfrm>
            <a:off x="1350532" y="3415307"/>
            <a:ext cx="2025704" cy="369332"/>
          </a:xfrm>
          <a:prstGeom prst="rect">
            <a:avLst/>
          </a:prstGeom>
          <a:noFill/>
        </p:spPr>
        <p:txBody>
          <a:bodyPr wrap="square" rtlCol="0">
            <a:spAutoFit/>
          </a:bodyPr>
          <a:lstStyle/>
          <a:p>
            <a:pPr algn="l"/>
            <a:r>
              <a:rPr lang="en-US" sz="1800" b="0" dirty="0">
                <a:solidFill>
                  <a:schemeClr val="accent1"/>
                </a:solidFill>
              </a:rPr>
              <a:t>CLAconnect.com</a:t>
            </a:r>
          </a:p>
        </p:txBody>
      </p:sp>
      <p:pic>
        <p:nvPicPr>
          <p:cNvPr id="22" name="Picture 21">
            <a:hlinkClick r:id="rId2"/>
            <a:extLst>
              <a:ext uri="{FF2B5EF4-FFF2-40B4-BE49-F238E27FC236}">
                <a16:creationId xmlns:a16="http://schemas.microsoft.com/office/drawing/2014/main" id="{5260E43D-7C6D-46A8-976B-EEBA496DE448}"/>
              </a:ext>
            </a:extLst>
          </p:cNvPr>
          <p:cNvPicPr>
            <a:picLocks noChangeAspect="1"/>
          </p:cNvPicPr>
          <p:nvPr userDrawn="1"/>
        </p:nvPicPr>
        <p:blipFill>
          <a:blip r:embed="rId3" cstate="print">
            <a:alphaModFix amt="80000"/>
            <a:extLst>
              <a:ext uri="{28A0092B-C50C-407E-A947-70E740481C1C}">
                <a14:useLocalDpi xmlns:a14="http://schemas.microsoft.com/office/drawing/2010/main"/>
              </a:ext>
            </a:extLst>
          </a:blip>
          <a:stretch>
            <a:fillRect/>
          </a:stretch>
        </p:blipFill>
        <p:spPr>
          <a:xfrm>
            <a:off x="2259160" y="3876797"/>
            <a:ext cx="229981" cy="229981"/>
          </a:xfrm>
          <a:prstGeom prst="rect">
            <a:avLst/>
          </a:prstGeom>
        </p:spPr>
      </p:pic>
      <p:pic>
        <p:nvPicPr>
          <p:cNvPr id="23" name="Picture 22">
            <a:hlinkClick r:id="rId4"/>
            <a:extLst>
              <a:ext uri="{FF2B5EF4-FFF2-40B4-BE49-F238E27FC236}">
                <a16:creationId xmlns:a16="http://schemas.microsoft.com/office/drawing/2014/main" id="{ADE720D9-B778-475B-97D6-F2526B90F17A}"/>
              </a:ext>
            </a:extLst>
          </p:cNvPr>
          <p:cNvPicPr>
            <a:picLocks noChangeAspect="1"/>
          </p:cNvPicPr>
          <p:nvPr userDrawn="1"/>
        </p:nvPicPr>
        <p:blipFill>
          <a:blip r:embed="rId5">
            <a:alphaModFix amt="80000"/>
            <a:extLst>
              <a:ext uri="{28A0092B-C50C-407E-A947-70E740481C1C}">
                <a14:useLocalDpi xmlns:a14="http://schemas.microsoft.com/office/drawing/2010/main"/>
              </a:ext>
            </a:extLst>
          </a:blip>
          <a:stretch>
            <a:fillRect/>
          </a:stretch>
        </p:blipFill>
        <p:spPr>
          <a:xfrm>
            <a:off x="1845211" y="3877239"/>
            <a:ext cx="229096" cy="229096"/>
          </a:xfrm>
          <a:prstGeom prst="rect">
            <a:avLst/>
          </a:prstGeom>
        </p:spPr>
      </p:pic>
      <p:pic>
        <p:nvPicPr>
          <p:cNvPr id="24" name="Picture 23">
            <a:hlinkClick r:id="rId6"/>
            <a:extLst>
              <a:ext uri="{FF2B5EF4-FFF2-40B4-BE49-F238E27FC236}">
                <a16:creationId xmlns:a16="http://schemas.microsoft.com/office/drawing/2014/main" id="{DED96B5A-AEDD-460B-B22F-74A95671E842}"/>
              </a:ext>
            </a:extLst>
          </p:cNvPr>
          <p:cNvPicPr>
            <a:picLocks noChangeAspect="1"/>
          </p:cNvPicPr>
          <p:nvPr userDrawn="1"/>
        </p:nvPicPr>
        <p:blipFill>
          <a:blip r:embed="rId7">
            <a:alphaModFix amt="80000"/>
            <a:extLst>
              <a:ext uri="{28A0092B-C50C-407E-A947-70E740481C1C}">
                <a14:useLocalDpi xmlns:a14="http://schemas.microsoft.com/office/drawing/2010/main"/>
              </a:ext>
            </a:extLst>
          </a:blip>
          <a:stretch>
            <a:fillRect/>
          </a:stretch>
        </p:blipFill>
        <p:spPr>
          <a:xfrm>
            <a:off x="1437639" y="3880428"/>
            <a:ext cx="222718" cy="222718"/>
          </a:xfrm>
          <a:prstGeom prst="rect">
            <a:avLst/>
          </a:prstGeom>
        </p:spPr>
      </p:pic>
      <p:pic>
        <p:nvPicPr>
          <p:cNvPr id="25" name="Picture 24">
            <a:hlinkClick r:id="rId8"/>
            <a:extLst>
              <a:ext uri="{FF2B5EF4-FFF2-40B4-BE49-F238E27FC236}">
                <a16:creationId xmlns:a16="http://schemas.microsoft.com/office/drawing/2014/main" id="{5565F02C-D834-4BEE-962B-FA495659FD5B}"/>
              </a:ext>
            </a:extLst>
          </p:cNvPr>
          <p:cNvPicPr>
            <a:picLocks noChangeAspect="1"/>
          </p:cNvPicPr>
          <p:nvPr userDrawn="1"/>
        </p:nvPicPr>
        <p:blipFill>
          <a:blip r:embed="rId9" cstate="print">
            <a:alphaModFix amt="80000"/>
            <a:extLst>
              <a:ext uri="{28A0092B-C50C-407E-A947-70E740481C1C}">
                <a14:useLocalDpi xmlns:a14="http://schemas.microsoft.com/office/drawing/2010/main"/>
              </a:ext>
            </a:extLst>
          </a:blip>
          <a:stretch>
            <a:fillRect/>
          </a:stretch>
        </p:blipFill>
        <p:spPr>
          <a:xfrm>
            <a:off x="2673996" y="3900779"/>
            <a:ext cx="257913" cy="182015"/>
          </a:xfrm>
          <a:prstGeom prst="rect">
            <a:avLst/>
          </a:prstGeom>
        </p:spPr>
      </p:pic>
      <p:pic>
        <p:nvPicPr>
          <p:cNvPr id="26" name="Picture 25">
            <a:hlinkClick r:id="rId10"/>
            <a:extLst>
              <a:ext uri="{FF2B5EF4-FFF2-40B4-BE49-F238E27FC236}">
                <a16:creationId xmlns:a16="http://schemas.microsoft.com/office/drawing/2014/main" id="{50B798DB-1C2E-4160-BA72-C4628406A873}"/>
              </a:ext>
            </a:extLst>
          </p:cNvPr>
          <p:cNvPicPr>
            <a:picLocks noChangeAspect="1"/>
          </p:cNvPicPr>
          <p:nvPr userDrawn="1"/>
        </p:nvPicPr>
        <p:blipFill>
          <a:blip r:embed="rId11" cstate="print">
            <a:alphaModFix amt="80000"/>
            <a:extLst>
              <a:ext uri="{28A0092B-C50C-407E-A947-70E740481C1C}">
                <a14:useLocalDpi xmlns:a14="http://schemas.microsoft.com/office/drawing/2010/main"/>
              </a:ext>
            </a:extLst>
          </a:blip>
          <a:stretch>
            <a:fillRect/>
          </a:stretch>
        </p:blipFill>
        <p:spPr>
          <a:xfrm>
            <a:off x="3116761" y="3876797"/>
            <a:ext cx="229981" cy="229981"/>
          </a:xfrm>
          <a:prstGeom prst="rect">
            <a:avLst/>
          </a:prstGeom>
        </p:spPr>
      </p:pic>
      <p:sp>
        <p:nvSpPr>
          <p:cNvPr id="18" name="Content Placeholder 3"/>
          <p:cNvSpPr>
            <a:spLocks noGrp="1"/>
          </p:cNvSpPr>
          <p:nvPr userDrawn="1">
            <p:ph sz="half" idx="2" hasCustomPrompt="1"/>
          </p:nvPr>
        </p:nvSpPr>
        <p:spPr>
          <a:xfrm>
            <a:off x="1350532" y="326018"/>
            <a:ext cx="4210049" cy="2590800"/>
          </a:xfrm>
          <a:noFill/>
        </p:spPr>
        <p:txBody>
          <a:bodyPr anchor="ctr" anchorCtr="0"/>
          <a:lstStyle>
            <a:lvl1pPr marL="0" indent="3175">
              <a:spcBef>
                <a:spcPts val="0"/>
              </a:spcBef>
              <a:buNone/>
              <a:defRPr sz="1800" b="0">
                <a:solidFill>
                  <a:schemeClr val="accent1"/>
                </a:solidFill>
                <a:latin typeface="Georgia" panose="02040502050405020303" pitchFamily="18" charset="0"/>
              </a:defRPr>
            </a:lvl1pPr>
            <a:lvl2pPr marL="0" indent="3175">
              <a:spcBef>
                <a:spcPts val="0"/>
              </a:spcBef>
              <a:buNone/>
              <a:defRPr sz="1800" b="0">
                <a:solidFill>
                  <a:schemeClr val="accent1"/>
                </a:solidFill>
              </a:defRPr>
            </a:lvl2pPr>
            <a:lvl3pPr marL="0" indent="3175">
              <a:spcBef>
                <a:spcPts val="0"/>
              </a:spcBef>
              <a:buNone/>
              <a:defRPr sz="1600" b="0">
                <a:solidFill>
                  <a:schemeClr val="accent1"/>
                </a:solidFill>
              </a:defRPr>
            </a:lvl3pPr>
            <a:lvl4pPr marL="3175" indent="-3175">
              <a:spcBef>
                <a:spcPts val="0"/>
              </a:spcBef>
              <a:buNone/>
              <a:defRPr sz="1400" b="0">
                <a:solidFill>
                  <a:schemeClr val="accent1"/>
                </a:solidFill>
              </a:defRPr>
            </a:lvl4pPr>
            <a:lvl5pPr marL="0" indent="3175">
              <a:spcBef>
                <a:spcPts val="0"/>
              </a:spcBef>
              <a:buNone/>
              <a:defRPr sz="1400" b="0">
                <a:solidFill>
                  <a:schemeClr val="accent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descr="Icon&#10;&#10;Description automatically generated">
            <a:extLst>
              <a:ext uri="{FF2B5EF4-FFF2-40B4-BE49-F238E27FC236}">
                <a16:creationId xmlns:a16="http://schemas.microsoft.com/office/drawing/2014/main" id="{6F5E5BBF-B944-4DAB-A437-A06804C4B263}"/>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375440" y="3415307"/>
            <a:ext cx="694944" cy="694944"/>
          </a:xfrm>
          <a:prstGeom prst="rect">
            <a:avLst/>
          </a:prstGeom>
        </p:spPr>
      </p:pic>
      <p:sp>
        <p:nvSpPr>
          <p:cNvPr id="13" name="TextBox 12">
            <a:extLst>
              <a:ext uri="{FF2B5EF4-FFF2-40B4-BE49-F238E27FC236}">
                <a16:creationId xmlns:a16="http://schemas.microsoft.com/office/drawing/2014/main" id="{295DD8B1-608A-4A28-9870-155B6669A98C}"/>
              </a:ext>
            </a:extLst>
          </p:cNvPr>
          <p:cNvSpPr txBox="1"/>
          <p:nvPr userDrawn="1"/>
        </p:nvSpPr>
        <p:spPr>
          <a:xfrm>
            <a:off x="1321036" y="4285449"/>
            <a:ext cx="6497652" cy="276999"/>
          </a:xfrm>
          <a:prstGeom prst="rect">
            <a:avLst/>
          </a:prstGeom>
          <a:noFill/>
        </p:spPr>
        <p:txBody>
          <a:bodyPr wrap="square" rtlCol="0">
            <a:spAutoFit/>
          </a:bodyPr>
          <a:lstStyle/>
          <a:p>
            <a:pPr algn="l"/>
            <a:r>
              <a:rPr lang="en-US" sz="1200" spc="50" baseline="0" dirty="0">
                <a:solidFill>
                  <a:schemeClr val="accent1"/>
                </a:solidFill>
              </a:rPr>
              <a:t>CPAs  |  CONSULTANTS  |  WEALTH ADVISORS</a:t>
            </a:r>
          </a:p>
        </p:txBody>
      </p:sp>
      <p:sp>
        <p:nvSpPr>
          <p:cNvPr id="14" name="Rectangle 13">
            <a:extLst>
              <a:ext uri="{FF2B5EF4-FFF2-40B4-BE49-F238E27FC236}">
                <a16:creationId xmlns:a16="http://schemas.microsoft.com/office/drawing/2014/main" id="{6B473FB1-4CB4-448D-B70B-E88D902883D4}"/>
              </a:ext>
            </a:extLst>
          </p:cNvPr>
          <p:cNvSpPr/>
          <p:nvPr userDrawn="1"/>
        </p:nvSpPr>
        <p:spPr>
          <a:xfrm>
            <a:off x="1321035" y="4570549"/>
            <a:ext cx="6807711" cy="4154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0" i="0" dirty="0">
                <a:solidFill>
                  <a:schemeClr val="accent1"/>
                </a:solidFill>
                <a:latin typeface="Calibri" panose="020F0502020204030204" pitchFamily="34" charset="0"/>
                <a:cs typeface="Calibri" panose="020F0502020204030204" pitchFamily="34" charset="0"/>
              </a:rPr>
              <a:t>CLA (CliftonLarsonAllen LLP) </a:t>
            </a:r>
            <a:r>
              <a:rPr lang="en-US" sz="700" b="0" i="0" kern="1200" dirty="0">
                <a:solidFill>
                  <a:schemeClr val="accent1"/>
                </a:solidFill>
                <a:latin typeface="Calibri" panose="020F0502020204030204" pitchFamily="34" charset="0"/>
                <a:ea typeface="+mn-ea"/>
                <a:cs typeface="Calibri" panose="020F0502020204030204" pitchFamily="34" charset="0"/>
              </a:rPr>
              <a:t>is an </a:t>
            </a:r>
            <a:r>
              <a:rPr lang="en-US" sz="700" b="0" i="0" dirty="0">
                <a:solidFill>
                  <a:schemeClr val="accent1"/>
                </a:solidFill>
                <a:latin typeface="Calibri" panose="020F0502020204030204" pitchFamily="34" charset="0"/>
                <a:cs typeface="Calibri" panose="020F0502020204030204" pitchFamily="34" charset="0"/>
              </a:rPr>
              <a:t>independent network member of CLA Global. See </a:t>
            </a:r>
            <a:r>
              <a:rPr lang="en-US" sz="700" b="0" i="0" dirty="0">
                <a:solidFill>
                  <a:schemeClr val="accent1"/>
                </a:solidFill>
                <a:latin typeface="Calibri" panose="020F0502020204030204" pitchFamily="34" charset="0"/>
                <a:cs typeface="Calibri" panose="020F0502020204030204" pitchFamily="34" charset="0"/>
                <a:hlinkClick r:id="rId13" action="ppaction://hlinkfile">
                  <a:extLst>
                    <a:ext uri="{A12FA001-AC4F-418D-AE19-62706E023703}">
                      <ahyp:hlinkClr xmlns:ahyp="http://schemas.microsoft.com/office/drawing/2018/hyperlinkcolor" val="tx"/>
                    </a:ext>
                  </a:extLst>
                </a:hlinkClick>
              </a:rPr>
              <a:t>CLAglobal.com/disclaimer</a:t>
            </a:r>
            <a:r>
              <a:rPr lang="en-US" sz="700" b="0" i="0" dirty="0">
                <a:solidFill>
                  <a:schemeClr val="accent1"/>
                </a:solidFill>
                <a:latin typeface="Calibri" panose="020F0502020204030204" pitchFamily="34" charset="0"/>
                <a:cs typeface="Calibri" panose="020F0502020204030204" pitchFamily="34" charset="0"/>
              </a:rPr>
              <a:t>. </a:t>
            </a:r>
            <a:br>
              <a:rPr lang="en-US" sz="700" b="0" i="0" dirty="0">
                <a:solidFill>
                  <a:schemeClr val="accent1"/>
                </a:solidFill>
                <a:latin typeface="Calibri" panose="020F0502020204030204" pitchFamily="34" charset="0"/>
                <a:cs typeface="Calibri" panose="020F0502020204030204" pitchFamily="34" charset="0"/>
              </a:rPr>
            </a:br>
            <a:r>
              <a:rPr lang="en-US" sz="700" b="0" i="0" dirty="0">
                <a:solidFill>
                  <a:schemeClr val="accent1"/>
                </a:solidFill>
                <a:latin typeface="Calibri" panose="020F0502020204030204" pitchFamily="34" charset="0"/>
                <a:cs typeface="Calibri" panose="020F0502020204030204" pitchFamily="34" charset="0"/>
              </a:rPr>
              <a:t>Investment advisory services are offered through CliftonLarsonAllen Wealth Advisors, LLC, an SEC-registered investment advisor.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700" b="0" i="0" dirty="0">
                <a:solidFill>
                  <a:schemeClr val="accent1"/>
                </a:solidFill>
                <a:latin typeface="Calibri" panose="020F0502020204030204" pitchFamily="34" charset="0"/>
                <a:cs typeface="Calibri" panose="020F0502020204030204" pitchFamily="34" charset="0"/>
              </a:rPr>
              <a:t>©2022 CliftonLarsonAllen LLP</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Sponsor 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E95F85E-9141-4318-A4CA-0B2733575B8A}"/>
              </a:ext>
            </a:extLst>
          </p:cNvPr>
          <p:cNvPicPr>
            <a:picLocks noChangeAspect="1"/>
          </p:cNvPicPr>
          <p:nvPr userDrawn="1"/>
        </p:nvPicPr>
        <p:blipFill>
          <a:blip r:embed="rId2">
            <a:extLst>
              <a:ext uri="{28A0092B-C50C-407E-A947-70E740481C1C}">
                <a14:useLocalDpi xmlns:a14="http://schemas.microsoft.com/office/drawing/2010/main" val="0"/>
              </a:ext>
            </a:extLst>
          </a:blip>
          <a:srcRect t="9013" b="9013"/>
          <a:stretch/>
        </p:blipFill>
        <p:spPr>
          <a:xfrm>
            <a:off x="0" y="0"/>
            <a:ext cx="9144000" cy="4203290"/>
          </a:xfrm>
          <a:prstGeom prst="rect">
            <a:avLst/>
          </a:prstGeom>
        </p:spPr>
      </p:pic>
      <p:sp>
        <p:nvSpPr>
          <p:cNvPr id="22" name="Rectangle 21">
            <a:extLst>
              <a:ext uri="{FF2B5EF4-FFF2-40B4-BE49-F238E27FC236}">
                <a16:creationId xmlns:a16="http://schemas.microsoft.com/office/drawing/2014/main" id="{F275F520-53CD-4531-A58E-245FD686337F}"/>
              </a:ext>
            </a:extLst>
          </p:cNvPr>
          <p:cNvSpPr/>
          <p:nvPr userDrawn="1"/>
        </p:nvSpPr>
        <p:spPr bwMode="auto">
          <a:xfrm>
            <a:off x="-2" y="2094271"/>
            <a:ext cx="9144002" cy="3049229"/>
          </a:xfrm>
          <a:prstGeom prst="rect">
            <a:avLst/>
          </a:prstGeom>
          <a:gradFill>
            <a:gsLst>
              <a:gs pos="0">
                <a:schemeClr val="accent1">
                  <a:alpha val="0"/>
                  <a:lumMod val="0"/>
                </a:schemeClr>
              </a:gs>
              <a:gs pos="95000">
                <a:schemeClr val="tx2">
                  <a:lumMod val="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pitchFamily="1" charset="-128"/>
            </a:endParaRPr>
          </a:p>
        </p:txBody>
      </p:sp>
      <p:sp>
        <p:nvSpPr>
          <p:cNvPr id="23" name="Rectangle 22">
            <a:extLst>
              <a:ext uri="{FF2B5EF4-FFF2-40B4-BE49-F238E27FC236}">
                <a16:creationId xmlns:a16="http://schemas.microsoft.com/office/drawing/2014/main" id="{FD7BBB22-7251-4E9E-AC15-EB25D995D7B0}"/>
              </a:ext>
            </a:extLst>
          </p:cNvPr>
          <p:cNvSpPr/>
          <p:nvPr userDrawn="1"/>
        </p:nvSpPr>
        <p:spPr bwMode="auto">
          <a:xfrm>
            <a:off x="0" y="4203290"/>
            <a:ext cx="9144000" cy="940210"/>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377"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pitchFamily="1" charset="-128"/>
            </a:endParaRPr>
          </a:p>
        </p:txBody>
      </p:sp>
      <p:pic>
        <p:nvPicPr>
          <p:cNvPr id="24" name="Picture 23">
            <a:extLst>
              <a:ext uri="{FF2B5EF4-FFF2-40B4-BE49-F238E27FC236}">
                <a16:creationId xmlns:a16="http://schemas.microsoft.com/office/drawing/2014/main" id="{D48EE3AD-BB26-46C1-A0B3-79A76397E6A4}"/>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060564" y="4489898"/>
            <a:ext cx="1880421" cy="470105"/>
          </a:xfrm>
          <a:prstGeom prst="rect">
            <a:avLst/>
          </a:prstGeom>
        </p:spPr>
      </p:pic>
      <p:pic>
        <p:nvPicPr>
          <p:cNvPr id="25" name="Picture 24">
            <a:extLst>
              <a:ext uri="{FF2B5EF4-FFF2-40B4-BE49-F238E27FC236}">
                <a16:creationId xmlns:a16="http://schemas.microsoft.com/office/drawing/2014/main" id="{4357834C-AECE-4692-A62C-184B1159CB9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03014" y="4445378"/>
            <a:ext cx="561467" cy="559146"/>
          </a:xfrm>
          <a:prstGeom prst="rect">
            <a:avLst/>
          </a:prstGeom>
        </p:spPr>
      </p:pic>
      <p:sp>
        <p:nvSpPr>
          <p:cNvPr id="12" name="Date Placeholder 3"/>
          <p:cNvSpPr txBox="1">
            <a:spLocks/>
          </p:cNvSpPr>
          <p:nvPr userDrawn="1"/>
        </p:nvSpPr>
        <p:spPr>
          <a:xfrm rot="16200000">
            <a:off x="8102341" y="844290"/>
            <a:ext cx="1771652" cy="311669"/>
          </a:xfrm>
          <a:prstGeom prst="rect">
            <a:avLst/>
          </a:prstGeom>
        </p:spPr>
        <p:txBody>
          <a:bodyPr vert="horz" lIns="91440" tIns="45720" rIns="91440" bIns="45720" rtlCol="0" anchor="ctr"/>
          <a:lstStyle>
            <a:defPPr>
              <a:defRPr lang="en-US"/>
            </a:defPPr>
            <a:lvl1pPr marL="0" algn="l" defTabSz="457200" rtl="0" eaLnBrk="1" latinLnBrk="0" hangingPunct="1">
              <a:defRPr sz="8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800" b="0" i="0" dirty="0">
                <a:solidFill>
                  <a:schemeClr val="tx1">
                    <a:lumMod val="60000"/>
                    <a:lumOff val="40000"/>
                  </a:schemeClr>
                </a:solidFill>
                <a:latin typeface="Calibri" panose="020F0502020204030204" pitchFamily="34" charset="0"/>
                <a:cs typeface="Calibri" panose="020F0502020204030204" pitchFamily="34" charset="0"/>
              </a:rPr>
              <a:t>©2022 CliftonLarsonAllen LLP</a:t>
            </a:r>
          </a:p>
        </p:txBody>
      </p:sp>
      <p:sp>
        <p:nvSpPr>
          <p:cNvPr id="10" name="Rectangle 4"/>
          <p:cNvSpPr>
            <a:spLocks noGrp="1" noChangeArrowheads="1"/>
          </p:cNvSpPr>
          <p:nvPr userDrawn="1">
            <p:ph type="subTitle" idx="1" hasCustomPrompt="1"/>
          </p:nvPr>
        </p:nvSpPr>
        <p:spPr>
          <a:xfrm>
            <a:off x="381000" y="3556439"/>
            <a:ext cx="5105400" cy="367202"/>
          </a:xfrm>
          <a:noFill/>
        </p:spPr>
        <p:txBody>
          <a:bodyPr/>
          <a:lstStyle>
            <a:lvl1pPr marL="0" indent="0" algn="l">
              <a:buFontTx/>
              <a:buNone/>
              <a:defRPr sz="1700" b="0">
                <a:solidFill>
                  <a:schemeClr val="bg1"/>
                </a:solidFill>
              </a:defRPr>
            </a:lvl1pPr>
          </a:lstStyle>
          <a:p>
            <a:r>
              <a:rPr lang="en-US" dirty="0"/>
              <a:t>Click To Edit Master Subtitle Style</a:t>
            </a:r>
          </a:p>
        </p:txBody>
      </p:sp>
      <p:sp>
        <p:nvSpPr>
          <p:cNvPr id="11" name="Title 1"/>
          <p:cNvSpPr>
            <a:spLocks noGrp="1"/>
          </p:cNvSpPr>
          <p:nvPr userDrawn="1">
            <p:ph type="title" hasCustomPrompt="1"/>
          </p:nvPr>
        </p:nvSpPr>
        <p:spPr>
          <a:xfrm>
            <a:off x="381000" y="2323442"/>
            <a:ext cx="5105400" cy="1210318"/>
          </a:xfrm>
          <a:noFill/>
        </p:spPr>
        <p:txBody>
          <a:bodyPr anchor="b" anchorCtr="0"/>
          <a:lstStyle>
            <a:lvl1pPr>
              <a:defRPr sz="2500">
                <a:solidFill>
                  <a:schemeClr val="bg1"/>
                </a:solidFill>
              </a:defRPr>
            </a:lvl1pPr>
          </a:lstStyle>
          <a:p>
            <a:r>
              <a:rPr lang="en-US" dirty="0"/>
              <a:t>Click To Edit Master Title Style</a:t>
            </a:r>
          </a:p>
        </p:txBody>
      </p:sp>
      <p:sp>
        <p:nvSpPr>
          <p:cNvPr id="13" name="TextBox 12">
            <a:extLst>
              <a:ext uri="{FF2B5EF4-FFF2-40B4-BE49-F238E27FC236}">
                <a16:creationId xmlns:a16="http://schemas.microsoft.com/office/drawing/2014/main" id="{215C51A1-2819-4620-8FDF-1225FD9B08E4}"/>
              </a:ext>
            </a:extLst>
          </p:cNvPr>
          <p:cNvSpPr txBox="1"/>
          <p:nvPr userDrawn="1"/>
        </p:nvSpPr>
        <p:spPr>
          <a:xfrm>
            <a:off x="9448799" y="1955854"/>
            <a:ext cx="2324100" cy="2677656"/>
          </a:xfrm>
          <a:prstGeom prst="rect">
            <a:avLst/>
          </a:prstGeom>
          <a:solidFill>
            <a:schemeClr val="accent3">
              <a:lumMod val="20000"/>
              <a:lumOff val="80000"/>
            </a:schemeClr>
          </a:solidFill>
          <a:ln>
            <a:noFill/>
          </a:ln>
          <a:effectLst/>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1200" b="1" baseline="0" dirty="0"/>
              <a:t>To add a sponsor logo:</a:t>
            </a:r>
            <a:endParaRPr lang="en-US" sz="1200" b="0" baseline="0" dirty="0"/>
          </a:p>
          <a:p>
            <a:r>
              <a:rPr lang="en-US" sz="1200" baseline="0" dirty="0"/>
              <a:t>Go to </a:t>
            </a:r>
            <a:r>
              <a:rPr lang="en-US" sz="1200" b="1" baseline="0" dirty="0"/>
              <a:t>View</a:t>
            </a:r>
            <a:r>
              <a:rPr lang="en-US" sz="1200" baseline="0" dirty="0"/>
              <a:t> / </a:t>
            </a:r>
            <a:r>
              <a:rPr lang="en-US" sz="1200" b="1" baseline="0" dirty="0"/>
              <a:t>Slide Master </a:t>
            </a:r>
          </a:p>
          <a:p>
            <a:endParaRPr lang="en-US" sz="1200" b="1" baseline="0" dirty="0"/>
          </a:p>
          <a:p>
            <a:r>
              <a:rPr lang="en-US" sz="1200" baseline="0" dirty="0"/>
              <a:t>right click on </a:t>
            </a:r>
            <a:r>
              <a:rPr lang="en-US" sz="1200" b="1" baseline="0" dirty="0"/>
              <a:t>Add sponsor logo here</a:t>
            </a:r>
            <a:r>
              <a:rPr lang="en-US" sz="1200" baseline="0" dirty="0"/>
              <a:t>, select </a:t>
            </a:r>
            <a:r>
              <a:rPr lang="en-US" sz="1200" b="1" baseline="0" dirty="0"/>
              <a:t>Change picture… </a:t>
            </a:r>
            <a:r>
              <a:rPr lang="en-US" sz="1200" baseline="0" dirty="0"/>
              <a:t>Browse to your saved co-sponsor’s logo and click </a:t>
            </a:r>
            <a:r>
              <a:rPr lang="en-US" sz="1200" b="1" baseline="0" dirty="0"/>
              <a:t>Insert.</a:t>
            </a:r>
          </a:p>
          <a:p>
            <a:endParaRPr lang="en-US" sz="1200" b="1" baseline="0" dirty="0"/>
          </a:p>
          <a:p>
            <a:r>
              <a:rPr lang="en-US" sz="1200" b="0" i="1" baseline="0" dirty="0"/>
              <a:t>or</a:t>
            </a:r>
          </a:p>
          <a:p>
            <a:endParaRPr lang="en-US" sz="1200" b="1" baseline="0" dirty="0"/>
          </a:p>
          <a:p>
            <a:r>
              <a:rPr lang="en-US" sz="1200" b="1" baseline="0" dirty="0"/>
              <a:t>delete </a:t>
            </a:r>
            <a:r>
              <a:rPr lang="en-US" sz="1200" b="0" baseline="0" dirty="0"/>
              <a:t>the </a:t>
            </a:r>
            <a:r>
              <a:rPr lang="en-US" sz="1200" b="1" baseline="0" dirty="0"/>
              <a:t>Add sponsor logo here graphic </a:t>
            </a:r>
            <a:r>
              <a:rPr lang="en-US" sz="1200" b="0" baseline="0" dirty="0"/>
              <a:t>and </a:t>
            </a:r>
            <a:r>
              <a:rPr lang="en-US" sz="1200" b="1" baseline="0" dirty="0"/>
              <a:t>Paste </a:t>
            </a:r>
            <a:r>
              <a:rPr lang="en-US" sz="1200" b="0" baseline="0" dirty="0"/>
              <a:t>in the sponsor logo. Scale and position the logo so it fits in the lower right corner.</a:t>
            </a:r>
            <a:endParaRPr lang="en-US" sz="1200" b="0" dirty="0"/>
          </a:p>
        </p:txBody>
      </p:sp>
    </p:spTree>
    <p:extLst>
      <p:ext uri="{BB962C8B-B14F-4D97-AF65-F5344CB8AC3E}">
        <p14:creationId xmlns:p14="http://schemas.microsoft.com/office/powerpoint/2010/main" val="3025740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Create Opportunities Section Header">
    <p:spTree>
      <p:nvGrpSpPr>
        <p:cNvPr id="1" name=""/>
        <p:cNvGrpSpPr/>
        <p:nvPr/>
      </p:nvGrpSpPr>
      <p:grpSpPr>
        <a:xfrm>
          <a:off x="0" y="0"/>
          <a:ext cx="0" cy="0"/>
          <a:chOff x="0" y="0"/>
          <a:chExt cx="0" cy="0"/>
        </a:xfrm>
      </p:grpSpPr>
      <p:sp>
        <p:nvSpPr>
          <p:cNvPr id="16" name="Rectangle 5">
            <a:extLst>
              <a:ext uri="{FF2B5EF4-FFF2-40B4-BE49-F238E27FC236}">
                <a16:creationId xmlns:a16="http://schemas.microsoft.com/office/drawing/2014/main" id="{5061A7B8-D772-4C1E-862D-13CCDC6FFCA9}"/>
              </a:ext>
            </a:extLst>
          </p:cNvPr>
          <p:cNvSpPr/>
          <p:nvPr userDrawn="1"/>
        </p:nvSpPr>
        <p:spPr bwMode="auto">
          <a:xfrm>
            <a:off x="4492471" y="0"/>
            <a:ext cx="4649659" cy="5143500"/>
          </a:xfrm>
          <a:custGeom>
            <a:avLst/>
            <a:gdLst>
              <a:gd name="connsiteX0" fmla="*/ 0 w 4649659"/>
              <a:gd name="connsiteY0" fmla="*/ 0 h 5153027"/>
              <a:gd name="connsiteX1" fmla="*/ 4649659 w 4649659"/>
              <a:gd name="connsiteY1" fmla="*/ 0 h 5153027"/>
              <a:gd name="connsiteX2" fmla="*/ 4649659 w 4649659"/>
              <a:gd name="connsiteY2" fmla="*/ 5153027 h 5153027"/>
              <a:gd name="connsiteX3" fmla="*/ 0 w 4649659"/>
              <a:gd name="connsiteY3" fmla="*/ 5153027 h 5153027"/>
              <a:gd name="connsiteX4" fmla="*/ 0 w 4649659"/>
              <a:gd name="connsiteY4" fmla="*/ 0 h 5153027"/>
              <a:gd name="connsiteX0" fmla="*/ 2495550 w 4649659"/>
              <a:gd name="connsiteY0" fmla="*/ 0 h 5153027"/>
              <a:gd name="connsiteX1" fmla="*/ 4649659 w 4649659"/>
              <a:gd name="connsiteY1" fmla="*/ 0 h 5153027"/>
              <a:gd name="connsiteX2" fmla="*/ 4649659 w 4649659"/>
              <a:gd name="connsiteY2" fmla="*/ 5153027 h 5153027"/>
              <a:gd name="connsiteX3" fmla="*/ 0 w 4649659"/>
              <a:gd name="connsiteY3" fmla="*/ 5153027 h 5153027"/>
              <a:gd name="connsiteX4" fmla="*/ 2495550 w 4649659"/>
              <a:gd name="connsiteY4" fmla="*/ 0 h 5153027"/>
              <a:gd name="connsiteX0" fmla="*/ 2828925 w 4649659"/>
              <a:gd name="connsiteY0" fmla="*/ 0 h 5153027"/>
              <a:gd name="connsiteX1" fmla="*/ 4649659 w 4649659"/>
              <a:gd name="connsiteY1" fmla="*/ 0 h 5153027"/>
              <a:gd name="connsiteX2" fmla="*/ 4649659 w 4649659"/>
              <a:gd name="connsiteY2" fmla="*/ 5153027 h 5153027"/>
              <a:gd name="connsiteX3" fmla="*/ 0 w 4649659"/>
              <a:gd name="connsiteY3" fmla="*/ 5153027 h 5153027"/>
              <a:gd name="connsiteX4" fmla="*/ 2828925 w 4649659"/>
              <a:gd name="connsiteY4" fmla="*/ 0 h 5153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9659" h="5153027">
                <a:moveTo>
                  <a:pt x="2828925" y="0"/>
                </a:moveTo>
                <a:lnTo>
                  <a:pt x="4649659" y="0"/>
                </a:lnTo>
                <a:lnTo>
                  <a:pt x="4649659" y="5153027"/>
                </a:lnTo>
                <a:lnTo>
                  <a:pt x="0" y="5153027"/>
                </a:lnTo>
                <a:lnTo>
                  <a:pt x="2828925" y="0"/>
                </a:lnTo>
                <a:close/>
              </a:path>
            </a:pathLst>
          </a:cu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pitchFamily="1" charset="-128"/>
            </a:endParaRPr>
          </a:p>
        </p:txBody>
      </p:sp>
      <p:sp>
        <p:nvSpPr>
          <p:cNvPr id="17" name="Rectangle 2">
            <a:extLst>
              <a:ext uri="{FF2B5EF4-FFF2-40B4-BE49-F238E27FC236}">
                <a16:creationId xmlns:a16="http://schemas.microsoft.com/office/drawing/2014/main" id="{4038E2C5-987A-42A0-9C36-C32F4B2A5ED4}"/>
              </a:ext>
            </a:extLst>
          </p:cNvPr>
          <p:cNvSpPr/>
          <p:nvPr userDrawn="1"/>
        </p:nvSpPr>
        <p:spPr bwMode="auto">
          <a:xfrm>
            <a:off x="-10004" y="-4536"/>
            <a:ext cx="7249004" cy="5161483"/>
          </a:xfrm>
          <a:custGeom>
            <a:avLst/>
            <a:gdLst>
              <a:gd name="connsiteX0" fmla="*/ 0 w 4371977"/>
              <a:gd name="connsiteY0" fmla="*/ 0 h 5143500"/>
              <a:gd name="connsiteX1" fmla="*/ 4371977 w 4371977"/>
              <a:gd name="connsiteY1" fmla="*/ 0 h 5143500"/>
              <a:gd name="connsiteX2" fmla="*/ 4371977 w 4371977"/>
              <a:gd name="connsiteY2" fmla="*/ 5143500 h 5143500"/>
              <a:gd name="connsiteX3" fmla="*/ 0 w 4371977"/>
              <a:gd name="connsiteY3" fmla="*/ 5143500 h 5143500"/>
              <a:gd name="connsiteX4" fmla="*/ 0 w 4371977"/>
              <a:gd name="connsiteY4" fmla="*/ 0 h 5143500"/>
              <a:gd name="connsiteX0" fmla="*/ 0 w 7239002"/>
              <a:gd name="connsiteY0" fmla="*/ 9525 h 5153025"/>
              <a:gd name="connsiteX1" fmla="*/ 7239002 w 7239002"/>
              <a:gd name="connsiteY1" fmla="*/ 0 h 5153025"/>
              <a:gd name="connsiteX2" fmla="*/ 4371977 w 7239002"/>
              <a:gd name="connsiteY2" fmla="*/ 5153025 h 5153025"/>
              <a:gd name="connsiteX3" fmla="*/ 0 w 7239002"/>
              <a:gd name="connsiteY3" fmla="*/ 5153025 h 5153025"/>
              <a:gd name="connsiteX4" fmla="*/ 0 w 7239002"/>
              <a:gd name="connsiteY4" fmla="*/ 9525 h 5153025"/>
              <a:gd name="connsiteX0" fmla="*/ 0 w 7246036"/>
              <a:gd name="connsiteY0" fmla="*/ 2496 h 5153025"/>
              <a:gd name="connsiteX1" fmla="*/ 7246036 w 7246036"/>
              <a:gd name="connsiteY1" fmla="*/ 0 h 5153025"/>
              <a:gd name="connsiteX2" fmla="*/ 4379011 w 7246036"/>
              <a:gd name="connsiteY2" fmla="*/ 5153025 h 5153025"/>
              <a:gd name="connsiteX3" fmla="*/ 7034 w 7246036"/>
              <a:gd name="connsiteY3" fmla="*/ 5153025 h 5153025"/>
              <a:gd name="connsiteX4" fmla="*/ 0 w 7246036"/>
              <a:gd name="connsiteY4" fmla="*/ 2496 h 5153025"/>
              <a:gd name="connsiteX0" fmla="*/ 0 w 7246036"/>
              <a:gd name="connsiteY0" fmla="*/ 0 h 5157558"/>
              <a:gd name="connsiteX1" fmla="*/ 7246036 w 7246036"/>
              <a:gd name="connsiteY1" fmla="*/ 4533 h 5157558"/>
              <a:gd name="connsiteX2" fmla="*/ 4379011 w 7246036"/>
              <a:gd name="connsiteY2" fmla="*/ 5157558 h 5157558"/>
              <a:gd name="connsiteX3" fmla="*/ 7034 w 7246036"/>
              <a:gd name="connsiteY3" fmla="*/ 5157558 h 5157558"/>
              <a:gd name="connsiteX4" fmla="*/ 0 w 7246036"/>
              <a:gd name="connsiteY4" fmla="*/ 0 h 5157558"/>
              <a:gd name="connsiteX0" fmla="*/ 2968 w 7249004"/>
              <a:gd name="connsiteY0" fmla="*/ 0 h 5157558"/>
              <a:gd name="connsiteX1" fmla="*/ 7249004 w 7249004"/>
              <a:gd name="connsiteY1" fmla="*/ 4533 h 5157558"/>
              <a:gd name="connsiteX2" fmla="*/ 4381979 w 7249004"/>
              <a:gd name="connsiteY2" fmla="*/ 5157558 h 5157558"/>
              <a:gd name="connsiteX3" fmla="*/ 477 w 7249004"/>
              <a:gd name="connsiteY3" fmla="*/ 5157558 h 5157558"/>
              <a:gd name="connsiteX4" fmla="*/ 2968 w 7249004"/>
              <a:gd name="connsiteY4" fmla="*/ 0 h 5157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49004" h="5157558">
                <a:moveTo>
                  <a:pt x="2968" y="0"/>
                </a:moveTo>
                <a:lnTo>
                  <a:pt x="7249004" y="4533"/>
                </a:lnTo>
                <a:lnTo>
                  <a:pt x="4381979" y="5157558"/>
                </a:lnTo>
                <a:lnTo>
                  <a:pt x="477" y="5157558"/>
                </a:lnTo>
                <a:cubicBezTo>
                  <a:pt x="-1868" y="3440715"/>
                  <a:pt x="5313" y="1716843"/>
                  <a:pt x="2968" y="0"/>
                </a:cubicBezTo>
                <a:close/>
              </a:path>
            </a:pathLst>
          </a:cu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pitchFamily="1" charset="-128"/>
            </a:endParaRPr>
          </a:p>
        </p:txBody>
      </p:sp>
      <p:pic>
        <p:nvPicPr>
          <p:cNvPr id="20" name="Picture 19">
            <a:extLst>
              <a:ext uri="{FF2B5EF4-FFF2-40B4-BE49-F238E27FC236}">
                <a16:creationId xmlns:a16="http://schemas.microsoft.com/office/drawing/2014/main" id="{203D2850-7462-473A-A983-FE825D006B7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249700" y="485711"/>
            <a:ext cx="1880421" cy="470105"/>
          </a:xfrm>
          <a:prstGeom prst="rect">
            <a:avLst/>
          </a:prstGeom>
        </p:spPr>
      </p:pic>
      <p:pic>
        <p:nvPicPr>
          <p:cNvPr id="21" name="Picture 20">
            <a:extLst>
              <a:ext uri="{FF2B5EF4-FFF2-40B4-BE49-F238E27FC236}">
                <a16:creationId xmlns:a16="http://schemas.microsoft.com/office/drawing/2014/main" id="{3F1EFAD6-87EC-4A99-AA54-4ACE4F4AB9B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6020" y="441191"/>
            <a:ext cx="561466" cy="559146"/>
          </a:xfrm>
          <a:prstGeom prst="rect">
            <a:avLst/>
          </a:prstGeom>
        </p:spPr>
      </p:pic>
      <p:sp>
        <p:nvSpPr>
          <p:cNvPr id="7" name="Rectangle 6"/>
          <p:cNvSpPr/>
          <p:nvPr userDrawn="1"/>
        </p:nvSpPr>
        <p:spPr bwMode="auto">
          <a:xfrm>
            <a:off x="0" y="0"/>
            <a:ext cx="9144000" cy="5143500"/>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pitchFamily="1" charset="-128"/>
            </a:endParaRPr>
          </a:p>
        </p:txBody>
      </p:sp>
      <p:sp>
        <p:nvSpPr>
          <p:cNvPr id="9" name="Rectangle 8"/>
          <p:cNvSpPr/>
          <p:nvPr userDrawn="1"/>
        </p:nvSpPr>
        <p:spPr bwMode="auto">
          <a:xfrm>
            <a:off x="0" y="0"/>
            <a:ext cx="9144000" cy="5143500"/>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pitchFamily="1" charset="-128"/>
            </a:endParaRPr>
          </a:p>
        </p:txBody>
      </p:sp>
      <p:sp>
        <p:nvSpPr>
          <p:cNvPr id="12" name="Rectangle 11"/>
          <p:cNvSpPr/>
          <p:nvPr userDrawn="1"/>
        </p:nvSpPr>
        <p:spPr bwMode="auto">
          <a:xfrm>
            <a:off x="0" y="0"/>
            <a:ext cx="9144000" cy="5143500"/>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pitchFamily="1" charset="-128"/>
            </a:endParaRPr>
          </a:p>
        </p:txBody>
      </p:sp>
      <p:sp>
        <p:nvSpPr>
          <p:cNvPr id="13" name="Date Placeholder 3"/>
          <p:cNvSpPr txBox="1">
            <a:spLocks/>
          </p:cNvSpPr>
          <p:nvPr userDrawn="1"/>
        </p:nvSpPr>
        <p:spPr>
          <a:xfrm rot="16200000">
            <a:off x="8102341" y="844290"/>
            <a:ext cx="1771652" cy="311669"/>
          </a:xfrm>
          <a:prstGeom prst="rect">
            <a:avLst/>
          </a:prstGeom>
        </p:spPr>
        <p:txBody>
          <a:bodyPr vert="horz" lIns="91440" tIns="45720" rIns="91440" bIns="45720" rtlCol="0" anchor="ctr"/>
          <a:lstStyle>
            <a:defPPr>
              <a:defRPr lang="en-US"/>
            </a:defPPr>
            <a:lvl1pPr marL="0" algn="l" defTabSz="457200" rtl="0" eaLnBrk="1" latinLnBrk="0" hangingPunct="1">
              <a:defRPr sz="8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800" b="0" i="0" dirty="0">
                <a:solidFill>
                  <a:schemeClr val="tx1">
                    <a:lumMod val="60000"/>
                    <a:lumOff val="40000"/>
                  </a:schemeClr>
                </a:solidFill>
                <a:latin typeface="Calibri" panose="020F0502020204030204" pitchFamily="34" charset="0"/>
                <a:cs typeface="Calibri" panose="020F0502020204030204" pitchFamily="34" charset="0"/>
              </a:rPr>
              <a:t>©2022 CliftonLarsonAllen LLP</a:t>
            </a:r>
          </a:p>
        </p:txBody>
      </p:sp>
      <p:sp>
        <p:nvSpPr>
          <p:cNvPr id="18" name="Slide Number Placeholder 5"/>
          <p:cNvSpPr>
            <a:spLocks noGrp="1"/>
          </p:cNvSpPr>
          <p:nvPr userDrawn="1">
            <p:ph type="sldNum" sz="quarter" idx="4"/>
          </p:nvPr>
        </p:nvSpPr>
        <p:spPr>
          <a:xfrm>
            <a:off x="8686800" y="4772025"/>
            <a:ext cx="395782" cy="342900"/>
          </a:xfrm>
          <a:prstGeom prst="rect">
            <a:avLst/>
          </a:prstGeom>
        </p:spPr>
        <p:txBody>
          <a:bodyPr wrap="square" anchor="ctr" anchorCtr="0">
            <a:noAutofit/>
          </a:bodyPr>
          <a:lstStyle>
            <a:lvl1pPr algn="r">
              <a:defRPr sz="900" b="1">
                <a:solidFill>
                  <a:schemeClr val="bg1"/>
                </a:solidFill>
              </a:defRPr>
            </a:lvl1pPr>
          </a:lstStyle>
          <a:p>
            <a:fld id="{F8E24598-D429-A34B-B4A6-5808099B37D3}" type="slidenum">
              <a:rPr lang="en-US" smtClean="0"/>
              <a:pPr/>
              <a:t>‹#›</a:t>
            </a:fld>
            <a:endParaRPr lang="en-US" dirty="0"/>
          </a:p>
        </p:txBody>
      </p:sp>
      <p:sp>
        <p:nvSpPr>
          <p:cNvPr id="14" name="Rectangle 4"/>
          <p:cNvSpPr>
            <a:spLocks noGrp="1" noChangeArrowheads="1"/>
          </p:cNvSpPr>
          <p:nvPr userDrawn="1">
            <p:ph type="subTitle" idx="1" hasCustomPrompt="1"/>
          </p:nvPr>
        </p:nvSpPr>
        <p:spPr>
          <a:xfrm>
            <a:off x="304800" y="4274441"/>
            <a:ext cx="3284221" cy="718139"/>
          </a:xfrm>
          <a:noFill/>
        </p:spPr>
        <p:txBody>
          <a:bodyPr/>
          <a:lstStyle>
            <a:lvl1pPr marL="0" indent="0" algn="l">
              <a:buFontTx/>
              <a:buNone/>
              <a:defRPr sz="1400" b="0">
                <a:solidFill>
                  <a:schemeClr val="accent1"/>
                </a:solidFill>
              </a:defRPr>
            </a:lvl1pPr>
          </a:lstStyle>
          <a:p>
            <a:r>
              <a:rPr lang="en-US" dirty="0"/>
              <a:t>Click To Edit Master Subtitle Style</a:t>
            </a:r>
          </a:p>
        </p:txBody>
      </p:sp>
      <p:sp>
        <p:nvSpPr>
          <p:cNvPr id="15" name="Rectangle 3"/>
          <p:cNvSpPr>
            <a:spLocks noGrp="1" noChangeArrowheads="1"/>
          </p:cNvSpPr>
          <p:nvPr userDrawn="1">
            <p:ph type="ctrTitle" hasCustomPrompt="1"/>
          </p:nvPr>
        </p:nvSpPr>
        <p:spPr>
          <a:xfrm>
            <a:off x="304801" y="3050501"/>
            <a:ext cx="3284220" cy="1167503"/>
          </a:xfrm>
          <a:noFill/>
        </p:spPr>
        <p:txBody>
          <a:bodyPr anchor="b" anchorCtr="0"/>
          <a:lstStyle>
            <a:lvl1pPr algn="l">
              <a:defRPr sz="2000">
                <a:solidFill>
                  <a:schemeClr val="accent1"/>
                </a:solidFill>
              </a:defRPr>
            </a:lvl1pPr>
          </a:lstStyle>
          <a:p>
            <a:r>
              <a:rPr lang="en-US" dirty="0"/>
              <a:t>Section Header Layout for </a:t>
            </a:r>
            <a:br>
              <a:rPr lang="en-US" dirty="0"/>
            </a:br>
            <a:r>
              <a:rPr lang="en-US" dirty="0"/>
              <a:t>Co-Sponsored Events </a:t>
            </a:r>
          </a:p>
        </p:txBody>
      </p:sp>
      <p:sp>
        <p:nvSpPr>
          <p:cNvPr id="25" name="TextBox 24">
            <a:extLst>
              <a:ext uri="{FF2B5EF4-FFF2-40B4-BE49-F238E27FC236}">
                <a16:creationId xmlns:a16="http://schemas.microsoft.com/office/drawing/2014/main" id="{19F03521-D284-4383-B3BB-F003F95FDCE0}"/>
              </a:ext>
            </a:extLst>
          </p:cNvPr>
          <p:cNvSpPr txBox="1"/>
          <p:nvPr userDrawn="1"/>
        </p:nvSpPr>
        <p:spPr>
          <a:xfrm>
            <a:off x="9448799" y="1955854"/>
            <a:ext cx="2324100" cy="2677656"/>
          </a:xfrm>
          <a:prstGeom prst="rect">
            <a:avLst/>
          </a:prstGeom>
          <a:solidFill>
            <a:schemeClr val="accent3">
              <a:lumMod val="20000"/>
              <a:lumOff val="80000"/>
            </a:schemeClr>
          </a:solidFill>
          <a:ln>
            <a:noFill/>
          </a:ln>
          <a:effectLst/>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1200" b="1" baseline="0" dirty="0"/>
              <a:t>To add a sponsor logo:</a:t>
            </a:r>
            <a:endParaRPr lang="en-US" sz="1200" b="0" baseline="0" dirty="0"/>
          </a:p>
          <a:p>
            <a:r>
              <a:rPr lang="en-US" sz="1200" baseline="0" dirty="0"/>
              <a:t>Go to </a:t>
            </a:r>
            <a:r>
              <a:rPr lang="en-US" sz="1200" b="1" baseline="0" dirty="0"/>
              <a:t>View</a:t>
            </a:r>
            <a:r>
              <a:rPr lang="en-US" sz="1200" baseline="0" dirty="0"/>
              <a:t> / </a:t>
            </a:r>
            <a:r>
              <a:rPr lang="en-US" sz="1200" b="1" baseline="0" dirty="0"/>
              <a:t>Slide Master </a:t>
            </a:r>
          </a:p>
          <a:p>
            <a:endParaRPr lang="en-US" sz="1200" b="1" baseline="0" dirty="0"/>
          </a:p>
          <a:p>
            <a:r>
              <a:rPr lang="en-US" sz="1200" baseline="0" dirty="0"/>
              <a:t>right click on </a:t>
            </a:r>
            <a:r>
              <a:rPr lang="en-US" sz="1200" b="1" baseline="0" dirty="0"/>
              <a:t>Add sponsor logo here</a:t>
            </a:r>
            <a:r>
              <a:rPr lang="en-US" sz="1200" baseline="0" dirty="0"/>
              <a:t>, select </a:t>
            </a:r>
            <a:r>
              <a:rPr lang="en-US" sz="1200" b="1" baseline="0" dirty="0"/>
              <a:t>Change picture… </a:t>
            </a:r>
            <a:r>
              <a:rPr lang="en-US" sz="1200" baseline="0" dirty="0"/>
              <a:t>Browse to your saved co-sponsor’s logo and click </a:t>
            </a:r>
            <a:r>
              <a:rPr lang="en-US" sz="1200" b="1" baseline="0" dirty="0"/>
              <a:t>Insert.</a:t>
            </a:r>
          </a:p>
          <a:p>
            <a:endParaRPr lang="en-US" sz="1200" b="1" baseline="0" dirty="0"/>
          </a:p>
          <a:p>
            <a:r>
              <a:rPr lang="en-US" sz="1200" b="0" i="1" baseline="0" dirty="0"/>
              <a:t>or</a:t>
            </a:r>
          </a:p>
          <a:p>
            <a:endParaRPr lang="en-US" sz="1200" b="1" baseline="0" dirty="0"/>
          </a:p>
          <a:p>
            <a:r>
              <a:rPr lang="en-US" sz="1200" b="1" baseline="0" dirty="0"/>
              <a:t>delete </a:t>
            </a:r>
            <a:r>
              <a:rPr lang="en-US" sz="1200" b="0" baseline="0" dirty="0"/>
              <a:t>the </a:t>
            </a:r>
            <a:r>
              <a:rPr lang="en-US" sz="1200" b="1" baseline="0" dirty="0"/>
              <a:t>Add sponsor logo here graphic </a:t>
            </a:r>
            <a:r>
              <a:rPr lang="en-US" sz="1200" b="0" baseline="0" dirty="0"/>
              <a:t>and </a:t>
            </a:r>
            <a:r>
              <a:rPr lang="en-US" sz="1200" b="1" baseline="0" dirty="0"/>
              <a:t>Paste </a:t>
            </a:r>
            <a:r>
              <a:rPr lang="en-US" sz="1200" b="0" baseline="0" dirty="0"/>
              <a:t>in the sponsor logo. Scale and position the logo so it fits in the lower right corner.</a:t>
            </a:r>
            <a:endParaRPr lang="en-US" sz="1200" b="0" dirty="0"/>
          </a:p>
        </p:txBody>
      </p:sp>
    </p:spTree>
    <p:extLst>
      <p:ext uri="{BB962C8B-B14F-4D97-AF65-F5344CB8AC3E}">
        <p14:creationId xmlns:p14="http://schemas.microsoft.com/office/powerpoint/2010/main" val="2754114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Document Cover">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BAEBAE09-3BD9-43D0-874E-9B50C841FBC6}"/>
              </a:ext>
            </a:extLst>
          </p:cNvPr>
          <p:cNvPicPr>
            <a:picLocks noChangeAspect="1"/>
          </p:cNvPicPr>
          <p:nvPr userDrawn="1"/>
        </p:nvPicPr>
        <p:blipFill>
          <a:blip r:embed="rId2">
            <a:extLst>
              <a:ext uri="{28A0092B-C50C-407E-A947-70E740481C1C}">
                <a14:useLocalDpi xmlns:a14="http://schemas.microsoft.com/office/drawing/2010/main" val="0"/>
              </a:ext>
            </a:extLst>
          </a:blip>
          <a:srcRect l="170" r="170"/>
          <a:stretch/>
        </p:blipFill>
        <p:spPr>
          <a:xfrm>
            <a:off x="1353" y="-79860"/>
            <a:ext cx="9141291" cy="5143500"/>
          </a:xfrm>
          <a:prstGeom prst="rect">
            <a:avLst/>
          </a:prstGeom>
        </p:spPr>
      </p:pic>
      <p:sp>
        <p:nvSpPr>
          <p:cNvPr id="15" name="Rectangle 14">
            <a:extLst>
              <a:ext uri="{FF2B5EF4-FFF2-40B4-BE49-F238E27FC236}">
                <a16:creationId xmlns:a16="http://schemas.microsoft.com/office/drawing/2014/main" id="{ED12E94F-533D-44C6-AC20-45ABD357DA9C}"/>
              </a:ext>
            </a:extLst>
          </p:cNvPr>
          <p:cNvSpPr/>
          <p:nvPr userDrawn="1"/>
        </p:nvSpPr>
        <p:spPr bwMode="auto">
          <a:xfrm>
            <a:off x="-2" y="2310063"/>
            <a:ext cx="9144002" cy="2194560"/>
          </a:xfrm>
          <a:prstGeom prst="rect">
            <a:avLst/>
          </a:prstGeom>
          <a:gradFill>
            <a:gsLst>
              <a:gs pos="0">
                <a:schemeClr val="accent1">
                  <a:alpha val="0"/>
                  <a:lumMod val="0"/>
                </a:schemeClr>
              </a:gs>
              <a:gs pos="95000">
                <a:schemeClr val="tx2">
                  <a:lumMod val="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pitchFamily="1" charset="-128"/>
            </a:endParaRPr>
          </a:p>
        </p:txBody>
      </p:sp>
      <p:sp>
        <p:nvSpPr>
          <p:cNvPr id="16" name="Rectangle 15">
            <a:extLst>
              <a:ext uri="{FF2B5EF4-FFF2-40B4-BE49-F238E27FC236}">
                <a16:creationId xmlns:a16="http://schemas.microsoft.com/office/drawing/2014/main" id="{865E992D-6AAA-4551-9A7E-9D871770E787}"/>
              </a:ext>
            </a:extLst>
          </p:cNvPr>
          <p:cNvSpPr/>
          <p:nvPr userDrawn="1"/>
        </p:nvSpPr>
        <p:spPr bwMode="auto">
          <a:xfrm rot="16200000">
            <a:off x="4252561" y="252061"/>
            <a:ext cx="638877" cy="9144000"/>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377"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87C1C3"/>
              </a:solidFill>
              <a:effectLst/>
              <a:latin typeface="Arial" charset="0"/>
              <a:ea typeface="ヒラギノ角ゴ Pro W3" pitchFamily="1" charset="-128"/>
            </a:endParaRPr>
          </a:p>
        </p:txBody>
      </p:sp>
      <p:sp>
        <p:nvSpPr>
          <p:cNvPr id="17" name="TextBox 16">
            <a:extLst>
              <a:ext uri="{FF2B5EF4-FFF2-40B4-BE49-F238E27FC236}">
                <a16:creationId xmlns:a16="http://schemas.microsoft.com/office/drawing/2014/main" id="{53DC42CE-2311-4432-8C57-13F697AF818F}"/>
              </a:ext>
            </a:extLst>
          </p:cNvPr>
          <p:cNvSpPr txBox="1"/>
          <p:nvPr userDrawn="1"/>
        </p:nvSpPr>
        <p:spPr>
          <a:xfrm>
            <a:off x="848025" y="4552871"/>
            <a:ext cx="7271572" cy="276999"/>
          </a:xfrm>
          <a:prstGeom prst="rect">
            <a:avLst/>
          </a:prstGeom>
          <a:noFill/>
        </p:spPr>
        <p:txBody>
          <a:bodyPr wrap="square" rtlCol="0">
            <a:spAutoFit/>
          </a:bodyPr>
          <a:lstStyle/>
          <a:p>
            <a:pPr algn="l"/>
            <a:r>
              <a:rPr lang="en-US" sz="1200" spc="50" baseline="0" dirty="0">
                <a:solidFill>
                  <a:schemeClr val="accent1"/>
                </a:solidFill>
              </a:rPr>
              <a:t>CPAs  |  CONSULTANTS  |  WEALTH ADVISORS</a:t>
            </a:r>
          </a:p>
        </p:txBody>
      </p:sp>
      <p:sp>
        <p:nvSpPr>
          <p:cNvPr id="18" name="Rectangle 17">
            <a:extLst>
              <a:ext uri="{FF2B5EF4-FFF2-40B4-BE49-F238E27FC236}">
                <a16:creationId xmlns:a16="http://schemas.microsoft.com/office/drawing/2014/main" id="{55834A2E-CD12-4E39-A1FF-D7D7CEF7464B}"/>
              </a:ext>
            </a:extLst>
          </p:cNvPr>
          <p:cNvSpPr/>
          <p:nvPr userDrawn="1"/>
        </p:nvSpPr>
        <p:spPr>
          <a:xfrm>
            <a:off x="848025" y="4814488"/>
            <a:ext cx="6249818"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0" i="0" dirty="0">
                <a:solidFill>
                  <a:schemeClr val="accent1"/>
                </a:solidFill>
                <a:latin typeface="Calibri" panose="020F0502020204030204" pitchFamily="34" charset="0"/>
                <a:cs typeface="Calibri" panose="020F0502020204030204" pitchFamily="34" charset="0"/>
              </a:rPr>
              <a:t>CLA (CliftonLarsonAllen LLP) </a:t>
            </a:r>
            <a:r>
              <a:rPr lang="en-US" sz="700" b="0" i="0" kern="1200" dirty="0">
                <a:solidFill>
                  <a:schemeClr val="accent1"/>
                </a:solidFill>
                <a:latin typeface="Calibri" panose="020F0502020204030204" pitchFamily="34" charset="0"/>
                <a:ea typeface="+mn-ea"/>
                <a:cs typeface="Calibri" panose="020F0502020204030204" pitchFamily="34" charset="0"/>
              </a:rPr>
              <a:t>is an </a:t>
            </a:r>
            <a:r>
              <a:rPr lang="en-US" sz="700" b="0" i="0" dirty="0">
                <a:solidFill>
                  <a:schemeClr val="accent1"/>
                </a:solidFill>
                <a:latin typeface="Calibri" panose="020F0502020204030204" pitchFamily="34" charset="0"/>
                <a:cs typeface="Calibri" panose="020F0502020204030204" pitchFamily="34" charset="0"/>
              </a:rPr>
              <a:t>independent network member of CLA Global. See </a:t>
            </a:r>
            <a:r>
              <a:rPr lang="en-US" sz="700" b="0" i="0" dirty="0">
                <a:solidFill>
                  <a:schemeClr val="accent1"/>
                </a:solidFill>
                <a:latin typeface="Calibri" panose="020F0502020204030204" pitchFamily="34" charset="0"/>
                <a:cs typeface="Calibri" panose="020F0502020204030204" pitchFamily="34" charset="0"/>
                <a:hlinkClick r:id="rId3" action="ppaction://hlinkfile">
                  <a:extLst>
                    <a:ext uri="{A12FA001-AC4F-418D-AE19-62706E023703}">
                      <ahyp:hlinkClr xmlns:ahyp="http://schemas.microsoft.com/office/drawing/2018/hyperlinkcolor" val="tx"/>
                    </a:ext>
                  </a:extLst>
                </a:hlinkClick>
              </a:rPr>
              <a:t>CLAglobal.com/disclaimer</a:t>
            </a:r>
            <a:r>
              <a:rPr lang="en-US" sz="700" b="0" i="0" dirty="0">
                <a:solidFill>
                  <a:schemeClr val="accent1"/>
                </a:solidFill>
                <a:latin typeface="Calibri" panose="020F0502020204030204" pitchFamily="34" charset="0"/>
                <a:cs typeface="Calibri" panose="020F0502020204030204" pitchFamily="34" charset="0"/>
              </a:rPr>
              <a:t>. Investment advisory services are offered through CliftonLarsonAllen Wealth Advisors, LLC, an SEC-registered investment advisor. ©2022 CliftonLarsonAllen LLP</a:t>
            </a:r>
          </a:p>
        </p:txBody>
      </p:sp>
      <p:sp>
        <p:nvSpPr>
          <p:cNvPr id="10" name="Rectangle 4"/>
          <p:cNvSpPr>
            <a:spLocks noGrp="1" noChangeArrowheads="1"/>
          </p:cNvSpPr>
          <p:nvPr userDrawn="1">
            <p:ph type="subTitle" idx="1" hasCustomPrompt="1"/>
          </p:nvPr>
        </p:nvSpPr>
        <p:spPr>
          <a:xfrm>
            <a:off x="848025" y="3642167"/>
            <a:ext cx="5105400" cy="638318"/>
          </a:xfrm>
          <a:noFill/>
        </p:spPr>
        <p:txBody>
          <a:bodyPr/>
          <a:lstStyle>
            <a:lvl1pPr marL="0" indent="0" algn="l">
              <a:buFontTx/>
              <a:buNone/>
              <a:defRPr sz="1700" b="0">
                <a:solidFill>
                  <a:schemeClr val="bg1"/>
                </a:solidFill>
              </a:defRPr>
            </a:lvl1pPr>
          </a:lstStyle>
          <a:p>
            <a:r>
              <a:rPr lang="en-US" dirty="0"/>
              <a:t>Click To Edit Master Subtitle Style</a:t>
            </a:r>
          </a:p>
        </p:txBody>
      </p:sp>
      <p:sp>
        <p:nvSpPr>
          <p:cNvPr id="11" name="Title 1"/>
          <p:cNvSpPr>
            <a:spLocks noGrp="1"/>
          </p:cNvSpPr>
          <p:nvPr userDrawn="1">
            <p:ph type="title" hasCustomPrompt="1"/>
          </p:nvPr>
        </p:nvSpPr>
        <p:spPr>
          <a:xfrm>
            <a:off x="848025" y="2409170"/>
            <a:ext cx="5105400" cy="1210318"/>
          </a:xfrm>
          <a:noFill/>
        </p:spPr>
        <p:txBody>
          <a:bodyPr anchor="b" anchorCtr="0"/>
          <a:lstStyle>
            <a:lvl1pPr>
              <a:defRPr sz="2500">
                <a:solidFill>
                  <a:schemeClr val="bg1"/>
                </a:solidFill>
              </a:defRPr>
            </a:lvl1pPr>
          </a:lstStyle>
          <a:p>
            <a:r>
              <a:rPr lang="en-US" dirty="0"/>
              <a:t>Click To Edit Master Title Style</a:t>
            </a:r>
          </a:p>
        </p:txBody>
      </p:sp>
      <p:sp>
        <p:nvSpPr>
          <p:cNvPr id="20" name="Rectangle 19">
            <a:extLst>
              <a:ext uri="{FF2B5EF4-FFF2-40B4-BE49-F238E27FC236}">
                <a16:creationId xmlns:a16="http://schemas.microsoft.com/office/drawing/2014/main" id="{2B14A527-AB99-40B3-815A-4D05CAD293BE}"/>
              </a:ext>
            </a:extLst>
          </p:cNvPr>
          <p:cNvSpPr/>
          <p:nvPr userDrawn="1"/>
        </p:nvSpPr>
        <p:spPr bwMode="auto">
          <a:xfrm>
            <a:off x="9500098" y="2109278"/>
            <a:ext cx="2205948" cy="2596129"/>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377" rtl="0" eaLnBrk="0" fontAlgn="base" latinLnBrk="0" hangingPunct="0">
              <a:lnSpc>
                <a:spcPct val="100000"/>
              </a:lnSpc>
              <a:spcBef>
                <a:spcPct val="0"/>
              </a:spcBef>
              <a:spcAft>
                <a:spcPct val="0"/>
              </a:spcAft>
              <a:buClrTx/>
              <a:buSzTx/>
              <a:buFontTx/>
              <a:buNone/>
              <a:tabLst/>
            </a:pPr>
            <a:r>
              <a:rPr lang="en-US" sz="1200" kern="1200" dirty="0">
                <a:solidFill>
                  <a:schemeClr val="tx1"/>
                </a:solidFill>
                <a:latin typeface="Calibri" panose="020F0502020204030204" pitchFamily="34" charset="0"/>
                <a:ea typeface="ヒラギノ角ゴ Pro W3" pitchFamily="1" charset="-128"/>
                <a:cs typeface="Calibri" panose="020F0502020204030204" pitchFamily="34" charset="0"/>
              </a:rPr>
              <a:t>To change the picture:</a:t>
            </a:r>
          </a:p>
          <a:p>
            <a:pPr marL="285744" marR="0" lvl="0" indent="-285744" algn="l" defTabSz="914377"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1200" baseline="0" dirty="0">
                <a:latin typeface="Calibri" panose="020F0502020204030204" pitchFamily="34" charset="0"/>
                <a:cs typeface="Calibri" panose="020F0502020204030204" pitchFamily="34" charset="0"/>
              </a:rPr>
              <a:t>Go to </a:t>
            </a:r>
            <a:r>
              <a:rPr lang="en-US" sz="1200" b="1" baseline="0" dirty="0">
                <a:latin typeface="Calibri" panose="020F0502020204030204" pitchFamily="34" charset="0"/>
                <a:cs typeface="Calibri" panose="020F0502020204030204" pitchFamily="34" charset="0"/>
              </a:rPr>
              <a:t>View</a:t>
            </a:r>
            <a:r>
              <a:rPr lang="en-US" sz="1200" baseline="0" dirty="0">
                <a:latin typeface="Calibri" panose="020F0502020204030204" pitchFamily="34" charset="0"/>
                <a:cs typeface="Calibri" panose="020F0502020204030204" pitchFamily="34" charset="0"/>
              </a:rPr>
              <a:t> / </a:t>
            </a:r>
            <a:r>
              <a:rPr lang="en-US" sz="1200" b="1" baseline="0" dirty="0">
                <a:latin typeface="Calibri" panose="020F0502020204030204" pitchFamily="34" charset="0"/>
                <a:cs typeface="Calibri" panose="020F0502020204030204" pitchFamily="34" charset="0"/>
              </a:rPr>
              <a:t>Slide Master </a:t>
            </a:r>
            <a:endParaRPr lang="en-US" sz="1200" kern="1200" dirty="0">
              <a:solidFill>
                <a:schemeClr val="tx1"/>
              </a:solidFill>
              <a:latin typeface="Calibri" panose="020F0502020204030204" pitchFamily="34" charset="0"/>
              <a:ea typeface="ヒラギノ角ゴ Pro W3" pitchFamily="1" charset="-128"/>
              <a:cs typeface="Calibri" panose="020F0502020204030204" pitchFamily="34" charset="0"/>
            </a:endParaRPr>
          </a:p>
          <a:p>
            <a:pPr marL="285744" marR="0" indent="-285744" algn="l" defTabSz="914377" rtl="0" eaLnBrk="0" fontAlgn="base" latinLnBrk="0" hangingPunct="0">
              <a:lnSpc>
                <a:spcPct val="100000"/>
              </a:lnSpc>
              <a:spcBef>
                <a:spcPct val="0"/>
              </a:spcBef>
              <a:spcAft>
                <a:spcPct val="0"/>
              </a:spcAft>
              <a:buClrTx/>
              <a:buSzTx/>
              <a:buFont typeface="Arial" panose="020B0604020202020204" pitchFamily="34" charset="0"/>
              <a:buChar char="•"/>
              <a:tabLst/>
            </a:pPr>
            <a:r>
              <a:rPr lang="en-US" sz="1200" kern="1200" dirty="0">
                <a:solidFill>
                  <a:schemeClr val="tx1"/>
                </a:solidFill>
                <a:latin typeface="Calibri" panose="020F0502020204030204" pitchFamily="34" charset="0"/>
                <a:ea typeface="ヒラギノ角ゴ Pro W3" pitchFamily="1" charset="-128"/>
                <a:cs typeface="Calibri" panose="020F0502020204030204" pitchFamily="34" charset="0"/>
              </a:rPr>
              <a:t>Right click on current image and select </a:t>
            </a:r>
            <a:r>
              <a:rPr lang="en-US" sz="1200" b="1" kern="1200" dirty="0">
                <a:solidFill>
                  <a:schemeClr val="tx1"/>
                </a:solidFill>
                <a:latin typeface="Calibri" panose="020F0502020204030204" pitchFamily="34" charset="0"/>
                <a:ea typeface="ヒラギノ角ゴ Pro W3" pitchFamily="1" charset="-128"/>
                <a:cs typeface="Calibri" panose="020F0502020204030204" pitchFamily="34" charset="0"/>
              </a:rPr>
              <a:t>Change</a:t>
            </a:r>
            <a:r>
              <a:rPr lang="en-US" sz="1200" kern="1200" dirty="0">
                <a:solidFill>
                  <a:schemeClr val="tx1"/>
                </a:solidFill>
                <a:latin typeface="Calibri" panose="020F0502020204030204" pitchFamily="34" charset="0"/>
                <a:ea typeface="ヒラギノ角ゴ Pro W3" pitchFamily="1" charset="-128"/>
                <a:cs typeface="Calibri" panose="020F0502020204030204" pitchFamily="34" charset="0"/>
              </a:rPr>
              <a:t> </a:t>
            </a:r>
            <a:r>
              <a:rPr lang="en-US" sz="1200" b="1" kern="1200" dirty="0">
                <a:solidFill>
                  <a:schemeClr val="tx1"/>
                </a:solidFill>
                <a:latin typeface="Calibri" panose="020F0502020204030204" pitchFamily="34" charset="0"/>
                <a:ea typeface="ヒラギノ角ゴ Pro W3" pitchFamily="1" charset="-128"/>
                <a:cs typeface="Calibri" panose="020F0502020204030204" pitchFamily="34" charset="0"/>
              </a:rPr>
              <a:t>Picture…</a:t>
            </a:r>
          </a:p>
          <a:p>
            <a:pPr marL="285744" indent="-285744" eaLnBrk="0" fontAlgn="base" hangingPunct="0">
              <a:spcBef>
                <a:spcPct val="0"/>
              </a:spcBef>
              <a:spcAft>
                <a:spcPct val="0"/>
              </a:spcAft>
              <a:buFont typeface="Arial" panose="020B0604020202020204" pitchFamily="34" charset="0"/>
              <a:buChar char="•"/>
            </a:pPr>
            <a:r>
              <a:rPr lang="en-US" sz="1200" kern="1200" dirty="0">
                <a:solidFill>
                  <a:schemeClr val="tx1"/>
                </a:solidFill>
                <a:latin typeface="Calibri" panose="020F0502020204030204" pitchFamily="34" charset="0"/>
                <a:ea typeface="ヒラギノ角ゴ Pro W3" pitchFamily="1" charset="-128"/>
                <a:cs typeface="Calibri" panose="020F0502020204030204" pitchFamily="34" charset="0"/>
              </a:rPr>
              <a:t>Browse to </a:t>
            </a:r>
            <a:r>
              <a:rPr lang="en-US" sz="1200" b="1" dirty="0">
                <a:latin typeface="Calibri" panose="020F0502020204030204" pitchFamily="34" charset="0"/>
                <a:cs typeface="Calibri" panose="020F0502020204030204" pitchFamily="34" charset="0"/>
              </a:rPr>
              <a:t>Y:\CLA Common\Administrative\Market Solutions\Share\~Image Library\_PowerPoint title slides\CLA Promise PPT\Standard Version Images\Main Title Slide</a:t>
            </a:r>
          </a:p>
          <a:p>
            <a:pPr marL="285744" indent="-285744" eaLnBrk="0" fontAlgn="base" hangingPunct="0">
              <a:spcBef>
                <a:spcPct val="0"/>
              </a:spcBef>
              <a:spcAft>
                <a:spcPct val="0"/>
              </a:spcAft>
              <a:buFont typeface="Arial" panose="020B0604020202020204" pitchFamily="34" charset="0"/>
              <a:buChar char="•"/>
            </a:pPr>
            <a:r>
              <a:rPr lang="en-US" sz="1200" dirty="0">
                <a:solidFill>
                  <a:schemeClr val="tx1"/>
                </a:solidFill>
                <a:latin typeface="Calibri" panose="020F0502020204030204" pitchFamily="34" charset="0"/>
                <a:ea typeface="ヒラギノ角ゴ Pro W3" pitchFamily="1" charset="-128"/>
                <a:cs typeface="Calibri" panose="020F0502020204030204" pitchFamily="34" charset="0"/>
              </a:rPr>
              <a:t>Select an image</a:t>
            </a:r>
            <a:endParaRPr kumimoji="0" lang="en-US" sz="1200" b="0" i="0" u="none" strike="noStrike" cap="none" normalizeH="0" baseline="0" dirty="0">
              <a:ln>
                <a:noFill/>
              </a:ln>
              <a:solidFill>
                <a:schemeClr val="tx1"/>
              </a:solidFill>
              <a:effectLst/>
              <a:latin typeface="Calibri" panose="020F0502020204030204" pitchFamily="34" charset="0"/>
              <a:ea typeface="ヒラギノ角ゴ Pro W3" pitchFamily="1" charset="-128"/>
              <a:cs typeface="Calibri" panose="020F0502020204030204" pitchFamily="34" charset="0"/>
            </a:endParaRPr>
          </a:p>
        </p:txBody>
      </p:sp>
      <p:pic>
        <p:nvPicPr>
          <p:cNvPr id="22" name="Picture 21">
            <a:extLst>
              <a:ext uri="{FF2B5EF4-FFF2-40B4-BE49-F238E27FC236}">
                <a16:creationId xmlns:a16="http://schemas.microsoft.com/office/drawing/2014/main" id="{4A6F53BB-7606-4F16-9613-3A3C2C63723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5436" y="276155"/>
            <a:ext cx="805178" cy="801851"/>
          </a:xfrm>
          <a:prstGeom prst="rect">
            <a:avLst/>
          </a:prstGeom>
        </p:spPr>
      </p:pic>
    </p:spTree>
    <p:extLst>
      <p:ext uri="{BB962C8B-B14F-4D97-AF65-F5344CB8AC3E}">
        <p14:creationId xmlns:p14="http://schemas.microsoft.com/office/powerpoint/2010/main" val="27308791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Opening Disclaimer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3E29476-9068-441B-8A58-19BD9CE3D8AF}"/>
              </a:ext>
            </a:extLst>
          </p:cNvPr>
          <p:cNvSpPr>
            <a:spLocks noGrp="1"/>
          </p:cNvSpPr>
          <p:nvPr>
            <p:ph type="sldNum" sz="quarter" idx="10"/>
          </p:nvPr>
        </p:nvSpPr>
        <p:spPr/>
        <p:txBody>
          <a:bodyPr/>
          <a:lstStyle/>
          <a:p>
            <a:fld id="{6DAB3F6F-6A30-410C-8DAB-3E7769D71CBC}" type="slidenum">
              <a:rPr lang="en-US" smtClean="0"/>
              <a:pPr/>
              <a:t>‹#›</a:t>
            </a:fld>
            <a:endParaRPr lang="en-US" dirty="0"/>
          </a:p>
        </p:txBody>
      </p:sp>
      <p:sp>
        <p:nvSpPr>
          <p:cNvPr id="4" name="Footer Placeholder 3">
            <a:extLst>
              <a:ext uri="{FF2B5EF4-FFF2-40B4-BE49-F238E27FC236}">
                <a16:creationId xmlns:a16="http://schemas.microsoft.com/office/drawing/2014/main" id="{3B4EA88A-9689-4472-A383-DB5C9CDF7FDE}"/>
              </a:ext>
            </a:extLst>
          </p:cNvPr>
          <p:cNvSpPr>
            <a:spLocks noGrp="1"/>
          </p:cNvSpPr>
          <p:nvPr>
            <p:ph type="ftr" sz="quarter" idx="11"/>
          </p:nvPr>
        </p:nvSpPr>
        <p:spPr/>
        <p:txBody>
          <a:bodyPr/>
          <a:lstStyle/>
          <a:p>
            <a:endParaRPr lang="en-US" dirty="0"/>
          </a:p>
        </p:txBody>
      </p:sp>
      <p:grpSp>
        <p:nvGrpSpPr>
          <p:cNvPr id="5" name="Group 4">
            <a:extLst>
              <a:ext uri="{FF2B5EF4-FFF2-40B4-BE49-F238E27FC236}">
                <a16:creationId xmlns:a16="http://schemas.microsoft.com/office/drawing/2014/main" id="{87020407-D88B-47CB-870A-C2B0386CED2C}"/>
              </a:ext>
            </a:extLst>
          </p:cNvPr>
          <p:cNvGrpSpPr/>
          <p:nvPr userDrawn="1"/>
        </p:nvGrpSpPr>
        <p:grpSpPr>
          <a:xfrm>
            <a:off x="161778" y="1062111"/>
            <a:ext cx="8820444" cy="3925791"/>
            <a:chOff x="161778" y="1062111"/>
            <a:chExt cx="8820444" cy="3925791"/>
          </a:xfrm>
        </p:grpSpPr>
        <p:sp>
          <p:nvSpPr>
            <p:cNvPr id="6" name="Content Placeholder 5">
              <a:extLst>
                <a:ext uri="{FF2B5EF4-FFF2-40B4-BE49-F238E27FC236}">
                  <a16:creationId xmlns:a16="http://schemas.microsoft.com/office/drawing/2014/main" id="{E5E5A5E0-8EB2-448D-BDAE-AA76D94D9940}"/>
                </a:ext>
              </a:extLst>
            </p:cNvPr>
            <p:cNvSpPr txBox="1">
              <a:spLocks/>
            </p:cNvSpPr>
            <p:nvPr/>
          </p:nvSpPr>
          <p:spPr>
            <a:xfrm>
              <a:off x="161778" y="1062111"/>
              <a:ext cx="4410222" cy="3925789"/>
            </a:xfrm>
            <a:prstGeom prst="rect">
              <a:avLst/>
            </a:prstGeom>
            <a:solidFill>
              <a:schemeClr val="accent2">
                <a:lumMod val="40000"/>
                <a:lumOff val="60000"/>
              </a:schemeClr>
            </a:solidFill>
          </p:spPr>
          <p:txBody>
            <a:bodyPr lIns="182880" tIns="182880" rIns="182880" bIns="182880"/>
            <a:lstStyle>
              <a:lvl1pPr marL="342900" indent="-342900" algn="l" rtl="0" eaLnBrk="1" fontAlgn="base" hangingPunct="1">
                <a:spcBef>
                  <a:spcPct val="20000"/>
                </a:spcBef>
                <a:spcAft>
                  <a:spcPct val="0"/>
                </a:spcAft>
                <a:buClr>
                  <a:schemeClr val="accent2"/>
                </a:buClr>
                <a:buSzPct val="120000"/>
                <a:buFont typeface="Arial" panose="020B0604020202020204" pitchFamily="34" charset="0"/>
                <a:buChar char="•"/>
                <a:defRPr sz="2400">
                  <a:solidFill>
                    <a:schemeClr val="tx2"/>
                  </a:solidFill>
                  <a:latin typeface="Calibri" pitchFamily="34" charset="0"/>
                  <a:ea typeface="+mn-ea"/>
                  <a:cs typeface="Calibri" pitchFamily="34" charset="0"/>
                </a:defRPr>
              </a:lvl1pPr>
              <a:lvl2pPr marL="742950" indent="-285750" algn="l" rtl="0" eaLnBrk="1" fontAlgn="base" hangingPunct="1">
                <a:spcBef>
                  <a:spcPct val="20000"/>
                </a:spcBef>
                <a:spcAft>
                  <a:spcPct val="0"/>
                </a:spcAft>
                <a:buClr>
                  <a:schemeClr val="accent2"/>
                </a:buClr>
                <a:buFont typeface="Courier New" panose="02070309020205020404" pitchFamily="49" charset="0"/>
                <a:buChar char="o"/>
                <a:defRPr sz="2000">
                  <a:solidFill>
                    <a:schemeClr val="tx2"/>
                  </a:solidFill>
                  <a:latin typeface="Calibri" pitchFamily="34" charset="0"/>
                  <a:ea typeface="+mn-ea"/>
                  <a:cs typeface="Calibri" pitchFamily="34" charset="0"/>
                </a:defRPr>
              </a:lvl2pPr>
              <a:lvl3pPr marL="1143000" indent="-228600" algn="l" rtl="0" eaLnBrk="1" fontAlgn="base" hangingPunct="1">
                <a:spcBef>
                  <a:spcPct val="20000"/>
                </a:spcBef>
                <a:spcAft>
                  <a:spcPct val="0"/>
                </a:spcAft>
                <a:buClr>
                  <a:schemeClr val="accent2"/>
                </a:buClr>
                <a:buSzPct val="85000"/>
                <a:buFont typeface="Wingdings" panose="05000000000000000000" pitchFamily="2" charset="2"/>
                <a:buChar char="§"/>
                <a:defRPr sz="1800">
                  <a:solidFill>
                    <a:schemeClr val="tx2"/>
                  </a:solidFill>
                  <a:latin typeface="Calibri" pitchFamily="34" charset="0"/>
                  <a:ea typeface="+mn-ea"/>
                  <a:cs typeface="Calibri" pitchFamily="34" charset="0"/>
                </a:defRPr>
              </a:lvl3pPr>
              <a:lvl4pPr marL="1600200" indent="-228600" algn="l" rtl="0" eaLnBrk="1" fontAlgn="base" hangingPunct="1">
                <a:spcBef>
                  <a:spcPct val="20000"/>
                </a:spcBef>
                <a:spcAft>
                  <a:spcPct val="0"/>
                </a:spcAft>
                <a:buClr>
                  <a:schemeClr val="accent2"/>
                </a:buClr>
                <a:buFont typeface="Arial" panose="020B0604020202020204" pitchFamily="34" charset="0"/>
                <a:buChar char="•"/>
                <a:defRPr sz="1600">
                  <a:solidFill>
                    <a:schemeClr val="tx2"/>
                  </a:solidFill>
                  <a:latin typeface="Calibri" pitchFamily="34" charset="0"/>
                  <a:ea typeface="+mn-ea"/>
                  <a:cs typeface="Calibri" pitchFamily="34" charset="0"/>
                </a:defRPr>
              </a:lvl4pPr>
              <a:lvl5pPr marL="2057400" indent="-228600" algn="l" rtl="0" eaLnBrk="1" fontAlgn="base" hangingPunct="1">
                <a:spcBef>
                  <a:spcPct val="20000"/>
                </a:spcBef>
                <a:spcAft>
                  <a:spcPct val="0"/>
                </a:spcAft>
                <a:buClr>
                  <a:schemeClr val="accent2"/>
                </a:buClr>
                <a:buFont typeface="Arial" panose="020B0604020202020204" pitchFamily="34" charset="0"/>
                <a:buChar char="•"/>
                <a:defRPr sz="1600">
                  <a:solidFill>
                    <a:schemeClr val="tx2"/>
                  </a:solidFill>
                  <a:latin typeface="Calibri" pitchFamily="34" charset="0"/>
                  <a:ea typeface="+mn-ea"/>
                  <a:cs typeface="Calibri" pitchFamily="34" charset="0"/>
                </a:defRPr>
              </a:lvl5pPr>
              <a:lvl6pPr marL="2514600" indent="-228600" algn="l" rtl="0" eaLnBrk="1" fontAlgn="base" hangingPunct="1">
                <a:spcBef>
                  <a:spcPct val="20000"/>
                </a:spcBef>
                <a:spcAft>
                  <a:spcPct val="0"/>
                </a:spcAft>
                <a:buFont typeface="Arial" charset="0"/>
                <a:buChar char="–"/>
                <a:defRPr>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a:solidFill>
                    <a:schemeClr val="tx1"/>
                  </a:solidFill>
                  <a:latin typeface="+mn-lt"/>
                  <a:ea typeface="+mn-ea"/>
                </a:defRPr>
              </a:lvl9pPr>
            </a:lstStyle>
            <a:p>
              <a:pPr marL="0" indent="0">
                <a:buFont typeface="Arial" panose="020B0604020202020204" pitchFamily="34" charset="0"/>
                <a:buNone/>
              </a:pPr>
              <a:r>
                <a:rPr lang="en-US" sz="1400" kern="0" dirty="0">
                  <a:solidFill>
                    <a:schemeClr val="accent1"/>
                  </a:solidFill>
                </a:rPr>
                <a:t>The information herein has been provided by CliftonLarsonAllen LLP for general information purposes only. The presentation and related materials, if any, do not implicate any client, advisory, fiduciary, or professional relationship between you and CliftonLarsonAllen LLP and neither CliftonLarsonAllen LLP nor any other person or entity is, in connection with the presentation and/or materials, engaged in rendering auditing, accounting, tax, legal, medical, investment, advisory, consulting, or any other professional service or advice. Neither the presentation nor the materials, if any, should be considered a substitute for your independent investigation and your sound technical business judgment. You or your entity, if applicable, should consult with a professional advisor familiar with your particular factual situation for advice or service concerning any specific matters.</a:t>
              </a:r>
            </a:p>
          </p:txBody>
        </p:sp>
        <p:sp>
          <p:nvSpPr>
            <p:cNvPr id="7" name="Content Placeholder 2">
              <a:extLst>
                <a:ext uri="{FF2B5EF4-FFF2-40B4-BE49-F238E27FC236}">
                  <a16:creationId xmlns:a16="http://schemas.microsoft.com/office/drawing/2014/main" id="{29C8EE37-0044-4183-A797-D73689E2558E}"/>
                </a:ext>
              </a:extLst>
            </p:cNvPr>
            <p:cNvSpPr txBox="1">
              <a:spLocks/>
            </p:cNvSpPr>
            <p:nvPr/>
          </p:nvSpPr>
          <p:spPr>
            <a:xfrm>
              <a:off x="4572000" y="1062112"/>
              <a:ext cx="4410222" cy="3925790"/>
            </a:xfrm>
            <a:prstGeom prst="rect">
              <a:avLst/>
            </a:prstGeom>
            <a:solidFill>
              <a:schemeClr val="accent2">
                <a:lumMod val="20000"/>
                <a:lumOff val="80000"/>
              </a:schemeClr>
            </a:solidFill>
          </p:spPr>
          <p:txBody>
            <a:bodyPr lIns="182880" tIns="182880" rIns="182880" bIns="182880"/>
            <a:lstStyle>
              <a:lvl1pPr marL="342900" indent="-342900" algn="l" rtl="0" eaLnBrk="1" fontAlgn="base" hangingPunct="1">
                <a:spcBef>
                  <a:spcPct val="20000"/>
                </a:spcBef>
                <a:spcAft>
                  <a:spcPct val="0"/>
                </a:spcAft>
                <a:buClr>
                  <a:schemeClr val="accent2"/>
                </a:buClr>
                <a:buSzPct val="120000"/>
                <a:buFont typeface="Arial" panose="020B0604020202020204" pitchFamily="34" charset="0"/>
                <a:buChar char="•"/>
                <a:defRPr sz="2400">
                  <a:solidFill>
                    <a:schemeClr val="tx2"/>
                  </a:solidFill>
                  <a:latin typeface="Calibri" pitchFamily="34" charset="0"/>
                  <a:ea typeface="+mn-ea"/>
                  <a:cs typeface="Calibri" pitchFamily="34" charset="0"/>
                </a:defRPr>
              </a:lvl1pPr>
              <a:lvl2pPr marL="742950" indent="-285750" algn="l" rtl="0" eaLnBrk="1" fontAlgn="base" hangingPunct="1">
                <a:spcBef>
                  <a:spcPct val="20000"/>
                </a:spcBef>
                <a:spcAft>
                  <a:spcPct val="0"/>
                </a:spcAft>
                <a:buClr>
                  <a:schemeClr val="accent2"/>
                </a:buClr>
                <a:buFont typeface="Courier New" panose="02070309020205020404" pitchFamily="49" charset="0"/>
                <a:buChar char="o"/>
                <a:defRPr sz="2000">
                  <a:solidFill>
                    <a:schemeClr val="tx2"/>
                  </a:solidFill>
                  <a:latin typeface="Calibri" pitchFamily="34" charset="0"/>
                  <a:ea typeface="+mn-ea"/>
                  <a:cs typeface="Calibri" pitchFamily="34" charset="0"/>
                </a:defRPr>
              </a:lvl2pPr>
              <a:lvl3pPr marL="1143000" indent="-228600" algn="l" rtl="0" eaLnBrk="1" fontAlgn="base" hangingPunct="1">
                <a:spcBef>
                  <a:spcPct val="20000"/>
                </a:spcBef>
                <a:spcAft>
                  <a:spcPct val="0"/>
                </a:spcAft>
                <a:buClr>
                  <a:schemeClr val="accent2"/>
                </a:buClr>
                <a:buSzPct val="85000"/>
                <a:buFont typeface="Wingdings" panose="05000000000000000000" pitchFamily="2" charset="2"/>
                <a:buChar char="§"/>
                <a:defRPr sz="1800">
                  <a:solidFill>
                    <a:schemeClr val="tx2"/>
                  </a:solidFill>
                  <a:latin typeface="Calibri" pitchFamily="34" charset="0"/>
                  <a:ea typeface="+mn-ea"/>
                  <a:cs typeface="Calibri" pitchFamily="34" charset="0"/>
                </a:defRPr>
              </a:lvl3pPr>
              <a:lvl4pPr marL="1600200" indent="-228600" algn="l" rtl="0" eaLnBrk="1" fontAlgn="base" hangingPunct="1">
                <a:spcBef>
                  <a:spcPct val="20000"/>
                </a:spcBef>
                <a:spcAft>
                  <a:spcPct val="0"/>
                </a:spcAft>
                <a:buClr>
                  <a:schemeClr val="accent2"/>
                </a:buClr>
                <a:buFont typeface="Arial" panose="020B0604020202020204" pitchFamily="34" charset="0"/>
                <a:buChar char="•"/>
                <a:defRPr sz="1600">
                  <a:solidFill>
                    <a:schemeClr val="tx2"/>
                  </a:solidFill>
                  <a:latin typeface="Calibri" pitchFamily="34" charset="0"/>
                  <a:ea typeface="+mn-ea"/>
                  <a:cs typeface="Calibri" pitchFamily="34" charset="0"/>
                </a:defRPr>
              </a:lvl4pPr>
              <a:lvl5pPr marL="2057400" indent="-228600" algn="l" rtl="0" eaLnBrk="1" fontAlgn="base" hangingPunct="1">
                <a:spcBef>
                  <a:spcPct val="20000"/>
                </a:spcBef>
                <a:spcAft>
                  <a:spcPct val="0"/>
                </a:spcAft>
                <a:buClr>
                  <a:schemeClr val="accent2"/>
                </a:buClr>
                <a:buFont typeface="Arial" panose="020B0604020202020204" pitchFamily="34" charset="0"/>
                <a:buChar char="•"/>
                <a:defRPr sz="1600">
                  <a:solidFill>
                    <a:schemeClr val="tx2"/>
                  </a:solidFill>
                  <a:latin typeface="Calibri" pitchFamily="34" charset="0"/>
                  <a:ea typeface="+mn-ea"/>
                  <a:cs typeface="Calibri" pitchFamily="34" charset="0"/>
                </a:defRPr>
              </a:lvl5pPr>
              <a:lvl6pPr marL="2514600" indent="-228600" algn="l" rtl="0" eaLnBrk="1" fontAlgn="base" hangingPunct="1">
                <a:spcBef>
                  <a:spcPct val="20000"/>
                </a:spcBef>
                <a:spcAft>
                  <a:spcPct val="0"/>
                </a:spcAft>
                <a:buFont typeface="Arial" charset="0"/>
                <a:buChar char="–"/>
                <a:defRPr>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a:solidFill>
                    <a:schemeClr val="tx1"/>
                  </a:solidFill>
                  <a:latin typeface="+mn-lt"/>
                  <a:ea typeface="+mn-ea"/>
                </a:defRPr>
              </a:lvl9pPr>
            </a:lstStyle>
            <a:p>
              <a:pPr marL="0" indent="0">
                <a:buFont typeface="Arial" panose="020B0604020202020204" pitchFamily="34" charset="0"/>
                <a:buNone/>
              </a:pPr>
              <a:r>
                <a:rPr lang="en-US" sz="1400" kern="0" dirty="0">
                  <a:solidFill>
                    <a:schemeClr val="accent1"/>
                  </a:solidFill>
                </a:rPr>
                <a:t>CliftonLarsonAllen LLP is not licensed to practice law, nor does it practice law. The presentation and materials, if any, are for general guidance purposes and not a substitute for compliance obligations. The presentation and/or materials may not be applicable to, or suitable for, your specific circumstances or needs, and may require consultation with counsel, consultants, or advisors if any action is to be contemplated. You should contact your CliftonLarsonAllen LLP or other professional prior to taking any action based upon the information in the presentation or materials provided. CliftonLarsonAllen LLP assumes no obligation to inform you of any changes in laws or other factors that could affect the information contained herein.</a:t>
              </a:r>
            </a:p>
          </p:txBody>
        </p:sp>
      </p:grpSp>
      <p:pic>
        <p:nvPicPr>
          <p:cNvPr id="9" name="Picture 8">
            <a:extLst>
              <a:ext uri="{FF2B5EF4-FFF2-40B4-BE49-F238E27FC236}">
                <a16:creationId xmlns:a16="http://schemas.microsoft.com/office/drawing/2014/main" id="{7D543AF6-1316-417F-AAB0-9B6BB411C443}"/>
              </a:ext>
            </a:extLst>
          </p:cNvPr>
          <p:cNvPicPr>
            <a:picLocks noChangeAspect="1"/>
          </p:cNvPicPr>
          <p:nvPr/>
        </p:nvPicPr>
        <p:blipFill>
          <a:blip r:embed="rId2"/>
          <a:srcRect/>
          <a:stretch/>
        </p:blipFill>
        <p:spPr>
          <a:xfrm>
            <a:off x="284662" y="222665"/>
            <a:ext cx="668631" cy="668631"/>
          </a:xfrm>
          <a:prstGeom prst="rect">
            <a:avLst/>
          </a:prstGeom>
        </p:spPr>
      </p:pic>
      <p:sp>
        <p:nvSpPr>
          <p:cNvPr id="11" name="TextBox 10">
            <a:extLst>
              <a:ext uri="{FF2B5EF4-FFF2-40B4-BE49-F238E27FC236}">
                <a16:creationId xmlns:a16="http://schemas.microsoft.com/office/drawing/2014/main" id="{EAC937B2-4AE8-46AC-9E5C-64BBB2396241}"/>
              </a:ext>
            </a:extLst>
          </p:cNvPr>
          <p:cNvSpPr txBox="1"/>
          <p:nvPr userDrawn="1"/>
        </p:nvSpPr>
        <p:spPr>
          <a:xfrm>
            <a:off x="7027755" y="4949596"/>
            <a:ext cx="2033725" cy="230832"/>
          </a:xfrm>
          <a:prstGeom prst="rect">
            <a:avLst/>
          </a:prstGeom>
          <a:noFill/>
        </p:spPr>
        <p:txBody>
          <a:bodyPr wrap="square">
            <a:spAutoFit/>
          </a:bodyPr>
          <a:lstStyle/>
          <a:p>
            <a:pPr algn="r"/>
            <a:r>
              <a:rPr lang="en-US" sz="900" b="0" i="0" dirty="0">
                <a:solidFill>
                  <a:schemeClr val="tx1">
                    <a:lumMod val="60000"/>
                    <a:lumOff val="40000"/>
                  </a:schemeClr>
                </a:solidFill>
                <a:latin typeface="Calibri" panose="020F0502020204030204" pitchFamily="34" charset="0"/>
                <a:cs typeface="Calibri" panose="020F0502020204030204" pitchFamily="34" charset="0"/>
              </a:rPr>
              <a:t>©2022 CliftonLarsonAllen LLP</a:t>
            </a:r>
          </a:p>
        </p:txBody>
      </p:sp>
    </p:spTree>
    <p:extLst>
      <p:ext uri="{BB962C8B-B14F-4D97-AF65-F5344CB8AC3E}">
        <p14:creationId xmlns:p14="http://schemas.microsoft.com/office/powerpoint/2010/main" val="2940792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56F893C-FCE8-460F-B9A6-217C3B4A6224}"/>
              </a:ext>
            </a:extLst>
          </p:cNvPr>
          <p:cNvGrpSpPr/>
          <p:nvPr userDrawn="1"/>
        </p:nvGrpSpPr>
        <p:grpSpPr>
          <a:xfrm>
            <a:off x="0" y="4746199"/>
            <a:ext cx="9144000" cy="403908"/>
            <a:chOff x="0" y="3984266"/>
            <a:chExt cx="9144000" cy="403908"/>
          </a:xfrm>
        </p:grpSpPr>
        <p:sp>
          <p:nvSpPr>
            <p:cNvPr id="2" name="Rectangle 1">
              <a:extLst>
                <a:ext uri="{FF2B5EF4-FFF2-40B4-BE49-F238E27FC236}">
                  <a16:creationId xmlns:a16="http://schemas.microsoft.com/office/drawing/2014/main" id="{EBB755F5-5A74-4477-959B-F6A8E4CC1E15}"/>
                </a:ext>
              </a:extLst>
            </p:cNvPr>
            <p:cNvSpPr/>
            <p:nvPr userDrawn="1"/>
          </p:nvSpPr>
          <p:spPr bwMode="auto">
            <a:xfrm>
              <a:off x="0" y="3984266"/>
              <a:ext cx="9144000" cy="402336"/>
            </a:xfrm>
            <a:prstGeom prst="rect">
              <a:avLst/>
            </a:prstGeom>
            <a:solidFill>
              <a:srgbClr val="2E334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pitchFamily="1" charset="-128"/>
              </a:endParaRPr>
            </a:p>
          </p:txBody>
        </p:sp>
        <p:sp>
          <p:nvSpPr>
            <p:cNvPr id="12" name="Rectangle 11">
              <a:extLst>
                <a:ext uri="{FF2B5EF4-FFF2-40B4-BE49-F238E27FC236}">
                  <a16:creationId xmlns:a16="http://schemas.microsoft.com/office/drawing/2014/main" id="{FF0A541A-4CA7-4DBB-AAD0-4CB839A69E31}"/>
                </a:ext>
              </a:extLst>
            </p:cNvPr>
            <p:cNvSpPr/>
            <p:nvPr userDrawn="1"/>
          </p:nvSpPr>
          <p:spPr bwMode="auto">
            <a:xfrm>
              <a:off x="5026478" y="3984266"/>
              <a:ext cx="4117521" cy="403908"/>
            </a:xfrm>
            <a:custGeom>
              <a:avLst/>
              <a:gdLst>
                <a:gd name="connsiteX0" fmla="*/ 0 w 3204754"/>
                <a:gd name="connsiteY0" fmla="*/ 0 h 402336"/>
                <a:gd name="connsiteX1" fmla="*/ 3204754 w 3204754"/>
                <a:gd name="connsiteY1" fmla="*/ 0 h 402336"/>
                <a:gd name="connsiteX2" fmla="*/ 3204754 w 3204754"/>
                <a:gd name="connsiteY2" fmla="*/ 402336 h 402336"/>
                <a:gd name="connsiteX3" fmla="*/ 0 w 3204754"/>
                <a:gd name="connsiteY3" fmla="*/ 402336 h 402336"/>
                <a:gd name="connsiteX4" fmla="*/ 0 w 3204754"/>
                <a:gd name="connsiteY4" fmla="*/ 0 h 402336"/>
                <a:gd name="connsiteX0" fmla="*/ 931817 w 4136571"/>
                <a:gd name="connsiteY0" fmla="*/ 0 h 422958"/>
                <a:gd name="connsiteX1" fmla="*/ 4136571 w 4136571"/>
                <a:gd name="connsiteY1" fmla="*/ 0 h 422958"/>
                <a:gd name="connsiteX2" fmla="*/ 4136571 w 4136571"/>
                <a:gd name="connsiteY2" fmla="*/ 402336 h 422958"/>
                <a:gd name="connsiteX3" fmla="*/ 0 w 4136571"/>
                <a:gd name="connsiteY3" fmla="*/ 422958 h 422958"/>
                <a:gd name="connsiteX4" fmla="*/ 931817 w 4136571"/>
                <a:gd name="connsiteY4" fmla="*/ 0 h 422958"/>
                <a:gd name="connsiteX0" fmla="*/ 912767 w 4117521"/>
                <a:gd name="connsiteY0" fmla="*/ 0 h 402336"/>
                <a:gd name="connsiteX1" fmla="*/ 4117521 w 4117521"/>
                <a:gd name="connsiteY1" fmla="*/ 0 h 402336"/>
                <a:gd name="connsiteX2" fmla="*/ 4117521 w 4117521"/>
                <a:gd name="connsiteY2" fmla="*/ 402336 h 402336"/>
                <a:gd name="connsiteX3" fmla="*/ 0 w 4117521"/>
                <a:gd name="connsiteY3" fmla="*/ 378508 h 402336"/>
                <a:gd name="connsiteX4" fmla="*/ 912767 w 4117521"/>
                <a:gd name="connsiteY4" fmla="*/ 0 h 402336"/>
                <a:gd name="connsiteX0" fmla="*/ 906417 w 4111171"/>
                <a:gd name="connsiteY0" fmla="*/ 0 h 402336"/>
                <a:gd name="connsiteX1" fmla="*/ 4111171 w 4111171"/>
                <a:gd name="connsiteY1" fmla="*/ 0 h 402336"/>
                <a:gd name="connsiteX2" fmla="*/ 4111171 w 4111171"/>
                <a:gd name="connsiteY2" fmla="*/ 402336 h 402336"/>
                <a:gd name="connsiteX3" fmla="*/ 0 w 4111171"/>
                <a:gd name="connsiteY3" fmla="*/ 397558 h 402336"/>
                <a:gd name="connsiteX4" fmla="*/ 906417 w 4111171"/>
                <a:gd name="connsiteY4" fmla="*/ 0 h 402336"/>
                <a:gd name="connsiteX0" fmla="*/ 906417 w 4111171"/>
                <a:gd name="connsiteY0" fmla="*/ 0 h 402336"/>
                <a:gd name="connsiteX1" fmla="*/ 4111171 w 4111171"/>
                <a:gd name="connsiteY1" fmla="*/ 0 h 402336"/>
                <a:gd name="connsiteX2" fmla="*/ 4111171 w 4111171"/>
                <a:gd name="connsiteY2" fmla="*/ 402336 h 402336"/>
                <a:gd name="connsiteX3" fmla="*/ 0 w 4111171"/>
                <a:gd name="connsiteY3" fmla="*/ 397558 h 402336"/>
                <a:gd name="connsiteX4" fmla="*/ 906417 w 4111171"/>
                <a:gd name="connsiteY4" fmla="*/ 0 h 402336"/>
                <a:gd name="connsiteX0" fmla="*/ 906417 w 4111171"/>
                <a:gd name="connsiteY0" fmla="*/ 0 h 402336"/>
                <a:gd name="connsiteX1" fmla="*/ 4111171 w 4111171"/>
                <a:gd name="connsiteY1" fmla="*/ 0 h 402336"/>
                <a:gd name="connsiteX2" fmla="*/ 4111171 w 4111171"/>
                <a:gd name="connsiteY2" fmla="*/ 402336 h 402336"/>
                <a:gd name="connsiteX3" fmla="*/ 0 w 4111171"/>
                <a:gd name="connsiteY3" fmla="*/ 397558 h 402336"/>
                <a:gd name="connsiteX4" fmla="*/ 906417 w 4111171"/>
                <a:gd name="connsiteY4" fmla="*/ 0 h 402336"/>
                <a:gd name="connsiteX0" fmla="*/ 912767 w 4117521"/>
                <a:gd name="connsiteY0" fmla="*/ 0 h 403908"/>
                <a:gd name="connsiteX1" fmla="*/ 4117521 w 4117521"/>
                <a:gd name="connsiteY1" fmla="*/ 0 h 403908"/>
                <a:gd name="connsiteX2" fmla="*/ 4117521 w 4117521"/>
                <a:gd name="connsiteY2" fmla="*/ 402336 h 403908"/>
                <a:gd name="connsiteX3" fmla="*/ 0 w 4117521"/>
                <a:gd name="connsiteY3" fmla="*/ 403908 h 403908"/>
                <a:gd name="connsiteX4" fmla="*/ 912767 w 4117521"/>
                <a:gd name="connsiteY4" fmla="*/ 0 h 403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7521" h="403908">
                  <a:moveTo>
                    <a:pt x="912767" y="0"/>
                  </a:moveTo>
                  <a:lnTo>
                    <a:pt x="4117521" y="0"/>
                  </a:lnTo>
                  <a:lnTo>
                    <a:pt x="4117521" y="402336"/>
                  </a:lnTo>
                  <a:lnTo>
                    <a:pt x="0" y="403908"/>
                  </a:lnTo>
                  <a:lnTo>
                    <a:pt x="912767" y="0"/>
                  </a:lnTo>
                  <a:close/>
                </a:path>
              </a:pathLst>
            </a:cu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pitchFamily="1" charset="-128"/>
              </a:endParaRPr>
            </a:p>
          </p:txBody>
        </p:sp>
      </p:grpSp>
      <p:pic>
        <p:nvPicPr>
          <p:cNvPr id="13" name="Picture 12">
            <a:extLst>
              <a:ext uri="{FF2B5EF4-FFF2-40B4-BE49-F238E27FC236}">
                <a16:creationId xmlns:a16="http://schemas.microsoft.com/office/drawing/2014/main" id="{2C9B22EB-BFBA-452F-A9B5-F0CD0C22C9E8}"/>
              </a:ext>
            </a:extLst>
          </p:cNvPr>
          <p:cNvPicPr preferRelativeResize="0">
            <a:picLocks/>
          </p:cNvPicPr>
          <p:nvPr userDrawn="1"/>
        </p:nvPicPr>
        <p:blipFill>
          <a:blip r:embed="rId24" cstate="print">
            <a:extLst>
              <a:ext uri="{28A0092B-C50C-407E-A947-70E740481C1C}">
                <a14:useLocalDpi xmlns:a14="http://schemas.microsoft.com/office/drawing/2010/main" val="0"/>
              </a:ext>
            </a:extLst>
          </a:blip>
          <a:srcRect/>
          <a:stretch/>
        </p:blipFill>
        <p:spPr>
          <a:xfrm>
            <a:off x="116864" y="4801426"/>
            <a:ext cx="293866" cy="292651"/>
          </a:xfrm>
          <a:prstGeom prst="rect">
            <a:avLst/>
          </a:prstGeom>
        </p:spPr>
      </p:pic>
      <p:pic>
        <p:nvPicPr>
          <p:cNvPr id="15" name="Picture 14" descr="A close up of a logo&#10;&#10;Description automatically generated">
            <a:extLst>
              <a:ext uri="{FF2B5EF4-FFF2-40B4-BE49-F238E27FC236}">
                <a16:creationId xmlns:a16="http://schemas.microsoft.com/office/drawing/2014/main" id="{4396B129-CE4E-42FD-82A0-38E1FC58D1AC}"/>
              </a:ext>
            </a:extLst>
          </p:cNvPr>
          <p:cNvPicPr>
            <a:picLocks noChangeAspect="1"/>
          </p:cNvPicPr>
          <p:nvPr userDrawn="1"/>
        </p:nvPicPr>
        <p:blipFill>
          <a:blip r:embed="rId25" cstate="hqprint">
            <a:alphaModFix amt="15000"/>
            <a:extLst>
              <a:ext uri="{28A0092B-C50C-407E-A947-70E740481C1C}">
                <a14:useLocalDpi xmlns:a14="http://schemas.microsoft.com/office/drawing/2010/main"/>
              </a:ext>
            </a:extLst>
          </a:blip>
          <a:stretch>
            <a:fillRect/>
          </a:stretch>
        </p:blipFill>
        <p:spPr>
          <a:xfrm>
            <a:off x="8337885" y="4522523"/>
            <a:ext cx="579569" cy="223046"/>
          </a:xfrm>
          <a:prstGeom prst="rect">
            <a:avLst/>
          </a:prstGeom>
          <a:effectLst/>
        </p:spPr>
      </p:pic>
      <p:sp>
        <p:nvSpPr>
          <p:cNvPr id="14" name="Slide Number Placeholder 5"/>
          <p:cNvSpPr>
            <a:spLocks noGrp="1"/>
          </p:cNvSpPr>
          <p:nvPr>
            <p:ph type="sldNum" sz="quarter" idx="4"/>
          </p:nvPr>
        </p:nvSpPr>
        <p:spPr>
          <a:xfrm>
            <a:off x="8686800" y="4772025"/>
            <a:ext cx="395782" cy="342900"/>
          </a:xfrm>
          <a:prstGeom prst="rect">
            <a:avLst/>
          </a:prstGeom>
        </p:spPr>
        <p:txBody>
          <a:bodyPr anchor="ctr" anchorCtr="0"/>
          <a:lstStyle>
            <a:lvl1pPr algn="r">
              <a:defRPr sz="800" b="0">
                <a:solidFill>
                  <a:schemeClr val="accent1"/>
                </a:solidFill>
              </a:defRPr>
            </a:lvl1pPr>
          </a:lstStyle>
          <a:p>
            <a:fld id="{6DAB3F6F-6A30-410C-8DAB-3E7769D71CBC}" type="slidenum">
              <a:rPr lang="en-US" smtClean="0"/>
              <a:pPr/>
              <a:t>‹#›</a:t>
            </a:fld>
            <a:endParaRPr lang="en-US" dirty="0"/>
          </a:p>
        </p:txBody>
      </p:sp>
      <p:sp>
        <p:nvSpPr>
          <p:cNvPr id="174087" name="Rectangle 7"/>
          <p:cNvSpPr>
            <a:spLocks noGrp="1" noChangeArrowheads="1"/>
          </p:cNvSpPr>
          <p:nvPr>
            <p:ph type="ftr" sz="quarter" idx="3"/>
          </p:nvPr>
        </p:nvSpPr>
        <p:spPr bwMode="auto">
          <a:xfrm>
            <a:off x="457200" y="4542074"/>
            <a:ext cx="2895600" cy="1714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sz="800">
                <a:solidFill>
                  <a:schemeClr val="tx2"/>
                </a:solidFill>
                <a:latin typeface="Calibri" pitchFamily="34" charset="0"/>
                <a:cs typeface="Calibri" pitchFamily="34" charset="0"/>
              </a:defRPr>
            </a:lvl1pPr>
          </a:lstStyle>
          <a:p>
            <a:endParaRPr lang="en-US" dirty="0"/>
          </a:p>
        </p:txBody>
      </p:sp>
      <p:sp>
        <p:nvSpPr>
          <p:cNvPr id="174084" name="Rectangle 4"/>
          <p:cNvSpPr>
            <a:spLocks noGrp="1" noChangeArrowheads="1"/>
          </p:cNvSpPr>
          <p:nvPr userDrawn="1">
            <p:ph type="title"/>
          </p:nvPr>
        </p:nvSpPr>
        <p:spPr bwMode="auto">
          <a:xfrm>
            <a:off x="457200" y="68638"/>
            <a:ext cx="8229600"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74085" name="Rectangle 5"/>
          <p:cNvSpPr>
            <a:spLocks noGrp="1" noChangeArrowheads="1"/>
          </p:cNvSpPr>
          <p:nvPr userDrawn="1">
            <p:ph type="body" idx="1"/>
          </p:nvPr>
        </p:nvSpPr>
        <p:spPr bwMode="auto">
          <a:xfrm>
            <a:off x="457200" y="754438"/>
            <a:ext cx="8229600" cy="378763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Date Placeholder 3"/>
          <p:cNvSpPr txBox="1">
            <a:spLocks/>
          </p:cNvSpPr>
          <p:nvPr userDrawn="1"/>
        </p:nvSpPr>
        <p:spPr>
          <a:xfrm>
            <a:off x="6913655" y="4790594"/>
            <a:ext cx="1771652" cy="311669"/>
          </a:xfrm>
          <a:prstGeom prst="rect">
            <a:avLst/>
          </a:prstGeom>
        </p:spPr>
        <p:txBody>
          <a:bodyPr vert="horz" lIns="91440" tIns="45720" rIns="91440" bIns="45720" rtlCol="0" anchor="ctr"/>
          <a:lstStyle>
            <a:defPPr>
              <a:defRPr lang="en-US"/>
            </a:defPPr>
            <a:lvl1pPr marL="0" algn="l" defTabSz="457200" rtl="0" eaLnBrk="1" latinLnBrk="0" hangingPunct="1">
              <a:defRPr sz="8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700" b="0" i="0" dirty="0">
                <a:solidFill>
                  <a:schemeClr val="accent1"/>
                </a:solidFill>
                <a:latin typeface="Calibri" panose="020F0502020204030204" pitchFamily="34" charset="0"/>
                <a:cs typeface="Calibri" panose="020F0502020204030204" pitchFamily="34" charset="0"/>
              </a:rPr>
              <a:t>©2022 CliftonLarsonAllen LLP</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83" r:id="rId3"/>
    <p:sldLayoutId id="2147483680" r:id="rId4"/>
    <p:sldLayoutId id="2147483682" r:id="rId5"/>
    <p:sldLayoutId id="2147483684" r:id="rId6"/>
    <p:sldLayoutId id="2147483685" r:id="rId7"/>
    <p:sldLayoutId id="2147483690" r:id="rId8"/>
    <p:sldLayoutId id="2147483694" r:id="rId9"/>
    <p:sldLayoutId id="2147483695" r:id="rId10"/>
    <p:sldLayoutId id="2147483664" r:id="rId11"/>
    <p:sldLayoutId id="2147483665" r:id="rId12"/>
    <p:sldLayoutId id="2147483666" r:id="rId13"/>
    <p:sldLayoutId id="2147483667" r:id="rId14"/>
    <p:sldLayoutId id="2147483668" r:id="rId15"/>
    <p:sldLayoutId id="2147483669" r:id="rId16"/>
    <p:sldLayoutId id="2147483686" r:id="rId17"/>
    <p:sldLayoutId id="2147483670" r:id="rId18"/>
    <p:sldLayoutId id="2147483675" r:id="rId19"/>
    <p:sldLayoutId id="2147483676" r:id="rId20"/>
    <p:sldLayoutId id="2147483696" r:id="rId21"/>
    <p:sldLayoutId id="2147483697" r:id="rId22"/>
  </p:sldLayoutIdLst>
  <p:hf hdr="0" ftr="0" dt="0"/>
  <p:txStyles>
    <p:titleStyle>
      <a:lvl1pPr algn="l" rtl="0" eaLnBrk="1" fontAlgn="base" hangingPunct="1">
        <a:spcBef>
          <a:spcPct val="0"/>
        </a:spcBef>
        <a:spcAft>
          <a:spcPct val="0"/>
        </a:spcAft>
        <a:defRPr sz="2800" b="0">
          <a:solidFill>
            <a:schemeClr val="accent1"/>
          </a:solidFill>
          <a:latin typeface="Georgia" panose="02040502050405020303" pitchFamily="18" charset="0"/>
          <a:ea typeface="+mj-ea"/>
          <a:cs typeface="Calibri" pitchFamily="34" charset="0"/>
        </a:defRPr>
      </a:lvl1pPr>
      <a:lvl2pPr algn="l" rtl="0" eaLnBrk="1" fontAlgn="base" hangingPunct="1">
        <a:spcBef>
          <a:spcPct val="0"/>
        </a:spcBef>
        <a:spcAft>
          <a:spcPct val="0"/>
        </a:spcAft>
        <a:defRPr sz="3600" b="1">
          <a:solidFill>
            <a:schemeClr val="tx2"/>
          </a:solidFill>
          <a:latin typeface="Arial Narrow" pitchFamily="1" charset="0"/>
          <a:ea typeface="ヒラギノ角ゴ Pro W3" pitchFamily="1" charset="-128"/>
        </a:defRPr>
      </a:lvl2pPr>
      <a:lvl3pPr algn="l" rtl="0" eaLnBrk="1" fontAlgn="base" hangingPunct="1">
        <a:spcBef>
          <a:spcPct val="0"/>
        </a:spcBef>
        <a:spcAft>
          <a:spcPct val="0"/>
        </a:spcAft>
        <a:defRPr sz="3600" b="1">
          <a:solidFill>
            <a:schemeClr val="tx2"/>
          </a:solidFill>
          <a:latin typeface="Arial Narrow" pitchFamily="1" charset="0"/>
          <a:ea typeface="ヒラギノ角ゴ Pro W3" pitchFamily="1" charset="-128"/>
        </a:defRPr>
      </a:lvl3pPr>
      <a:lvl4pPr algn="l" rtl="0" eaLnBrk="1" fontAlgn="base" hangingPunct="1">
        <a:spcBef>
          <a:spcPct val="0"/>
        </a:spcBef>
        <a:spcAft>
          <a:spcPct val="0"/>
        </a:spcAft>
        <a:defRPr sz="3600" b="1">
          <a:solidFill>
            <a:schemeClr val="tx2"/>
          </a:solidFill>
          <a:latin typeface="Arial Narrow" pitchFamily="1" charset="0"/>
          <a:ea typeface="ヒラギノ角ゴ Pro W3" pitchFamily="1" charset="-128"/>
        </a:defRPr>
      </a:lvl4pPr>
      <a:lvl5pPr algn="l" rtl="0" eaLnBrk="1" fontAlgn="base" hangingPunct="1">
        <a:spcBef>
          <a:spcPct val="0"/>
        </a:spcBef>
        <a:spcAft>
          <a:spcPct val="0"/>
        </a:spcAft>
        <a:defRPr sz="3600" b="1">
          <a:solidFill>
            <a:schemeClr val="tx2"/>
          </a:solidFill>
          <a:latin typeface="Arial Narrow" pitchFamily="1" charset="0"/>
          <a:ea typeface="ヒラギノ角ゴ Pro W3" pitchFamily="1" charset="-128"/>
        </a:defRPr>
      </a:lvl5pPr>
      <a:lvl6pPr marL="457200" algn="l" rtl="0" eaLnBrk="1" fontAlgn="base" hangingPunct="1">
        <a:spcBef>
          <a:spcPct val="0"/>
        </a:spcBef>
        <a:spcAft>
          <a:spcPct val="0"/>
        </a:spcAft>
        <a:defRPr sz="3600" b="1">
          <a:solidFill>
            <a:schemeClr val="tx2"/>
          </a:solidFill>
          <a:latin typeface="Arial Narrow" pitchFamily="1" charset="0"/>
          <a:ea typeface="ヒラギノ角ゴ Pro W3" pitchFamily="1" charset="-128"/>
        </a:defRPr>
      </a:lvl6pPr>
      <a:lvl7pPr marL="914400" algn="l" rtl="0" eaLnBrk="1" fontAlgn="base" hangingPunct="1">
        <a:spcBef>
          <a:spcPct val="0"/>
        </a:spcBef>
        <a:spcAft>
          <a:spcPct val="0"/>
        </a:spcAft>
        <a:defRPr sz="3600" b="1">
          <a:solidFill>
            <a:schemeClr val="tx2"/>
          </a:solidFill>
          <a:latin typeface="Arial Narrow" pitchFamily="1" charset="0"/>
          <a:ea typeface="ヒラギノ角ゴ Pro W3" pitchFamily="1" charset="-128"/>
        </a:defRPr>
      </a:lvl7pPr>
      <a:lvl8pPr marL="1371600" algn="l" rtl="0" eaLnBrk="1" fontAlgn="base" hangingPunct="1">
        <a:spcBef>
          <a:spcPct val="0"/>
        </a:spcBef>
        <a:spcAft>
          <a:spcPct val="0"/>
        </a:spcAft>
        <a:defRPr sz="3600" b="1">
          <a:solidFill>
            <a:schemeClr val="tx2"/>
          </a:solidFill>
          <a:latin typeface="Arial Narrow" pitchFamily="1" charset="0"/>
          <a:ea typeface="ヒラギノ角ゴ Pro W3" pitchFamily="1" charset="-128"/>
        </a:defRPr>
      </a:lvl8pPr>
      <a:lvl9pPr marL="1828800" algn="l" rtl="0" eaLnBrk="1" fontAlgn="base" hangingPunct="1">
        <a:spcBef>
          <a:spcPct val="0"/>
        </a:spcBef>
        <a:spcAft>
          <a:spcPct val="0"/>
        </a:spcAft>
        <a:defRPr sz="3600" b="1">
          <a:solidFill>
            <a:schemeClr val="tx2"/>
          </a:solidFill>
          <a:latin typeface="Arial Narrow" pitchFamily="1" charset="0"/>
          <a:ea typeface="ヒラギノ角ゴ Pro W3" pitchFamily="1" charset="-128"/>
        </a:defRPr>
      </a:lvl9pPr>
    </p:titleStyle>
    <p:bodyStyle>
      <a:lvl1pPr marL="342900" indent="-342900" algn="l" rtl="0" eaLnBrk="1" fontAlgn="base" hangingPunct="1">
        <a:spcBef>
          <a:spcPct val="20000"/>
        </a:spcBef>
        <a:spcAft>
          <a:spcPct val="0"/>
        </a:spcAft>
        <a:buClr>
          <a:schemeClr val="accent2"/>
        </a:buClr>
        <a:buSzPct val="120000"/>
        <a:buFont typeface="Arial" panose="020B0604020202020204" pitchFamily="34" charset="0"/>
        <a:buChar char="•"/>
        <a:defRPr sz="2400">
          <a:solidFill>
            <a:schemeClr val="tx2"/>
          </a:solidFill>
          <a:latin typeface="Calibri" pitchFamily="34" charset="0"/>
          <a:ea typeface="+mn-ea"/>
          <a:cs typeface="Calibri" pitchFamily="34" charset="0"/>
        </a:defRPr>
      </a:lvl1pPr>
      <a:lvl2pPr marL="742950" indent="-285750" algn="l" rtl="0" eaLnBrk="1" fontAlgn="base" hangingPunct="1">
        <a:spcBef>
          <a:spcPct val="20000"/>
        </a:spcBef>
        <a:spcAft>
          <a:spcPct val="0"/>
        </a:spcAft>
        <a:buClr>
          <a:schemeClr val="accent2"/>
        </a:buClr>
        <a:buFont typeface="Courier New" panose="02070309020205020404" pitchFamily="49" charset="0"/>
        <a:buChar char="o"/>
        <a:defRPr sz="2000">
          <a:solidFill>
            <a:schemeClr val="tx2"/>
          </a:solidFill>
          <a:latin typeface="Calibri" pitchFamily="34" charset="0"/>
          <a:ea typeface="+mn-ea"/>
          <a:cs typeface="Calibri" pitchFamily="34" charset="0"/>
        </a:defRPr>
      </a:lvl2pPr>
      <a:lvl3pPr marL="1143000" indent="-228600" algn="l" rtl="0" eaLnBrk="1" fontAlgn="base" hangingPunct="1">
        <a:spcBef>
          <a:spcPct val="20000"/>
        </a:spcBef>
        <a:spcAft>
          <a:spcPct val="0"/>
        </a:spcAft>
        <a:buClr>
          <a:schemeClr val="accent2"/>
        </a:buClr>
        <a:buSzPct val="85000"/>
        <a:buFont typeface="Wingdings" panose="05000000000000000000" pitchFamily="2" charset="2"/>
        <a:buChar char="§"/>
        <a:defRPr sz="1800">
          <a:solidFill>
            <a:schemeClr val="tx2"/>
          </a:solidFill>
          <a:latin typeface="Calibri" pitchFamily="34" charset="0"/>
          <a:ea typeface="+mn-ea"/>
          <a:cs typeface="Calibri" pitchFamily="34" charset="0"/>
        </a:defRPr>
      </a:lvl3pPr>
      <a:lvl4pPr marL="1600200" indent="-228600" algn="l" rtl="0" eaLnBrk="1" fontAlgn="base" hangingPunct="1">
        <a:spcBef>
          <a:spcPct val="20000"/>
        </a:spcBef>
        <a:spcAft>
          <a:spcPct val="0"/>
        </a:spcAft>
        <a:buClr>
          <a:schemeClr val="accent2"/>
        </a:buClr>
        <a:buFont typeface="Arial" panose="020B0604020202020204" pitchFamily="34" charset="0"/>
        <a:buChar char="•"/>
        <a:defRPr sz="1600">
          <a:solidFill>
            <a:schemeClr val="tx2"/>
          </a:solidFill>
          <a:latin typeface="Calibri" pitchFamily="34" charset="0"/>
          <a:ea typeface="+mn-ea"/>
          <a:cs typeface="Calibri" pitchFamily="34" charset="0"/>
        </a:defRPr>
      </a:lvl4pPr>
      <a:lvl5pPr marL="2057400" indent="-228600" algn="l" rtl="0" eaLnBrk="1" fontAlgn="base" hangingPunct="1">
        <a:spcBef>
          <a:spcPct val="20000"/>
        </a:spcBef>
        <a:spcAft>
          <a:spcPct val="0"/>
        </a:spcAft>
        <a:buClr>
          <a:schemeClr val="accent2"/>
        </a:buClr>
        <a:buFont typeface="Arial" panose="020B0604020202020204" pitchFamily="34" charset="0"/>
        <a:buChar char="•"/>
        <a:defRPr sz="1600">
          <a:solidFill>
            <a:schemeClr val="tx2"/>
          </a:solidFill>
          <a:latin typeface="Calibri" pitchFamily="34" charset="0"/>
          <a:ea typeface="+mn-ea"/>
          <a:cs typeface="Calibri" pitchFamily="34" charset="0"/>
        </a:defRPr>
      </a:lvl5pPr>
      <a:lvl6pPr marL="2514600" indent="-228600" algn="l" rtl="0" eaLnBrk="1" fontAlgn="base" hangingPunct="1">
        <a:spcBef>
          <a:spcPct val="20000"/>
        </a:spcBef>
        <a:spcAft>
          <a:spcPct val="0"/>
        </a:spcAft>
        <a:buFont typeface="Arial" charset="0"/>
        <a:buChar char="–"/>
        <a:defRPr>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customXml" Target="../../customXml/item3.xml"/><Relationship Id="rId1" Type="http://schemas.openxmlformats.org/officeDocument/2006/relationships/customXml" Target="../../customXml/item8.xml"/><Relationship Id="rId4" Type="http://schemas.openxmlformats.org/officeDocument/2006/relationships/image" Target="../media/image20.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customXml" Target="../../customXml/item20.xml"/><Relationship Id="rId1" Type="http://schemas.openxmlformats.org/officeDocument/2006/relationships/customXml" Target="../../customXml/item1.xml"/></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tags" Target="../tags/tag1.xml"/><Relationship Id="rId7" Type="http://schemas.openxmlformats.org/officeDocument/2006/relationships/slideLayout" Target="../slideLayouts/slideLayout2.xml"/><Relationship Id="rId2" Type="http://schemas.openxmlformats.org/officeDocument/2006/relationships/customXml" Target="../../customXml/item9.xml"/><Relationship Id="rId1" Type="http://schemas.openxmlformats.org/officeDocument/2006/relationships/customXml" Target="../../customXml/item12.xml"/><Relationship Id="rId6" Type="http://schemas.openxmlformats.org/officeDocument/2006/relationships/tags" Target="../tags/tag4.xml"/><Relationship Id="rId11" Type="http://schemas.openxmlformats.org/officeDocument/2006/relationships/image" Target="../media/image24.png"/><Relationship Id="rId5" Type="http://schemas.openxmlformats.org/officeDocument/2006/relationships/tags" Target="../tags/tag3.xml"/><Relationship Id="rId10" Type="http://schemas.openxmlformats.org/officeDocument/2006/relationships/image" Target="../media/image23.png"/><Relationship Id="rId4" Type="http://schemas.openxmlformats.org/officeDocument/2006/relationships/tags" Target="../tags/tag2.xml"/><Relationship Id="rId9" Type="http://schemas.openxmlformats.org/officeDocument/2006/relationships/image" Target="../media/image22.png"/></Relationships>
</file>

<file path=ppt/slides/_rels/slide4.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customXml" Target="../../customXml/item2.xml"/><Relationship Id="rId1" Type="http://schemas.openxmlformats.org/officeDocument/2006/relationships/customXml" Target="../../customXml/item6.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tags" Target="../tags/tag6.xml"/><Relationship Id="rId7" Type="http://schemas.openxmlformats.org/officeDocument/2006/relationships/image" Target="../media/image27.jpeg"/><Relationship Id="rId2" Type="http://schemas.openxmlformats.org/officeDocument/2006/relationships/customXml" Target="../../customXml/item17.xml"/><Relationship Id="rId1" Type="http://schemas.openxmlformats.org/officeDocument/2006/relationships/customXml" Target="../../customXml/item14.xml"/><Relationship Id="rId6" Type="http://schemas.openxmlformats.org/officeDocument/2006/relationships/slideLayout" Target="../slideLayouts/slideLayout2.xml"/><Relationship Id="rId5" Type="http://schemas.openxmlformats.org/officeDocument/2006/relationships/tags" Target="../tags/tag8.xml"/><Relationship Id="rId10" Type="http://schemas.openxmlformats.org/officeDocument/2006/relationships/image" Target="../media/image26.png"/><Relationship Id="rId4" Type="http://schemas.openxmlformats.org/officeDocument/2006/relationships/tags" Target="../tags/tag7.xml"/><Relationship Id="rId9" Type="http://schemas.openxmlformats.org/officeDocument/2006/relationships/image" Target="../media/image29.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customXml" Target="../../customXml/item4.xml"/><Relationship Id="rId1" Type="http://schemas.openxmlformats.org/officeDocument/2006/relationships/customXml" Target="../../customXml/item10.xml"/></Relationships>
</file>

<file path=ppt/slides/_rels/slide7.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26.png"/><Relationship Id="rId3" Type="http://schemas.openxmlformats.org/officeDocument/2006/relationships/tags" Target="../tags/tag9.xml"/><Relationship Id="rId7" Type="http://schemas.openxmlformats.org/officeDocument/2006/relationships/tags" Target="../tags/tag13.xml"/><Relationship Id="rId12" Type="http://schemas.openxmlformats.org/officeDocument/2006/relationships/image" Target="../media/image32.png"/><Relationship Id="rId2" Type="http://schemas.openxmlformats.org/officeDocument/2006/relationships/customXml" Target="../../customXml/item15.xml"/><Relationship Id="rId16" Type="http://schemas.openxmlformats.org/officeDocument/2006/relationships/image" Target="../media/image35.png"/><Relationship Id="rId1" Type="http://schemas.openxmlformats.org/officeDocument/2006/relationships/customXml" Target="../../customXml/item22.xml"/><Relationship Id="rId6" Type="http://schemas.openxmlformats.org/officeDocument/2006/relationships/tags" Target="../tags/tag12.xml"/><Relationship Id="rId11" Type="http://schemas.openxmlformats.org/officeDocument/2006/relationships/image" Target="../media/image31.jpeg"/><Relationship Id="rId5" Type="http://schemas.openxmlformats.org/officeDocument/2006/relationships/tags" Target="../tags/tag11.xml"/><Relationship Id="rId15" Type="http://schemas.openxmlformats.org/officeDocument/2006/relationships/image" Target="../media/image34.png"/><Relationship Id="rId10" Type="http://schemas.openxmlformats.org/officeDocument/2006/relationships/image" Target="../media/image30.png"/><Relationship Id="rId4" Type="http://schemas.openxmlformats.org/officeDocument/2006/relationships/tags" Target="../tags/tag10.xml"/><Relationship Id="rId9" Type="http://schemas.openxmlformats.org/officeDocument/2006/relationships/notesSlide" Target="../notesSlides/notesSlide1.xml"/><Relationship Id="rId14" Type="http://schemas.openxmlformats.org/officeDocument/2006/relationships/image" Target="../media/image33.png"/></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tags" Target="../tags/tag14.xml"/><Relationship Id="rId7" Type="http://schemas.openxmlformats.org/officeDocument/2006/relationships/image" Target="../media/image32.png"/><Relationship Id="rId2" Type="http://schemas.openxmlformats.org/officeDocument/2006/relationships/customXml" Target="../../customXml/item7.xml"/><Relationship Id="rId1" Type="http://schemas.openxmlformats.org/officeDocument/2006/relationships/customXml" Target="../../customXml/item18.xml"/><Relationship Id="rId6" Type="http://schemas.openxmlformats.org/officeDocument/2006/relationships/notesSlide" Target="../notesSlides/notesSlide2.xml"/><Relationship Id="rId5" Type="http://schemas.openxmlformats.org/officeDocument/2006/relationships/slideLayout" Target="../slideLayouts/slideLayout2.xml"/><Relationship Id="rId10" Type="http://schemas.openxmlformats.org/officeDocument/2006/relationships/image" Target="../media/image34.png"/><Relationship Id="rId4" Type="http://schemas.openxmlformats.org/officeDocument/2006/relationships/tags" Target="../tags/tag15.xml"/><Relationship Id="rId9" Type="http://schemas.openxmlformats.org/officeDocument/2006/relationships/image" Target="../media/image33.png"/></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image" Target="../media/image38.png"/><Relationship Id="rId3" Type="http://schemas.openxmlformats.org/officeDocument/2006/relationships/tags" Target="../tags/tag16.xml"/><Relationship Id="rId7" Type="http://schemas.openxmlformats.org/officeDocument/2006/relationships/diagramLayout" Target="../diagrams/layout1.xml"/><Relationship Id="rId12" Type="http://schemas.openxmlformats.org/officeDocument/2006/relationships/image" Target="../media/image37.png"/><Relationship Id="rId2" Type="http://schemas.openxmlformats.org/officeDocument/2006/relationships/customXml" Target="../../customXml/item19.xml"/><Relationship Id="rId1" Type="http://schemas.openxmlformats.org/officeDocument/2006/relationships/customXml" Target="../../customXml/item16.xml"/><Relationship Id="rId6" Type="http://schemas.openxmlformats.org/officeDocument/2006/relationships/diagramData" Target="../diagrams/data1.xml"/><Relationship Id="rId11" Type="http://schemas.openxmlformats.org/officeDocument/2006/relationships/image" Target="../media/image36.jpeg"/><Relationship Id="rId5" Type="http://schemas.openxmlformats.org/officeDocument/2006/relationships/slideLayout" Target="../slideLayouts/slideLayout2.xml"/><Relationship Id="rId10" Type="http://schemas.microsoft.com/office/2007/relationships/diagramDrawing" Target="../diagrams/drawing1.xml"/><Relationship Id="rId4" Type="http://schemas.openxmlformats.org/officeDocument/2006/relationships/tags" Target="../tags/tag17.xml"/><Relationship Id="rId9" Type="http://schemas.openxmlformats.org/officeDocument/2006/relationships/diagramColors" Target="../diagrams/colors1.xml"/></Relationships>
</file>

<file path=ppt/slides/_rels/slide10.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5.xml"/><Relationship Id="rId1" Type="http://schemas.openxmlformats.org/officeDocument/2006/relationships/customXml" Target="../../customXml/item11.xml"/><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B5FDB2E8-422C-5E1D-E382-EFBAF88FC983}"/>
              </a:ext>
            </a:extLst>
          </p:cNvPr>
          <p:cNvSpPr>
            <a:spLocks noGrp="1"/>
          </p:cNvSpPr>
          <p:nvPr>
            <p:ph type="subTitle" idx="1"/>
          </p:nvPr>
        </p:nvSpPr>
        <p:spPr>
          <a:xfrm>
            <a:off x="878305" y="2946684"/>
            <a:ext cx="5438473" cy="367202"/>
          </a:xfrm>
        </p:spPr>
        <p:txBody>
          <a:bodyPr/>
          <a:lstStyle/>
          <a:p>
            <a:r>
              <a:rPr lang="en-US" dirty="0"/>
              <a:t>                                                     Audit Presentation</a:t>
            </a:r>
          </a:p>
          <a:p>
            <a:r>
              <a:rPr lang="en-US" dirty="0"/>
              <a:t>                                               Year Ended June 30, 2025</a:t>
            </a:r>
          </a:p>
        </p:txBody>
      </p:sp>
      <p:sp>
        <p:nvSpPr>
          <p:cNvPr id="3" name="Title 2">
            <a:extLst>
              <a:ext uri="{FF2B5EF4-FFF2-40B4-BE49-F238E27FC236}">
                <a16:creationId xmlns:a16="http://schemas.microsoft.com/office/drawing/2014/main" id="{81AA1B51-2052-3E53-4809-9D50A331F03C}"/>
              </a:ext>
            </a:extLst>
          </p:cNvPr>
          <p:cNvSpPr>
            <a:spLocks noGrp="1"/>
          </p:cNvSpPr>
          <p:nvPr>
            <p:ph type="title"/>
          </p:nvPr>
        </p:nvSpPr>
        <p:spPr>
          <a:xfrm>
            <a:off x="5672852" y="2156130"/>
            <a:ext cx="2592843" cy="890582"/>
          </a:xfrm>
        </p:spPr>
        <p:txBody>
          <a:bodyPr/>
          <a:lstStyle/>
          <a:p>
            <a:r>
              <a:rPr lang="en-US" dirty="0">
                <a:solidFill>
                  <a:srgbClr val="002060"/>
                </a:solidFill>
              </a:rPr>
              <a:t>.</a:t>
            </a:r>
          </a:p>
        </p:txBody>
      </p:sp>
      <p:sp>
        <p:nvSpPr>
          <p:cNvPr id="2" name="Slide Number Placeholder 1">
            <a:extLst>
              <a:ext uri="{FF2B5EF4-FFF2-40B4-BE49-F238E27FC236}">
                <a16:creationId xmlns:a16="http://schemas.microsoft.com/office/drawing/2014/main" id="{612DA5F3-23A8-2679-D37A-7DD514230F37}"/>
              </a:ext>
            </a:extLst>
          </p:cNvPr>
          <p:cNvSpPr>
            <a:spLocks noGrp="1"/>
          </p:cNvSpPr>
          <p:nvPr>
            <p:ph type="sldNum" sz="quarter" idx="4"/>
          </p:nvPr>
        </p:nvSpPr>
        <p:spPr>
          <a:xfrm>
            <a:off x="8686800" y="4772025"/>
            <a:ext cx="395782" cy="342900"/>
          </a:xfrm>
          <a:prstGeom prst="rect">
            <a:avLst/>
          </a:prstGeom>
        </p:spPr>
        <p:txBody>
          <a:bodyPr anchor="ctr" anchorCtr="0"/>
          <a:lstStyle>
            <a:defPPr>
              <a:defRPr lang="en-US"/>
            </a:defPPr>
            <a:lvl1pPr marL="0" algn="r" defTabSz="914400" rtl="0" eaLnBrk="1" latinLnBrk="0" hangingPunct="1">
              <a:defRPr sz="800" b="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8E24598-D429-A34B-B4A6-5808099B37D3}" type="slidenum">
              <a:rPr lang="en-US" smtClean="0"/>
              <a:pPr/>
              <a:t>1</a:t>
            </a:fld>
            <a:endParaRPr lang="en-US" dirty="0"/>
          </a:p>
        </p:txBody>
      </p:sp>
      <p:pic>
        <p:nvPicPr>
          <p:cNvPr id="1026" name="Picture 2" descr="Sapphire Community Portal">
            <a:extLst>
              <a:ext uri="{FF2B5EF4-FFF2-40B4-BE49-F238E27FC236}">
                <a16:creationId xmlns:a16="http://schemas.microsoft.com/office/drawing/2014/main" id="{D91384E6-3421-35BA-0887-FDB99036BE5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1149" y="1503223"/>
            <a:ext cx="1387186" cy="1387186"/>
          </a:xfrm>
          <a:prstGeom prst="rect">
            <a:avLst/>
          </a:prstGeom>
          <a:noFill/>
          <a:extLst>
            <a:ext uri="{909E8E84-426E-40DD-AFC4-6F175D3DCCD1}">
              <a14:hiddenFill xmlns:a14="http://schemas.microsoft.com/office/drawing/2010/main">
                <a:solidFill>
                  <a:srgbClr val="FFFFFF"/>
                </a:solidFill>
              </a14:hiddenFill>
            </a:ext>
          </a:extLst>
        </p:spPr>
      </p:pic>
    </p:spTree>
    <p:custDataLst>
      <p:custData r:id="rId1"/>
      <p:custData r:id="rId2"/>
    </p:custDataLst>
    <p:extLst>
      <p:ext uri="{BB962C8B-B14F-4D97-AF65-F5344CB8AC3E}">
        <p14:creationId xmlns:p14="http://schemas.microsoft.com/office/powerpoint/2010/main" val="1129341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17A2AB0-38B5-49EF-645A-5594D0A414A1}"/>
              </a:ext>
            </a:extLst>
          </p:cNvPr>
          <p:cNvSpPr>
            <a:spLocks noGrp="1"/>
          </p:cNvSpPr>
          <p:nvPr>
            <p:ph type="title"/>
          </p:nvPr>
        </p:nvSpPr>
        <p:spPr>
          <a:xfrm>
            <a:off x="457200" y="431559"/>
            <a:ext cx="3008120" cy="3478140"/>
          </a:xfrm>
        </p:spPr>
        <p:txBody>
          <a:bodyPr/>
          <a:lstStyle/>
          <a:p>
            <a:pPr algn="ctr"/>
            <a:r>
              <a:rPr lang="en-US" sz="4000" i="1" dirty="0">
                <a:latin typeface="Georgia" panose="02040502050405020303" pitchFamily="18" charset="0"/>
              </a:rPr>
              <a:t>Agenda</a:t>
            </a:r>
            <a:r>
              <a:rPr lang="en-US" sz="4800" dirty="0">
                <a:latin typeface="Georgia" panose="02040502050405020303" pitchFamily="18" charset="0"/>
              </a:rPr>
              <a:t> </a:t>
            </a:r>
          </a:p>
        </p:txBody>
      </p:sp>
      <p:sp>
        <p:nvSpPr>
          <p:cNvPr id="6" name="Content Placeholder 5">
            <a:extLst>
              <a:ext uri="{FF2B5EF4-FFF2-40B4-BE49-F238E27FC236}">
                <a16:creationId xmlns:a16="http://schemas.microsoft.com/office/drawing/2014/main" id="{930CDF55-FC76-5AC2-D0DE-9539EB49B72F}"/>
              </a:ext>
            </a:extLst>
          </p:cNvPr>
          <p:cNvSpPr>
            <a:spLocks noGrp="1"/>
          </p:cNvSpPr>
          <p:nvPr>
            <p:ph idx="1"/>
          </p:nvPr>
        </p:nvSpPr>
        <p:spPr>
          <a:xfrm>
            <a:off x="3678966" y="672209"/>
            <a:ext cx="4597635" cy="3570775"/>
          </a:xfrm>
        </p:spPr>
        <p:txBody>
          <a:bodyPr anchor="ctr"/>
          <a:lstStyle/>
          <a:p>
            <a:pPr marL="285750" lvl="0" indent="-285750" rtl="0">
              <a:buFont typeface="Arial" panose="020B0604020202020204" pitchFamily="34" charset="0"/>
              <a:buChar char="•"/>
            </a:pPr>
            <a:r>
              <a:rPr lang="en-US" sz="2000" dirty="0"/>
              <a:t>Audit scope and process</a:t>
            </a:r>
          </a:p>
          <a:p>
            <a:pPr marL="285750" lvl="0" indent="-285750" rtl="0">
              <a:buFont typeface="Arial" panose="020B0604020202020204" pitchFamily="34" charset="0"/>
              <a:buChar char="•"/>
            </a:pPr>
            <a:r>
              <a:rPr lang="en-US" sz="2000" dirty="0"/>
              <a:t>Audit opinions and communications</a:t>
            </a:r>
          </a:p>
          <a:p>
            <a:pPr marL="285750" lvl="0" indent="-285750" rtl="0">
              <a:buFont typeface="Arial" panose="020B0604020202020204" pitchFamily="34" charset="0"/>
              <a:buChar char="•"/>
            </a:pPr>
            <a:r>
              <a:rPr lang="en-US" sz="2000" dirty="0"/>
              <a:t>Financial statement highlights </a:t>
            </a:r>
          </a:p>
        </p:txBody>
      </p:sp>
      <p:sp>
        <p:nvSpPr>
          <p:cNvPr id="2" name="Rectangle 1">
            <a:extLst>
              <a:ext uri="{FF2B5EF4-FFF2-40B4-BE49-F238E27FC236}">
                <a16:creationId xmlns:a16="http://schemas.microsoft.com/office/drawing/2014/main" id="{FCED67C5-639B-5BEB-03D4-F00878BAFB14}"/>
              </a:ext>
            </a:extLst>
          </p:cNvPr>
          <p:cNvSpPr/>
          <p:nvPr/>
        </p:nvSpPr>
        <p:spPr bwMode="auto">
          <a:xfrm>
            <a:off x="9071580" y="-4572"/>
            <a:ext cx="89000" cy="5152644"/>
          </a:xfrm>
          <a:prstGeom prst="rect">
            <a:avLst/>
          </a:prstGeom>
          <a:solidFill>
            <a:schemeClr val="accent3"/>
          </a:solidFill>
          <a:ln w="9525" cap="flat" cmpd="sng" algn="ctr">
            <a:noFill/>
            <a:prstDash val="solid"/>
            <a:round/>
            <a:headEnd type="none" w="med" len="med"/>
            <a:tailEnd type="none" w="med" len="med"/>
          </a:ln>
          <a:effectLst/>
        </p:spPr>
        <p:txBody>
          <a:bodyPr vert="horz" wrap="square" lIns="182880" tIns="45720" rIns="18288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accent1"/>
              </a:solidFill>
              <a:effectLst/>
              <a:latin typeface="Arial" charset="0"/>
              <a:ea typeface="ヒラギノ角ゴ Pro W3" pitchFamily="1" charset="-128"/>
            </a:endParaRPr>
          </a:p>
        </p:txBody>
      </p:sp>
    </p:spTree>
    <p:custDataLst>
      <p:custData r:id="rId1"/>
      <p:custData r:id="rId2"/>
    </p:custDataLst>
    <p:extLst>
      <p:ext uri="{BB962C8B-B14F-4D97-AF65-F5344CB8AC3E}">
        <p14:creationId xmlns:p14="http://schemas.microsoft.com/office/powerpoint/2010/main" val="3869940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FD89E-01A6-4D80-532B-6E8595B1E516}"/>
              </a:ext>
            </a:extLst>
          </p:cNvPr>
          <p:cNvSpPr>
            <a:spLocks noGrp="1"/>
          </p:cNvSpPr>
          <p:nvPr>
            <p:ph type="title"/>
          </p:nvPr>
        </p:nvSpPr>
        <p:spPr/>
        <p:txBody>
          <a:bodyPr/>
          <a:lstStyle/>
          <a:p>
            <a:r>
              <a:rPr lang="en-US" dirty="0"/>
              <a:t>Audit Scope</a:t>
            </a:r>
          </a:p>
        </p:txBody>
      </p:sp>
      <p:sp>
        <p:nvSpPr>
          <p:cNvPr id="5" name="Rectangle 4">
            <a:extLst>
              <a:ext uri="{FF2B5EF4-FFF2-40B4-BE49-F238E27FC236}">
                <a16:creationId xmlns:a16="http://schemas.microsoft.com/office/drawing/2014/main" id="{DFA9014B-7F3F-78FC-A707-D784488F15EB}"/>
              </a:ext>
            </a:extLst>
          </p:cNvPr>
          <p:cNvSpPr/>
          <p:nvPr/>
        </p:nvSpPr>
        <p:spPr bwMode="auto">
          <a:xfrm>
            <a:off x="1465580" y="2001520"/>
            <a:ext cx="1397000" cy="1706880"/>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accent1"/>
                </a:solidFill>
                <a:effectLst/>
                <a:ea typeface="ヒラギノ角ゴ Pro W3" pitchFamily="1" charset="-128"/>
              </a:rPr>
              <a:t>Report on the </a:t>
            </a:r>
            <a:r>
              <a:rPr lang="en-US" sz="1200" dirty="0">
                <a:solidFill>
                  <a:schemeClr val="accent1"/>
                </a:solidFill>
                <a:ea typeface="ヒラギノ角ゴ Pro W3" pitchFamily="1" charset="-128"/>
              </a:rPr>
              <a:t>District</a:t>
            </a:r>
            <a:r>
              <a:rPr kumimoji="0" lang="en-US" sz="1200" b="0" i="0" u="none" strike="noStrike" cap="none" normalizeH="0" baseline="0" dirty="0">
                <a:ln>
                  <a:noFill/>
                </a:ln>
                <a:solidFill>
                  <a:schemeClr val="accent1"/>
                </a:solidFill>
                <a:effectLst/>
                <a:ea typeface="ヒラギノ角ゴ Pro W3" pitchFamily="1" charset="-128"/>
              </a:rPr>
              <a:t>’s financial statements</a:t>
            </a:r>
          </a:p>
        </p:txBody>
      </p:sp>
      <p:sp>
        <p:nvSpPr>
          <p:cNvPr id="6" name="Rectangle 5">
            <a:extLst>
              <a:ext uri="{FF2B5EF4-FFF2-40B4-BE49-F238E27FC236}">
                <a16:creationId xmlns:a16="http://schemas.microsoft.com/office/drawing/2014/main" id="{2BE8C217-0E0D-C594-AAF9-258633CD0564}"/>
              </a:ext>
            </a:extLst>
          </p:cNvPr>
          <p:cNvSpPr/>
          <p:nvPr/>
        </p:nvSpPr>
        <p:spPr bwMode="auto">
          <a:xfrm>
            <a:off x="3096260" y="2001520"/>
            <a:ext cx="1397000" cy="1706880"/>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2E334E"/>
                </a:solidFill>
                <a:effectLst/>
                <a:uLnTx/>
                <a:uFillTx/>
                <a:latin typeface="Calibri"/>
                <a:ea typeface="ヒラギノ角ゴ Pro W3" pitchFamily="1" charset="-128"/>
                <a:cs typeface="+mn-cs"/>
              </a:rPr>
              <a:t>Report on internal control</a:t>
            </a:r>
          </a:p>
        </p:txBody>
      </p:sp>
      <p:sp>
        <p:nvSpPr>
          <p:cNvPr id="7" name="Rectangle 6">
            <a:extLst>
              <a:ext uri="{FF2B5EF4-FFF2-40B4-BE49-F238E27FC236}">
                <a16:creationId xmlns:a16="http://schemas.microsoft.com/office/drawing/2014/main" id="{DA966649-B492-A0DB-3C91-0C9281F6ED30}"/>
              </a:ext>
            </a:extLst>
          </p:cNvPr>
          <p:cNvSpPr/>
          <p:nvPr/>
        </p:nvSpPr>
        <p:spPr bwMode="auto">
          <a:xfrm>
            <a:off x="4726940" y="2001520"/>
            <a:ext cx="1397000" cy="1706880"/>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2E334E"/>
                </a:solidFill>
                <a:effectLst/>
                <a:uLnTx/>
                <a:uFillTx/>
                <a:latin typeface="Calibri"/>
                <a:ea typeface="ヒラギノ角ゴ Pro W3" pitchFamily="1" charset="-128"/>
                <a:cs typeface="+mn-cs"/>
              </a:rPr>
              <a:t>Required governance communications letter</a:t>
            </a:r>
          </a:p>
        </p:txBody>
      </p:sp>
      <p:sp>
        <p:nvSpPr>
          <p:cNvPr id="8" name="Rectangle 7">
            <a:extLst>
              <a:ext uri="{FF2B5EF4-FFF2-40B4-BE49-F238E27FC236}">
                <a16:creationId xmlns:a16="http://schemas.microsoft.com/office/drawing/2014/main" id="{F29152C8-442F-6038-4001-C1BAA9E84F65}"/>
              </a:ext>
            </a:extLst>
          </p:cNvPr>
          <p:cNvSpPr/>
          <p:nvPr/>
        </p:nvSpPr>
        <p:spPr bwMode="auto">
          <a:xfrm>
            <a:off x="6357620" y="2001520"/>
            <a:ext cx="1397000" cy="1706880"/>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69963" rtl="0" eaLnBrk="0" fontAlgn="base" latinLnBrk="0" hangingPunct="0">
              <a:lnSpc>
                <a:spcPct val="100000"/>
              </a:lnSpc>
              <a:spcBef>
                <a:spcPct val="0"/>
              </a:spcBef>
              <a:spcAft>
                <a:spcPct val="0"/>
              </a:spcAft>
              <a:buClrTx/>
              <a:buSzTx/>
              <a:buFontTx/>
              <a:buNone/>
              <a:defRPr/>
            </a:pPr>
            <a:r>
              <a:rPr kumimoji="0" lang="en-US" sz="1200" b="0" i="0" u="none" strike="noStrike" kern="1200" cap="none" spc="0" normalizeH="0" baseline="0" noProof="0" dirty="0">
                <a:ln>
                  <a:noFill/>
                </a:ln>
                <a:solidFill>
                  <a:srgbClr val="2E334E"/>
                </a:solidFill>
                <a:effectLst/>
                <a:uLnTx/>
                <a:uFillTx/>
                <a:latin typeface="Calibri"/>
                <a:ea typeface="ヒラギノ角ゴ Pro W3" pitchFamily="1" charset="-128"/>
                <a:cs typeface="+mn-cs"/>
              </a:rPr>
              <a:t>Report on internal control over compliance with major program requirements (federal awards)</a:t>
            </a:r>
          </a:p>
        </p:txBody>
      </p:sp>
      <p:sp>
        <p:nvSpPr>
          <p:cNvPr id="10" name="Oval 9">
            <a:extLst>
              <a:ext uri="{FF2B5EF4-FFF2-40B4-BE49-F238E27FC236}">
                <a16:creationId xmlns:a16="http://schemas.microsoft.com/office/drawing/2014/main" id="{A20A585D-F4C8-06D9-FD9E-61BB66886D6D}"/>
              </a:ext>
            </a:extLst>
          </p:cNvPr>
          <p:cNvSpPr/>
          <p:nvPr/>
        </p:nvSpPr>
        <p:spPr bwMode="auto">
          <a:xfrm>
            <a:off x="1821180" y="1539240"/>
            <a:ext cx="685800" cy="685800"/>
          </a:xfrm>
          <a:prstGeom prst="ellipse">
            <a:avLst/>
          </a:prstGeom>
          <a:solidFill>
            <a:schemeClr val="accent2"/>
          </a:solidFill>
          <a:ln w="9525" cap="flat" cmpd="sng" algn="ctr">
            <a:noFill/>
            <a:prstDash val="solid"/>
            <a:round/>
            <a:headEnd type="none" w="med" len="med"/>
            <a:tailEnd type="none" w="med" len="med"/>
          </a:ln>
          <a:effectLst/>
        </p:spPr>
        <p:txBody>
          <a:bodyPr vert="horz" wrap="square" lIns="182880" tIns="45720" rIns="18288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accent1"/>
              </a:solidFill>
              <a:effectLst/>
              <a:latin typeface="Arial" charset="0"/>
              <a:ea typeface="ヒラギノ角ゴ Pro W3" pitchFamily="1" charset="-128"/>
            </a:endParaRPr>
          </a:p>
        </p:txBody>
      </p:sp>
      <p:sp>
        <p:nvSpPr>
          <p:cNvPr id="11" name="Oval 10">
            <a:extLst>
              <a:ext uri="{FF2B5EF4-FFF2-40B4-BE49-F238E27FC236}">
                <a16:creationId xmlns:a16="http://schemas.microsoft.com/office/drawing/2014/main" id="{49860FAA-41FE-954B-2F58-9BF83F0CE188}"/>
              </a:ext>
            </a:extLst>
          </p:cNvPr>
          <p:cNvSpPr/>
          <p:nvPr/>
        </p:nvSpPr>
        <p:spPr bwMode="auto">
          <a:xfrm>
            <a:off x="3451860" y="1539240"/>
            <a:ext cx="685800" cy="685800"/>
          </a:xfrm>
          <a:prstGeom prst="ellipse">
            <a:avLst/>
          </a:prstGeom>
          <a:solidFill>
            <a:schemeClr val="accent2"/>
          </a:solidFill>
          <a:ln w="9525" cap="flat" cmpd="sng" algn="ctr">
            <a:noFill/>
            <a:prstDash val="solid"/>
            <a:round/>
            <a:headEnd type="none" w="med" len="med"/>
            <a:tailEnd type="none" w="med" len="med"/>
          </a:ln>
          <a:effectLst/>
        </p:spPr>
        <p:txBody>
          <a:bodyPr vert="horz" wrap="square" lIns="182880" tIns="45720" rIns="18288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accent1"/>
              </a:solidFill>
              <a:effectLst/>
              <a:latin typeface="Arial" charset="0"/>
              <a:ea typeface="ヒラギノ角ゴ Pro W3" pitchFamily="1" charset="-128"/>
            </a:endParaRPr>
          </a:p>
        </p:txBody>
      </p:sp>
      <p:sp>
        <p:nvSpPr>
          <p:cNvPr id="12" name="Oval 11">
            <a:extLst>
              <a:ext uri="{FF2B5EF4-FFF2-40B4-BE49-F238E27FC236}">
                <a16:creationId xmlns:a16="http://schemas.microsoft.com/office/drawing/2014/main" id="{E47A174C-85A1-47AE-A640-7A7C2E7D4A13}"/>
              </a:ext>
            </a:extLst>
          </p:cNvPr>
          <p:cNvSpPr/>
          <p:nvPr/>
        </p:nvSpPr>
        <p:spPr bwMode="auto">
          <a:xfrm>
            <a:off x="5082540" y="1539240"/>
            <a:ext cx="685800" cy="685800"/>
          </a:xfrm>
          <a:prstGeom prst="ellipse">
            <a:avLst/>
          </a:prstGeom>
          <a:solidFill>
            <a:schemeClr val="accent2"/>
          </a:solidFill>
          <a:ln w="9525" cap="flat" cmpd="sng" algn="ctr">
            <a:noFill/>
            <a:prstDash val="solid"/>
            <a:round/>
            <a:headEnd type="none" w="med" len="med"/>
            <a:tailEnd type="none" w="med" len="med"/>
          </a:ln>
          <a:effectLst/>
        </p:spPr>
        <p:txBody>
          <a:bodyPr vert="horz" wrap="square" lIns="182880" tIns="45720" rIns="18288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accent1"/>
              </a:solidFill>
              <a:effectLst/>
              <a:latin typeface="Arial" charset="0"/>
              <a:ea typeface="ヒラギノ角ゴ Pro W3" pitchFamily="1" charset="-128"/>
            </a:endParaRPr>
          </a:p>
        </p:txBody>
      </p:sp>
      <p:sp>
        <p:nvSpPr>
          <p:cNvPr id="13" name="Oval 12">
            <a:extLst>
              <a:ext uri="{FF2B5EF4-FFF2-40B4-BE49-F238E27FC236}">
                <a16:creationId xmlns:a16="http://schemas.microsoft.com/office/drawing/2014/main" id="{5E1E69D7-39C3-D43E-DCBA-FCA974C9901D}"/>
              </a:ext>
            </a:extLst>
          </p:cNvPr>
          <p:cNvSpPr/>
          <p:nvPr/>
        </p:nvSpPr>
        <p:spPr bwMode="auto">
          <a:xfrm>
            <a:off x="6713220" y="1539240"/>
            <a:ext cx="685800" cy="685800"/>
          </a:xfrm>
          <a:prstGeom prst="ellipse">
            <a:avLst/>
          </a:prstGeom>
          <a:solidFill>
            <a:schemeClr val="accent2"/>
          </a:solidFill>
          <a:ln w="9525" cap="flat" cmpd="sng" algn="ctr">
            <a:noFill/>
            <a:prstDash val="solid"/>
            <a:round/>
            <a:headEnd type="none" w="med" len="med"/>
            <a:tailEnd type="none" w="med" len="med"/>
          </a:ln>
          <a:effectLst/>
        </p:spPr>
        <p:txBody>
          <a:bodyPr vert="horz" wrap="square" lIns="182880" tIns="45720" rIns="18288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accent1"/>
              </a:solidFill>
              <a:effectLst/>
              <a:latin typeface="Arial" charset="0"/>
              <a:ea typeface="ヒラギノ角ゴ Pro W3" pitchFamily="1" charset="-128"/>
            </a:endParaRPr>
          </a:p>
        </p:txBody>
      </p:sp>
      <p:pic>
        <p:nvPicPr>
          <p:cNvPr id="15" name="Picture 21">
            <a:extLst>
              <a:ext uri="{FF2B5EF4-FFF2-40B4-BE49-F238E27FC236}">
                <a16:creationId xmlns:a16="http://schemas.microsoft.com/office/drawing/2014/main" id="{C3D178F8-3CD0-A3D9-D8D9-B0A669572F7A}"/>
              </a:ext>
            </a:extLst>
          </p:cNvPr>
          <p:cNvPicPr>
            <a:picLocks noChangeAspect="1"/>
          </p:cNvPicPr>
          <p:nvPr>
            <p:custDataLst>
              <p:tags r:id="rId3"/>
            </p:custDataLst>
          </p:nvPr>
        </p:nvPicPr>
        <p:blipFill rotWithShape="1">
          <a:blip r:embed="rId8">
            <a:extLst>
              <a:ext uri="{28A0092B-C50C-407E-A947-70E740481C1C}">
                <a14:useLocalDpi xmlns:a14="http://schemas.microsoft.com/office/drawing/2010/main" val="0"/>
              </a:ext>
            </a:extLst>
          </a:blip>
          <a:srcRect l="-11423" t="-11961" r="-7913" b="-15198"/>
          <a:stretch/>
        </p:blipFill>
        <p:spPr>
          <a:xfrm>
            <a:off x="1897381" y="1687689"/>
            <a:ext cx="518160" cy="399062"/>
          </a:xfrm>
          <a:prstGeom prst="rect">
            <a:avLst/>
          </a:prstGeom>
        </p:spPr>
      </p:pic>
      <p:pic>
        <p:nvPicPr>
          <p:cNvPr id="16" name="Picture 15">
            <a:extLst>
              <a:ext uri="{FF2B5EF4-FFF2-40B4-BE49-F238E27FC236}">
                <a16:creationId xmlns:a16="http://schemas.microsoft.com/office/drawing/2014/main" id="{9F6A1290-0AF3-73E7-746F-8AE7BD06732B}"/>
              </a:ext>
            </a:extLst>
          </p:cNvPr>
          <p:cNvPicPr>
            <a:picLocks noChangeAspect="1"/>
          </p:cNvPicPr>
          <p:nvPr>
            <p:custDataLst>
              <p:tags r:id="rId4"/>
            </p:custDataLst>
          </p:nvPr>
        </p:nvPicPr>
        <p:blipFill rotWithShape="1">
          <a:blip r:embed="rId9" cstate="print">
            <a:extLst>
              <a:ext uri="{28A0092B-C50C-407E-A947-70E740481C1C}">
                <a14:useLocalDpi xmlns:a14="http://schemas.microsoft.com/office/drawing/2010/main" val="0"/>
              </a:ext>
            </a:extLst>
          </a:blip>
          <a:srcRect r="-9124" b="-3523"/>
          <a:stretch/>
        </p:blipFill>
        <p:spPr>
          <a:xfrm>
            <a:off x="3642857" y="1687689"/>
            <a:ext cx="303805" cy="399062"/>
          </a:xfrm>
          <a:prstGeom prst="rect">
            <a:avLst/>
          </a:prstGeom>
        </p:spPr>
      </p:pic>
      <p:pic>
        <p:nvPicPr>
          <p:cNvPr id="17" name="Picture 23">
            <a:extLst>
              <a:ext uri="{FF2B5EF4-FFF2-40B4-BE49-F238E27FC236}">
                <a16:creationId xmlns:a16="http://schemas.microsoft.com/office/drawing/2014/main" id="{28D84F23-56FA-DE11-0E64-F7BB2C13838E}"/>
              </a:ext>
            </a:extLst>
          </p:cNvPr>
          <p:cNvPicPr>
            <a:picLocks noChangeAspect="1"/>
          </p:cNvPicPr>
          <p:nvPr>
            <p:custDataLst>
              <p:tags r:id="rId5"/>
            </p:custDataLst>
          </p:nvPr>
        </p:nvPicPr>
        <p:blipFill rotWithShape="1">
          <a:blip r:embed="rId10" cstate="print">
            <a:extLst>
              <a:ext uri="{28A0092B-C50C-407E-A947-70E740481C1C}">
                <a14:useLocalDpi xmlns:a14="http://schemas.microsoft.com/office/drawing/2010/main" val="0"/>
              </a:ext>
            </a:extLst>
          </a:blip>
          <a:srcRect l="-36228" t="-11738" r="-24621" b="-25745"/>
          <a:stretch/>
        </p:blipFill>
        <p:spPr>
          <a:xfrm>
            <a:off x="5163820" y="1640841"/>
            <a:ext cx="492760" cy="548640"/>
          </a:xfrm>
          <a:prstGeom prst="rect">
            <a:avLst/>
          </a:prstGeom>
        </p:spPr>
      </p:pic>
      <p:pic>
        <p:nvPicPr>
          <p:cNvPr id="18" name="Picture 24">
            <a:extLst>
              <a:ext uri="{FF2B5EF4-FFF2-40B4-BE49-F238E27FC236}">
                <a16:creationId xmlns:a16="http://schemas.microsoft.com/office/drawing/2014/main" id="{8AC02621-CEF7-6745-A092-76CDC187B478}"/>
              </a:ext>
            </a:extLst>
          </p:cNvPr>
          <p:cNvPicPr>
            <a:picLocks noChangeAspect="1"/>
          </p:cNvPicPr>
          <p:nvPr>
            <p:custDataLst>
              <p:tags r:id="rId6"/>
            </p:custDataLst>
          </p:nvPr>
        </p:nvPicPr>
        <p:blipFill rotWithShape="1">
          <a:blip r:embed="rId11" cstate="print">
            <a:extLst>
              <a:ext uri="{28A0092B-C50C-407E-A947-70E740481C1C}">
                <a14:useLocalDpi xmlns:a14="http://schemas.microsoft.com/office/drawing/2010/main" val="0"/>
              </a:ext>
            </a:extLst>
          </a:blip>
          <a:srcRect l="-12401" r="-18641"/>
          <a:stretch/>
        </p:blipFill>
        <p:spPr>
          <a:xfrm>
            <a:off x="6799580" y="1687689"/>
            <a:ext cx="533400" cy="399062"/>
          </a:xfrm>
          <a:prstGeom prst="rect">
            <a:avLst/>
          </a:prstGeom>
        </p:spPr>
      </p:pic>
    </p:spTree>
    <p:custDataLst>
      <p:custData r:id="rId1"/>
      <p:custData r:id="rId2"/>
    </p:custDataLst>
    <p:extLst>
      <p:ext uri="{BB962C8B-B14F-4D97-AF65-F5344CB8AC3E}">
        <p14:creationId xmlns:p14="http://schemas.microsoft.com/office/powerpoint/2010/main" val="2029788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ound Single Corner Rectangle 3">
            <a:extLst>
              <a:ext uri="{FF2B5EF4-FFF2-40B4-BE49-F238E27FC236}">
                <a16:creationId xmlns:a16="http://schemas.microsoft.com/office/drawing/2014/main" id="{D431EC38-ACEE-0A44-8CFA-4DDC8ED8680E}"/>
              </a:ext>
            </a:extLst>
          </p:cNvPr>
          <p:cNvPicPr>
            <a:picLocks noChangeAspect="1"/>
          </p:cNvPicPr>
          <p:nvPr>
            <p:custDataLst>
              <p:tags r:id="rId3"/>
            </p:custDataLst>
          </p:nvPr>
        </p:nvPicPr>
        <p:blipFill rotWithShape="1">
          <a:blip r:embed="rId5" cstate="print">
            <a:extLst>
              <a:ext uri="{28A0092B-C50C-407E-A947-70E740481C1C}">
                <a14:useLocalDpi xmlns:a14="http://schemas.microsoft.com/office/drawing/2010/main" val="0"/>
              </a:ext>
            </a:extLst>
          </a:blip>
          <a:srcRect/>
          <a:stretch/>
        </p:blipFill>
        <p:spPr>
          <a:xfrm>
            <a:off x="5355185" y="-8245"/>
            <a:ext cx="3788815" cy="5159990"/>
          </a:xfrm>
          <a:prstGeom prst="round1Rect">
            <a:avLst>
              <a:gd name="adj" fmla="val 0"/>
            </a:avLst>
          </a:prstGeom>
        </p:spPr>
      </p:pic>
      <p:sp>
        <p:nvSpPr>
          <p:cNvPr id="7" name="Title 1">
            <a:extLst>
              <a:ext uri="{FF2B5EF4-FFF2-40B4-BE49-F238E27FC236}">
                <a16:creationId xmlns:a16="http://schemas.microsoft.com/office/drawing/2014/main" id="{937A477C-2C59-2E5A-65ED-2316B37A6D7A}"/>
              </a:ext>
            </a:extLst>
          </p:cNvPr>
          <p:cNvSpPr>
            <a:spLocks noGrp="1"/>
          </p:cNvSpPr>
          <p:nvPr>
            <p:ph type="title" idx="4294967295"/>
          </p:nvPr>
        </p:nvSpPr>
        <p:spPr>
          <a:xfrm>
            <a:off x="461588" y="405931"/>
            <a:ext cx="2922547" cy="611019"/>
          </a:xfrm>
        </p:spPr>
        <p:txBody>
          <a:bodyPr/>
          <a:lstStyle/>
          <a:p>
            <a:r>
              <a:rPr lang="en-US" dirty="0"/>
              <a:t>Audit Process</a:t>
            </a:r>
          </a:p>
        </p:txBody>
      </p:sp>
      <p:pic>
        <p:nvPicPr>
          <p:cNvPr id="22" name="Picture 21" descr="Icon&#10;&#10;Description automatically generated">
            <a:extLst>
              <a:ext uri="{FF2B5EF4-FFF2-40B4-BE49-F238E27FC236}">
                <a16:creationId xmlns:a16="http://schemas.microsoft.com/office/drawing/2014/main" id="{6FC8A902-4B97-35D5-7048-0A0ED3CC170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20547" y="4715575"/>
            <a:ext cx="628523" cy="252933"/>
          </a:xfrm>
          <a:prstGeom prst="rect">
            <a:avLst/>
          </a:prstGeom>
        </p:spPr>
      </p:pic>
      <p:sp>
        <p:nvSpPr>
          <p:cNvPr id="23" name="Slide Number Placeholder 22">
            <a:extLst>
              <a:ext uri="{FF2B5EF4-FFF2-40B4-BE49-F238E27FC236}">
                <a16:creationId xmlns:a16="http://schemas.microsoft.com/office/drawing/2014/main" id="{319EAE34-7EB5-BE03-7B04-011017E5F04E}"/>
              </a:ext>
            </a:extLst>
          </p:cNvPr>
          <p:cNvSpPr>
            <a:spLocks noGrp="1"/>
          </p:cNvSpPr>
          <p:nvPr>
            <p:ph type="sldNum" sz="quarter" idx="4"/>
          </p:nvPr>
        </p:nvSpPr>
        <p:spPr/>
        <p:txBody>
          <a:bodyPr/>
          <a:lstStyle/>
          <a:p>
            <a:fld id="{6DAB3F6F-6A30-410C-8DAB-3E7769D71CBC}" type="slidenum">
              <a:rPr lang="en-US" smtClean="0">
                <a:solidFill>
                  <a:schemeClr val="bg1"/>
                </a:solidFill>
              </a:rPr>
              <a:pPr/>
              <a:t>4</a:t>
            </a:fld>
            <a:endParaRPr lang="en-US" dirty="0">
              <a:solidFill>
                <a:schemeClr val="bg1"/>
              </a:solidFill>
            </a:endParaRPr>
          </a:p>
        </p:txBody>
      </p:sp>
      <p:grpSp>
        <p:nvGrpSpPr>
          <p:cNvPr id="4" name="Group 3">
            <a:extLst>
              <a:ext uri="{FF2B5EF4-FFF2-40B4-BE49-F238E27FC236}">
                <a16:creationId xmlns:a16="http://schemas.microsoft.com/office/drawing/2014/main" id="{DC03C50C-B8F0-EEE0-A8E3-9C1F7C690493}"/>
              </a:ext>
            </a:extLst>
          </p:cNvPr>
          <p:cNvGrpSpPr/>
          <p:nvPr/>
        </p:nvGrpSpPr>
        <p:grpSpPr>
          <a:xfrm>
            <a:off x="502247" y="1307507"/>
            <a:ext cx="4287671" cy="2862840"/>
            <a:chOff x="3307016" y="473629"/>
            <a:chExt cx="3263743" cy="4196240"/>
          </a:xfrm>
        </p:grpSpPr>
        <p:sp>
          <p:nvSpPr>
            <p:cNvPr id="5" name="Freeform: Shape 4">
              <a:extLst>
                <a:ext uri="{FF2B5EF4-FFF2-40B4-BE49-F238E27FC236}">
                  <a16:creationId xmlns:a16="http://schemas.microsoft.com/office/drawing/2014/main" id="{E5992BF3-F102-73D4-D935-0646D0251FC4}"/>
                </a:ext>
              </a:extLst>
            </p:cNvPr>
            <p:cNvSpPr/>
            <p:nvPr/>
          </p:nvSpPr>
          <p:spPr>
            <a:xfrm>
              <a:off x="3307016" y="473629"/>
              <a:ext cx="1554163" cy="932497"/>
            </a:xfrm>
            <a:custGeom>
              <a:avLst/>
              <a:gdLst>
                <a:gd name="connsiteX0" fmla="*/ 0 w 1554163"/>
                <a:gd name="connsiteY0" fmla="*/ 0 h 932497"/>
                <a:gd name="connsiteX1" fmla="*/ 1554163 w 1554163"/>
                <a:gd name="connsiteY1" fmla="*/ 0 h 932497"/>
                <a:gd name="connsiteX2" fmla="*/ 1554163 w 1554163"/>
                <a:gd name="connsiteY2" fmla="*/ 932497 h 932497"/>
                <a:gd name="connsiteX3" fmla="*/ 0 w 1554163"/>
                <a:gd name="connsiteY3" fmla="*/ 932497 h 932497"/>
                <a:gd name="connsiteX4" fmla="*/ 0 w 1554163"/>
                <a:gd name="connsiteY4" fmla="*/ 0 h 932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163" h="932497">
                  <a:moveTo>
                    <a:pt x="0" y="0"/>
                  </a:moveTo>
                  <a:lnTo>
                    <a:pt x="1554163" y="0"/>
                  </a:lnTo>
                  <a:lnTo>
                    <a:pt x="1554163" y="932497"/>
                  </a:lnTo>
                  <a:lnTo>
                    <a:pt x="0" y="932497"/>
                  </a:lnTo>
                  <a:lnTo>
                    <a:pt x="0" y="0"/>
                  </a:lnTo>
                  <a:close/>
                </a:path>
              </a:pathLst>
            </a:custGeom>
            <a:solidFill>
              <a:schemeClr val="accent3"/>
            </a:solidFill>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600" kern="1200" dirty="0">
                  <a:solidFill>
                    <a:schemeClr val="accent1"/>
                  </a:solidFill>
                </a:rPr>
                <a:t>Internal Controls</a:t>
              </a:r>
            </a:p>
          </p:txBody>
        </p:sp>
        <p:sp>
          <p:nvSpPr>
            <p:cNvPr id="13" name="Freeform: Shape 12">
              <a:extLst>
                <a:ext uri="{FF2B5EF4-FFF2-40B4-BE49-F238E27FC236}">
                  <a16:creationId xmlns:a16="http://schemas.microsoft.com/office/drawing/2014/main" id="{CEF4266F-9DA6-2F3A-9F71-F5309496F1C8}"/>
                </a:ext>
              </a:extLst>
            </p:cNvPr>
            <p:cNvSpPr/>
            <p:nvPr/>
          </p:nvSpPr>
          <p:spPr>
            <a:xfrm>
              <a:off x="5016596" y="473629"/>
              <a:ext cx="1554163" cy="932497"/>
            </a:xfrm>
            <a:custGeom>
              <a:avLst/>
              <a:gdLst>
                <a:gd name="connsiteX0" fmla="*/ 0 w 1554163"/>
                <a:gd name="connsiteY0" fmla="*/ 0 h 932497"/>
                <a:gd name="connsiteX1" fmla="*/ 1554163 w 1554163"/>
                <a:gd name="connsiteY1" fmla="*/ 0 h 932497"/>
                <a:gd name="connsiteX2" fmla="*/ 1554163 w 1554163"/>
                <a:gd name="connsiteY2" fmla="*/ 932497 h 932497"/>
                <a:gd name="connsiteX3" fmla="*/ 0 w 1554163"/>
                <a:gd name="connsiteY3" fmla="*/ 932497 h 932497"/>
                <a:gd name="connsiteX4" fmla="*/ 0 w 1554163"/>
                <a:gd name="connsiteY4" fmla="*/ 0 h 932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163" h="932497">
                  <a:moveTo>
                    <a:pt x="0" y="0"/>
                  </a:moveTo>
                  <a:lnTo>
                    <a:pt x="1554163" y="0"/>
                  </a:lnTo>
                  <a:lnTo>
                    <a:pt x="1554163" y="932497"/>
                  </a:lnTo>
                  <a:lnTo>
                    <a:pt x="0" y="932497"/>
                  </a:lnTo>
                  <a:lnTo>
                    <a:pt x="0" y="0"/>
                  </a:lnTo>
                  <a:close/>
                </a:path>
              </a:pathLst>
            </a:custGeom>
            <a:solidFill>
              <a:schemeClr val="accent3"/>
            </a:solidFill>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600" kern="1200" dirty="0">
                  <a:solidFill>
                    <a:schemeClr val="accent1"/>
                  </a:solidFill>
                </a:rPr>
                <a:t>Revenue Recognition</a:t>
              </a:r>
            </a:p>
          </p:txBody>
        </p:sp>
        <p:sp>
          <p:nvSpPr>
            <p:cNvPr id="14" name="Freeform: Shape 13">
              <a:extLst>
                <a:ext uri="{FF2B5EF4-FFF2-40B4-BE49-F238E27FC236}">
                  <a16:creationId xmlns:a16="http://schemas.microsoft.com/office/drawing/2014/main" id="{CDE79983-D26A-B1BE-AE89-FD33354C26A0}"/>
                </a:ext>
              </a:extLst>
            </p:cNvPr>
            <p:cNvSpPr/>
            <p:nvPr/>
          </p:nvSpPr>
          <p:spPr>
            <a:xfrm>
              <a:off x="3307016" y="1561543"/>
              <a:ext cx="1554163" cy="932497"/>
            </a:xfrm>
            <a:custGeom>
              <a:avLst/>
              <a:gdLst>
                <a:gd name="connsiteX0" fmla="*/ 0 w 1554163"/>
                <a:gd name="connsiteY0" fmla="*/ 0 h 932497"/>
                <a:gd name="connsiteX1" fmla="*/ 1554163 w 1554163"/>
                <a:gd name="connsiteY1" fmla="*/ 0 h 932497"/>
                <a:gd name="connsiteX2" fmla="*/ 1554163 w 1554163"/>
                <a:gd name="connsiteY2" fmla="*/ 932497 h 932497"/>
                <a:gd name="connsiteX3" fmla="*/ 0 w 1554163"/>
                <a:gd name="connsiteY3" fmla="*/ 932497 h 932497"/>
                <a:gd name="connsiteX4" fmla="*/ 0 w 1554163"/>
                <a:gd name="connsiteY4" fmla="*/ 0 h 932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163" h="932497">
                  <a:moveTo>
                    <a:pt x="0" y="0"/>
                  </a:moveTo>
                  <a:lnTo>
                    <a:pt x="1554163" y="0"/>
                  </a:lnTo>
                  <a:lnTo>
                    <a:pt x="1554163" y="932497"/>
                  </a:lnTo>
                  <a:lnTo>
                    <a:pt x="0" y="932497"/>
                  </a:lnTo>
                  <a:lnTo>
                    <a:pt x="0" y="0"/>
                  </a:lnTo>
                  <a:close/>
                </a:path>
              </a:pathLst>
            </a:custGeom>
            <a:solidFill>
              <a:schemeClr val="accent3"/>
            </a:solidFill>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600" kern="1200" dirty="0">
                  <a:solidFill>
                    <a:schemeClr val="accent1"/>
                  </a:solidFill>
                </a:rPr>
                <a:t>Significant Estimates</a:t>
              </a:r>
            </a:p>
          </p:txBody>
        </p:sp>
        <p:sp>
          <p:nvSpPr>
            <p:cNvPr id="16" name="Freeform: Shape 15">
              <a:extLst>
                <a:ext uri="{FF2B5EF4-FFF2-40B4-BE49-F238E27FC236}">
                  <a16:creationId xmlns:a16="http://schemas.microsoft.com/office/drawing/2014/main" id="{1CD72EF1-7C23-3D5F-5F04-F8132C12B07B}"/>
                </a:ext>
              </a:extLst>
            </p:cNvPr>
            <p:cNvSpPr/>
            <p:nvPr/>
          </p:nvSpPr>
          <p:spPr>
            <a:xfrm>
              <a:off x="5016596" y="1561543"/>
              <a:ext cx="1554163" cy="932497"/>
            </a:xfrm>
            <a:custGeom>
              <a:avLst/>
              <a:gdLst>
                <a:gd name="connsiteX0" fmla="*/ 0 w 1554163"/>
                <a:gd name="connsiteY0" fmla="*/ 0 h 932497"/>
                <a:gd name="connsiteX1" fmla="*/ 1554163 w 1554163"/>
                <a:gd name="connsiteY1" fmla="*/ 0 h 932497"/>
                <a:gd name="connsiteX2" fmla="*/ 1554163 w 1554163"/>
                <a:gd name="connsiteY2" fmla="*/ 932497 h 932497"/>
                <a:gd name="connsiteX3" fmla="*/ 0 w 1554163"/>
                <a:gd name="connsiteY3" fmla="*/ 932497 h 932497"/>
                <a:gd name="connsiteX4" fmla="*/ 0 w 1554163"/>
                <a:gd name="connsiteY4" fmla="*/ 0 h 932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163" h="932497">
                  <a:moveTo>
                    <a:pt x="0" y="0"/>
                  </a:moveTo>
                  <a:lnTo>
                    <a:pt x="1554163" y="0"/>
                  </a:lnTo>
                  <a:lnTo>
                    <a:pt x="1554163" y="932497"/>
                  </a:lnTo>
                  <a:lnTo>
                    <a:pt x="0" y="932497"/>
                  </a:lnTo>
                  <a:lnTo>
                    <a:pt x="0" y="0"/>
                  </a:lnTo>
                  <a:close/>
                </a:path>
              </a:pathLst>
            </a:custGeom>
            <a:solidFill>
              <a:schemeClr val="accent3"/>
            </a:solidFill>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600" dirty="0">
                  <a:solidFill>
                    <a:schemeClr val="accent1"/>
                  </a:solidFill>
                </a:rPr>
                <a:t>General Obligation Debt</a:t>
              </a:r>
              <a:endParaRPr lang="en-US" sz="1600" kern="1200" dirty="0">
                <a:solidFill>
                  <a:schemeClr val="accent1"/>
                </a:solidFill>
              </a:endParaRPr>
            </a:p>
          </p:txBody>
        </p:sp>
        <p:sp>
          <p:nvSpPr>
            <p:cNvPr id="18" name="Freeform: Shape 17">
              <a:extLst>
                <a:ext uri="{FF2B5EF4-FFF2-40B4-BE49-F238E27FC236}">
                  <a16:creationId xmlns:a16="http://schemas.microsoft.com/office/drawing/2014/main" id="{A6371E74-6296-6DAD-4AA1-931C64C830F5}"/>
                </a:ext>
              </a:extLst>
            </p:cNvPr>
            <p:cNvSpPr/>
            <p:nvPr/>
          </p:nvSpPr>
          <p:spPr>
            <a:xfrm>
              <a:off x="3307016" y="2649458"/>
              <a:ext cx="1554163" cy="932497"/>
            </a:xfrm>
            <a:custGeom>
              <a:avLst/>
              <a:gdLst>
                <a:gd name="connsiteX0" fmla="*/ 0 w 1554163"/>
                <a:gd name="connsiteY0" fmla="*/ 0 h 932497"/>
                <a:gd name="connsiteX1" fmla="*/ 1554163 w 1554163"/>
                <a:gd name="connsiteY1" fmla="*/ 0 h 932497"/>
                <a:gd name="connsiteX2" fmla="*/ 1554163 w 1554163"/>
                <a:gd name="connsiteY2" fmla="*/ 932497 h 932497"/>
                <a:gd name="connsiteX3" fmla="*/ 0 w 1554163"/>
                <a:gd name="connsiteY3" fmla="*/ 932497 h 932497"/>
                <a:gd name="connsiteX4" fmla="*/ 0 w 1554163"/>
                <a:gd name="connsiteY4" fmla="*/ 0 h 932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163" h="932497">
                  <a:moveTo>
                    <a:pt x="0" y="0"/>
                  </a:moveTo>
                  <a:lnTo>
                    <a:pt x="1554163" y="0"/>
                  </a:lnTo>
                  <a:lnTo>
                    <a:pt x="1554163" y="932497"/>
                  </a:lnTo>
                  <a:lnTo>
                    <a:pt x="0" y="932497"/>
                  </a:lnTo>
                  <a:lnTo>
                    <a:pt x="0" y="0"/>
                  </a:lnTo>
                  <a:close/>
                </a:path>
              </a:pathLst>
            </a:custGeom>
            <a:solidFill>
              <a:schemeClr val="accent3"/>
            </a:solidFill>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600" kern="1200" dirty="0">
                  <a:solidFill>
                    <a:schemeClr val="accent1"/>
                  </a:solidFill>
                </a:rPr>
                <a:t>OPEB/Pension</a:t>
              </a:r>
            </a:p>
          </p:txBody>
        </p:sp>
        <p:sp>
          <p:nvSpPr>
            <p:cNvPr id="19" name="Freeform: Shape 18">
              <a:extLst>
                <a:ext uri="{FF2B5EF4-FFF2-40B4-BE49-F238E27FC236}">
                  <a16:creationId xmlns:a16="http://schemas.microsoft.com/office/drawing/2014/main" id="{13787BE7-FC42-4BE2-6D74-A9D5533C4361}"/>
                </a:ext>
              </a:extLst>
            </p:cNvPr>
            <p:cNvSpPr/>
            <p:nvPr/>
          </p:nvSpPr>
          <p:spPr>
            <a:xfrm>
              <a:off x="5016596" y="2649458"/>
              <a:ext cx="1554163" cy="932497"/>
            </a:xfrm>
            <a:custGeom>
              <a:avLst/>
              <a:gdLst>
                <a:gd name="connsiteX0" fmla="*/ 0 w 1554163"/>
                <a:gd name="connsiteY0" fmla="*/ 0 h 932497"/>
                <a:gd name="connsiteX1" fmla="*/ 1554163 w 1554163"/>
                <a:gd name="connsiteY1" fmla="*/ 0 h 932497"/>
                <a:gd name="connsiteX2" fmla="*/ 1554163 w 1554163"/>
                <a:gd name="connsiteY2" fmla="*/ 932497 h 932497"/>
                <a:gd name="connsiteX3" fmla="*/ 0 w 1554163"/>
                <a:gd name="connsiteY3" fmla="*/ 932497 h 932497"/>
                <a:gd name="connsiteX4" fmla="*/ 0 w 1554163"/>
                <a:gd name="connsiteY4" fmla="*/ 0 h 932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163" h="932497">
                  <a:moveTo>
                    <a:pt x="0" y="0"/>
                  </a:moveTo>
                  <a:lnTo>
                    <a:pt x="1554163" y="0"/>
                  </a:lnTo>
                  <a:lnTo>
                    <a:pt x="1554163" y="932497"/>
                  </a:lnTo>
                  <a:lnTo>
                    <a:pt x="0" y="932497"/>
                  </a:lnTo>
                  <a:lnTo>
                    <a:pt x="0" y="0"/>
                  </a:lnTo>
                  <a:close/>
                </a:path>
              </a:pathLst>
            </a:custGeom>
            <a:solidFill>
              <a:schemeClr val="accent3"/>
            </a:solidFill>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600" dirty="0">
                  <a:solidFill>
                    <a:schemeClr val="accent1"/>
                  </a:solidFill>
                </a:rPr>
                <a:t>Capital Assets</a:t>
              </a:r>
              <a:endParaRPr lang="en-US" sz="1600" kern="1200" dirty="0">
                <a:solidFill>
                  <a:schemeClr val="accent1"/>
                </a:solidFill>
              </a:endParaRPr>
            </a:p>
          </p:txBody>
        </p:sp>
        <p:sp>
          <p:nvSpPr>
            <p:cNvPr id="20" name="Freeform: Shape 19">
              <a:extLst>
                <a:ext uri="{FF2B5EF4-FFF2-40B4-BE49-F238E27FC236}">
                  <a16:creationId xmlns:a16="http://schemas.microsoft.com/office/drawing/2014/main" id="{76F0D95F-DCED-479C-CD28-EF3569770D7B}"/>
                </a:ext>
              </a:extLst>
            </p:cNvPr>
            <p:cNvSpPr/>
            <p:nvPr/>
          </p:nvSpPr>
          <p:spPr>
            <a:xfrm>
              <a:off x="3307016" y="3737372"/>
              <a:ext cx="1554163" cy="932497"/>
            </a:xfrm>
            <a:custGeom>
              <a:avLst/>
              <a:gdLst>
                <a:gd name="connsiteX0" fmla="*/ 0 w 1554163"/>
                <a:gd name="connsiteY0" fmla="*/ 0 h 932497"/>
                <a:gd name="connsiteX1" fmla="*/ 1554163 w 1554163"/>
                <a:gd name="connsiteY1" fmla="*/ 0 h 932497"/>
                <a:gd name="connsiteX2" fmla="*/ 1554163 w 1554163"/>
                <a:gd name="connsiteY2" fmla="*/ 932497 h 932497"/>
                <a:gd name="connsiteX3" fmla="*/ 0 w 1554163"/>
                <a:gd name="connsiteY3" fmla="*/ 932497 h 932497"/>
                <a:gd name="connsiteX4" fmla="*/ 0 w 1554163"/>
                <a:gd name="connsiteY4" fmla="*/ 0 h 932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163" h="932497">
                  <a:moveTo>
                    <a:pt x="0" y="0"/>
                  </a:moveTo>
                  <a:lnTo>
                    <a:pt x="1554163" y="0"/>
                  </a:lnTo>
                  <a:lnTo>
                    <a:pt x="1554163" y="932497"/>
                  </a:lnTo>
                  <a:lnTo>
                    <a:pt x="0" y="932497"/>
                  </a:lnTo>
                  <a:lnTo>
                    <a:pt x="0" y="0"/>
                  </a:lnTo>
                  <a:close/>
                </a:path>
              </a:pathLst>
            </a:custGeom>
            <a:solidFill>
              <a:schemeClr val="accent3"/>
            </a:solidFill>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600" kern="1200" dirty="0">
                  <a:solidFill>
                    <a:schemeClr val="accent1"/>
                  </a:solidFill>
                </a:rPr>
                <a:t>Expense/Expenditures</a:t>
              </a:r>
            </a:p>
          </p:txBody>
        </p:sp>
        <p:sp>
          <p:nvSpPr>
            <p:cNvPr id="21" name="Freeform: Shape 20">
              <a:extLst>
                <a:ext uri="{FF2B5EF4-FFF2-40B4-BE49-F238E27FC236}">
                  <a16:creationId xmlns:a16="http://schemas.microsoft.com/office/drawing/2014/main" id="{FA94CFEA-6DD1-BA50-9C70-D8076585D5A8}"/>
                </a:ext>
              </a:extLst>
            </p:cNvPr>
            <p:cNvSpPr/>
            <p:nvPr/>
          </p:nvSpPr>
          <p:spPr>
            <a:xfrm>
              <a:off x="5016596" y="3737372"/>
              <a:ext cx="1554163" cy="932497"/>
            </a:xfrm>
            <a:custGeom>
              <a:avLst/>
              <a:gdLst>
                <a:gd name="connsiteX0" fmla="*/ 0 w 1554163"/>
                <a:gd name="connsiteY0" fmla="*/ 0 h 932497"/>
                <a:gd name="connsiteX1" fmla="*/ 1554163 w 1554163"/>
                <a:gd name="connsiteY1" fmla="*/ 0 h 932497"/>
                <a:gd name="connsiteX2" fmla="*/ 1554163 w 1554163"/>
                <a:gd name="connsiteY2" fmla="*/ 932497 h 932497"/>
                <a:gd name="connsiteX3" fmla="*/ 0 w 1554163"/>
                <a:gd name="connsiteY3" fmla="*/ 932497 h 932497"/>
                <a:gd name="connsiteX4" fmla="*/ 0 w 1554163"/>
                <a:gd name="connsiteY4" fmla="*/ 0 h 932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163" h="932497">
                  <a:moveTo>
                    <a:pt x="0" y="0"/>
                  </a:moveTo>
                  <a:lnTo>
                    <a:pt x="1554163" y="0"/>
                  </a:lnTo>
                  <a:lnTo>
                    <a:pt x="1554163" y="932497"/>
                  </a:lnTo>
                  <a:lnTo>
                    <a:pt x="0" y="932497"/>
                  </a:lnTo>
                  <a:lnTo>
                    <a:pt x="0" y="0"/>
                  </a:lnTo>
                  <a:close/>
                </a:path>
              </a:pathLst>
            </a:custGeom>
            <a:solidFill>
              <a:schemeClr val="accent3"/>
            </a:solidFill>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600" kern="1200" dirty="0">
                  <a:solidFill>
                    <a:schemeClr val="accent1"/>
                  </a:solidFill>
                </a:rPr>
                <a:t>Federal and State Grants</a:t>
              </a:r>
            </a:p>
          </p:txBody>
        </p:sp>
      </p:grpSp>
      <p:sp>
        <p:nvSpPr>
          <p:cNvPr id="30" name="TextBox 29">
            <a:extLst>
              <a:ext uri="{FF2B5EF4-FFF2-40B4-BE49-F238E27FC236}">
                <a16:creationId xmlns:a16="http://schemas.microsoft.com/office/drawing/2014/main" id="{7F6E976E-495F-D060-2E39-33FFE09987DC}"/>
              </a:ext>
            </a:extLst>
          </p:cNvPr>
          <p:cNvSpPr txBox="1"/>
          <p:nvPr/>
        </p:nvSpPr>
        <p:spPr>
          <a:xfrm rot="16200000">
            <a:off x="4381818" y="-307376"/>
            <a:ext cx="442674" cy="2037632"/>
          </a:xfrm>
          <a:prstGeom prst="roundRect">
            <a:avLst/>
          </a:prstGeom>
          <a:solidFill>
            <a:schemeClr val="accent2"/>
          </a:solidFill>
        </p:spPr>
        <p:txBody>
          <a:bodyPr vert="vert" wrap="square" lIns="91440" tIns="137160" rIns="91440" bIns="91440" rtlCol="0">
            <a:spAutoFit/>
          </a:bodyPr>
          <a:lstStyle/>
          <a:p>
            <a:r>
              <a:rPr lang="en-US" sz="1400" dirty="0"/>
              <a:t>RISK-BASED APPROACH</a:t>
            </a:r>
          </a:p>
        </p:txBody>
      </p:sp>
    </p:spTree>
    <p:custDataLst>
      <p:custData r:id="rId1"/>
      <p:custData r:id="rId2"/>
    </p:custDataLst>
    <p:extLst>
      <p:ext uri="{BB962C8B-B14F-4D97-AF65-F5344CB8AC3E}">
        <p14:creationId xmlns:p14="http://schemas.microsoft.com/office/powerpoint/2010/main" val="2409430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0EEFF57-3892-F8BE-7E42-079EC1F34668}"/>
              </a:ext>
            </a:extLst>
          </p:cNvPr>
          <p:cNvSpPr/>
          <p:nvPr/>
        </p:nvSpPr>
        <p:spPr bwMode="auto">
          <a:xfrm>
            <a:off x="6038458" y="0"/>
            <a:ext cx="3105542" cy="5143500"/>
          </a:xfrm>
          <a:prstGeom prst="rect">
            <a:avLst/>
          </a:prstGeom>
          <a:solidFill>
            <a:schemeClr val="accent2"/>
          </a:solidFill>
          <a:ln w="9525" cap="flat" cmpd="sng" algn="ctr">
            <a:noFill/>
            <a:prstDash val="solid"/>
            <a:round/>
            <a:headEnd type="none" w="med" len="med"/>
            <a:tailEnd type="none" w="med" len="med"/>
          </a:ln>
          <a:effectLst/>
        </p:spPr>
        <p:txBody>
          <a:bodyPr vert="horz" wrap="square" lIns="182880" tIns="45720" rIns="18288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accent1"/>
              </a:solidFill>
              <a:effectLst/>
              <a:latin typeface="Arial" charset="0"/>
              <a:ea typeface="ヒラギノ角ゴ Pro W3" pitchFamily="1" charset="-128"/>
            </a:endParaRPr>
          </a:p>
        </p:txBody>
      </p:sp>
      <p:sp>
        <p:nvSpPr>
          <p:cNvPr id="17" name="TextBox 16">
            <a:extLst>
              <a:ext uri="{FF2B5EF4-FFF2-40B4-BE49-F238E27FC236}">
                <a16:creationId xmlns:a16="http://schemas.microsoft.com/office/drawing/2014/main" id="{4B5EAAD7-A710-0C6A-7BAD-65EC50A34840}"/>
              </a:ext>
            </a:extLst>
          </p:cNvPr>
          <p:cNvSpPr txBox="1"/>
          <p:nvPr/>
        </p:nvSpPr>
        <p:spPr>
          <a:xfrm>
            <a:off x="6712827" y="2174917"/>
            <a:ext cx="2343151" cy="1923604"/>
          </a:xfrm>
          <a:prstGeom prst="rect">
            <a:avLst/>
          </a:prstGeom>
          <a:noFill/>
        </p:spPr>
        <p:txBody>
          <a:bodyPr wrap="square" rtlCol="0">
            <a:spAutoFit/>
          </a:bodyPr>
          <a:lstStyle/>
          <a:p>
            <a:pPr>
              <a:spcBef>
                <a:spcPts val="2400"/>
              </a:spcBef>
              <a:spcAft>
                <a:spcPts val="600"/>
              </a:spcAft>
            </a:pPr>
            <a:r>
              <a:rPr lang="en-US" sz="1600" b="1" dirty="0">
                <a:solidFill>
                  <a:schemeClr val="accent1"/>
                </a:solidFill>
                <a:latin typeface="Calibri" panose="020F0502020204030204" pitchFamily="34" charset="0"/>
                <a:cs typeface="Calibri" panose="020F0502020204030204" pitchFamily="34" charset="0"/>
              </a:rPr>
              <a:t>Financial Statement and Federal Awards </a:t>
            </a:r>
          </a:p>
          <a:p>
            <a:pPr>
              <a:spcAft>
                <a:spcPts val="1200"/>
              </a:spcAft>
            </a:pPr>
            <a:r>
              <a:rPr lang="en-US" sz="1200" kern="1200" dirty="0">
                <a:solidFill>
                  <a:schemeClr val="accent1"/>
                </a:solidFill>
                <a:latin typeface="Calibri" panose="020F0502020204030204" pitchFamily="34" charset="0"/>
                <a:cs typeface="Calibri" panose="020F0502020204030204" pitchFamily="34" charset="0"/>
              </a:rPr>
              <a:t>No material weaknesses or significant deficiencies noted</a:t>
            </a:r>
            <a:r>
              <a:rPr lang="en-US" sz="1200" dirty="0">
                <a:solidFill>
                  <a:schemeClr val="accent1"/>
                </a:solidFill>
                <a:latin typeface="Calibri" panose="020F0502020204030204" pitchFamily="34" charset="0"/>
                <a:cs typeface="Calibri" panose="020F0502020204030204" pitchFamily="34" charset="0"/>
              </a:rPr>
              <a:t>.</a:t>
            </a:r>
          </a:p>
          <a:p>
            <a:pPr>
              <a:spcAft>
                <a:spcPts val="1200"/>
              </a:spcAft>
            </a:pPr>
            <a:r>
              <a:rPr lang="en-US" sz="1200" dirty="0">
                <a:solidFill>
                  <a:schemeClr val="accent1"/>
                </a:solidFill>
                <a:latin typeface="Calibri" panose="020F0502020204030204" pitchFamily="34" charset="0"/>
                <a:cs typeface="Calibri" panose="020F0502020204030204" pitchFamily="34" charset="0"/>
              </a:rPr>
              <a:t>Major programs = Child Nutrition Cluster and Education Stabilization Fund (ESSER)</a:t>
            </a:r>
            <a:br>
              <a:rPr lang="en-US" sz="1200" dirty="0">
                <a:solidFill>
                  <a:schemeClr val="accent1"/>
                </a:solidFill>
                <a:latin typeface="Calibri" panose="020F0502020204030204" pitchFamily="34" charset="0"/>
                <a:cs typeface="Calibri" panose="020F0502020204030204" pitchFamily="34" charset="0"/>
              </a:rPr>
            </a:br>
            <a:endParaRPr lang="en-US" sz="1200" dirty="0">
              <a:solidFill>
                <a:schemeClr val="accent1"/>
              </a:solidFill>
              <a:latin typeface="Calibri" panose="020F0502020204030204" pitchFamily="34" charset="0"/>
              <a:cs typeface="Calibri" panose="020F0502020204030204" pitchFamily="34" charset="0"/>
            </a:endParaRPr>
          </a:p>
        </p:txBody>
      </p:sp>
      <p:pic>
        <p:nvPicPr>
          <p:cNvPr id="18" name="Rectangle 4">
            <a:extLst>
              <a:ext uri="{FF2B5EF4-FFF2-40B4-BE49-F238E27FC236}">
                <a16:creationId xmlns:a16="http://schemas.microsoft.com/office/drawing/2014/main" id="{4F23EAE0-2286-7223-51B1-29DBC4AAA0D5}"/>
              </a:ext>
            </a:extLst>
          </p:cNvPr>
          <p:cNvPicPr>
            <a:picLocks noChangeAspect="1"/>
          </p:cNvPicPr>
          <p:nvPr>
            <p:custDataLst>
              <p:tags r:id="rId3"/>
            </p:custDataLst>
          </p:nvPr>
        </p:nvPicPr>
        <p:blipFill rotWithShape="1">
          <a:blip r:embed="rId7" cstate="print">
            <a:extLst>
              <a:ext uri="{28A0092B-C50C-407E-A947-70E740481C1C}">
                <a14:useLocalDpi xmlns:a14="http://schemas.microsoft.com/office/drawing/2010/main" val="0"/>
              </a:ext>
            </a:extLst>
          </a:blip>
          <a:srcRect/>
          <a:stretch/>
        </p:blipFill>
        <p:spPr>
          <a:xfrm>
            <a:off x="3017520" y="0"/>
            <a:ext cx="3020938" cy="5143500"/>
          </a:xfrm>
          <a:prstGeom prst="rect">
            <a:avLst/>
          </a:prstGeom>
        </p:spPr>
      </p:pic>
      <p:sp>
        <p:nvSpPr>
          <p:cNvPr id="10" name="TextBox 9">
            <a:extLst>
              <a:ext uri="{FF2B5EF4-FFF2-40B4-BE49-F238E27FC236}">
                <a16:creationId xmlns:a16="http://schemas.microsoft.com/office/drawing/2014/main" id="{9C4738AB-831A-BCAA-BE48-7A5A93E0A770}"/>
              </a:ext>
            </a:extLst>
          </p:cNvPr>
          <p:cNvSpPr txBox="1"/>
          <p:nvPr/>
        </p:nvSpPr>
        <p:spPr>
          <a:xfrm>
            <a:off x="433881" y="2174918"/>
            <a:ext cx="2038587" cy="1969770"/>
          </a:xfrm>
          <a:prstGeom prst="rect">
            <a:avLst/>
          </a:prstGeom>
          <a:noFill/>
        </p:spPr>
        <p:txBody>
          <a:bodyPr wrap="square" rtlCol="0">
            <a:spAutoFit/>
          </a:bodyPr>
          <a:lstStyle/>
          <a:p>
            <a:pPr algn="r">
              <a:spcAft>
                <a:spcPts val="600"/>
              </a:spcAft>
            </a:pPr>
            <a:r>
              <a:rPr lang="en-US" sz="1600" b="1" kern="1200" dirty="0">
                <a:solidFill>
                  <a:schemeClr val="accent2"/>
                </a:solidFill>
                <a:latin typeface="Calibri" panose="020F0502020204030204" pitchFamily="34" charset="0"/>
                <a:cs typeface="Calibri" panose="020F0502020204030204" pitchFamily="34" charset="0"/>
              </a:rPr>
              <a:t>Financial statement</a:t>
            </a:r>
          </a:p>
          <a:p>
            <a:pPr algn="r">
              <a:spcAft>
                <a:spcPts val="1200"/>
              </a:spcAft>
            </a:pPr>
            <a:r>
              <a:rPr lang="en-US" sz="1200" kern="1200" dirty="0">
                <a:solidFill>
                  <a:srgbClr val="7ED3D3"/>
                </a:solidFill>
                <a:latin typeface="Calibri" panose="020F0502020204030204" pitchFamily="34" charset="0"/>
                <a:cs typeface="Calibri" panose="020F0502020204030204" pitchFamily="34" charset="0"/>
              </a:rPr>
              <a:t>Financial statement audit opinion is </a:t>
            </a:r>
            <a:r>
              <a:rPr lang="en-US" sz="1200" b="1" kern="1200" dirty="0">
                <a:solidFill>
                  <a:srgbClr val="7ED3D3"/>
                </a:solidFill>
                <a:latin typeface="Calibri" panose="020F0502020204030204" pitchFamily="34" charset="0"/>
                <a:cs typeface="Calibri" panose="020F0502020204030204" pitchFamily="34" charset="0"/>
              </a:rPr>
              <a:t>unmodified</a:t>
            </a:r>
            <a:r>
              <a:rPr lang="en-US" sz="1200" kern="1200" dirty="0">
                <a:solidFill>
                  <a:srgbClr val="7ED3D3"/>
                </a:solidFill>
                <a:latin typeface="Calibri" panose="020F0502020204030204" pitchFamily="34" charset="0"/>
                <a:cs typeface="Calibri" panose="020F0502020204030204" pitchFamily="34" charset="0"/>
              </a:rPr>
              <a:t>.</a:t>
            </a:r>
          </a:p>
          <a:p>
            <a:pPr algn="r">
              <a:spcAft>
                <a:spcPts val="1200"/>
              </a:spcAft>
            </a:pPr>
            <a:endParaRPr lang="en-US" sz="1200" kern="1200" dirty="0">
              <a:solidFill>
                <a:srgbClr val="7ED3D3"/>
              </a:solidFill>
              <a:latin typeface="Calibri" panose="020F0502020204030204" pitchFamily="34" charset="0"/>
              <a:cs typeface="Calibri" panose="020F0502020204030204" pitchFamily="34" charset="0"/>
            </a:endParaRPr>
          </a:p>
          <a:p>
            <a:pPr algn="r">
              <a:spcAft>
                <a:spcPts val="600"/>
              </a:spcAft>
            </a:pPr>
            <a:r>
              <a:rPr lang="en-US" sz="1600" b="1" kern="1200" dirty="0">
                <a:solidFill>
                  <a:srgbClr val="7ED3D3"/>
                </a:solidFill>
                <a:latin typeface="Calibri" panose="020F0502020204030204" pitchFamily="34" charset="0"/>
                <a:cs typeface="Calibri" panose="020F0502020204030204" pitchFamily="34" charset="0"/>
              </a:rPr>
              <a:t>Federal awards</a:t>
            </a:r>
          </a:p>
          <a:p>
            <a:pPr algn="r">
              <a:spcAft>
                <a:spcPts val="1200"/>
              </a:spcAft>
            </a:pPr>
            <a:r>
              <a:rPr lang="en-US" sz="1200" b="1" dirty="0">
                <a:solidFill>
                  <a:srgbClr val="7ED3D3"/>
                </a:solidFill>
                <a:latin typeface="Calibri" panose="020F0502020204030204" pitchFamily="34" charset="0"/>
                <a:cs typeface="Calibri" panose="020F0502020204030204" pitchFamily="34" charset="0"/>
              </a:rPr>
              <a:t>Unmodified</a:t>
            </a:r>
            <a:r>
              <a:rPr lang="en-US" sz="1200" dirty="0">
                <a:solidFill>
                  <a:srgbClr val="7ED3D3"/>
                </a:solidFill>
                <a:latin typeface="Calibri" panose="020F0502020204030204" pitchFamily="34" charset="0"/>
                <a:cs typeface="Calibri" panose="020F0502020204030204" pitchFamily="34" charset="0"/>
              </a:rPr>
              <a:t> opinion on compliance</a:t>
            </a:r>
            <a:r>
              <a:rPr lang="en-US" sz="1200" kern="1200" dirty="0">
                <a:solidFill>
                  <a:schemeClr val="bg1"/>
                </a:solidFill>
                <a:latin typeface="Calibri" panose="020F0502020204030204" pitchFamily="34" charset="0"/>
                <a:cs typeface="Calibri" panose="020F0502020204030204" pitchFamily="34" charset="0"/>
              </a:rPr>
              <a:t>.</a:t>
            </a:r>
          </a:p>
        </p:txBody>
      </p:sp>
      <p:sp>
        <p:nvSpPr>
          <p:cNvPr id="3" name="TextBox 2">
            <a:extLst>
              <a:ext uri="{FF2B5EF4-FFF2-40B4-BE49-F238E27FC236}">
                <a16:creationId xmlns:a16="http://schemas.microsoft.com/office/drawing/2014/main" id="{DD962726-7ECC-9ECF-5A60-E8CB690DFF0C}"/>
              </a:ext>
            </a:extLst>
          </p:cNvPr>
          <p:cNvSpPr txBox="1"/>
          <p:nvPr/>
        </p:nvSpPr>
        <p:spPr>
          <a:xfrm rot="16200000" flipH="1" flipV="1">
            <a:off x="1014897" y="524025"/>
            <a:ext cx="442674" cy="2472468"/>
          </a:xfrm>
          <a:prstGeom prst="round2SameRect">
            <a:avLst/>
          </a:prstGeom>
          <a:solidFill>
            <a:schemeClr val="accent3"/>
          </a:solidFill>
        </p:spPr>
        <p:txBody>
          <a:bodyPr vert="vert270" wrap="square" lIns="91440" tIns="137160" rIns="91440" rtlCol="0">
            <a:spAutoFit/>
          </a:bodyPr>
          <a:lstStyle/>
          <a:p>
            <a:pPr algn="r"/>
            <a:r>
              <a:rPr lang="en-US" sz="1400" dirty="0"/>
              <a:t>AUDIT OPINIONS </a:t>
            </a:r>
          </a:p>
        </p:txBody>
      </p:sp>
      <p:sp>
        <p:nvSpPr>
          <p:cNvPr id="4" name="TextBox 3">
            <a:extLst>
              <a:ext uri="{FF2B5EF4-FFF2-40B4-BE49-F238E27FC236}">
                <a16:creationId xmlns:a16="http://schemas.microsoft.com/office/drawing/2014/main" id="{DBE72AF2-16DB-FD2C-6858-FB9D2096DE12}"/>
              </a:ext>
            </a:extLst>
          </p:cNvPr>
          <p:cNvSpPr txBox="1"/>
          <p:nvPr/>
        </p:nvSpPr>
        <p:spPr>
          <a:xfrm rot="16200000">
            <a:off x="7662159" y="499754"/>
            <a:ext cx="442674" cy="2521008"/>
          </a:xfrm>
          <a:prstGeom prst="round2SameRect">
            <a:avLst/>
          </a:prstGeom>
          <a:solidFill>
            <a:schemeClr val="accent3"/>
          </a:solidFill>
        </p:spPr>
        <p:txBody>
          <a:bodyPr vert="vert" wrap="square" lIns="91440" tIns="137160" rIns="91440" rtlCol="0">
            <a:spAutoFit/>
          </a:bodyPr>
          <a:lstStyle/>
          <a:p>
            <a:r>
              <a:rPr lang="en-US" sz="1400" dirty="0"/>
              <a:t>AUDIT RESULTS</a:t>
            </a:r>
          </a:p>
        </p:txBody>
      </p:sp>
      <p:pic>
        <p:nvPicPr>
          <p:cNvPr id="11" name="Rounded Rectangle 5">
            <a:extLst>
              <a:ext uri="{FF2B5EF4-FFF2-40B4-BE49-F238E27FC236}">
                <a16:creationId xmlns:a16="http://schemas.microsoft.com/office/drawing/2014/main" id="{CF610885-714D-B1C5-C39C-69085534B181}"/>
              </a:ext>
            </a:extLst>
          </p:cNvPr>
          <p:cNvPicPr>
            <a:picLocks noChangeAspect="1"/>
          </p:cNvPicPr>
          <p:nvPr>
            <p:custDataLst>
              <p:tags r:id="rId4"/>
            </p:custDataLst>
          </p:nvPr>
        </p:nvPicPr>
        <p:blipFill rotWithShape="1">
          <a:blip r:embed="rId8" cstate="print">
            <a:extLst>
              <a:ext uri="{28A0092B-C50C-407E-A947-70E740481C1C}">
                <a14:useLocalDpi xmlns:a14="http://schemas.microsoft.com/office/drawing/2010/main" val="0"/>
              </a:ext>
            </a:extLst>
          </a:blip>
          <a:srcRect l="-27507" t="-21187" r="-27507" b="-15648"/>
          <a:stretch/>
        </p:blipFill>
        <p:spPr>
          <a:xfrm>
            <a:off x="7170180" y="471054"/>
            <a:ext cx="1012378" cy="832503"/>
          </a:xfrm>
          <a:prstGeom prst="rect">
            <a:avLst/>
          </a:prstGeom>
        </p:spPr>
      </p:pic>
      <p:pic>
        <p:nvPicPr>
          <p:cNvPr id="15" name="Rounded Rectangle 5">
            <a:extLst>
              <a:ext uri="{FF2B5EF4-FFF2-40B4-BE49-F238E27FC236}">
                <a16:creationId xmlns:a16="http://schemas.microsoft.com/office/drawing/2014/main" id="{70E39359-889D-9F33-AC5D-B20E1BBE5C47}"/>
              </a:ext>
            </a:extLst>
          </p:cNvPr>
          <p:cNvPicPr>
            <a:picLocks noChangeAspect="1"/>
          </p:cNvPicPr>
          <p:nvPr>
            <p:custDataLst>
              <p:tags r:id="rId5"/>
            </p:custDataLst>
          </p:nvPr>
        </p:nvPicPr>
        <p:blipFill rotWithShape="1">
          <a:blip r:embed="rId9" cstate="print">
            <a:extLst>
              <a:ext uri="{28A0092B-C50C-407E-A947-70E740481C1C}">
                <a14:useLocalDpi xmlns:a14="http://schemas.microsoft.com/office/drawing/2010/main" val="0"/>
              </a:ext>
            </a:extLst>
          </a:blip>
          <a:srcRect l="-36892" t="-20501" r="-42345" b="-20994"/>
          <a:stretch/>
        </p:blipFill>
        <p:spPr>
          <a:xfrm>
            <a:off x="1106000" y="471053"/>
            <a:ext cx="1012378" cy="832503"/>
          </a:xfrm>
          <a:prstGeom prst="rect">
            <a:avLst/>
          </a:prstGeom>
        </p:spPr>
      </p:pic>
      <p:pic>
        <p:nvPicPr>
          <p:cNvPr id="2" name="Picture 1" descr="Icon&#10;&#10;Description automatically generated">
            <a:extLst>
              <a:ext uri="{FF2B5EF4-FFF2-40B4-BE49-F238E27FC236}">
                <a16:creationId xmlns:a16="http://schemas.microsoft.com/office/drawing/2014/main" id="{1BE9DC10-0FFF-87D9-B51B-C9792E0B2618}"/>
              </a:ext>
            </a:extLst>
          </p:cNvPr>
          <p:cNvPicPr>
            <a:picLocks noChangeAspect="1"/>
          </p:cNvPicPr>
          <p:nvPr/>
        </p:nvPicPr>
        <p:blipFill>
          <a:blip r:embed="rId10"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7920547" y="4715575"/>
            <a:ext cx="628523" cy="252933"/>
          </a:xfrm>
          <a:prstGeom prst="rect">
            <a:avLst/>
          </a:prstGeom>
        </p:spPr>
      </p:pic>
      <p:sp>
        <p:nvSpPr>
          <p:cNvPr id="5" name="Slide Number Placeholder 22">
            <a:extLst>
              <a:ext uri="{FF2B5EF4-FFF2-40B4-BE49-F238E27FC236}">
                <a16:creationId xmlns:a16="http://schemas.microsoft.com/office/drawing/2014/main" id="{CBD85F67-8C3B-B5DB-B4C1-C385174228C0}"/>
              </a:ext>
            </a:extLst>
          </p:cNvPr>
          <p:cNvSpPr>
            <a:spLocks noGrp="1"/>
          </p:cNvSpPr>
          <p:nvPr>
            <p:ph type="sldNum" sz="quarter" idx="4"/>
          </p:nvPr>
        </p:nvSpPr>
        <p:spPr>
          <a:xfrm>
            <a:off x="8572280" y="4670591"/>
            <a:ext cx="395782" cy="342900"/>
          </a:xfrm>
        </p:spPr>
        <p:txBody>
          <a:bodyPr/>
          <a:lstStyle/>
          <a:p>
            <a:fld id="{6DAB3F6F-6A30-410C-8DAB-3E7769D71CBC}" type="slidenum">
              <a:rPr lang="en-US" smtClean="0"/>
              <a:pPr/>
              <a:t>5</a:t>
            </a:fld>
            <a:endParaRPr lang="en-US" dirty="0"/>
          </a:p>
        </p:txBody>
      </p:sp>
    </p:spTree>
    <p:custDataLst>
      <p:custData r:id="rId1"/>
      <p:custData r:id="rId2"/>
    </p:custDataLst>
    <p:extLst>
      <p:ext uri="{BB962C8B-B14F-4D97-AF65-F5344CB8AC3E}">
        <p14:creationId xmlns:p14="http://schemas.microsoft.com/office/powerpoint/2010/main" val="2442669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ABBD12D-8346-AB51-F97F-951172D98E65}"/>
              </a:ext>
            </a:extLst>
          </p:cNvPr>
          <p:cNvSpPr>
            <a:spLocks noGrp="1"/>
          </p:cNvSpPr>
          <p:nvPr>
            <p:ph type="title"/>
          </p:nvPr>
        </p:nvSpPr>
        <p:spPr/>
        <p:txBody>
          <a:bodyPr/>
          <a:lstStyle/>
          <a:p>
            <a:pPr algn="ctr"/>
            <a:r>
              <a:rPr lang="en-US" dirty="0"/>
              <a:t>Governance Communications</a:t>
            </a:r>
          </a:p>
        </p:txBody>
      </p:sp>
      <p:sp>
        <p:nvSpPr>
          <p:cNvPr id="20" name="Rectangle 5">
            <a:extLst>
              <a:ext uri="{FF2B5EF4-FFF2-40B4-BE49-F238E27FC236}">
                <a16:creationId xmlns:a16="http://schemas.microsoft.com/office/drawing/2014/main" id="{00252D4C-2864-451C-E67E-2DCEB3FEAC61}"/>
              </a:ext>
            </a:extLst>
          </p:cNvPr>
          <p:cNvSpPr txBox="1">
            <a:spLocks noChangeArrowheads="1"/>
          </p:cNvSpPr>
          <p:nvPr/>
        </p:nvSpPr>
        <p:spPr bwMode="auto">
          <a:xfrm>
            <a:off x="5565950" y="1082157"/>
            <a:ext cx="3199359" cy="336053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Clr>
                <a:schemeClr val="accent2"/>
              </a:buClr>
              <a:buSzPct val="120000"/>
              <a:buFont typeface="Arial" panose="020B0604020202020204" pitchFamily="34" charset="0"/>
              <a:buNone/>
              <a:defRPr sz="1200">
                <a:solidFill>
                  <a:schemeClr val="bg1"/>
                </a:solidFill>
                <a:latin typeface="Calibri" panose="020F0502020204030204" pitchFamily="34" charset="0"/>
                <a:ea typeface="+mn-ea"/>
                <a:cs typeface="Calibri" panose="020F0502020204030204" pitchFamily="34" charset="0"/>
              </a:defRPr>
            </a:lvl1pPr>
            <a:lvl2pPr marL="742950" indent="-285750" algn="l" rtl="0" eaLnBrk="1" fontAlgn="base" hangingPunct="1">
              <a:spcBef>
                <a:spcPct val="20000"/>
              </a:spcBef>
              <a:spcAft>
                <a:spcPct val="0"/>
              </a:spcAft>
              <a:buClr>
                <a:schemeClr val="accent2"/>
              </a:buClr>
              <a:buFont typeface="Courier New" panose="02070309020205020404" pitchFamily="49" charset="0"/>
              <a:buChar char="o"/>
              <a:defRPr sz="2000">
                <a:solidFill>
                  <a:schemeClr val="bg1"/>
                </a:solidFill>
                <a:latin typeface="Calibri" panose="020F0502020204030204" pitchFamily="34" charset="0"/>
                <a:ea typeface="+mn-ea"/>
                <a:cs typeface="Calibri" panose="020F0502020204030204" pitchFamily="34" charset="0"/>
              </a:defRPr>
            </a:lvl2pPr>
            <a:lvl3pPr marL="1143000" indent="-228600" algn="l" rtl="0" eaLnBrk="1" fontAlgn="base" hangingPunct="1">
              <a:spcBef>
                <a:spcPct val="20000"/>
              </a:spcBef>
              <a:spcAft>
                <a:spcPct val="0"/>
              </a:spcAft>
              <a:buClr>
                <a:schemeClr val="accent2"/>
              </a:buClr>
              <a:buSzPct val="85000"/>
              <a:buFont typeface="Wingdings" panose="05000000000000000000" pitchFamily="2" charset="2"/>
              <a:buChar char="§"/>
              <a:defRPr sz="1800">
                <a:solidFill>
                  <a:schemeClr val="bg1"/>
                </a:solidFill>
                <a:latin typeface="Calibri" panose="020F0502020204030204" pitchFamily="34" charset="0"/>
                <a:ea typeface="+mn-ea"/>
                <a:cs typeface="Calibri" panose="020F0502020204030204" pitchFamily="34" charset="0"/>
              </a:defRPr>
            </a:lvl3pPr>
            <a:lvl4pPr marL="1600200" indent="-228600" algn="l" rtl="0" eaLnBrk="1" fontAlgn="base" hangingPunct="1">
              <a:spcBef>
                <a:spcPct val="20000"/>
              </a:spcBef>
              <a:spcAft>
                <a:spcPct val="0"/>
              </a:spcAft>
              <a:buClr>
                <a:schemeClr val="accent2"/>
              </a:buClr>
              <a:buFont typeface="Arial" panose="020B0604020202020204" pitchFamily="34" charset="0"/>
              <a:buChar char="•"/>
              <a:defRPr sz="1600">
                <a:solidFill>
                  <a:schemeClr val="bg1"/>
                </a:solidFill>
                <a:latin typeface="Calibri" panose="020F0502020204030204" pitchFamily="34" charset="0"/>
                <a:ea typeface="+mn-ea"/>
                <a:cs typeface="Calibri" panose="020F0502020204030204" pitchFamily="34" charset="0"/>
              </a:defRPr>
            </a:lvl4pPr>
            <a:lvl5pPr marL="2057400" indent="-228600" algn="l" rtl="0" eaLnBrk="1" fontAlgn="base" hangingPunct="1">
              <a:spcBef>
                <a:spcPct val="20000"/>
              </a:spcBef>
              <a:spcAft>
                <a:spcPct val="0"/>
              </a:spcAft>
              <a:buClr>
                <a:schemeClr val="accent2"/>
              </a:buClr>
              <a:buFont typeface="Arial" panose="020B0604020202020204" pitchFamily="34" charset="0"/>
              <a:buChar char="•"/>
              <a:defRPr sz="1600">
                <a:solidFill>
                  <a:schemeClr val="bg1"/>
                </a:solidFill>
                <a:latin typeface="Calibri" panose="020F0502020204030204" pitchFamily="34" charset="0"/>
                <a:ea typeface="+mn-ea"/>
                <a:cs typeface="Calibri" panose="020F0502020204030204" pitchFamily="34" charset="0"/>
              </a:defRPr>
            </a:lvl5pPr>
            <a:lvl6pPr marL="2514600" indent="-228600" algn="l" rtl="0" eaLnBrk="1" fontAlgn="base" hangingPunct="1">
              <a:spcBef>
                <a:spcPct val="20000"/>
              </a:spcBef>
              <a:spcAft>
                <a:spcPct val="0"/>
              </a:spcAft>
              <a:buFont typeface="Arial" charset="0"/>
              <a:buChar char="–"/>
              <a:defRPr>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a:solidFill>
                  <a:schemeClr val="tx1"/>
                </a:solidFill>
                <a:latin typeface="+mn-lt"/>
                <a:ea typeface="+mn-ea"/>
              </a:defRPr>
            </a:lvl9pPr>
          </a:lstStyle>
          <a:p>
            <a:pPr>
              <a:spcAft>
                <a:spcPts val="300"/>
              </a:spcAft>
            </a:pPr>
            <a:r>
              <a:rPr lang="en-US" sz="1600" b="1" dirty="0">
                <a:solidFill>
                  <a:schemeClr val="accent2">
                    <a:lumMod val="75000"/>
                  </a:schemeClr>
                </a:solidFill>
                <a:latin typeface="+mn-lt"/>
                <a:cs typeface="+mn-cs"/>
              </a:rPr>
              <a:t>Estimates</a:t>
            </a:r>
          </a:p>
          <a:p>
            <a:pPr marL="171450" lvl="0" indent="-171450">
              <a:buClr>
                <a:schemeClr val="accent2"/>
              </a:buClr>
              <a:buFont typeface="Arial" panose="020B0604020202020204" pitchFamily="34" charset="0"/>
              <a:buChar char="•"/>
            </a:pPr>
            <a:r>
              <a:rPr lang="en-US" sz="1200" dirty="0">
                <a:solidFill>
                  <a:schemeClr val="accent1"/>
                </a:solidFill>
              </a:rPr>
              <a:t>Self-insurance incurred but not recorded claims</a:t>
            </a:r>
          </a:p>
          <a:p>
            <a:pPr marL="171450" lvl="0" indent="-171450">
              <a:buClr>
                <a:schemeClr val="accent2"/>
              </a:buClr>
              <a:buFont typeface="Arial" panose="020B0604020202020204" pitchFamily="34" charset="0"/>
              <a:buChar char="•"/>
            </a:pPr>
            <a:r>
              <a:rPr lang="en-US" dirty="0">
                <a:solidFill>
                  <a:schemeClr val="accent1"/>
                </a:solidFill>
              </a:rPr>
              <a:t>Actuarially determined liabilities for pension and OPEB</a:t>
            </a:r>
            <a:endParaRPr lang="en-US" sz="1200" dirty="0">
              <a:solidFill>
                <a:schemeClr val="accent1"/>
              </a:solidFill>
            </a:endParaRPr>
          </a:p>
          <a:p>
            <a:pPr lvl="0">
              <a:buClr>
                <a:schemeClr val="accent2"/>
              </a:buClr>
            </a:pPr>
            <a:endParaRPr lang="en-US" kern="0" dirty="0">
              <a:solidFill>
                <a:schemeClr val="accent1"/>
              </a:solidFill>
            </a:endParaRPr>
          </a:p>
          <a:p>
            <a:pPr>
              <a:spcAft>
                <a:spcPts val="300"/>
              </a:spcAft>
            </a:pPr>
            <a:r>
              <a:rPr lang="en-US" sz="1600" b="1" dirty="0">
                <a:solidFill>
                  <a:schemeClr val="accent2">
                    <a:lumMod val="75000"/>
                  </a:schemeClr>
                </a:solidFill>
                <a:latin typeface="+mn-lt"/>
                <a:cs typeface="+mn-cs"/>
              </a:rPr>
              <a:t>Other</a:t>
            </a:r>
            <a:endParaRPr lang="en-US" sz="1100" b="1" dirty="0">
              <a:solidFill>
                <a:schemeClr val="accent2">
                  <a:lumMod val="75000"/>
                </a:schemeClr>
              </a:solidFill>
              <a:latin typeface="+mn-lt"/>
              <a:cs typeface="+mn-cs"/>
            </a:endParaRPr>
          </a:p>
          <a:p>
            <a:pPr marL="171450" lvl="0" indent="-171450">
              <a:buClr>
                <a:schemeClr val="accent2"/>
              </a:buClr>
              <a:buFont typeface="Arial" panose="020B0604020202020204" pitchFamily="34" charset="0"/>
              <a:buChar char="•"/>
            </a:pPr>
            <a:r>
              <a:rPr lang="en-US" dirty="0">
                <a:solidFill>
                  <a:schemeClr val="accent1"/>
                </a:solidFill>
              </a:rPr>
              <a:t>Management has provided representations to us</a:t>
            </a:r>
            <a:endParaRPr lang="en-US" sz="1200" dirty="0">
              <a:solidFill>
                <a:schemeClr val="accent1"/>
              </a:solidFill>
            </a:endParaRPr>
          </a:p>
          <a:p>
            <a:pPr marL="171450" lvl="0" indent="-171450">
              <a:buClr>
                <a:schemeClr val="accent2"/>
              </a:buClr>
              <a:buFont typeface="Arial" panose="020B0604020202020204" pitchFamily="34" charset="0"/>
              <a:buChar char="•"/>
            </a:pPr>
            <a:r>
              <a:rPr lang="en-US" dirty="0">
                <a:solidFill>
                  <a:schemeClr val="accent1"/>
                </a:solidFill>
              </a:rPr>
              <a:t>No consultations with other auditors</a:t>
            </a:r>
            <a:endParaRPr lang="en-US" sz="1200" dirty="0">
              <a:solidFill>
                <a:schemeClr val="accent1"/>
              </a:solidFill>
            </a:endParaRPr>
          </a:p>
          <a:p>
            <a:pPr marL="171450" lvl="0" indent="-171450">
              <a:buClr>
                <a:schemeClr val="accent2"/>
              </a:buClr>
              <a:buFont typeface="Arial" panose="020B0604020202020204" pitchFamily="34" charset="0"/>
              <a:buChar char="•"/>
            </a:pPr>
            <a:r>
              <a:rPr lang="en-US" dirty="0">
                <a:solidFill>
                  <a:schemeClr val="accent1"/>
                </a:solidFill>
              </a:rPr>
              <a:t>No other significant items discussed with management</a:t>
            </a:r>
          </a:p>
          <a:p>
            <a:pPr marL="171450" lvl="0" indent="-171450">
              <a:buClr>
                <a:schemeClr val="accent2"/>
              </a:buClr>
              <a:buFont typeface="Arial" panose="020B0604020202020204" pitchFamily="34" charset="0"/>
              <a:buChar char="•"/>
            </a:pPr>
            <a:r>
              <a:rPr lang="en-US" dirty="0">
                <a:solidFill>
                  <a:schemeClr val="accent1"/>
                </a:solidFill>
              </a:rPr>
              <a:t>Annual Financial Report (PDE-2057) filed with Pennsylvania Department of Education</a:t>
            </a:r>
            <a:endParaRPr lang="en-US" sz="1200" dirty="0">
              <a:solidFill>
                <a:schemeClr val="accent1"/>
              </a:solidFill>
            </a:endParaRPr>
          </a:p>
        </p:txBody>
      </p:sp>
      <p:sp>
        <p:nvSpPr>
          <p:cNvPr id="3" name="TextBox 2">
            <a:extLst>
              <a:ext uri="{FF2B5EF4-FFF2-40B4-BE49-F238E27FC236}">
                <a16:creationId xmlns:a16="http://schemas.microsoft.com/office/drawing/2014/main" id="{7BB2AF47-C5ED-6D08-23FD-03AFD53675E3}"/>
              </a:ext>
            </a:extLst>
          </p:cNvPr>
          <p:cNvSpPr txBox="1"/>
          <p:nvPr/>
        </p:nvSpPr>
        <p:spPr>
          <a:xfrm>
            <a:off x="645040" y="1082157"/>
            <a:ext cx="2730851" cy="3062377"/>
          </a:xfrm>
          <a:prstGeom prst="rect">
            <a:avLst/>
          </a:prstGeom>
          <a:noFill/>
        </p:spPr>
        <p:txBody>
          <a:bodyPr wrap="square">
            <a:spAutoFit/>
          </a:bodyPr>
          <a:lstStyle/>
          <a:p>
            <a:pPr lvl="0">
              <a:spcAft>
                <a:spcPts val="300"/>
              </a:spcAft>
            </a:pPr>
            <a:r>
              <a:rPr lang="en-US" sz="1600" b="1" dirty="0">
                <a:solidFill>
                  <a:schemeClr val="accent2">
                    <a:lumMod val="75000"/>
                  </a:schemeClr>
                </a:solidFill>
              </a:rPr>
              <a:t>Overall</a:t>
            </a:r>
            <a:endParaRPr lang="en-US" sz="1200" b="1" dirty="0">
              <a:solidFill>
                <a:schemeClr val="accent2">
                  <a:lumMod val="75000"/>
                </a:schemeClr>
              </a:solidFill>
            </a:endParaRPr>
          </a:p>
          <a:p>
            <a:pPr marL="171450" lvl="0" indent="-171450">
              <a:buClr>
                <a:schemeClr val="accent2"/>
              </a:buClr>
              <a:buFont typeface="Arial" panose="020B0604020202020204" pitchFamily="34" charset="0"/>
              <a:buChar char="•"/>
            </a:pPr>
            <a:r>
              <a:rPr lang="en-US" sz="1200" dirty="0">
                <a:solidFill>
                  <a:schemeClr val="accent1"/>
                </a:solidFill>
              </a:rPr>
              <a:t>Significant Accounting Policies included in Note 1</a:t>
            </a:r>
          </a:p>
          <a:p>
            <a:pPr marL="171450" lvl="0" indent="-171450">
              <a:buClr>
                <a:schemeClr val="accent2"/>
              </a:buClr>
              <a:buFont typeface="Arial" panose="020B0604020202020204" pitchFamily="34" charset="0"/>
              <a:buChar char="•"/>
            </a:pPr>
            <a:r>
              <a:rPr lang="en-US" sz="1200" dirty="0">
                <a:solidFill>
                  <a:schemeClr val="accent1"/>
                </a:solidFill>
              </a:rPr>
              <a:t>Implementation of GASB 101 “Compensated Absences”</a:t>
            </a:r>
          </a:p>
          <a:p>
            <a:pPr marL="171450" lvl="0" indent="-171450">
              <a:buClr>
                <a:schemeClr val="accent2"/>
              </a:buClr>
              <a:buFont typeface="Arial" panose="020B0604020202020204" pitchFamily="34" charset="0"/>
              <a:buChar char="•"/>
            </a:pPr>
            <a:r>
              <a:rPr lang="en-US" sz="1200" dirty="0">
                <a:solidFill>
                  <a:schemeClr val="accent1"/>
                </a:solidFill>
              </a:rPr>
              <a:t>No unusual transactions or transactions that lack authoritative guidance</a:t>
            </a:r>
          </a:p>
          <a:p>
            <a:pPr marL="171450" lvl="0" indent="-171450">
              <a:buFont typeface="Arial" panose="020B0604020202020204" pitchFamily="34" charset="0"/>
              <a:buChar char="•"/>
            </a:pPr>
            <a:endParaRPr lang="en-US" sz="1200" dirty="0">
              <a:solidFill>
                <a:schemeClr val="accent1"/>
              </a:solidFill>
            </a:endParaRPr>
          </a:p>
          <a:p>
            <a:pPr lvl="0">
              <a:spcAft>
                <a:spcPts val="300"/>
              </a:spcAft>
            </a:pPr>
            <a:r>
              <a:rPr lang="en-US" sz="1600" b="1" dirty="0">
                <a:solidFill>
                  <a:schemeClr val="accent2">
                    <a:lumMod val="75000"/>
                  </a:schemeClr>
                </a:solidFill>
              </a:rPr>
              <a:t>Difficulties</a:t>
            </a:r>
          </a:p>
          <a:p>
            <a:pPr marL="171450" lvl="0" indent="-171450">
              <a:buClr>
                <a:schemeClr val="accent2"/>
              </a:buClr>
              <a:buFont typeface="Arial" panose="020B0604020202020204" pitchFamily="34" charset="0"/>
              <a:buChar char="•"/>
            </a:pPr>
            <a:r>
              <a:rPr lang="en-US" sz="1200" dirty="0">
                <a:solidFill>
                  <a:schemeClr val="accent1"/>
                </a:solidFill>
              </a:rPr>
              <a:t>No difficulties noted</a:t>
            </a:r>
          </a:p>
          <a:p>
            <a:pPr marL="171450" indent="-171450">
              <a:buClr>
                <a:schemeClr val="accent2"/>
              </a:buClr>
              <a:buFont typeface="Arial" panose="020B0604020202020204" pitchFamily="34" charset="0"/>
              <a:buChar char="•"/>
            </a:pPr>
            <a:r>
              <a:rPr lang="en-US" sz="1200" dirty="0">
                <a:solidFill>
                  <a:schemeClr val="accent1"/>
                </a:solidFill>
              </a:rPr>
              <a:t>No significant audit entries</a:t>
            </a:r>
          </a:p>
          <a:p>
            <a:pPr marL="171450" indent="-171450">
              <a:buClr>
                <a:schemeClr val="accent2"/>
              </a:buClr>
              <a:buFont typeface="Arial" panose="020B0604020202020204" pitchFamily="34" charset="0"/>
              <a:buChar char="•"/>
            </a:pPr>
            <a:r>
              <a:rPr lang="en-US" sz="1200" dirty="0">
                <a:solidFill>
                  <a:schemeClr val="accent1"/>
                </a:solidFill>
              </a:rPr>
              <a:t>No uncorrected misstatements</a:t>
            </a:r>
          </a:p>
          <a:p>
            <a:pPr marL="171450" indent="-171450">
              <a:buClr>
                <a:schemeClr val="accent2"/>
              </a:buClr>
              <a:buFont typeface="Arial" panose="020B0604020202020204" pitchFamily="34" charset="0"/>
              <a:buChar char="•"/>
            </a:pPr>
            <a:r>
              <a:rPr lang="en-US" sz="1200" dirty="0">
                <a:solidFill>
                  <a:schemeClr val="accent1"/>
                </a:solidFill>
              </a:rPr>
              <a:t>No disagreements with management</a:t>
            </a:r>
          </a:p>
          <a:p>
            <a:pPr marL="171450" lvl="0" indent="-171450">
              <a:buClr>
                <a:schemeClr val="accent2"/>
              </a:buClr>
              <a:buFont typeface="Arial" panose="020B0604020202020204" pitchFamily="34" charset="0"/>
              <a:buChar char="•"/>
            </a:pPr>
            <a:endParaRPr lang="en-US" sz="1200" dirty="0">
              <a:solidFill>
                <a:schemeClr val="accent1"/>
              </a:solidFill>
            </a:endParaRPr>
          </a:p>
        </p:txBody>
      </p:sp>
      <p:sp>
        <p:nvSpPr>
          <p:cNvPr id="4" name="Oval 3">
            <a:extLst>
              <a:ext uri="{FF2B5EF4-FFF2-40B4-BE49-F238E27FC236}">
                <a16:creationId xmlns:a16="http://schemas.microsoft.com/office/drawing/2014/main" id="{596C667B-210E-B6AC-EDEE-55BDE45F4520}"/>
              </a:ext>
            </a:extLst>
          </p:cNvPr>
          <p:cNvSpPr/>
          <p:nvPr/>
        </p:nvSpPr>
        <p:spPr bwMode="auto">
          <a:xfrm>
            <a:off x="3375891" y="1035722"/>
            <a:ext cx="1075624" cy="1075624"/>
          </a:xfrm>
          <a:prstGeom prst="ellipse">
            <a:avLst/>
          </a:prstGeom>
          <a:noFill/>
          <a:ln w="50800" cap="flat" cmpd="sng" algn="ctr">
            <a:solidFill>
              <a:schemeClr val="accent2"/>
            </a:solidFill>
            <a:prstDash val="solid"/>
            <a:round/>
            <a:headEnd type="none" w="med" len="med"/>
            <a:tailEnd type="none" w="med" len="med"/>
          </a:ln>
          <a:effectLst/>
        </p:spPr>
        <p:txBody>
          <a:bodyPr vert="horz" wrap="square" lIns="182880" tIns="45720" rIns="18288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accent1"/>
              </a:solidFill>
              <a:effectLst/>
              <a:latin typeface="Arial" charset="0"/>
              <a:ea typeface="ヒラギノ角ゴ Pro W3" pitchFamily="1" charset="-128"/>
            </a:endParaRPr>
          </a:p>
        </p:txBody>
      </p:sp>
      <p:sp>
        <p:nvSpPr>
          <p:cNvPr id="6" name="Oval 5">
            <a:extLst>
              <a:ext uri="{FF2B5EF4-FFF2-40B4-BE49-F238E27FC236}">
                <a16:creationId xmlns:a16="http://schemas.microsoft.com/office/drawing/2014/main" id="{A5D15CB1-B7DF-A4A2-6409-8B0D3FA93CF1}"/>
              </a:ext>
            </a:extLst>
          </p:cNvPr>
          <p:cNvSpPr/>
          <p:nvPr/>
        </p:nvSpPr>
        <p:spPr bwMode="auto">
          <a:xfrm>
            <a:off x="3913703" y="1035722"/>
            <a:ext cx="1075624" cy="1075624"/>
          </a:xfrm>
          <a:prstGeom prst="ellipse">
            <a:avLst/>
          </a:prstGeom>
          <a:noFill/>
          <a:ln w="50800" cap="flat" cmpd="sng" algn="ctr">
            <a:solidFill>
              <a:schemeClr val="accent2"/>
            </a:solidFill>
            <a:prstDash val="solid"/>
            <a:round/>
            <a:headEnd type="none" w="med" len="med"/>
            <a:tailEnd type="none" w="med" len="med"/>
          </a:ln>
          <a:effectLst/>
        </p:spPr>
        <p:txBody>
          <a:bodyPr vert="horz" wrap="square" lIns="182880" tIns="45720" rIns="18288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accent1"/>
              </a:solidFill>
              <a:effectLst/>
              <a:latin typeface="Arial" charset="0"/>
              <a:ea typeface="ヒラギノ角ゴ Pro W3" pitchFamily="1" charset="-128"/>
            </a:endParaRPr>
          </a:p>
        </p:txBody>
      </p:sp>
      <p:sp>
        <p:nvSpPr>
          <p:cNvPr id="7" name="Oval 6">
            <a:extLst>
              <a:ext uri="{FF2B5EF4-FFF2-40B4-BE49-F238E27FC236}">
                <a16:creationId xmlns:a16="http://schemas.microsoft.com/office/drawing/2014/main" id="{7B38F20D-BED0-7A95-1516-09D34CD2448B}"/>
              </a:ext>
            </a:extLst>
          </p:cNvPr>
          <p:cNvSpPr/>
          <p:nvPr/>
        </p:nvSpPr>
        <p:spPr bwMode="auto">
          <a:xfrm>
            <a:off x="3383438" y="1955036"/>
            <a:ext cx="1075624" cy="1075624"/>
          </a:xfrm>
          <a:prstGeom prst="ellipse">
            <a:avLst/>
          </a:prstGeom>
          <a:noFill/>
          <a:ln w="50800" cap="flat" cmpd="sng" algn="ctr">
            <a:solidFill>
              <a:schemeClr val="accent2"/>
            </a:solidFill>
            <a:prstDash val="solid"/>
            <a:round/>
            <a:headEnd type="none" w="med" len="med"/>
            <a:tailEnd type="none" w="med" len="med"/>
          </a:ln>
          <a:effectLst/>
        </p:spPr>
        <p:txBody>
          <a:bodyPr vert="horz" wrap="square" lIns="182880" tIns="45720" rIns="18288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accent1"/>
              </a:solidFill>
              <a:effectLst/>
              <a:latin typeface="Arial" charset="0"/>
              <a:ea typeface="ヒラギノ角ゴ Pro W3" pitchFamily="1" charset="-128"/>
            </a:endParaRPr>
          </a:p>
        </p:txBody>
      </p:sp>
      <p:sp>
        <p:nvSpPr>
          <p:cNvPr id="23" name="Oval 22">
            <a:extLst>
              <a:ext uri="{FF2B5EF4-FFF2-40B4-BE49-F238E27FC236}">
                <a16:creationId xmlns:a16="http://schemas.microsoft.com/office/drawing/2014/main" id="{2CB039E3-FE5E-1EB9-4CAC-92136F99A336}"/>
              </a:ext>
            </a:extLst>
          </p:cNvPr>
          <p:cNvSpPr/>
          <p:nvPr/>
        </p:nvSpPr>
        <p:spPr bwMode="auto">
          <a:xfrm>
            <a:off x="3921250" y="1955036"/>
            <a:ext cx="1075624" cy="1075624"/>
          </a:xfrm>
          <a:prstGeom prst="ellipse">
            <a:avLst/>
          </a:prstGeom>
          <a:noFill/>
          <a:ln w="50800" cap="flat" cmpd="sng" algn="ctr">
            <a:solidFill>
              <a:schemeClr val="accent2"/>
            </a:solidFill>
            <a:prstDash val="solid"/>
            <a:round/>
            <a:headEnd type="none" w="med" len="med"/>
            <a:tailEnd type="none" w="med" len="med"/>
          </a:ln>
          <a:effectLst/>
        </p:spPr>
        <p:txBody>
          <a:bodyPr vert="horz" wrap="square" lIns="182880" tIns="45720" rIns="18288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accent1"/>
              </a:solidFill>
              <a:effectLst/>
              <a:latin typeface="Arial" charset="0"/>
              <a:ea typeface="ヒラギノ角ゴ Pro W3" pitchFamily="1" charset="-128"/>
            </a:endParaRPr>
          </a:p>
        </p:txBody>
      </p:sp>
      <p:sp>
        <p:nvSpPr>
          <p:cNvPr id="25" name="Oval 24">
            <a:extLst>
              <a:ext uri="{FF2B5EF4-FFF2-40B4-BE49-F238E27FC236}">
                <a16:creationId xmlns:a16="http://schemas.microsoft.com/office/drawing/2014/main" id="{E85BBD4D-7A24-AC38-EE4F-282D0E19C9BA}"/>
              </a:ext>
            </a:extLst>
          </p:cNvPr>
          <p:cNvSpPr/>
          <p:nvPr/>
        </p:nvSpPr>
        <p:spPr bwMode="auto">
          <a:xfrm>
            <a:off x="3383438" y="2884245"/>
            <a:ext cx="1075624" cy="1075624"/>
          </a:xfrm>
          <a:prstGeom prst="ellipse">
            <a:avLst/>
          </a:prstGeom>
          <a:noFill/>
          <a:ln w="50800" cap="flat" cmpd="sng" algn="ctr">
            <a:solidFill>
              <a:schemeClr val="accent2"/>
            </a:solidFill>
            <a:prstDash val="solid"/>
            <a:round/>
            <a:headEnd type="none" w="med" len="med"/>
            <a:tailEnd type="none" w="med" len="med"/>
          </a:ln>
          <a:effectLst/>
        </p:spPr>
        <p:txBody>
          <a:bodyPr vert="horz" wrap="square" lIns="182880" tIns="45720" rIns="18288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accent1"/>
              </a:solidFill>
              <a:effectLst/>
              <a:latin typeface="Arial" charset="0"/>
              <a:ea typeface="ヒラギノ角ゴ Pro W3" pitchFamily="1" charset="-128"/>
            </a:endParaRPr>
          </a:p>
        </p:txBody>
      </p:sp>
      <p:sp>
        <p:nvSpPr>
          <p:cNvPr id="26" name="Oval 25">
            <a:extLst>
              <a:ext uri="{FF2B5EF4-FFF2-40B4-BE49-F238E27FC236}">
                <a16:creationId xmlns:a16="http://schemas.microsoft.com/office/drawing/2014/main" id="{9B852D4D-D55C-2B28-453A-CD12511B1A4F}"/>
              </a:ext>
            </a:extLst>
          </p:cNvPr>
          <p:cNvSpPr/>
          <p:nvPr/>
        </p:nvSpPr>
        <p:spPr bwMode="auto">
          <a:xfrm>
            <a:off x="3921250" y="2884245"/>
            <a:ext cx="1075624" cy="1075624"/>
          </a:xfrm>
          <a:prstGeom prst="ellipse">
            <a:avLst/>
          </a:prstGeom>
          <a:noFill/>
          <a:ln w="50800" cap="flat" cmpd="sng" algn="ctr">
            <a:solidFill>
              <a:schemeClr val="accent2"/>
            </a:solidFill>
            <a:prstDash val="solid"/>
            <a:round/>
            <a:headEnd type="none" w="med" len="med"/>
            <a:tailEnd type="none" w="med" len="med"/>
          </a:ln>
          <a:effectLst/>
        </p:spPr>
        <p:txBody>
          <a:bodyPr vert="horz" wrap="square" lIns="182880" tIns="45720" rIns="18288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accent1"/>
              </a:solidFill>
              <a:effectLst/>
              <a:latin typeface="Arial" charset="0"/>
              <a:ea typeface="ヒラギノ角ゴ Pro W3" pitchFamily="1" charset="-128"/>
            </a:endParaRPr>
          </a:p>
        </p:txBody>
      </p:sp>
    </p:spTree>
    <p:custDataLst>
      <p:custData r:id="rId1"/>
      <p:custData r:id="rId2"/>
    </p:custDataLst>
    <p:extLst>
      <p:ext uri="{BB962C8B-B14F-4D97-AF65-F5344CB8AC3E}">
        <p14:creationId xmlns:p14="http://schemas.microsoft.com/office/powerpoint/2010/main" val="1714971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09E106-A206-B66D-C919-5D00A47F909E}"/>
              </a:ext>
            </a:extLst>
          </p:cNvPr>
          <p:cNvSpPr/>
          <p:nvPr/>
        </p:nvSpPr>
        <p:spPr bwMode="auto">
          <a:xfrm>
            <a:off x="4565402" y="2290143"/>
            <a:ext cx="2288413" cy="2853644"/>
          </a:xfrm>
          <a:prstGeom prst="rect">
            <a:avLst/>
          </a:prstGeom>
          <a:solidFill>
            <a:schemeClr val="accent2"/>
          </a:solidFill>
          <a:ln w="9525" cap="flat" cmpd="sng" algn="ctr">
            <a:noFill/>
            <a:prstDash val="solid"/>
            <a:round/>
            <a:headEnd type="none" w="med" len="med"/>
            <a:tailEnd type="none" w="med" len="med"/>
          </a:ln>
          <a:effectLst/>
        </p:spPr>
        <p:txBody>
          <a:bodyPr vert="horz" wrap="square" lIns="182880" tIns="45720" rIns="18288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err="1">
              <a:ln>
                <a:noFill/>
              </a:ln>
              <a:solidFill>
                <a:schemeClr val="accent1"/>
              </a:solidFill>
              <a:effectLst/>
              <a:latin typeface="Arial" charset="0"/>
              <a:ea typeface="ヒラギノ角ゴ Pro W3" pitchFamily="1" charset="-128"/>
            </a:endParaRPr>
          </a:p>
        </p:txBody>
      </p:sp>
      <p:sp>
        <p:nvSpPr>
          <p:cNvPr id="18" name="Oval 17">
            <a:extLst>
              <a:ext uri="{FF2B5EF4-FFF2-40B4-BE49-F238E27FC236}">
                <a16:creationId xmlns:a16="http://schemas.microsoft.com/office/drawing/2014/main" id="{A786247E-9910-BE6F-4D08-68FF254A237D}"/>
              </a:ext>
            </a:extLst>
          </p:cNvPr>
          <p:cNvSpPr/>
          <p:nvPr/>
        </p:nvSpPr>
        <p:spPr bwMode="auto">
          <a:xfrm>
            <a:off x="5316526" y="1844347"/>
            <a:ext cx="826053" cy="826053"/>
          </a:xfrm>
          <a:prstGeom prst="ellipse">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ea typeface="ヒラギノ角ゴ Pro W3" pitchFamily="1" charset="-128"/>
              </a:rPr>
              <a:t> </a:t>
            </a:r>
          </a:p>
        </p:txBody>
      </p:sp>
      <p:pic>
        <p:nvPicPr>
          <p:cNvPr id="26" name="Picture 26">
            <a:extLst>
              <a:ext uri="{FF2B5EF4-FFF2-40B4-BE49-F238E27FC236}">
                <a16:creationId xmlns:a16="http://schemas.microsoft.com/office/drawing/2014/main" id="{63DDCB5F-CD2A-8FBA-9B81-A83DDDD91DE5}"/>
              </a:ext>
            </a:extLst>
          </p:cNvPr>
          <p:cNvPicPr>
            <a:picLocks noChangeAspect="1"/>
          </p:cNvPicPr>
          <p:nvPr>
            <p:custDataLst>
              <p:tags r:id="rId3"/>
            </p:custDataLst>
          </p:nvPr>
        </p:nvPicPr>
        <p:blipFill rotWithShape="1">
          <a:blip r:embed="rId10" cstate="print">
            <a:extLst>
              <a:ext uri="{28A0092B-C50C-407E-A947-70E740481C1C}">
                <a14:useLocalDpi xmlns:a14="http://schemas.microsoft.com/office/drawing/2010/main" val="0"/>
              </a:ext>
            </a:extLst>
          </a:blip>
          <a:srcRect t="989" b="989"/>
          <a:stretch/>
        </p:blipFill>
        <p:spPr>
          <a:xfrm>
            <a:off x="5434215" y="2038692"/>
            <a:ext cx="590673" cy="448056"/>
          </a:xfrm>
          <a:prstGeom prst="rect">
            <a:avLst/>
          </a:prstGeom>
        </p:spPr>
      </p:pic>
      <p:sp>
        <p:nvSpPr>
          <p:cNvPr id="25" name="TextBox 24">
            <a:extLst>
              <a:ext uri="{FF2B5EF4-FFF2-40B4-BE49-F238E27FC236}">
                <a16:creationId xmlns:a16="http://schemas.microsoft.com/office/drawing/2014/main" id="{326438E5-F798-5473-33FC-964EDC47F6FF}"/>
              </a:ext>
            </a:extLst>
          </p:cNvPr>
          <p:cNvSpPr txBox="1"/>
          <p:nvPr/>
        </p:nvSpPr>
        <p:spPr>
          <a:xfrm>
            <a:off x="4571666" y="2735741"/>
            <a:ext cx="2151210" cy="1700466"/>
          </a:xfrm>
          <a:prstGeom prst="rect">
            <a:avLst/>
          </a:prstGeom>
          <a:noFill/>
        </p:spPr>
        <p:txBody>
          <a:bodyPr wrap="square" lIns="182880" tIns="182880" rIns="91440" bIns="182880" rtlCol="0">
            <a:spAutoFit/>
          </a:bodyPr>
          <a:lstStyle/>
          <a:p>
            <a:pPr>
              <a:spcAft>
                <a:spcPts val="700"/>
              </a:spcAft>
            </a:pPr>
            <a:r>
              <a:rPr lang="en-US" sz="1400" b="1" kern="1200" dirty="0">
                <a:solidFill>
                  <a:schemeClr val="accent1"/>
                </a:solidFill>
                <a:latin typeface="Calibri" panose="020F0502020204030204" pitchFamily="34" charset="0"/>
                <a:cs typeface="Calibri" panose="020F0502020204030204" pitchFamily="34" charset="0"/>
              </a:rPr>
              <a:t>Examples include</a:t>
            </a:r>
          </a:p>
          <a:p>
            <a:pPr marL="171450" indent="-171450">
              <a:spcAft>
                <a:spcPts val="700"/>
              </a:spcAft>
              <a:buClr>
                <a:schemeClr val="accent3"/>
              </a:buClr>
              <a:buFont typeface="Arial" panose="020B0604020202020204" pitchFamily="34" charset="0"/>
              <a:buChar char="•"/>
            </a:pPr>
            <a:r>
              <a:rPr lang="en-US" sz="1100" dirty="0">
                <a:solidFill>
                  <a:schemeClr val="accent1"/>
                </a:solidFill>
                <a:latin typeface="Calibri" panose="020F0502020204030204" pitchFamily="34" charset="0"/>
                <a:cs typeface="Calibri" panose="020F0502020204030204" pitchFamily="34" charset="0"/>
              </a:rPr>
              <a:t>Sick leave not paid at termination </a:t>
            </a:r>
          </a:p>
          <a:p>
            <a:pPr marL="171450" indent="-171450">
              <a:spcAft>
                <a:spcPts val="700"/>
              </a:spcAft>
              <a:buClr>
                <a:schemeClr val="accent3"/>
              </a:buClr>
              <a:buFont typeface="Arial" panose="020B0604020202020204" pitchFamily="34" charset="0"/>
              <a:buChar char="•"/>
            </a:pPr>
            <a:r>
              <a:rPr lang="en-US" sz="1100" dirty="0">
                <a:solidFill>
                  <a:schemeClr val="accent1"/>
                </a:solidFill>
                <a:latin typeface="Calibri" panose="020F0502020204030204" pitchFamily="34" charset="0"/>
                <a:cs typeface="Calibri" panose="020F0502020204030204" pitchFamily="34" charset="0"/>
              </a:rPr>
              <a:t>Parental leave</a:t>
            </a:r>
          </a:p>
          <a:p>
            <a:pPr marL="171450" indent="-171450">
              <a:spcAft>
                <a:spcPts val="700"/>
              </a:spcAft>
              <a:buClr>
                <a:schemeClr val="accent3"/>
              </a:buClr>
              <a:buFont typeface="Arial" panose="020B0604020202020204" pitchFamily="34" charset="0"/>
              <a:buChar char="•"/>
            </a:pPr>
            <a:r>
              <a:rPr lang="en-US" sz="1100" dirty="0">
                <a:solidFill>
                  <a:schemeClr val="accent1"/>
                </a:solidFill>
                <a:latin typeface="Calibri" panose="020F0502020204030204" pitchFamily="34" charset="0"/>
                <a:cs typeface="Calibri" panose="020F0502020204030204" pitchFamily="34" charset="0"/>
              </a:rPr>
              <a:t>Military leave and jury duty that has commenced </a:t>
            </a:r>
          </a:p>
        </p:txBody>
      </p:sp>
      <p:sp>
        <p:nvSpPr>
          <p:cNvPr id="13" name="TextBox 12">
            <a:extLst>
              <a:ext uri="{FF2B5EF4-FFF2-40B4-BE49-F238E27FC236}">
                <a16:creationId xmlns:a16="http://schemas.microsoft.com/office/drawing/2014/main" id="{C287B5D5-8368-3FB6-4B51-AFA46F343D70}"/>
              </a:ext>
            </a:extLst>
          </p:cNvPr>
          <p:cNvSpPr txBox="1"/>
          <p:nvPr/>
        </p:nvSpPr>
        <p:spPr>
          <a:xfrm>
            <a:off x="1148520" y="2393021"/>
            <a:ext cx="1099930" cy="369332"/>
          </a:xfrm>
          <a:prstGeom prst="rect">
            <a:avLst/>
          </a:prstGeom>
          <a:noFill/>
        </p:spPr>
        <p:txBody>
          <a:bodyPr wrap="square" rtlCol="0">
            <a:spAutoFit/>
          </a:bodyPr>
          <a:lstStyle/>
          <a:p>
            <a:pPr algn="ctr"/>
            <a:r>
              <a:rPr lang="en-US" dirty="0">
                <a:latin typeface="Calibri" panose="020F0502020204030204" pitchFamily="34" charset="0"/>
                <a:cs typeface="Calibri" panose="020F0502020204030204" pitchFamily="34" charset="0"/>
              </a:rPr>
              <a:t>Text</a:t>
            </a:r>
          </a:p>
        </p:txBody>
      </p:sp>
      <p:sp>
        <p:nvSpPr>
          <p:cNvPr id="19" name="TextBox 18">
            <a:extLst>
              <a:ext uri="{FF2B5EF4-FFF2-40B4-BE49-F238E27FC236}">
                <a16:creationId xmlns:a16="http://schemas.microsoft.com/office/drawing/2014/main" id="{58589E54-8275-4BE1-79BB-5469D316F5F4}"/>
              </a:ext>
            </a:extLst>
          </p:cNvPr>
          <p:cNvSpPr txBox="1"/>
          <p:nvPr/>
        </p:nvSpPr>
        <p:spPr>
          <a:xfrm>
            <a:off x="3098801" y="2393021"/>
            <a:ext cx="1099930" cy="369332"/>
          </a:xfrm>
          <a:prstGeom prst="rect">
            <a:avLst/>
          </a:prstGeom>
          <a:noFill/>
        </p:spPr>
        <p:txBody>
          <a:bodyPr wrap="square" rtlCol="0">
            <a:spAutoFit/>
          </a:bodyPr>
          <a:lstStyle/>
          <a:p>
            <a:pPr algn="ctr"/>
            <a:r>
              <a:rPr lang="en-US" dirty="0">
                <a:latin typeface="Calibri" panose="020F0502020204030204" pitchFamily="34" charset="0"/>
                <a:cs typeface="Calibri" panose="020F0502020204030204" pitchFamily="34" charset="0"/>
              </a:rPr>
              <a:t>Text</a:t>
            </a:r>
          </a:p>
        </p:txBody>
      </p:sp>
      <p:sp>
        <p:nvSpPr>
          <p:cNvPr id="7" name="Rectangle 6">
            <a:extLst>
              <a:ext uri="{FF2B5EF4-FFF2-40B4-BE49-F238E27FC236}">
                <a16:creationId xmlns:a16="http://schemas.microsoft.com/office/drawing/2014/main" id="{158CCD71-5396-FE4F-C01A-6689191961DF}"/>
              </a:ext>
            </a:extLst>
          </p:cNvPr>
          <p:cNvSpPr/>
          <p:nvPr/>
        </p:nvSpPr>
        <p:spPr bwMode="auto">
          <a:xfrm>
            <a:off x="2278761" y="2289856"/>
            <a:ext cx="2288413" cy="2853644"/>
          </a:xfrm>
          <a:prstGeom prst="rect">
            <a:avLst/>
          </a:prstGeom>
          <a:solidFill>
            <a:schemeClr val="accent1"/>
          </a:solidFill>
          <a:ln w="9525" cap="flat" cmpd="sng" algn="ctr">
            <a:noFill/>
            <a:prstDash val="solid"/>
            <a:round/>
            <a:headEnd type="none" w="med" len="med"/>
            <a:tailEnd type="none" w="med" len="med"/>
          </a:ln>
          <a:effectLst/>
        </p:spPr>
        <p:txBody>
          <a:bodyPr vert="horz" wrap="square" lIns="182880" tIns="45720" rIns="18288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err="1">
              <a:ln>
                <a:noFill/>
              </a:ln>
              <a:solidFill>
                <a:schemeClr val="accent1"/>
              </a:solidFill>
              <a:effectLst/>
              <a:latin typeface="Arial" charset="0"/>
              <a:ea typeface="ヒラギノ角ゴ Pro W3" pitchFamily="1" charset="-128"/>
            </a:endParaRPr>
          </a:p>
        </p:txBody>
      </p:sp>
      <p:sp>
        <p:nvSpPr>
          <p:cNvPr id="6" name="Rectangle 5">
            <a:extLst>
              <a:ext uri="{FF2B5EF4-FFF2-40B4-BE49-F238E27FC236}">
                <a16:creationId xmlns:a16="http://schemas.microsoft.com/office/drawing/2014/main" id="{75C4E931-2077-E2D4-33F6-FC7C72D0ACE5}"/>
              </a:ext>
            </a:extLst>
          </p:cNvPr>
          <p:cNvSpPr/>
          <p:nvPr/>
        </p:nvSpPr>
        <p:spPr bwMode="auto">
          <a:xfrm>
            <a:off x="0" y="2289856"/>
            <a:ext cx="2288413" cy="2853644"/>
          </a:xfrm>
          <a:prstGeom prst="rect">
            <a:avLst/>
          </a:prstGeom>
          <a:solidFill>
            <a:schemeClr val="accent2">
              <a:lumMod val="60000"/>
              <a:lumOff val="40000"/>
            </a:schemeClr>
          </a:solidFill>
          <a:ln w="9525" cap="flat" cmpd="sng" algn="ctr">
            <a:noFill/>
            <a:prstDash val="solid"/>
            <a:round/>
            <a:headEnd type="none" w="med" len="med"/>
            <a:tailEnd type="none" w="med" len="med"/>
          </a:ln>
          <a:effectLst/>
        </p:spPr>
        <p:txBody>
          <a:bodyPr vert="horz" wrap="square" lIns="182880" tIns="45720" rIns="18288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err="1">
              <a:ln>
                <a:noFill/>
              </a:ln>
              <a:solidFill>
                <a:schemeClr val="accent1"/>
              </a:solidFill>
              <a:effectLst/>
              <a:latin typeface="Arial" charset="0"/>
              <a:ea typeface="ヒラギノ角ゴ Pro W3" pitchFamily="1" charset="-128"/>
            </a:endParaRPr>
          </a:p>
        </p:txBody>
      </p:sp>
      <p:sp>
        <p:nvSpPr>
          <p:cNvPr id="9" name="Oval 8">
            <a:extLst>
              <a:ext uri="{FF2B5EF4-FFF2-40B4-BE49-F238E27FC236}">
                <a16:creationId xmlns:a16="http://schemas.microsoft.com/office/drawing/2014/main" id="{2F9F687A-A9BD-EC17-3974-56494C81DEB2}"/>
              </a:ext>
            </a:extLst>
          </p:cNvPr>
          <p:cNvSpPr/>
          <p:nvPr/>
        </p:nvSpPr>
        <p:spPr bwMode="auto">
          <a:xfrm>
            <a:off x="706329" y="1836711"/>
            <a:ext cx="826053" cy="826053"/>
          </a:xfrm>
          <a:prstGeom prst="ellipse">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ヒラギノ角ゴ Pro W3" pitchFamily="1" charset="-128"/>
            </a:endParaRPr>
          </a:p>
        </p:txBody>
      </p:sp>
      <p:sp>
        <p:nvSpPr>
          <p:cNvPr id="16" name="Oval 15">
            <a:extLst>
              <a:ext uri="{FF2B5EF4-FFF2-40B4-BE49-F238E27FC236}">
                <a16:creationId xmlns:a16="http://schemas.microsoft.com/office/drawing/2014/main" id="{1DC8ECB8-C3A9-2123-5AF6-BE98CEC6DA9A}"/>
              </a:ext>
            </a:extLst>
          </p:cNvPr>
          <p:cNvSpPr/>
          <p:nvPr/>
        </p:nvSpPr>
        <p:spPr bwMode="auto">
          <a:xfrm>
            <a:off x="3018444" y="1836711"/>
            <a:ext cx="826053" cy="826053"/>
          </a:xfrm>
          <a:prstGeom prst="ellipse">
            <a:avLst/>
          </a:prstGeom>
          <a:solidFill>
            <a:schemeClr val="accent2">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ea typeface="ヒラギノ角ゴ Pro W3" pitchFamily="1" charset="-128"/>
              </a:rPr>
              <a:t> </a:t>
            </a:r>
          </a:p>
        </p:txBody>
      </p:sp>
      <p:sp>
        <p:nvSpPr>
          <p:cNvPr id="12" name="Title 2">
            <a:extLst>
              <a:ext uri="{FF2B5EF4-FFF2-40B4-BE49-F238E27FC236}">
                <a16:creationId xmlns:a16="http://schemas.microsoft.com/office/drawing/2014/main" id="{04C8EC63-3AD3-CAC0-6543-F64E0B8AD80D}"/>
              </a:ext>
            </a:extLst>
          </p:cNvPr>
          <p:cNvSpPr>
            <a:spLocks noGrp="1"/>
          </p:cNvSpPr>
          <p:nvPr>
            <p:ph type="title"/>
          </p:nvPr>
        </p:nvSpPr>
        <p:spPr>
          <a:xfrm>
            <a:off x="457200" y="498824"/>
            <a:ext cx="6025732" cy="921962"/>
          </a:xfrm>
        </p:spPr>
        <p:txBody>
          <a:bodyPr/>
          <a:lstStyle/>
          <a:p>
            <a:r>
              <a:rPr lang="en-US" dirty="0"/>
              <a:t>GASB 101 Compensated Absences </a:t>
            </a:r>
          </a:p>
        </p:txBody>
      </p:sp>
      <p:sp>
        <p:nvSpPr>
          <p:cNvPr id="20" name="TextBox 19">
            <a:extLst>
              <a:ext uri="{FF2B5EF4-FFF2-40B4-BE49-F238E27FC236}">
                <a16:creationId xmlns:a16="http://schemas.microsoft.com/office/drawing/2014/main" id="{F0909E88-6C76-1436-4FCF-24111A2F9879}"/>
              </a:ext>
            </a:extLst>
          </p:cNvPr>
          <p:cNvSpPr txBox="1"/>
          <p:nvPr/>
        </p:nvSpPr>
        <p:spPr>
          <a:xfrm>
            <a:off x="2110" y="2556460"/>
            <a:ext cx="2288413" cy="1477328"/>
          </a:xfrm>
          <a:prstGeom prst="rect">
            <a:avLst/>
          </a:prstGeom>
          <a:noFill/>
        </p:spPr>
        <p:txBody>
          <a:bodyPr wrap="square" lIns="182880" tIns="365760" rIns="182880" bIns="457200" rtlCol="0">
            <a:spAutoFit/>
          </a:bodyPr>
          <a:lstStyle/>
          <a:p>
            <a:pPr algn="ctr"/>
            <a:r>
              <a:rPr lang="en-US" sz="1200" dirty="0"/>
              <a:t>District effective date</a:t>
            </a:r>
          </a:p>
          <a:p>
            <a:pPr algn="ctr"/>
            <a:r>
              <a:rPr lang="en-US" sz="1600" b="1" dirty="0"/>
              <a:t>June 30, 2025</a:t>
            </a:r>
            <a:br>
              <a:rPr lang="en-US" sz="1400" dirty="0"/>
            </a:br>
            <a:endParaRPr lang="en-US" sz="1400" dirty="0"/>
          </a:p>
        </p:txBody>
      </p:sp>
      <p:sp>
        <p:nvSpPr>
          <p:cNvPr id="21" name="TextBox 20">
            <a:extLst>
              <a:ext uri="{FF2B5EF4-FFF2-40B4-BE49-F238E27FC236}">
                <a16:creationId xmlns:a16="http://schemas.microsoft.com/office/drawing/2014/main" id="{6C9849B6-09C3-D6AD-7C50-70B06CD3DD80}"/>
              </a:ext>
            </a:extLst>
          </p:cNvPr>
          <p:cNvSpPr txBox="1"/>
          <p:nvPr/>
        </p:nvSpPr>
        <p:spPr>
          <a:xfrm>
            <a:off x="2385653" y="2729237"/>
            <a:ext cx="2151210" cy="1869743"/>
          </a:xfrm>
          <a:prstGeom prst="rect">
            <a:avLst/>
          </a:prstGeom>
          <a:noFill/>
        </p:spPr>
        <p:txBody>
          <a:bodyPr wrap="square" lIns="182880" tIns="182880" rIns="91440" bIns="182880" rtlCol="0">
            <a:spAutoFit/>
          </a:bodyPr>
          <a:lstStyle/>
          <a:p>
            <a:pPr>
              <a:spcAft>
                <a:spcPts val="700"/>
              </a:spcAft>
            </a:pPr>
            <a:r>
              <a:rPr lang="en-US" sz="1400" b="1" kern="1200" dirty="0">
                <a:solidFill>
                  <a:schemeClr val="bg1"/>
                </a:solidFill>
                <a:latin typeface="Calibri" panose="020F0502020204030204" pitchFamily="34" charset="0"/>
                <a:cs typeface="Calibri" panose="020F0502020204030204" pitchFamily="34" charset="0"/>
              </a:rPr>
              <a:t>Updated framework</a:t>
            </a:r>
          </a:p>
          <a:p>
            <a:pPr marL="171450" indent="-171450">
              <a:spcAft>
                <a:spcPts val="700"/>
              </a:spcAft>
              <a:buClr>
                <a:schemeClr val="accent3"/>
              </a:buClr>
              <a:buFont typeface="Arial" panose="020B0604020202020204" pitchFamily="34" charset="0"/>
              <a:buChar char="•"/>
            </a:pPr>
            <a:r>
              <a:rPr lang="en-US" sz="1100" dirty="0">
                <a:solidFill>
                  <a:schemeClr val="bg1"/>
                </a:solidFill>
                <a:latin typeface="Calibri" panose="020F0502020204030204" pitchFamily="34" charset="0"/>
                <a:cs typeface="Calibri" panose="020F0502020204030204" pitchFamily="34" charset="0"/>
              </a:rPr>
              <a:t>Revaluate leave policies </a:t>
            </a:r>
          </a:p>
          <a:p>
            <a:pPr marL="171450" indent="-171450">
              <a:spcAft>
                <a:spcPts val="700"/>
              </a:spcAft>
              <a:buClr>
                <a:schemeClr val="accent3"/>
              </a:buClr>
              <a:buFont typeface="Arial" panose="020B0604020202020204" pitchFamily="34" charset="0"/>
              <a:buChar char="•"/>
            </a:pPr>
            <a:r>
              <a:rPr lang="en-US" sz="1100" dirty="0">
                <a:solidFill>
                  <a:schemeClr val="bg1"/>
                </a:solidFill>
                <a:latin typeface="Calibri" panose="020F0502020204030204" pitchFamily="34" charset="0"/>
                <a:cs typeface="Calibri" panose="020F0502020204030204" pitchFamily="34" charset="0"/>
              </a:rPr>
              <a:t>Liability must include any accumulated leave that is unused or used but unpaid </a:t>
            </a:r>
          </a:p>
          <a:p>
            <a:pPr marL="171450" indent="-171450">
              <a:spcAft>
                <a:spcPts val="700"/>
              </a:spcAft>
              <a:buClr>
                <a:schemeClr val="accent3"/>
              </a:buClr>
              <a:buFont typeface="Arial" panose="020B0604020202020204" pitchFamily="34" charset="0"/>
              <a:buChar char="•"/>
            </a:pPr>
            <a:r>
              <a:rPr lang="en-US" sz="1100" dirty="0">
                <a:solidFill>
                  <a:schemeClr val="bg1"/>
                </a:solidFill>
                <a:latin typeface="Calibri" panose="020F0502020204030204" pitchFamily="34" charset="0"/>
                <a:cs typeface="Calibri" panose="020F0502020204030204" pitchFamily="34" charset="0"/>
              </a:rPr>
              <a:t>Footnote disclosures will be enhanced </a:t>
            </a:r>
          </a:p>
        </p:txBody>
      </p:sp>
      <p:pic>
        <p:nvPicPr>
          <p:cNvPr id="27" name="Rectangle 1">
            <a:extLst>
              <a:ext uri="{FF2B5EF4-FFF2-40B4-BE49-F238E27FC236}">
                <a16:creationId xmlns:a16="http://schemas.microsoft.com/office/drawing/2014/main" id="{F485A949-1880-B907-7364-04A46880CB55}"/>
              </a:ext>
            </a:extLst>
          </p:cNvPr>
          <p:cNvPicPr>
            <a:picLocks noChangeAspect="1"/>
          </p:cNvPicPr>
          <p:nvPr>
            <p:custDataLst>
              <p:tags r:id="rId4"/>
            </p:custDataLst>
          </p:nvPr>
        </p:nvPicPr>
        <p:blipFill rotWithShape="1">
          <a:blip r:embed="rId11" cstate="print">
            <a:extLst>
              <a:ext uri="{28A0092B-C50C-407E-A947-70E740481C1C}">
                <a14:useLocalDpi xmlns:a14="http://schemas.microsoft.com/office/drawing/2010/main" val="0"/>
              </a:ext>
            </a:extLst>
          </a:blip>
          <a:srcRect l="10843" t="-379" r="24143" b="-276"/>
          <a:stretch/>
        </p:blipFill>
        <p:spPr>
          <a:xfrm>
            <a:off x="6852920" y="-7294"/>
            <a:ext cx="2286000" cy="2305171"/>
          </a:xfrm>
          <a:prstGeom prst="rect">
            <a:avLst/>
          </a:prstGeom>
        </p:spPr>
      </p:pic>
      <p:pic>
        <p:nvPicPr>
          <p:cNvPr id="3" name="Picture 2" descr="Icon&#10;&#10;Description automatically generated">
            <a:extLst>
              <a:ext uri="{FF2B5EF4-FFF2-40B4-BE49-F238E27FC236}">
                <a16:creationId xmlns:a16="http://schemas.microsoft.com/office/drawing/2014/main" id="{EE2F2243-FFDD-BA29-B44D-84D3693E1A1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59387" y="4645445"/>
            <a:ext cx="394135" cy="393192"/>
          </a:xfrm>
          <a:prstGeom prst="rect">
            <a:avLst/>
          </a:prstGeom>
        </p:spPr>
      </p:pic>
      <p:sp>
        <p:nvSpPr>
          <p:cNvPr id="4" name="TextBox 3">
            <a:extLst>
              <a:ext uri="{FF2B5EF4-FFF2-40B4-BE49-F238E27FC236}">
                <a16:creationId xmlns:a16="http://schemas.microsoft.com/office/drawing/2014/main" id="{CA95C5BD-440F-4882-C881-6CD337D5FA3E}"/>
              </a:ext>
            </a:extLst>
          </p:cNvPr>
          <p:cNvSpPr txBox="1"/>
          <p:nvPr/>
        </p:nvSpPr>
        <p:spPr>
          <a:xfrm>
            <a:off x="797221" y="4742014"/>
            <a:ext cx="1384300" cy="200055"/>
          </a:xfrm>
          <a:prstGeom prst="rect">
            <a:avLst/>
          </a:prstGeom>
          <a:noFill/>
        </p:spPr>
        <p:txBody>
          <a:bodyPr wrap="square" anchor="ctr" anchorCtr="0">
            <a:spAutoFit/>
          </a:bodyPr>
          <a:lstStyle/>
          <a:p>
            <a:pPr algn="l"/>
            <a:r>
              <a:rPr lang="en-US" sz="700" dirty="0">
                <a:solidFill>
                  <a:schemeClr val="accent1"/>
                </a:solidFill>
                <a:latin typeface="Calibri" panose="020F0502020204030204" pitchFamily="34" charset="0"/>
                <a:cs typeface="Calibri" panose="020F0502020204030204" pitchFamily="34" charset="0"/>
              </a:rPr>
              <a:t>©2025 CliftonLarsonAllen LLP</a:t>
            </a:r>
          </a:p>
        </p:txBody>
      </p:sp>
      <p:pic>
        <p:nvPicPr>
          <p:cNvPr id="8" name="Picture 7" descr="Icon&#10;&#10;Description automatically generated">
            <a:extLst>
              <a:ext uri="{FF2B5EF4-FFF2-40B4-BE49-F238E27FC236}">
                <a16:creationId xmlns:a16="http://schemas.microsoft.com/office/drawing/2014/main" id="{2DAC7450-98C4-A955-FF24-D584EAF5B9FC}"/>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920547" y="4715575"/>
            <a:ext cx="628523" cy="252933"/>
          </a:xfrm>
          <a:prstGeom prst="rect">
            <a:avLst/>
          </a:prstGeom>
        </p:spPr>
      </p:pic>
      <p:pic>
        <p:nvPicPr>
          <p:cNvPr id="22" name="Picture 21">
            <a:extLst>
              <a:ext uri="{FF2B5EF4-FFF2-40B4-BE49-F238E27FC236}">
                <a16:creationId xmlns:a16="http://schemas.microsoft.com/office/drawing/2014/main" id="{C10E5BCA-18F8-9283-E6E9-AA8D80885A6A}"/>
              </a:ext>
            </a:extLst>
          </p:cNvPr>
          <p:cNvPicPr>
            <a:picLocks noChangeAspect="1"/>
          </p:cNvPicPr>
          <p:nvPr>
            <p:custDataLst>
              <p:tags r:id="rId5"/>
            </p:custDataLst>
          </p:nvPr>
        </p:nvPicPr>
        <p:blipFill rotWithShape="1">
          <a:blip r:embed="rId14" cstate="print">
            <a:extLst>
              <a:ext uri="{28A0092B-C50C-407E-A947-70E740481C1C}">
                <a14:useLocalDpi xmlns:a14="http://schemas.microsoft.com/office/drawing/2010/main" val="0"/>
              </a:ext>
            </a:extLst>
          </a:blip>
          <a:srcRect/>
          <a:stretch/>
        </p:blipFill>
        <p:spPr>
          <a:xfrm>
            <a:off x="847966" y="2022199"/>
            <a:ext cx="470383" cy="443984"/>
          </a:xfrm>
          <a:prstGeom prst="rect">
            <a:avLst/>
          </a:prstGeom>
        </p:spPr>
      </p:pic>
      <p:pic>
        <p:nvPicPr>
          <p:cNvPr id="28" name="Picture 27">
            <a:extLst>
              <a:ext uri="{FF2B5EF4-FFF2-40B4-BE49-F238E27FC236}">
                <a16:creationId xmlns:a16="http://schemas.microsoft.com/office/drawing/2014/main" id="{3230EFD1-DD13-26D0-FE01-3A16C9582DC7}"/>
              </a:ext>
            </a:extLst>
          </p:cNvPr>
          <p:cNvPicPr>
            <a:picLocks noChangeAspect="1"/>
          </p:cNvPicPr>
          <p:nvPr>
            <p:custDataLst>
              <p:tags r:id="rId6"/>
            </p:custDataLst>
          </p:nvPr>
        </p:nvPicPr>
        <p:blipFill rotWithShape="1">
          <a:blip r:embed="rId15" cstate="print">
            <a:extLst>
              <a:ext uri="{28A0092B-C50C-407E-A947-70E740481C1C}">
                <a14:useLocalDpi xmlns:a14="http://schemas.microsoft.com/office/drawing/2010/main" val="0"/>
              </a:ext>
            </a:extLst>
          </a:blip>
          <a:srcRect/>
          <a:stretch/>
        </p:blipFill>
        <p:spPr>
          <a:xfrm>
            <a:off x="3256638" y="2017492"/>
            <a:ext cx="363286" cy="446743"/>
          </a:xfrm>
          <a:prstGeom prst="rect">
            <a:avLst/>
          </a:prstGeom>
        </p:spPr>
      </p:pic>
      <p:sp>
        <p:nvSpPr>
          <p:cNvPr id="11" name="Rectangle 10">
            <a:extLst>
              <a:ext uri="{FF2B5EF4-FFF2-40B4-BE49-F238E27FC236}">
                <a16:creationId xmlns:a16="http://schemas.microsoft.com/office/drawing/2014/main" id="{CDA8AADD-B814-EACB-8D7C-A90E05EDEB3B}"/>
              </a:ext>
            </a:extLst>
          </p:cNvPr>
          <p:cNvSpPr/>
          <p:nvPr/>
        </p:nvSpPr>
        <p:spPr bwMode="auto">
          <a:xfrm>
            <a:off x="6852212" y="2289856"/>
            <a:ext cx="2291788" cy="2861264"/>
          </a:xfrm>
          <a:prstGeom prst="rect">
            <a:avLst/>
          </a:prstGeom>
          <a:solidFill>
            <a:schemeClr val="accent1"/>
          </a:solidFill>
          <a:ln w="9525" cap="flat" cmpd="sng" algn="ctr">
            <a:noFill/>
            <a:prstDash val="solid"/>
            <a:round/>
            <a:headEnd type="none" w="med" len="med"/>
            <a:tailEnd type="none" w="med" len="med"/>
          </a:ln>
          <a:effectLst/>
        </p:spPr>
        <p:txBody>
          <a:bodyPr vert="horz" wrap="square" lIns="182880" tIns="45720" rIns="18288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err="1">
              <a:ln>
                <a:noFill/>
              </a:ln>
              <a:solidFill>
                <a:schemeClr val="accent1"/>
              </a:solidFill>
              <a:effectLst/>
              <a:latin typeface="Arial" charset="0"/>
              <a:ea typeface="ヒラギノ角ゴ Pro W3" pitchFamily="1" charset="-128"/>
            </a:endParaRPr>
          </a:p>
        </p:txBody>
      </p:sp>
      <p:sp>
        <p:nvSpPr>
          <p:cNvPr id="14" name="Oval 13">
            <a:extLst>
              <a:ext uri="{FF2B5EF4-FFF2-40B4-BE49-F238E27FC236}">
                <a16:creationId xmlns:a16="http://schemas.microsoft.com/office/drawing/2014/main" id="{78B6FFC8-6127-526D-AECC-E7105336AE65}"/>
              </a:ext>
            </a:extLst>
          </p:cNvPr>
          <p:cNvSpPr/>
          <p:nvPr/>
        </p:nvSpPr>
        <p:spPr bwMode="auto">
          <a:xfrm>
            <a:off x="7602211" y="1836711"/>
            <a:ext cx="826053" cy="826053"/>
          </a:xfrm>
          <a:prstGeom prst="ellipse">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ヒラギノ角ゴ Pro W3" pitchFamily="1" charset="-128"/>
            </a:endParaRPr>
          </a:p>
        </p:txBody>
      </p:sp>
      <p:pic>
        <p:nvPicPr>
          <p:cNvPr id="30" name="Picture 11">
            <a:extLst>
              <a:ext uri="{FF2B5EF4-FFF2-40B4-BE49-F238E27FC236}">
                <a16:creationId xmlns:a16="http://schemas.microsoft.com/office/drawing/2014/main" id="{02C20DEF-0322-CA03-7AD7-D82506A4B0B5}"/>
              </a:ext>
            </a:extLst>
          </p:cNvPr>
          <p:cNvPicPr>
            <a:picLocks noChangeAspect="1"/>
          </p:cNvPicPr>
          <p:nvPr>
            <p:custDataLst>
              <p:tags r:id="rId7"/>
            </p:custDataLst>
          </p:nvPr>
        </p:nvPicPr>
        <p:blipFill rotWithShape="1">
          <a:blip r:embed="rId16">
            <a:extLst>
              <a:ext uri="{28A0092B-C50C-407E-A947-70E740481C1C}">
                <a14:useLocalDpi xmlns:a14="http://schemas.microsoft.com/office/drawing/2010/main" val="0"/>
              </a:ext>
            </a:extLst>
          </a:blip>
          <a:srcRect l="-6559" t="-10999" r="-7210" b="-14170"/>
          <a:stretch/>
        </p:blipFill>
        <p:spPr>
          <a:xfrm>
            <a:off x="7737642" y="1925052"/>
            <a:ext cx="558392" cy="646697"/>
          </a:xfrm>
          <a:prstGeom prst="rect">
            <a:avLst/>
          </a:prstGeom>
        </p:spPr>
      </p:pic>
      <p:sp>
        <p:nvSpPr>
          <p:cNvPr id="17" name="TextBox 16">
            <a:extLst>
              <a:ext uri="{FF2B5EF4-FFF2-40B4-BE49-F238E27FC236}">
                <a16:creationId xmlns:a16="http://schemas.microsoft.com/office/drawing/2014/main" id="{16B0ED94-C54F-C5E8-A02F-A2F4A4A83B3C}"/>
              </a:ext>
            </a:extLst>
          </p:cNvPr>
          <p:cNvSpPr txBox="1"/>
          <p:nvPr/>
        </p:nvSpPr>
        <p:spPr>
          <a:xfrm>
            <a:off x="6966618" y="2540169"/>
            <a:ext cx="2051643" cy="2585323"/>
          </a:xfrm>
          <a:prstGeom prst="rect">
            <a:avLst/>
          </a:prstGeom>
          <a:noFill/>
        </p:spPr>
        <p:txBody>
          <a:bodyPr wrap="square" lIns="182880" tIns="365760" rIns="182880" bIns="457200" rtlCol="0">
            <a:spAutoFit/>
          </a:bodyPr>
          <a:lstStyle/>
          <a:p>
            <a:pPr algn="ctr"/>
            <a:r>
              <a:rPr lang="en-US" sz="1400" b="1" dirty="0">
                <a:solidFill>
                  <a:schemeClr val="bg1"/>
                </a:solidFill>
              </a:rPr>
              <a:t>CLA can help by</a:t>
            </a:r>
          </a:p>
          <a:p>
            <a:pPr algn="ctr"/>
            <a:r>
              <a:rPr lang="en-US" sz="1200" dirty="0">
                <a:solidFill>
                  <a:schemeClr val="bg1"/>
                </a:solidFill>
              </a:rPr>
              <a:t>evaluating the standard related to compensated absences and assisting with or evaluating  financial statement disclosures</a:t>
            </a:r>
            <a:br>
              <a:rPr lang="en-US" sz="1200" dirty="0">
                <a:solidFill>
                  <a:schemeClr val="bg1"/>
                </a:solidFill>
              </a:rPr>
            </a:br>
            <a:br>
              <a:rPr lang="en-US" sz="1400" dirty="0">
                <a:solidFill>
                  <a:schemeClr val="bg1"/>
                </a:solidFill>
              </a:rPr>
            </a:br>
            <a:endParaRPr lang="en-US" sz="1400" dirty="0">
              <a:solidFill>
                <a:schemeClr val="bg1"/>
              </a:solidFill>
            </a:endParaRPr>
          </a:p>
        </p:txBody>
      </p:sp>
      <p:sp>
        <p:nvSpPr>
          <p:cNvPr id="10" name="Slide Number Placeholder 9">
            <a:extLst>
              <a:ext uri="{FF2B5EF4-FFF2-40B4-BE49-F238E27FC236}">
                <a16:creationId xmlns:a16="http://schemas.microsoft.com/office/drawing/2014/main" id="{08E87EF7-CC36-2CE1-34C6-023E8B99248B}"/>
              </a:ext>
            </a:extLst>
          </p:cNvPr>
          <p:cNvSpPr>
            <a:spLocks noGrp="1"/>
          </p:cNvSpPr>
          <p:nvPr>
            <p:ph type="sldNum" sz="quarter" idx="4"/>
          </p:nvPr>
        </p:nvSpPr>
        <p:spPr/>
        <p:txBody>
          <a:bodyPr/>
          <a:lstStyle/>
          <a:p>
            <a:fld id="{6DAB3F6F-6A30-410C-8DAB-3E7769D71CBC}" type="slidenum">
              <a:rPr lang="en-US" smtClean="0">
                <a:solidFill>
                  <a:schemeClr val="bg1"/>
                </a:solidFill>
              </a:rPr>
              <a:pPr/>
              <a:t>7</a:t>
            </a:fld>
            <a:endParaRPr lang="en-US" dirty="0">
              <a:solidFill>
                <a:schemeClr val="bg1"/>
              </a:solidFill>
            </a:endParaRPr>
          </a:p>
        </p:txBody>
      </p:sp>
      <p:pic>
        <p:nvPicPr>
          <p:cNvPr id="24" name="Picture 23" descr="Icon&#10;&#10;Description automatically generated">
            <a:extLst>
              <a:ext uri="{FF2B5EF4-FFF2-40B4-BE49-F238E27FC236}">
                <a16:creationId xmlns:a16="http://schemas.microsoft.com/office/drawing/2014/main" id="{A1F7D51D-24D6-65BC-945A-C62EB0882EBD}"/>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946346" y="4697413"/>
            <a:ext cx="628523" cy="252933"/>
          </a:xfrm>
          <a:prstGeom prst="rect">
            <a:avLst/>
          </a:prstGeom>
        </p:spPr>
      </p:pic>
    </p:spTree>
    <p:custDataLst>
      <p:custData r:id="rId1"/>
      <p:custData r:id="rId2"/>
    </p:custDataLst>
    <p:extLst>
      <p:ext uri="{BB962C8B-B14F-4D97-AF65-F5344CB8AC3E}">
        <p14:creationId xmlns:p14="http://schemas.microsoft.com/office/powerpoint/2010/main" val="36565369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C287B5D5-8368-3FB6-4B51-AFA46F343D70}"/>
              </a:ext>
            </a:extLst>
          </p:cNvPr>
          <p:cNvSpPr txBox="1"/>
          <p:nvPr/>
        </p:nvSpPr>
        <p:spPr>
          <a:xfrm>
            <a:off x="1148520" y="2393021"/>
            <a:ext cx="1099930" cy="369332"/>
          </a:xfrm>
          <a:prstGeom prst="rect">
            <a:avLst/>
          </a:prstGeom>
          <a:noFill/>
        </p:spPr>
        <p:txBody>
          <a:bodyPr wrap="square" rtlCol="0">
            <a:spAutoFit/>
          </a:bodyPr>
          <a:lstStyle/>
          <a:p>
            <a:pPr algn="ctr"/>
            <a:r>
              <a:rPr lang="en-US" dirty="0">
                <a:latin typeface="Calibri" panose="020F0502020204030204" pitchFamily="34" charset="0"/>
                <a:cs typeface="Calibri" panose="020F0502020204030204" pitchFamily="34" charset="0"/>
              </a:rPr>
              <a:t>Text</a:t>
            </a:r>
          </a:p>
        </p:txBody>
      </p:sp>
      <p:sp>
        <p:nvSpPr>
          <p:cNvPr id="19" name="TextBox 18">
            <a:extLst>
              <a:ext uri="{FF2B5EF4-FFF2-40B4-BE49-F238E27FC236}">
                <a16:creationId xmlns:a16="http://schemas.microsoft.com/office/drawing/2014/main" id="{58589E54-8275-4BE1-79BB-5469D316F5F4}"/>
              </a:ext>
            </a:extLst>
          </p:cNvPr>
          <p:cNvSpPr txBox="1"/>
          <p:nvPr/>
        </p:nvSpPr>
        <p:spPr>
          <a:xfrm>
            <a:off x="3098801" y="2393021"/>
            <a:ext cx="1099930" cy="369332"/>
          </a:xfrm>
          <a:prstGeom prst="rect">
            <a:avLst/>
          </a:prstGeom>
          <a:noFill/>
        </p:spPr>
        <p:txBody>
          <a:bodyPr wrap="square" rtlCol="0">
            <a:spAutoFit/>
          </a:bodyPr>
          <a:lstStyle/>
          <a:p>
            <a:pPr algn="ctr"/>
            <a:r>
              <a:rPr lang="en-US" dirty="0">
                <a:latin typeface="Calibri" panose="020F0502020204030204" pitchFamily="34" charset="0"/>
                <a:cs typeface="Calibri" panose="020F0502020204030204" pitchFamily="34" charset="0"/>
              </a:rPr>
              <a:t>Text</a:t>
            </a:r>
          </a:p>
        </p:txBody>
      </p:sp>
      <p:sp>
        <p:nvSpPr>
          <p:cNvPr id="7" name="Rectangle 6">
            <a:extLst>
              <a:ext uri="{FF2B5EF4-FFF2-40B4-BE49-F238E27FC236}">
                <a16:creationId xmlns:a16="http://schemas.microsoft.com/office/drawing/2014/main" id="{158CCD71-5396-FE4F-C01A-6689191961DF}"/>
              </a:ext>
            </a:extLst>
          </p:cNvPr>
          <p:cNvSpPr/>
          <p:nvPr/>
        </p:nvSpPr>
        <p:spPr bwMode="auto">
          <a:xfrm>
            <a:off x="2278760" y="2289856"/>
            <a:ext cx="4647819" cy="2853644"/>
          </a:xfrm>
          <a:prstGeom prst="rect">
            <a:avLst/>
          </a:prstGeom>
          <a:solidFill>
            <a:schemeClr val="accent1"/>
          </a:solidFill>
          <a:ln w="9525" cap="flat" cmpd="sng" algn="ctr">
            <a:noFill/>
            <a:prstDash val="solid"/>
            <a:round/>
            <a:headEnd type="none" w="med" len="med"/>
            <a:tailEnd type="none" w="med" len="med"/>
          </a:ln>
          <a:effectLst/>
        </p:spPr>
        <p:txBody>
          <a:bodyPr vert="horz" wrap="square" lIns="182880" tIns="45720" rIns="18288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accent1"/>
              </a:solidFill>
              <a:effectLst/>
              <a:latin typeface="Arial" charset="0"/>
              <a:ea typeface="ヒラギノ角ゴ Pro W3" pitchFamily="1" charset="-128"/>
            </a:endParaRPr>
          </a:p>
        </p:txBody>
      </p:sp>
      <p:sp>
        <p:nvSpPr>
          <p:cNvPr id="6" name="Rectangle 5">
            <a:extLst>
              <a:ext uri="{FF2B5EF4-FFF2-40B4-BE49-F238E27FC236}">
                <a16:creationId xmlns:a16="http://schemas.microsoft.com/office/drawing/2014/main" id="{75C4E931-2077-E2D4-33F6-FC7C72D0ACE5}"/>
              </a:ext>
            </a:extLst>
          </p:cNvPr>
          <p:cNvSpPr/>
          <p:nvPr/>
        </p:nvSpPr>
        <p:spPr bwMode="auto">
          <a:xfrm>
            <a:off x="0" y="2289856"/>
            <a:ext cx="2288413" cy="2853644"/>
          </a:xfrm>
          <a:prstGeom prst="rect">
            <a:avLst/>
          </a:prstGeom>
          <a:solidFill>
            <a:schemeClr val="accent2">
              <a:lumMod val="60000"/>
              <a:lumOff val="40000"/>
            </a:schemeClr>
          </a:solidFill>
          <a:ln w="9525" cap="flat" cmpd="sng" algn="ctr">
            <a:noFill/>
            <a:prstDash val="solid"/>
            <a:round/>
            <a:headEnd type="none" w="med" len="med"/>
            <a:tailEnd type="none" w="med" len="med"/>
          </a:ln>
          <a:effectLst/>
        </p:spPr>
        <p:txBody>
          <a:bodyPr vert="horz" wrap="square" lIns="182880" tIns="45720" rIns="18288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accent1"/>
              </a:solidFill>
              <a:effectLst/>
              <a:latin typeface="Arial" charset="0"/>
              <a:ea typeface="ヒラギノ角ゴ Pro W3" pitchFamily="1" charset="-128"/>
            </a:endParaRPr>
          </a:p>
        </p:txBody>
      </p:sp>
      <p:sp>
        <p:nvSpPr>
          <p:cNvPr id="9" name="Oval 8">
            <a:extLst>
              <a:ext uri="{FF2B5EF4-FFF2-40B4-BE49-F238E27FC236}">
                <a16:creationId xmlns:a16="http://schemas.microsoft.com/office/drawing/2014/main" id="{2F9F687A-A9BD-EC17-3974-56494C81DEB2}"/>
              </a:ext>
            </a:extLst>
          </p:cNvPr>
          <p:cNvSpPr/>
          <p:nvPr/>
        </p:nvSpPr>
        <p:spPr bwMode="auto">
          <a:xfrm>
            <a:off x="706329" y="1836711"/>
            <a:ext cx="826053" cy="826053"/>
          </a:xfrm>
          <a:prstGeom prst="ellipse">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pitchFamily="1" charset="-128"/>
            </a:endParaRPr>
          </a:p>
        </p:txBody>
      </p:sp>
      <p:sp>
        <p:nvSpPr>
          <p:cNvPr id="16" name="Oval 15">
            <a:extLst>
              <a:ext uri="{FF2B5EF4-FFF2-40B4-BE49-F238E27FC236}">
                <a16:creationId xmlns:a16="http://schemas.microsoft.com/office/drawing/2014/main" id="{1DC8ECB8-C3A9-2123-5AF6-BE98CEC6DA9A}"/>
              </a:ext>
            </a:extLst>
          </p:cNvPr>
          <p:cNvSpPr/>
          <p:nvPr/>
        </p:nvSpPr>
        <p:spPr bwMode="auto">
          <a:xfrm>
            <a:off x="4153094" y="1836711"/>
            <a:ext cx="826053" cy="826053"/>
          </a:xfrm>
          <a:prstGeom prst="ellipse">
            <a:avLst/>
          </a:prstGeom>
          <a:solidFill>
            <a:schemeClr val="accent2">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ea typeface="ヒラギノ角ゴ Pro W3" pitchFamily="1" charset="-128"/>
              </a:rPr>
              <a:t> </a:t>
            </a:r>
          </a:p>
        </p:txBody>
      </p:sp>
      <p:sp>
        <p:nvSpPr>
          <p:cNvPr id="12" name="Title 2">
            <a:extLst>
              <a:ext uri="{FF2B5EF4-FFF2-40B4-BE49-F238E27FC236}">
                <a16:creationId xmlns:a16="http://schemas.microsoft.com/office/drawing/2014/main" id="{04C8EC63-3AD3-CAC0-6543-F64E0B8AD80D}"/>
              </a:ext>
            </a:extLst>
          </p:cNvPr>
          <p:cNvSpPr>
            <a:spLocks noGrp="1"/>
          </p:cNvSpPr>
          <p:nvPr>
            <p:ph type="title"/>
          </p:nvPr>
        </p:nvSpPr>
        <p:spPr>
          <a:xfrm>
            <a:off x="1553254" y="403361"/>
            <a:ext cx="6025732" cy="855510"/>
          </a:xfrm>
        </p:spPr>
        <p:txBody>
          <a:bodyPr/>
          <a:lstStyle/>
          <a:p>
            <a:r>
              <a:rPr lang="en-US" dirty="0"/>
              <a:t>GASB 102 Certain Risk Disclosures </a:t>
            </a:r>
          </a:p>
        </p:txBody>
      </p:sp>
      <p:sp>
        <p:nvSpPr>
          <p:cNvPr id="20" name="TextBox 19">
            <a:extLst>
              <a:ext uri="{FF2B5EF4-FFF2-40B4-BE49-F238E27FC236}">
                <a16:creationId xmlns:a16="http://schemas.microsoft.com/office/drawing/2014/main" id="{F0909E88-6C76-1436-4FCF-24111A2F9879}"/>
              </a:ext>
            </a:extLst>
          </p:cNvPr>
          <p:cNvSpPr txBox="1"/>
          <p:nvPr/>
        </p:nvSpPr>
        <p:spPr>
          <a:xfrm>
            <a:off x="2110" y="2556460"/>
            <a:ext cx="2288413" cy="1477328"/>
          </a:xfrm>
          <a:prstGeom prst="rect">
            <a:avLst/>
          </a:prstGeom>
          <a:noFill/>
        </p:spPr>
        <p:txBody>
          <a:bodyPr wrap="square" lIns="182880" tIns="365760" rIns="182880" bIns="457200" rtlCol="0">
            <a:spAutoFit/>
          </a:bodyPr>
          <a:lstStyle/>
          <a:p>
            <a:pPr algn="ctr"/>
            <a:r>
              <a:rPr lang="en-US" sz="1200" dirty="0"/>
              <a:t>Effective date</a:t>
            </a:r>
          </a:p>
          <a:p>
            <a:pPr algn="ctr"/>
            <a:r>
              <a:rPr lang="en-US" sz="1600" b="1" dirty="0"/>
              <a:t>June 30, 2025</a:t>
            </a:r>
            <a:br>
              <a:rPr lang="en-US" sz="1400" dirty="0"/>
            </a:br>
            <a:endParaRPr lang="en-US" sz="1400" dirty="0"/>
          </a:p>
        </p:txBody>
      </p:sp>
      <p:sp>
        <p:nvSpPr>
          <p:cNvPr id="21" name="TextBox 20">
            <a:extLst>
              <a:ext uri="{FF2B5EF4-FFF2-40B4-BE49-F238E27FC236}">
                <a16:creationId xmlns:a16="http://schemas.microsoft.com/office/drawing/2014/main" id="{6C9849B6-09C3-D6AD-7C50-70B06CD3DD80}"/>
              </a:ext>
            </a:extLst>
          </p:cNvPr>
          <p:cNvSpPr txBox="1"/>
          <p:nvPr/>
        </p:nvSpPr>
        <p:spPr>
          <a:xfrm>
            <a:off x="2575632" y="2729237"/>
            <a:ext cx="3980976" cy="1880002"/>
          </a:xfrm>
          <a:prstGeom prst="rect">
            <a:avLst/>
          </a:prstGeom>
          <a:noFill/>
        </p:spPr>
        <p:txBody>
          <a:bodyPr wrap="square" lIns="182880" tIns="182880" rIns="91440" bIns="182880" rtlCol="0">
            <a:spAutoFit/>
          </a:bodyPr>
          <a:lstStyle/>
          <a:p>
            <a:pPr>
              <a:spcAft>
                <a:spcPts val="700"/>
              </a:spcAft>
            </a:pPr>
            <a:r>
              <a:rPr lang="en-US" sz="1400" b="1" kern="1200" dirty="0">
                <a:solidFill>
                  <a:schemeClr val="bg1"/>
                </a:solidFill>
                <a:latin typeface="Calibri" panose="020F0502020204030204" pitchFamily="34" charset="0"/>
                <a:cs typeface="Calibri" panose="020F0502020204030204" pitchFamily="34" charset="0"/>
              </a:rPr>
              <a:t>Increased footnote disclosures surrounding risk:</a:t>
            </a:r>
          </a:p>
          <a:p>
            <a:pPr marL="171450" indent="-171450">
              <a:spcAft>
                <a:spcPts val="700"/>
              </a:spcAft>
              <a:buClr>
                <a:schemeClr val="accent3"/>
              </a:buClr>
              <a:buFont typeface="Arial" panose="020B0604020202020204" pitchFamily="34" charset="0"/>
              <a:buChar char="•"/>
            </a:pPr>
            <a:r>
              <a:rPr lang="en-US" sz="1100" dirty="0">
                <a:solidFill>
                  <a:schemeClr val="bg1"/>
                </a:solidFill>
                <a:latin typeface="Calibri" panose="020F0502020204030204" pitchFamily="34" charset="0"/>
                <a:cs typeface="Calibri" panose="020F0502020204030204" pitchFamily="34" charset="0"/>
              </a:rPr>
              <a:t>Limitations on raising revenues</a:t>
            </a:r>
          </a:p>
          <a:p>
            <a:pPr marL="171450" indent="-171450">
              <a:spcAft>
                <a:spcPts val="700"/>
              </a:spcAft>
              <a:buClr>
                <a:schemeClr val="accent3"/>
              </a:buClr>
              <a:buFont typeface="Arial" panose="020B0604020202020204" pitchFamily="34" charset="0"/>
              <a:buChar char="•"/>
            </a:pPr>
            <a:r>
              <a:rPr lang="en-US" sz="1100" dirty="0">
                <a:solidFill>
                  <a:schemeClr val="bg1"/>
                </a:solidFill>
                <a:latin typeface="Calibri" panose="020F0502020204030204" pitchFamily="34" charset="0"/>
                <a:cs typeface="Calibri" panose="020F0502020204030204" pitchFamily="34" charset="0"/>
              </a:rPr>
              <a:t>Concentrations related to tax revenue or vendors </a:t>
            </a:r>
          </a:p>
          <a:p>
            <a:pPr marL="171450" indent="-171450">
              <a:spcAft>
                <a:spcPts val="700"/>
              </a:spcAft>
              <a:buClr>
                <a:schemeClr val="accent3"/>
              </a:buClr>
              <a:buFont typeface="Arial" panose="020B0604020202020204" pitchFamily="34" charset="0"/>
              <a:buChar char="•"/>
            </a:pPr>
            <a:r>
              <a:rPr lang="en-US" sz="1100" dirty="0">
                <a:solidFill>
                  <a:schemeClr val="bg1"/>
                </a:solidFill>
                <a:latin typeface="Calibri" panose="020F0502020204030204" pitchFamily="34" charset="0"/>
                <a:cs typeface="Calibri" panose="020F0502020204030204" pitchFamily="34" charset="0"/>
              </a:rPr>
              <a:t>Debt or mandated spending — especially unfunded mandates</a:t>
            </a:r>
          </a:p>
          <a:p>
            <a:pPr marL="171450" indent="-171450">
              <a:spcAft>
                <a:spcPts val="700"/>
              </a:spcAft>
              <a:buClr>
                <a:schemeClr val="accent3"/>
              </a:buClr>
              <a:buFont typeface="Arial" panose="020B0604020202020204" pitchFamily="34" charset="0"/>
              <a:buChar char="•"/>
            </a:pPr>
            <a:r>
              <a:rPr lang="en-US" sz="1100" dirty="0">
                <a:solidFill>
                  <a:schemeClr val="bg1"/>
                </a:solidFill>
                <a:latin typeface="Calibri" panose="020F0502020204030204" pitchFamily="34" charset="0"/>
                <a:cs typeface="Calibri" panose="020F0502020204030204" pitchFamily="34" charset="0"/>
              </a:rPr>
              <a:t>Impact of major employer leaving the community </a:t>
            </a:r>
          </a:p>
          <a:p>
            <a:pPr marL="171450" indent="-171450">
              <a:spcAft>
                <a:spcPts val="700"/>
              </a:spcAft>
              <a:buClr>
                <a:schemeClr val="accent3"/>
              </a:buClr>
              <a:buFont typeface="Arial" panose="020B0604020202020204" pitchFamily="34" charset="0"/>
              <a:buChar char="•"/>
            </a:pPr>
            <a:r>
              <a:rPr lang="en-US" sz="1100" dirty="0">
                <a:solidFill>
                  <a:schemeClr val="bg1"/>
                </a:solidFill>
                <a:latin typeface="Calibri" panose="020F0502020204030204" pitchFamily="34" charset="0"/>
                <a:cs typeface="Calibri" panose="020F0502020204030204" pitchFamily="34" charset="0"/>
              </a:rPr>
              <a:t>Collective bargaining agreements</a:t>
            </a:r>
          </a:p>
        </p:txBody>
      </p:sp>
      <p:sp>
        <p:nvSpPr>
          <p:cNvPr id="2" name="TextBox 1">
            <a:extLst>
              <a:ext uri="{FF2B5EF4-FFF2-40B4-BE49-F238E27FC236}">
                <a16:creationId xmlns:a16="http://schemas.microsoft.com/office/drawing/2014/main" id="{E172DF99-FAB9-D371-4417-52E699556EE3}"/>
              </a:ext>
            </a:extLst>
          </p:cNvPr>
          <p:cNvSpPr txBox="1"/>
          <p:nvPr/>
        </p:nvSpPr>
        <p:spPr>
          <a:xfrm>
            <a:off x="6926579" y="2289855"/>
            <a:ext cx="2215311" cy="2450283"/>
          </a:xfrm>
          <a:prstGeom prst="rect">
            <a:avLst/>
          </a:prstGeom>
          <a:solidFill>
            <a:srgbClr val="7ED3D3"/>
          </a:solidFill>
        </p:spPr>
        <p:txBody>
          <a:bodyPr wrap="square" lIns="182880" tIns="365760" rIns="182880" bIns="457200" rtlCol="0">
            <a:spAutoFit/>
          </a:bodyPr>
          <a:lstStyle/>
          <a:p>
            <a:endParaRPr lang="en-US" dirty="0"/>
          </a:p>
        </p:txBody>
      </p:sp>
      <p:pic>
        <p:nvPicPr>
          <p:cNvPr id="3" name="Picture 2" descr="Icon&#10;&#10;Description automatically generated">
            <a:extLst>
              <a:ext uri="{FF2B5EF4-FFF2-40B4-BE49-F238E27FC236}">
                <a16:creationId xmlns:a16="http://schemas.microsoft.com/office/drawing/2014/main" id="{EE2F2243-FFDD-BA29-B44D-84D3693E1A1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9387" y="4645445"/>
            <a:ext cx="394135" cy="393192"/>
          </a:xfrm>
          <a:prstGeom prst="rect">
            <a:avLst/>
          </a:prstGeom>
        </p:spPr>
      </p:pic>
      <p:sp>
        <p:nvSpPr>
          <p:cNvPr id="4" name="TextBox 3">
            <a:extLst>
              <a:ext uri="{FF2B5EF4-FFF2-40B4-BE49-F238E27FC236}">
                <a16:creationId xmlns:a16="http://schemas.microsoft.com/office/drawing/2014/main" id="{CA95C5BD-440F-4882-C881-6CD337D5FA3E}"/>
              </a:ext>
            </a:extLst>
          </p:cNvPr>
          <p:cNvSpPr txBox="1"/>
          <p:nvPr/>
        </p:nvSpPr>
        <p:spPr>
          <a:xfrm>
            <a:off x="797221" y="4742014"/>
            <a:ext cx="1384300" cy="200055"/>
          </a:xfrm>
          <a:prstGeom prst="rect">
            <a:avLst/>
          </a:prstGeom>
          <a:noFill/>
        </p:spPr>
        <p:txBody>
          <a:bodyPr wrap="square" anchor="ctr" anchorCtr="0">
            <a:spAutoFit/>
          </a:bodyPr>
          <a:lstStyle/>
          <a:p>
            <a:pPr algn="l"/>
            <a:r>
              <a:rPr lang="en-US" sz="700" dirty="0">
                <a:solidFill>
                  <a:schemeClr val="accent1"/>
                </a:solidFill>
                <a:latin typeface="Calibri" panose="020F0502020204030204" pitchFamily="34" charset="0"/>
                <a:cs typeface="Calibri" panose="020F0502020204030204" pitchFamily="34" charset="0"/>
              </a:rPr>
              <a:t>©2025 CliftonLarsonAllen LLP</a:t>
            </a:r>
          </a:p>
        </p:txBody>
      </p:sp>
      <p:pic>
        <p:nvPicPr>
          <p:cNvPr id="8" name="Picture 7" descr="Icon&#10;&#10;Description automatically generated">
            <a:extLst>
              <a:ext uri="{FF2B5EF4-FFF2-40B4-BE49-F238E27FC236}">
                <a16:creationId xmlns:a16="http://schemas.microsoft.com/office/drawing/2014/main" id="{2DAC7450-98C4-A955-FF24-D584EAF5B9F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20547" y="4715575"/>
            <a:ext cx="628523" cy="252933"/>
          </a:xfrm>
          <a:prstGeom prst="rect">
            <a:avLst/>
          </a:prstGeom>
        </p:spPr>
      </p:pic>
      <p:sp>
        <p:nvSpPr>
          <p:cNvPr id="10" name="Slide Number Placeholder 9">
            <a:extLst>
              <a:ext uri="{FF2B5EF4-FFF2-40B4-BE49-F238E27FC236}">
                <a16:creationId xmlns:a16="http://schemas.microsoft.com/office/drawing/2014/main" id="{08E87EF7-CC36-2CE1-34C6-023E8B99248B}"/>
              </a:ext>
            </a:extLst>
          </p:cNvPr>
          <p:cNvSpPr>
            <a:spLocks noGrp="1"/>
          </p:cNvSpPr>
          <p:nvPr>
            <p:ph type="sldNum" sz="quarter" idx="4"/>
          </p:nvPr>
        </p:nvSpPr>
        <p:spPr/>
        <p:txBody>
          <a:bodyPr/>
          <a:lstStyle/>
          <a:p>
            <a:fld id="{6DAB3F6F-6A30-410C-8DAB-3E7769D71CBC}" type="slidenum">
              <a:rPr lang="en-US" smtClean="0">
                <a:solidFill>
                  <a:schemeClr val="bg1"/>
                </a:solidFill>
              </a:rPr>
              <a:pPr/>
              <a:t>8</a:t>
            </a:fld>
            <a:endParaRPr lang="en-US" dirty="0">
              <a:solidFill>
                <a:schemeClr val="bg1"/>
              </a:solidFill>
            </a:endParaRPr>
          </a:p>
        </p:txBody>
      </p:sp>
      <p:pic>
        <p:nvPicPr>
          <p:cNvPr id="22" name="Picture 21">
            <a:extLst>
              <a:ext uri="{FF2B5EF4-FFF2-40B4-BE49-F238E27FC236}">
                <a16:creationId xmlns:a16="http://schemas.microsoft.com/office/drawing/2014/main" id="{C10E5BCA-18F8-9283-E6E9-AA8D80885A6A}"/>
              </a:ext>
            </a:extLst>
          </p:cNvPr>
          <p:cNvPicPr>
            <a:picLocks noChangeAspect="1"/>
          </p:cNvPicPr>
          <p:nvPr>
            <p:custDataLst>
              <p:tags r:id="rId3"/>
            </p:custDataLst>
          </p:nvPr>
        </p:nvPicPr>
        <p:blipFill rotWithShape="1">
          <a:blip r:embed="rId9" cstate="print">
            <a:extLst>
              <a:ext uri="{28A0092B-C50C-407E-A947-70E740481C1C}">
                <a14:useLocalDpi xmlns:a14="http://schemas.microsoft.com/office/drawing/2010/main" val="0"/>
              </a:ext>
            </a:extLst>
          </a:blip>
          <a:srcRect/>
          <a:stretch/>
        </p:blipFill>
        <p:spPr>
          <a:xfrm>
            <a:off x="847966" y="2022199"/>
            <a:ext cx="470383" cy="443984"/>
          </a:xfrm>
          <a:prstGeom prst="rect">
            <a:avLst/>
          </a:prstGeom>
        </p:spPr>
      </p:pic>
      <p:pic>
        <p:nvPicPr>
          <p:cNvPr id="28" name="Picture 27">
            <a:extLst>
              <a:ext uri="{FF2B5EF4-FFF2-40B4-BE49-F238E27FC236}">
                <a16:creationId xmlns:a16="http://schemas.microsoft.com/office/drawing/2014/main" id="{3230EFD1-DD13-26D0-FE01-3A16C9582DC7}"/>
              </a:ext>
            </a:extLst>
          </p:cNvPr>
          <p:cNvPicPr>
            <a:picLocks noChangeAspect="1"/>
          </p:cNvPicPr>
          <p:nvPr>
            <p:custDataLst>
              <p:tags r:id="rId4"/>
            </p:custDataLst>
          </p:nvPr>
        </p:nvPicPr>
        <p:blipFill rotWithShape="1">
          <a:blip r:embed="rId10" cstate="print">
            <a:extLst>
              <a:ext uri="{28A0092B-C50C-407E-A947-70E740481C1C}">
                <a14:useLocalDpi xmlns:a14="http://schemas.microsoft.com/office/drawing/2010/main" val="0"/>
              </a:ext>
            </a:extLst>
          </a:blip>
          <a:srcRect/>
          <a:stretch/>
        </p:blipFill>
        <p:spPr>
          <a:xfrm>
            <a:off x="4384477" y="2017492"/>
            <a:ext cx="363286" cy="446743"/>
          </a:xfrm>
          <a:prstGeom prst="rect">
            <a:avLst/>
          </a:prstGeom>
        </p:spPr>
      </p:pic>
    </p:spTree>
    <p:custDataLst>
      <p:custData r:id="rId1"/>
      <p:custData r:id="rId2"/>
    </p:custDataLst>
    <p:extLst>
      <p:ext uri="{BB962C8B-B14F-4D97-AF65-F5344CB8AC3E}">
        <p14:creationId xmlns:p14="http://schemas.microsoft.com/office/powerpoint/2010/main" val="3199795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97D2D2-9D2C-302F-1B63-70F7930440DF}"/>
              </a:ext>
            </a:extLst>
          </p:cNvPr>
          <p:cNvSpPr/>
          <p:nvPr/>
        </p:nvSpPr>
        <p:spPr bwMode="auto">
          <a:xfrm>
            <a:off x="2889990" y="0"/>
            <a:ext cx="3450988" cy="5148072"/>
          </a:xfrm>
          <a:prstGeom prst="rect">
            <a:avLst/>
          </a:prstGeom>
          <a:solidFill>
            <a:schemeClr val="accent2"/>
          </a:solidFill>
          <a:ln w="9525" cap="flat" cmpd="sng" algn="ctr">
            <a:noFill/>
            <a:prstDash val="solid"/>
            <a:round/>
            <a:headEnd type="none" w="med" len="med"/>
            <a:tailEnd type="none" w="med" len="med"/>
          </a:ln>
          <a:effectLst/>
        </p:spPr>
        <p:txBody>
          <a:bodyPr vert="horz" wrap="square" lIns="182880" tIns="45720" rIns="18288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accent1"/>
              </a:solidFill>
              <a:effectLst/>
              <a:latin typeface="Arial" charset="0"/>
              <a:ea typeface="ヒラギノ角ゴ Pro W3" pitchFamily="1" charset="-128"/>
            </a:endParaRPr>
          </a:p>
        </p:txBody>
      </p:sp>
      <p:graphicFrame>
        <p:nvGraphicFramePr>
          <p:cNvPr id="16" name="Content Placeholder 15">
            <a:extLst>
              <a:ext uri="{FF2B5EF4-FFF2-40B4-BE49-F238E27FC236}">
                <a16:creationId xmlns:a16="http://schemas.microsoft.com/office/drawing/2014/main" id="{1553646C-71AF-8534-7ADF-FFA2DC5D9D6C}"/>
              </a:ext>
            </a:extLst>
          </p:cNvPr>
          <p:cNvGraphicFramePr>
            <a:graphicFrameLocks noGrp="1"/>
          </p:cNvGraphicFramePr>
          <p:nvPr>
            <p:ph idx="1"/>
            <p:extLst>
              <p:ext uri="{D42A27DB-BD31-4B8C-83A1-F6EECF244321}">
                <p14:modId xmlns:p14="http://schemas.microsoft.com/office/powerpoint/2010/main" val="2519776611"/>
              </p:ext>
            </p:extLst>
          </p:nvPr>
        </p:nvGraphicFramePr>
        <p:xfrm>
          <a:off x="3122305" y="172279"/>
          <a:ext cx="2966376" cy="470452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19" name="Rectangle 4">
            <a:extLst>
              <a:ext uri="{FF2B5EF4-FFF2-40B4-BE49-F238E27FC236}">
                <a16:creationId xmlns:a16="http://schemas.microsoft.com/office/drawing/2014/main" id="{8E2DD4D6-7A55-A85E-E396-8529F76AB5F4}"/>
              </a:ext>
            </a:extLst>
          </p:cNvPr>
          <p:cNvPicPr>
            <a:picLocks noChangeAspect="1"/>
          </p:cNvPicPr>
          <p:nvPr>
            <p:custDataLst>
              <p:tags r:id="rId3"/>
            </p:custDataLst>
          </p:nvPr>
        </p:nvPicPr>
        <p:blipFill rotWithShape="1">
          <a:blip r:embed="rId11" cstate="print">
            <a:extLst>
              <a:ext uri="{28A0092B-C50C-407E-A947-70E740481C1C}">
                <a14:useLocalDpi xmlns:a14="http://schemas.microsoft.com/office/drawing/2010/main" val="0"/>
              </a:ext>
            </a:extLst>
          </a:blip>
          <a:srcRect b="-209"/>
          <a:stretch/>
        </p:blipFill>
        <p:spPr>
          <a:xfrm>
            <a:off x="6340978" y="0"/>
            <a:ext cx="2803021" cy="5143500"/>
          </a:xfrm>
          <a:prstGeom prst="rect">
            <a:avLst/>
          </a:prstGeom>
        </p:spPr>
      </p:pic>
      <p:sp>
        <p:nvSpPr>
          <p:cNvPr id="8" name="TextBox 7">
            <a:extLst>
              <a:ext uri="{FF2B5EF4-FFF2-40B4-BE49-F238E27FC236}">
                <a16:creationId xmlns:a16="http://schemas.microsoft.com/office/drawing/2014/main" id="{AD098A6F-6FB9-177E-7C34-4E55D54FF5FF}"/>
              </a:ext>
            </a:extLst>
          </p:cNvPr>
          <p:cNvSpPr txBox="1"/>
          <p:nvPr/>
        </p:nvSpPr>
        <p:spPr>
          <a:xfrm>
            <a:off x="387409" y="696483"/>
            <a:ext cx="2060961" cy="1815882"/>
          </a:xfrm>
          <a:prstGeom prst="rect">
            <a:avLst/>
          </a:prstGeom>
          <a:noFill/>
        </p:spPr>
        <p:txBody>
          <a:bodyPr wrap="square">
            <a:spAutoFit/>
          </a:bodyPr>
          <a:lstStyle/>
          <a:p>
            <a:r>
              <a:rPr lang="en-US" sz="2800" dirty="0">
                <a:solidFill>
                  <a:schemeClr val="bg1"/>
                </a:solidFill>
              </a:rPr>
              <a:t>Financial Statement Highlights and Trends </a:t>
            </a:r>
          </a:p>
        </p:txBody>
      </p:sp>
      <p:pic>
        <p:nvPicPr>
          <p:cNvPr id="12" name="Picture 11" descr="A white sign with a bike on a black background&#10;&#10;Description automatically generated">
            <a:extLst>
              <a:ext uri="{FF2B5EF4-FFF2-40B4-BE49-F238E27FC236}">
                <a16:creationId xmlns:a16="http://schemas.microsoft.com/office/drawing/2014/main" id="{7335CFA4-AAFA-949C-7BDD-730C6CDA7C8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918704" y="4718304"/>
            <a:ext cx="636995" cy="256032"/>
          </a:xfrm>
          <a:prstGeom prst="rect">
            <a:avLst/>
          </a:prstGeom>
        </p:spPr>
      </p:pic>
      <p:sp>
        <p:nvSpPr>
          <p:cNvPr id="15" name="Slide Number Placeholder 14">
            <a:extLst>
              <a:ext uri="{FF2B5EF4-FFF2-40B4-BE49-F238E27FC236}">
                <a16:creationId xmlns:a16="http://schemas.microsoft.com/office/drawing/2014/main" id="{92566D65-0579-DD1D-9483-C92369426C39}"/>
              </a:ext>
            </a:extLst>
          </p:cNvPr>
          <p:cNvSpPr>
            <a:spLocks noGrp="1"/>
          </p:cNvSpPr>
          <p:nvPr>
            <p:ph type="sldNum" sz="quarter" idx="4"/>
          </p:nvPr>
        </p:nvSpPr>
        <p:spPr/>
        <p:txBody>
          <a:bodyPr/>
          <a:lstStyle/>
          <a:p>
            <a:fld id="{6DAB3F6F-6A30-410C-8DAB-3E7769D71CBC}" type="slidenum">
              <a:rPr lang="en-US" smtClean="0">
                <a:solidFill>
                  <a:schemeClr val="bg1"/>
                </a:solidFill>
              </a:rPr>
              <a:pPr/>
              <a:t>9</a:t>
            </a:fld>
            <a:endParaRPr lang="en-US" dirty="0">
              <a:solidFill>
                <a:schemeClr val="bg1"/>
              </a:solidFill>
            </a:endParaRPr>
          </a:p>
        </p:txBody>
      </p:sp>
      <p:sp>
        <p:nvSpPr>
          <p:cNvPr id="17" name="Isosceles Triangle 16">
            <a:extLst>
              <a:ext uri="{FF2B5EF4-FFF2-40B4-BE49-F238E27FC236}">
                <a16:creationId xmlns:a16="http://schemas.microsoft.com/office/drawing/2014/main" id="{F8C2C5DA-36AD-8540-6985-D24EE8E9B98A}"/>
              </a:ext>
            </a:extLst>
          </p:cNvPr>
          <p:cNvSpPr/>
          <p:nvPr/>
        </p:nvSpPr>
        <p:spPr bwMode="auto">
          <a:xfrm rot="5400000">
            <a:off x="2665949" y="1026343"/>
            <a:ext cx="666395" cy="246315"/>
          </a:xfrm>
          <a:prstGeom prst="triangle">
            <a:avLst/>
          </a:prstGeom>
          <a:solidFill>
            <a:schemeClr val="accent1"/>
          </a:solidFill>
          <a:ln w="9525" cap="flat" cmpd="sng" algn="ctr">
            <a:noFill/>
            <a:prstDash val="solid"/>
            <a:round/>
            <a:headEnd type="none" w="med" len="med"/>
            <a:tailEnd type="none" w="med" len="med"/>
          </a:ln>
          <a:effectLst/>
        </p:spPr>
        <p:txBody>
          <a:bodyPr vert="horz" wrap="square" lIns="182880" tIns="45720" rIns="18288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accent1"/>
              </a:solidFill>
              <a:effectLst/>
              <a:latin typeface="Arial" charset="0"/>
              <a:ea typeface="ヒラギノ角ゴ Pro W3" pitchFamily="1" charset="-128"/>
            </a:endParaRPr>
          </a:p>
        </p:txBody>
      </p:sp>
      <p:sp>
        <p:nvSpPr>
          <p:cNvPr id="20" name="Rectangle 19">
            <a:extLst>
              <a:ext uri="{FF2B5EF4-FFF2-40B4-BE49-F238E27FC236}">
                <a16:creationId xmlns:a16="http://schemas.microsoft.com/office/drawing/2014/main" id="{6DDDEDFA-7CAE-7BEE-E08D-B243C8AAAD6B}"/>
              </a:ext>
            </a:extLst>
          </p:cNvPr>
          <p:cNvSpPr/>
          <p:nvPr/>
        </p:nvSpPr>
        <p:spPr bwMode="auto">
          <a:xfrm>
            <a:off x="9071580" y="-4572"/>
            <a:ext cx="89000" cy="5152644"/>
          </a:xfrm>
          <a:prstGeom prst="rect">
            <a:avLst/>
          </a:prstGeom>
          <a:solidFill>
            <a:schemeClr val="accent3"/>
          </a:solidFill>
          <a:ln w="9525" cap="flat" cmpd="sng" algn="ctr">
            <a:noFill/>
            <a:prstDash val="solid"/>
            <a:round/>
            <a:headEnd type="none" w="med" len="med"/>
            <a:tailEnd type="none" w="med" len="med"/>
          </a:ln>
          <a:effectLst/>
        </p:spPr>
        <p:txBody>
          <a:bodyPr vert="horz" wrap="square" lIns="182880" tIns="45720" rIns="18288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accent1"/>
              </a:solidFill>
              <a:effectLst/>
              <a:latin typeface="Arial" charset="0"/>
              <a:ea typeface="ヒラギノ角ゴ Pro W3" pitchFamily="1" charset="-128"/>
            </a:endParaRPr>
          </a:p>
        </p:txBody>
      </p:sp>
      <p:pic>
        <p:nvPicPr>
          <p:cNvPr id="4" name="Picture 3">
            <a:extLst>
              <a:ext uri="{FF2B5EF4-FFF2-40B4-BE49-F238E27FC236}">
                <a16:creationId xmlns:a16="http://schemas.microsoft.com/office/drawing/2014/main" id="{5C55B45C-218A-AA3E-8783-68303D51F75E}"/>
              </a:ext>
            </a:extLst>
          </p:cNvPr>
          <p:cNvPicPr>
            <a:picLocks noChangeAspect="1"/>
          </p:cNvPicPr>
          <p:nvPr>
            <p:custDataLst>
              <p:tags r:id="rId4"/>
            </p:custDataLst>
          </p:nvPr>
        </p:nvPicPr>
        <p:blipFill rotWithShape="1">
          <a:blip r:embed="rId13" cstate="print">
            <a:extLst>
              <a:ext uri="{28A0092B-C50C-407E-A947-70E740481C1C}">
                <a14:useLocalDpi xmlns:a14="http://schemas.microsoft.com/office/drawing/2010/main" val="0"/>
              </a:ext>
            </a:extLst>
          </a:blip>
          <a:srcRect/>
          <a:stretch/>
        </p:blipFill>
        <p:spPr>
          <a:xfrm>
            <a:off x="493251" y="2631136"/>
            <a:ext cx="615697" cy="441961"/>
          </a:xfrm>
          <a:prstGeom prst="rect">
            <a:avLst/>
          </a:prstGeom>
        </p:spPr>
      </p:pic>
    </p:spTree>
    <p:custDataLst>
      <p:custData r:id="rId1"/>
      <p:custData r:id="rId2"/>
    </p:custDataLst>
    <p:extLst>
      <p:ext uri="{BB962C8B-B14F-4D97-AF65-F5344CB8AC3E}">
        <p14:creationId xmlns:p14="http://schemas.microsoft.com/office/powerpoint/2010/main" val="2489842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7B333AB-378A-4C3A-9D24-A3F93815BB0D}"/>
              </a:ext>
            </a:extLst>
          </p:cNvPr>
          <p:cNvSpPr>
            <a:spLocks noGrp="1"/>
          </p:cNvSpPr>
          <p:nvPr>
            <p:ph type="sldNum" sz="quarter" idx="4"/>
          </p:nvPr>
        </p:nvSpPr>
        <p:spPr/>
        <p:txBody>
          <a:bodyPr/>
          <a:lstStyle/>
          <a:p>
            <a:fld id="{F8E24598-D429-A34B-B4A6-5808099B37D3}" type="slidenum">
              <a:rPr lang="en-US" smtClean="0"/>
              <a:pPr/>
              <a:t>10</a:t>
            </a:fld>
            <a:endParaRPr lang="en-US" dirty="0"/>
          </a:p>
        </p:txBody>
      </p:sp>
      <p:sp>
        <p:nvSpPr>
          <p:cNvPr id="5" name="Title 4">
            <a:extLst>
              <a:ext uri="{FF2B5EF4-FFF2-40B4-BE49-F238E27FC236}">
                <a16:creationId xmlns:a16="http://schemas.microsoft.com/office/drawing/2014/main" id="{A5DD2C38-35F4-45AF-A7F9-DA6DAC501518}"/>
              </a:ext>
            </a:extLst>
          </p:cNvPr>
          <p:cNvSpPr>
            <a:spLocks noGrp="1"/>
          </p:cNvSpPr>
          <p:nvPr>
            <p:ph type="title"/>
          </p:nvPr>
        </p:nvSpPr>
        <p:spPr>
          <a:xfrm>
            <a:off x="549964" y="73152"/>
            <a:ext cx="8066814" cy="489120"/>
          </a:xfrm>
        </p:spPr>
        <p:txBody>
          <a:bodyPr/>
          <a:lstStyle/>
          <a:p>
            <a:r>
              <a:rPr lang="en-US" dirty="0">
                <a:latin typeface="Arial" panose="020B0604020202020204" pitchFamily="34" charset="0"/>
                <a:cs typeface="Arial" panose="020B0604020202020204" pitchFamily="34" charset="0"/>
              </a:rPr>
              <a:t>Budget to Actual – General Fund – June 30, 2025  </a:t>
            </a:r>
          </a:p>
        </p:txBody>
      </p:sp>
      <p:pic>
        <p:nvPicPr>
          <p:cNvPr id="8" name="Picture 7">
            <a:extLst>
              <a:ext uri="{FF2B5EF4-FFF2-40B4-BE49-F238E27FC236}">
                <a16:creationId xmlns:a16="http://schemas.microsoft.com/office/drawing/2014/main" id="{00BB15BE-E22A-7141-1418-BB69AF368C97}"/>
              </a:ext>
            </a:extLst>
          </p:cNvPr>
          <p:cNvPicPr>
            <a:picLocks noChangeAspect="1"/>
          </p:cNvPicPr>
          <p:nvPr/>
        </p:nvPicPr>
        <p:blipFill>
          <a:blip r:embed="rId2"/>
          <a:stretch>
            <a:fillRect/>
          </a:stretch>
        </p:blipFill>
        <p:spPr>
          <a:xfrm>
            <a:off x="527222" y="562272"/>
            <a:ext cx="8066814" cy="3904692"/>
          </a:xfrm>
          <a:prstGeom prst="rect">
            <a:avLst/>
          </a:prstGeom>
        </p:spPr>
      </p:pic>
    </p:spTree>
    <p:extLst>
      <p:ext uri="{BB962C8B-B14F-4D97-AF65-F5344CB8AC3E}">
        <p14:creationId xmlns:p14="http://schemas.microsoft.com/office/powerpoint/2010/main" val="35755854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75E6E-9637-F960-AA66-0A79C9EFDEE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B3E4B11-89BC-67EA-92BD-4242609CCEC8}"/>
              </a:ext>
            </a:extLst>
          </p:cNvPr>
          <p:cNvSpPr>
            <a:spLocks noGrp="1"/>
          </p:cNvSpPr>
          <p:nvPr>
            <p:ph type="sldNum" sz="quarter" idx="4"/>
          </p:nvPr>
        </p:nvSpPr>
        <p:spPr/>
        <p:txBody>
          <a:bodyPr/>
          <a:lstStyle/>
          <a:p>
            <a:fld id="{F8E24598-D429-A34B-B4A6-5808099B37D3}" type="slidenum">
              <a:rPr lang="en-US" smtClean="0"/>
              <a:pPr/>
              <a:t>11</a:t>
            </a:fld>
            <a:endParaRPr lang="en-US" dirty="0"/>
          </a:p>
        </p:txBody>
      </p:sp>
      <p:sp>
        <p:nvSpPr>
          <p:cNvPr id="5" name="Title 4">
            <a:extLst>
              <a:ext uri="{FF2B5EF4-FFF2-40B4-BE49-F238E27FC236}">
                <a16:creationId xmlns:a16="http://schemas.microsoft.com/office/drawing/2014/main" id="{E07962E4-60C7-9C6C-5A74-B4BDCFC74BD8}"/>
              </a:ext>
            </a:extLst>
          </p:cNvPr>
          <p:cNvSpPr>
            <a:spLocks noGrp="1"/>
          </p:cNvSpPr>
          <p:nvPr>
            <p:ph type="title"/>
          </p:nvPr>
        </p:nvSpPr>
        <p:spPr>
          <a:xfrm>
            <a:off x="549964" y="73152"/>
            <a:ext cx="7394713" cy="384048"/>
          </a:xfrm>
        </p:spPr>
        <p:txBody>
          <a:bodyPr/>
          <a:lstStyle/>
          <a:p>
            <a:r>
              <a:rPr lang="en-US" dirty="0">
                <a:latin typeface="Arial" panose="020B0604020202020204" pitchFamily="34" charset="0"/>
                <a:cs typeface="Arial" panose="020B0604020202020204" pitchFamily="34" charset="0"/>
              </a:rPr>
              <a:t>      Governmental Funds – June 30, 2025 </a:t>
            </a:r>
          </a:p>
        </p:txBody>
      </p:sp>
      <p:pic>
        <p:nvPicPr>
          <p:cNvPr id="12" name="Picture 11">
            <a:extLst>
              <a:ext uri="{FF2B5EF4-FFF2-40B4-BE49-F238E27FC236}">
                <a16:creationId xmlns:a16="http://schemas.microsoft.com/office/drawing/2014/main" id="{7444DBD0-141D-247A-1DFE-B0BCB2DC10C5}"/>
              </a:ext>
            </a:extLst>
          </p:cNvPr>
          <p:cNvPicPr>
            <a:picLocks noChangeAspect="1"/>
          </p:cNvPicPr>
          <p:nvPr/>
        </p:nvPicPr>
        <p:blipFill>
          <a:blip r:embed="rId2"/>
          <a:stretch>
            <a:fillRect/>
          </a:stretch>
        </p:blipFill>
        <p:spPr>
          <a:xfrm>
            <a:off x="1164492" y="598904"/>
            <a:ext cx="6611816" cy="3914214"/>
          </a:xfrm>
          <a:prstGeom prst="rect">
            <a:avLst/>
          </a:prstGeom>
        </p:spPr>
      </p:pic>
    </p:spTree>
    <p:extLst>
      <p:ext uri="{BB962C8B-B14F-4D97-AF65-F5344CB8AC3E}">
        <p14:creationId xmlns:p14="http://schemas.microsoft.com/office/powerpoint/2010/main" val="1336506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BBCA0-1F6D-EEBC-BB8E-E9E0833EF07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F4B3ED4-3E6F-0369-96A4-6D5ED335F580}"/>
              </a:ext>
            </a:extLst>
          </p:cNvPr>
          <p:cNvSpPr>
            <a:spLocks noGrp="1"/>
          </p:cNvSpPr>
          <p:nvPr>
            <p:ph type="sldNum" sz="quarter" idx="4"/>
          </p:nvPr>
        </p:nvSpPr>
        <p:spPr/>
        <p:txBody>
          <a:bodyPr/>
          <a:lstStyle/>
          <a:p>
            <a:fld id="{F8E24598-D429-A34B-B4A6-5808099B37D3}" type="slidenum">
              <a:rPr lang="en-US" smtClean="0"/>
              <a:pPr/>
              <a:t>12</a:t>
            </a:fld>
            <a:endParaRPr lang="en-US" dirty="0"/>
          </a:p>
        </p:txBody>
      </p:sp>
      <p:sp>
        <p:nvSpPr>
          <p:cNvPr id="5" name="Title 4">
            <a:extLst>
              <a:ext uri="{FF2B5EF4-FFF2-40B4-BE49-F238E27FC236}">
                <a16:creationId xmlns:a16="http://schemas.microsoft.com/office/drawing/2014/main" id="{0D7B1708-A01E-00AD-25F0-51C7950AB905}"/>
              </a:ext>
            </a:extLst>
          </p:cNvPr>
          <p:cNvSpPr>
            <a:spLocks noGrp="1"/>
          </p:cNvSpPr>
          <p:nvPr>
            <p:ph type="title"/>
          </p:nvPr>
        </p:nvSpPr>
        <p:spPr>
          <a:xfrm>
            <a:off x="549964" y="73152"/>
            <a:ext cx="7394713" cy="384048"/>
          </a:xfrm>
        </p:spPr>
        <p:txBody>
          <a:bodyPr/>
          <a:lstStyle/>
          <a:p>
            <a:r>
              <a:rPr lang="en-US" dirty="0">
                <a:latin typeface="Arial" panose="020B0604020202020204" pitchFamily="34" charset="0"/>
                <a:cs typeface="Arial" panose="020B0604020202020204" pitchFamily="34" charset="0"/>
              </a:rPr>
              <a:t>  Fund Balance Composition – June 30, 2025 </a:t>
            </a:r>
          </a:p>
        </p:txBody>
      </p:sp>
      <p:pic>
        <p:nvPicPr>
          <p:cNvPr id="8" name="Picture 7">
            <a:extLst>
              <a:ext uri="{FF2B5EF4-FFF2-40B4-BE49-F238E27FC236}">
                <a16:creationId xmlns:a16="http://schemas.microsoft.com/office/drawing/2014/main" id="{9D830900-9134-0B1B-325A-4AABE7A56579}"/>
              </a:ext>
            </a:extLst>
          </p:cNvPr>
          <p:cNvPicPr>
            <a:picLocks noChangeAspect="1"/>
          </p:cNvPicPr>
          <p:nvPr/>
        </p:nvPicPr>
        <p:blipFill>
          <a:blip r:embed="rId2"/>
          <a:stretch>
            <a:fillRect/>
          </a:stretch>
        </p:blipFill>
        <p:spPr>
          <a:xfrm>
            <a:off x="139859" y="742462"/>
            <a:ext cx="8457063" cy="2883826"/>
          </a:xfrm>
          <a:prstGeom prst="rect">
            <a:avLst/>
          </a:prstGeom>
        </p:spPr>
      </p:pic>
    </p:spTree>
    <p:extLst>
      <p:ext uri="{BB962C8B-B14F-4D97-AF65-F5344CB8AC3E}">
        <p14:creationId xmlns:p14="http://schemas.microsoft.com/office/powerpoint/2010/main" val="26723950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38FF8-EC76-5C95-F564-7C46A0648E51}"/>
              </a:ext>
            </a:extLst>
          </p:cNvPr>
          <p:cNvSpPr>
            <a:spLocks noGrp="1"/>
          </p:cNvSpPr>
          <p:nvPr>
            <p:ph type="title"/>
          </p:nvPr>
        </p:nvSpPr>
        <p:spPr>
          <a:xfrm>
            <a:off x="457200" y="73152"/>
            <a:ext cx="8130209" cy="566474"/>
          </a:xfrm>
        </p:spPr>
        <p:txBody>
          <a:bodyPr/>
          <a:lstStyle/>
          <a:p>
            <a:pPr algn="ctr"/>
            <a:r>
              <a:rPr lang="en-US" dirty="0">
                <a:latin typeface="Arial" panose="020B0604020202020204" pitchFamily="34" charset="0"/>
                <a:cs typeface="Arial" panose="020B0604020202020204" pitchFamily="34" charset="0"/>
              </a:rPr>
              <a:t> Food Service Fund – June 30, 2025 </a:t>
            </a:r>
            <a:endParaRPr lang="en-US" dirty="0"/>
          </a:p>
        </p:txBody>
      </p:sp>
      <p:sp>
        <p:nvSpPr>
          <p:cNvPr id="4" name="Slide Number Placeholder 3">
            <a:extLst>
              <a:ext uri="{FF2B5EF4-FFF2-40B4-BE49-F238E27FC236}">
                <a16:creationId xmlns:a16="http://schemas.microsoft.com/office/drawing/2014/main" id="{37A7C5E3-92B2-3ED7-2DD9-6E5C9BC947A0}"/>
              </a:ext>
            </a:extLst>
          </p:cNvPr>
          <p:cNvSpPr>
            <a:spLocks noGrp="1"/>
          </p:cNvSpPr>
          <p:nvPr>
            <p:ph type="sldNum" sz="quarter" idx="4"/>
          </p:nvPr>
        </p:nvSpPr>
        <p:spPr/>
        <p:txBody>
          <a:bodyPr/>
          <a:lstStyle/>
          <a:p>
            <a:fld id="{6DAB3F6F-6A30-410C-8DAB-3E7769D71CBC}" type="slidenum">
              <a:rPr lang="en-US" smtClean="0"/>
              <a:pPr/>
              <a:t>13</a:t>
            </a:fld>
            <a:endParaRPr lang="en-US" dirty="0"/>
          </a:p>
        </p:txBody>
      </p:sp>
      <p:pic>
        <p:nvPicPr>
          <p:cNvPr id="6" name="Picture 5">
            <a:extLst>
              <a:ext uri="{FF2B5EF4-FFF2-40B4-BE49-F238E27FC236}">
                <a16:creationId xmlns:a16="http://schemas.microsoft.com/office/drawing/2014/main" id="{377CAE60-C9FD-9377-63FB-D0503DEAB5D9}"/>
              </a:ext>
            </a:extLst>
          </p:cNvPr>
          <p:cNvPicPr>
            <a:picLocks noChangeAspect="1"/>
          </p:cNvPicPr>
          <p:nvPr/>
        </p:nvPicPr>
        <p:blipFill>
          <a:blip r:embed="rId2"/>
          <a:stretch>
            <a:fillRect/>
          </a:stretch>
        </p:blipFill>
        <p:spPr>
          <a:xfrm>
            <a:off x="4405343" y="1109784"/>
            <a:ext cx="4479348" cy="2685806"/>
          </a:xfrm>
          <a:prstGeom prst="rect">
            <a:avLst/>
          </a:prstGeom>
        </p:spPr>
      </p:pic>
      <p:pic>
        <p:nvPicPr>
          <p:cNvPr id="12" name="Picture 11">
            <a:extLst>
              <a:ext uri="{FF2B5EF4-FFF2-40B4-BE49-F238E27FC236}">
                <a16:creationId xmlns:a16="http://schemas.microsoft.com/office/drawing/2014/main" id="{DB35EA26-7709-2937-F51F-A5BF33DA7A17}"/>
              </a:ext>
            </a:extLst>
          </p:cNvPr>
          <p:cNvPicPr>
            <a:picLocks noChangeAspect="1"/>
          </p:cNvPicPr>
          <p:nvPr/>
        </p:nvPicPr>
        <p:blipFill>
          <a:blip r:embed="rId3"/>
          <a:stretch>
            <a:fillRect/>
          </a:stretch>
        </p:blipFill>
        <p:spPr>
          <a:xfrm>
            <a:off x="259309" y="1423986"/>
            <a:ext cx="3857625" cy="2311767"/>
          </a:xfrm>
          <a:prstGeom prst="rect">
            <a:avLst/>
          </a:prstGeom>
        </p:spPr>
      </p:pic>
    </p:spTree>
    <p:extLst>
      <p:ext uri="{BB962C8B-B14F-4D97-AF65-F5344CB8AC3E}">
        <p14:creationId xmlns:p14="http://schemas.microsoft.com/office/powerpoint/2010/main" val="22045678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383F2-2A1E-8C61-A6C8-9A84AF6E28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495136-F3A2-E191-D3F4-4F880E34FE30}"/>
              </a:ext>
            </a:extLst>
          </p:cNvPr>
          <p:cNvSpPr>
            <a:spLocks noGrp="1"/>
          </p:cNvSpPr>
          <p:nvPr>
            <p:ph type="title"/>
          </p:nvPr>
        </p:nvSpPr>
        <p:spPr>
          <a:xfrm>
            <a:off x="457200" y="73152"/>
            <a:ext cx="8130209" cy="566474"/>
          </a:xfrm>
        </p:spPr>
        <p:txBody>
          <a:bodyPr/>
          <a:lstStyle/>
          <a:p>
            <a:pPr algn="ctr"/>
            <a:r>
              <a:rPr lang="en-US" dirty="0">
                <a:latin typeface="Arial" panose="020B0604020202020204" pitchFamily="34" charset="0"/>
                <a:cs typeface="Arial" panose="020B0604020202020204" pitchFamily="34" charset="0"/>
              </a:rPr>
              <a:t> Debt Service – June 30, 2025</a:t>
            </a:r>
            <a:endParaRPr lang="en-US" dirty="0"/>
          </a:p>
        </p:txBody>
      </p:sp>
      <p:sp>
        <p:nvSpPr>
          <p:cNvPr id="4" name="Slide Number Placeholder 3">
            <a:extLst>
              <a:ext uri="{FF2B5EF4-FFF2-40B4-BE49-F238E27FC236}">
                <a16:creationId xmlns:a16="http://schemas.microsoft.com/office/drawing/2014/main" id="{E42431A5-0D32-09FA-E302-371F0EE5E723}"/>
              </a:ext>
            </a:extLst>
          </p:cNvPr>
          <p:cNvSpPr>
            <a:spLocks noGrp="1"/>
          </p:cNvSpPr>
          <p:nvPr>
            <p:ph type="sldNum" sz="quarter" idx="4"/>
          </p:nvPr>
        </p:nvSpPr>
        <p:spPr/>
        <p:txBody>
          <a:bodyPr/>
          <a:lstStyle/>
          <a:p>
            <a:fld id="{6DAB3F6F-6A30-410C-8DAB-3E7769D71CBC}" type="slidenum">
              <a:rPr lang="en-US" smtClean="0"/>
              <a:pPr/>
              <a:t>14</a:t>
            </a:fld>
            <a:endParaRPr lang="en-US" dirty="0"/>
          </a:p>
        </p:txBody>
      </p:sp>
      <p:pic>
        <p:nvPicPr>
          <p:cNvPr id="5" name="Picture 4">
            <a:extLst>
              <a:ext uri="{FF2B5EF4-FFF2-40B4-BE49-F238E27FC236}">
                <a16:creationId xmlns:a16="http://schemas.microsoft.com/office/drawing/2014/main" id="{B039705C-28FE-519C-A0C5-2A5A133089EB}"/>
              </a:ext>
            </a:extLst>
          </p:cNvPr>
          <p:cNvPicPr>
            <a:picLocks noChangeAspect="1"/>
          </p:cNvPicPr>
          <p:nvPr/>
        </p:nvPicPr>
        <p:blipFill>
          <a:blip r:embed="rId2"/>
          <a:stretch>
            <a:fillRect/>
          </a:stretch>
        </p:blipFill>
        <p:spPr>
          <a:xfrm>
            <a:off x="883139" y="856272"/>
            <a:ext cx="7194908" cy="1128835"/>
          </a:xfrm>
          <a:prstGeom prst="rect">
            <a:avLst/>
          </a:prstGeom>
        </p:spPr>
      </p:pic>
      <p:pic>
        <p:nvPicPr>
          <p:cNvPr id="8" name="Picture 7">
            <a:extLst>
              <a:ext uri="{FF2B5EF4-FFF2-40B4-BE49-F238E27FC236}">
                <a16:creationId xmlns:a16="http://schemas.microsoft.com/office/drawing/2014/main" id="{3907EBDB-5FC2-C1E3-C9C2-3B190BE71DAE}"/>
              </a:ext>
            </a:extLst>
          </p:cNvPr>
          <p:cNvPicPr>
            <a:picLocks noChangeAspect="1"/>
          </p:cNvPicPr>
          <p:nvPr/>
        </p:nvPicPr>
        <p:blipFill>
          <a:blip r:embed="rId3"/>
          <a:stretch>
            <a:fillRect/>
          </a:stretch>
        </p:blipFill>
        <p:spPr>
          <a:xfrm>
            <a:off x="1148863" y="2201753"/>
            <a:ext cx="6322646" cy="2057400"/>
          </a:xfrm>
          <a:prstGeom prst="rect">
            <a:avLst/>
          </a:prstGeom>
        </p:spPr>
      </p:pic>
    </p:spTree>
    <p:extLst>
      <p:ext uri="{BB962C8B-B14F-4D97-AF65-F5344CB8AC3E}">
        <p14:creationId xmlns:p14="http://schemas.microsoft.com/office/powerpoint/2010/main" val="3124483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040DD9-2989-A713-0487-109A542C9EBC}"/>
              </a:ext>
            </a:extLst>
          </p:cNvPr>
          <p:cNvSpPr>
            <a:spLocks noGrp="1"/>
          </p:cNvSpPr>
          <p:nvPr>
            <p:ph type="sldNum" sz="quarter" idx="4"/>
          </p:nvPr>
        </p:nvSpPr>
        <p:spPr>
          <a:xfrm>
            <a:off x="8686800" y="4772025"/>
            <a:ext cx="395782" cy="342900"/>
          </a:xfrm>
          <a:prstGeom prst="rect">
            <a:avLst/>
          </a:prstGeom>
        </p:spPr>
        <p:txBody>
          <a:bodyPr anchor="ctr" anchorCtr="0"/>
          <a:lstStyle>
            <a:defPPr>
              <a:defRPr lang="en-US"/>
            </a:defPPr>
            <a:lvl1pPr marL="0" algn="r" defTabSz="914400" rtl="0" eaLnBrk="1" latinLnBrk="0" hangingPunct="1">
              <a:defRPr sz="800" b="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DAB3F6F-6A30-410C-8DAB-3E7769D71CBC}" type="slidenum">
              <a:rPr lang="en-US" smtClean="0"/>
              <a:pPr/>
              <a:t>15</a:t>
            </a:fld>
            <a:endParaRPr lang="en-US" dirty="0"/>
          </a:p>
        </p:txBody>
      </p:sp>
      <p:sp>
        <p:nvSpPr>
          <p:cNvPr id="5" name="Oval 4">
            <a:extLst>
              <a:ext uri="{FF2B5EF4-FFF2-40B4-BE49-F238E27FC236}">
                <a16:creationId xmlns:a16="http://schemas.microsoft.com/office/drawing/2014/main" id="{04067627-6B04-0E62-DFD2-3273EE33651C}"/>
              </a:ext>
            </a:extLst>
          </p:cNvPr>
          <p:cNvSpPr/>
          <p:nvPr/>
        </p:nvSpPr>
        <p:spPr bwMode="auto">
          <a:xfrm>
            <a:off x="483989" y="1031973"/>
            <a:ext cx="918673" cy="918673"/>
          </a:xfrm>
          <a:prstGeom prst="ellipse">
            <a:avLst/>
          </a:prstGeom>
          <a:blipFill dpi="0" rotWithShape="1">
            <a:blip r:embed="rId4"/>
            <a:srcRect/>
            <a:stretch>
              <a:fillRect/>
            </a:stretch>
          </a:blipFill>
          <a:ln w="9525" cap="flat" cmpd="sng" algn="ctr">
            <a:noFill/>
            <a:prstDash val="solid"/>
            <a:round/>
            <a:headEnd type="none" w="med" len="med"/>
            <a:tailEnd type="none" w="med" len="med"/>
          </a:ln>
          <a:effectLst/>
        </p:spPr>
        <p:txBody>
          <a:bodyPr vert="horz" wrap="square" lIns="182880" tIns="45720" rIns="18288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chemeClr val="accent1"/>
              </a:solidFill>
              <a:effectLst/>
              <a:latin typeface="Arial" charset="0"/>
              <a:ea typeface="ヒラギノ角ゴ Pro W3" pitchFamily="1" charset="-128"/>
            </a:endParaRPr>
          </a:p>
        </p:txBody>
      </p:sp>
      <p:sp>
        <p:nvSpPr>
          <p:cNvPr id="6" name="Content Placeholder 2">
            <a:extLst>
              <a:ext uri="{FF2B5EF4-FFF2-40B4-BE49-F238E27FC236}">
                <a16:creationId xmlns:a16="http://schemas.microsoft.com/office/drawing/2014/main" id="{20E8D524-C133-D87D-5100-5DBAF2D668F1}"/>
              </a:ext>
            </a:extLst>
          </p:cNvPr>
          <p:cNvSpPr txBox="1">
            <a:spLocks/>
          </p:cNvSpPr>
          <p:nvPr/>
        </p:nvSpPr>
        <p:spPr bwMode="auto">
          <a:xfrm>
            <a:off x="391205" y="1873356"/>
            <a:ext cx="5651455" cy="86295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marL="0" indent="3175" algn="l" rtl="0" eaLnBrk="1" fontAlgn="base" hangingPunct="1">
              <a:spcBef>
                <a:spcPts val="0"/>
              </a:spcBef>
              <a:spcAft>
                <a:spcPct val="0"/>
              </a:spcAft>
              <a:buClr>
                <a:schemeClr val="accent2"/>
              </a:buClr>
              <a:buSzPct val="120000"/>
              <a:buFont typeface="Arial" panose="020B0604020202020204" pitchFamily="34" charset="0"/>
              <a:buNone/>
              <a:defRPr sz="2400" b="0" i="1">
                <a:solidFill>
                  <a:schemeClr val="bg1"/>
                </a:solidFill>
                <a:latin typeface="Georgia" panose="02040502050405020303" pitchFamily="18" charset="0"/>
                <a:ea typeface="+mn-ea"/>
                <a:cs typeface="Calibri" panose="020F0502020204030204" pitchFamily="34" charset="0"/>
              </a:defRPr>
            </a:lvl1pPr>
            <a:lvl2pPr marL="0" indent="3175" algn="l" rtl="0" eaLnBrk="1" fontAlgn="base" hangingPunct="1">
              <a:spcBef>
                <a:spcPts val="0"/>
              </a:spcBef>
              <a:spcAft>
                <a:spcPct val="0"/>
              </a:spcAft>
              <a:buClr>
                <a:schemeClr val="accent2"/>
              </a:buClr>
              <a:buFont typeface="Courier New" panose="02070309020205020404" pitchFamily="49" charset="0"/>
              <a:buNone/>
              <a:defRPr sz="1800" b="0">
                <a:solidFill>
                  <a:schemeClr val="bg1"/>
                </a:solidFill>
                <a:latin typeface="Calibri" panose="020F0502020204030204" pitchFamily="34" charset="0"/>
                <a:ea typeface="+mn-ea"/>
                <a:cs typeface="Calibri" panose="020F0502020204030204" pitchFamily="34" charset="0"/>
              </a:defRPr>
            </a:lvl2pPr>
            <a:lvl3pPr marL="0" indent="3175" algn="l" rtl="0" eaLnBrk="1" fontAlgn="base" hangingPunct="1">
              <a:spcBef>
                <a:spcPts val="0"/>
              </a:spcBef>
              <a:spcAft>
                <a:spcPct val="0"/>
              </a:spcAft>
              <a:buClr>
                <a:schemeClr val="accent2"/>
              </a:buClr>
              <a:buSzPct val="85000"/>
              <a:buFont typeface="Wingdings" panose="05000000000000000000" pitchFamily="2" charset="2"/>
              <a:buNone/>
              <a:defRPr sz="1600" b="0">
                <a:solidFill>
                  <a:schemeClr val="bg1"/>
                </a:solidFill>
                <a:latin typeface="Calibri" panose="020F0502020204030204" pitchFamily="34" charset="0"/>
                <a:ea typeface="+mn-ea"/>
                <a:cs typeface="Calibri" panose="020F0502020204030204" pitchFamily="34" charset="0"/>
              </a:defRPr>
            </a:lvl3pPr>
            <a:lvl4pPr marL="3175" indent="-3175" algn="l" rtl="0" eaLnBrk="1" fontAlgn="base" hangingPunct="1">
              <a:spcBef>
                <a:spcPts val="0"/>
              </a:spcBef>
              <a:spcAft>
                <a:spcPct val="0"/>
              </a:spcAft>
              <a:buClr>
                <a:schemeClr val="accent2"/>
              </a:buClr>
              <a:buFont typeface="Arial" panose="020B0604020202020204" pitchFamily="34" charset="0"/>
              <a:buNone/>
              <a:defRPr sz="1400" b="0">
                <a:solidFill>
                  <a:schemeClr val="bg1"/>
                </a:solidFill>
                <a:latin typeface="Calibri" panose="020F0502020204030204" pitchFamily="34" charset="0"/>
                <a:ea typeface="+mn-ea"/>
                <a:cs typeface="Calibri" panose="020F0502020204030204" pitchFamily="34" charset="0"/>
              </a:defRPr>
            </a:lvl4pPr>
            <a:lvl5pPr marL="0" indent="3175" algn="l" rtl="0" eaLnBrk="1" fontAlgn="base" hangingPunct="1">
              <a:spcBef>
                <a:spcPts val="0"/>
              </a:spcBef>
              <a:spcAft>
                <a:spcPct val="0"/>
              </a:spcAft>
              <a:buClr>
                <a:schemeClr val="accent2"/>
              </a:buClr>
              <a:buFont typeface="Arial" panose="020B0604020202020204" pitchFamily="34" charset="0"/>
              <a:buNone/>
              <a:defRPr sz="1400" b="0">
                <a:solidFill>
                  <a:schemeClr val="bg1"/>
                </a:solidFill>
                <a:latin typeface="Calibri" panose="020F0502020204030204" pitchFamily="34" charset="0"/>
                <a:ea typeface="+mn-ea"/>
                <a:cs typeface="Calibri" panose="020F0502020204030204" pitchFamily="34" charset="0"/>
              </a:defRPr>
            </a:lvl5pPr>
            <a:lvl6pPr marL="2514600" indent="-228600" algn="l" rtl="0" eaLnBrk="1" fontAlgn="base" hangingPunct="1">
              <a:spcBef>
                <a:spcPct val="20000"/>
              </a:spcBef>
              <a:spcAft>
                <a:spcPct val="0"/>
              </a:spcAft>
              <a:buFont typeface="Arial" charset="0"/>
              <a:buChar char="–"/>
              <a:defRPr sz="1800">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sz="1800">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sz="1800">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sz="1800">
                <a:solidFill>
                  <a:schemeClr val="tx1"/>
                </a:solidFill>
                <a:latin typeface="+mn-lt"/>
                <a:ea typeface="+mn-ea"/>
              </a:defRPr>
            </a:lvl9pPr>
          </a:lstStyle>
          <a:p>
            <a:r>
              <a:rPr lang="en-US" sz="1200" i="0" dirty="0">
                <a:latin typeface="+mn-lt"/>
              </a:rPr>
              <a:t>Carl Hogan, CPA</a:t>
            </a:r>
          </a:p>
          <a:p>
            <a:r>
              <a:rPr lang="en-US" sz="1200" i="0" dirty="0">
                <a:latin typeface="+mn-lt"/>
              </a:rPr>
              <a:t>Principal </a:t>
            </a:r>
          </a:p>
          <a:p>
            <a:r>
              <a:rPr lang="en-US" sz="1200" i="0" dirty="0">
                <a:latin typeface="+mn-lt"/>
              </a:rPr>
              <a:t>Carl.Hogan@claconnect.com</a:t>
            </a:r>
          </a:p>
        </p:txBody>
      </p:sp>
    </p:spTree>
    <p:custDataLst>
      <p:custData r:id="rId1"/>
      <p:custData r:id="rId2"/>
    </p:custDataLst>
    <p:extLst>
      <p:ext uri="{BB962C8B-B14F-4D97-AF65-F5344CB8AC3E}">
        <p14:creationId xmlns:p14="http://schemas.microsoft.com/office/powerpoint/2010/main" val="2803443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NTAINEDIMAGEPATH" val="C:\Users\dzwo38388\AppData\Local\Templafy\AddIns\PowerPointVsto\CLA-Icons-Navy_Analysis-70.png"/>
</p:tagLst>
</file>

<file path=ppt/tags/tag2.xml><?xml version="1.0" encoding="utf-8"?>
<p:tagLst xmlns:a="http://schemas.openxmlformats.org/drawingml/2006/main" xmlns:r="http://schemas.openxmlformats.org/officeDocument/2006/relationships" xmlns:p="http://schemas.openxmlformats.org/presentationml/2006/main">
  <p:tag name="CONTAINEDIMAGEPATH" val="C:\Users\dzwo38388\AppData\Local\Templafy\AddIns\PowerPointVsto\CLA-Icons-Navy_Annual Report.png"/>
</p:tagLst>
</file>

<file path=ppt/tags/tag3.xml><?xml version="1.0" encoding="utf-8"?>
<p:tagLst xmlns:a="http://schemas.openxmlformats.org/drawingml/2006/main" xmlns:r="http://schemas.openxmlformats.org/officeDocument/2006/relationships" xmlns:p="http://schemas.openxmlformats.org/presentationml/2006/main">
  <p:tag name="CONTAINEDIMAGEPATH" val="C:\Users\dzwo38388\AppData\Local\Templafy\AddIns\PowerPointVsto\CLA-Icons-Navy_Clipboard.png"/>
</p:tagLst>
</file>

<file path=ppt/tags/tag4.xml><?xml version="1.0" encoding="utf-8"?>
<p:tagLst xmlns:a="http://schemas.openxmlformats.org/drawingml/2006/main" xmlns:r="http://schemas.openxmlformats.org/officeDocument/2006/relationships" xmlns:p="http://schemas.openxmlformats.org/presentationml/2006/main">
  <p:tag name="CONTAINEDIMAGEPATH" val="C:\Users\dzwo38388\AppData\Local\Templafy\AddIns\PowerPointVsto\CLA-Icons-Navy_Copy Doc.png"/>
</p:tagLst>
</file>

<file path=ppt/tags/tag5.xml><?xml version="1.0" encoding="utf-8"?>
<p:tagLst xmlns:a="http://schemas.openxmlformats.org/drawingml/2006/main" xmlns:r="http://schemas.openxmlformats.org/officeDocument/2006/relationships" xmlns:p="http://schemas.openxmlformats.org/presentationml/2006/main">
  <p:tag name="CONTAINEDIMAGEPATH" val="C:\Users\dzwo38388\AppData\Local\Templafy\AddIns\PowerPointVsto\3d12c8fb-adc0-4c7a-9411-73ab1e65949c.jpeg"/>
</p:tagLst>
</file>

<file path=ppt/tags/tag6.xml><?xml version="1.0" encoding="utf-8"?>
<p:tagLst xmlns:a="http://schemas.openxmlformats.org/drawingml/2006/main" xmlns:r="http://schemas.openxmlformats.org/officeDocument/2006/relationships" xmlns:p="http://schemas.openxmlformats.org/presentationml/2006/main">
  <p:tag name="CONTAINEDIMAGEPATH" val="C:\Users\dzwo38388\AppData\Local\Templafy\AddIns\PowerPointVsto\b60a28d5-a4cc-48f4-9a11-2aca3ff785fa.jpeg"/>
</p:tagLst>
</file>

<file path=ppt/tags/tag7.xml><?xml version="1.0" encoding="utf-8"?>
<p:tagLst xmlns:a="http://schemas.openxmlformats.org/drawingml/2006/main" xmlns:r="http://schemas.openxmlformats.org/officeDocument/2006/relationships" xmlns:p="http://schemas.openxmlformats.org/presentationml/2006/main">
  <p:tag name="CONTAINEDIMAGEPATH" val="C:\Users\dzwo38388\AppData\Local\Templafy\AddIns\PowerPointVsto\CLA-Icons-Riptide_Impact Analysis.png"/>
</p:tagLst>
</file>

<file path=ppt/tags/tag8.xml><?xml version="1.0" encoding="utf-8"?>
<p:tagLst xmlns:a="http://schemas.openxmlformats.org/drawingml/2006/main" xmlns:r="http://schemas.openxmlformats.org/officeDocument/2006/relationships" xmlns:p="http://schemas.openxmlformats.org/presentationml/2006/main">
  <p:tag name="CONTAINEDIMAGEPATH" val="C:\Users\dzwo38388\AppData\Local\Templafy\AddIns\PowerPointVsto\CLA-Icons-White_Report-235.png"/>
</p:tagLst>
</file>

<file path=ppt/tags/tag9.xml><?xml version="1.0" encoding="utf-8"?>
<p:tagLst xmlns:a="http://schemas.openxmlformats.org/drawingml/2006/main" xmlns:r="http://schemas.openxmlformats.org/officeDocument/2006/relationships" xmlns:p="http://schemas.openxmlformats.org/presentationml/2006/main">
  <p:tag name="CONTAINEDIMAGEPATH" val="C:\Users\dzwo38388\AppData\Local\Templafy\AddIns\PowerPointVsto\CLA-Icons-White_Legal Compliance.png"/>
</p:tagLst>
</file>

<file path=ppt/tags/tag10.xml><?xml version="1.0" encoding="utf-8"?>
<p:tagLst xmlns:a="http://schemas.openxmlformats.org/drawingml/2006/main" xmlns:r="http://schemas.openxmlformats.org/officeDocument/2006/relationships" xmlns:p="http://schemas.openxmlformats.org/presentationml/2006/main">
  <p:tag name="CONTAINEDIMAGEPATH" val="C:\Users\dzwo38388\AppData\Local\Templafy\AddIns\PowerPointVsto\83a46df5-a5b9-4f82-8179-834961e95aea.jpeg"/>
</p:tagLst>
</file>

<file path=ppt/tags/tag11.xml><?xml version="1.0" encoding="utf-8"?>
<p:tagLst xmlns:a="http://schemas.openxmlformats.org/drawingml/2006/main" xmlns:r="http://schemas.openxmlformats.org/officeDocument/2006/relationships" xmlns:p="http://schemas.openxmlformats.org/presentationml/2006/main">
  <p:tag name="CONTAINEDIMAGEPATH" val="C:\Users\Jkruger\AppData\Local\Templafy\AddIns\PowerPointVsto\CLA-Icons-White_Appointment-645.png"/>
</p:tagLst>
</file>

<file path=ppt/tags/tag12.xml><?xml version="1.0" encoding="utf-8"?>
<p:tagLst xmlns:a="http://schemas.openxmlformats.org/drawingml/2006/main" xmlns:r="http://schemas.openxmlformats.org/officeDocument/2006/relationships" xmlns:p="http://schemas.openxmlformats.org/presentationml/2006/main">
  <p:tag name="CONTAINEDIMAGEPATH" val="C:\Users\Jkruger\AppData\Local\Templafy\AddIns\PowerPointVsto\CLA-Icons-White_Advice.png"/>
</p:tagLst>
</file>

<file path=ppt/tags/tag13.xml><?xml version="1.0" encoding="utf-8"?>
<p:tagLst xmlns:a="http://schemas.openxmlformats.org/drawingml/2006/main" xmlns:r="http://schemas.openxmlformats.org/officeDocument/2006/relationships" xmlns:p="http://schemas.openxmlformats.org/presentationml/2006/main">
  <p:tag name="CONTAINEDIMAGEPATH" val="C:\Users\dzwo38388\AppData\Local\Templafy\AddIns\PowerPointVsto\CLA-Icons-Navy_Information.png"/>
</p:tagLst>
</file>

<file path=ppt/tags/tag14.xml><?xml version="1.0" encoding="utf-8"?>
<p:tagLst xmlns:a="http://schemas.openxmlformats.org/drawingml/2006/main" xmlns:r="http://schemas.openxmlformats.org/officeDocument/2006/relationships" xmlns:p="http://schemas.openxmlformats.org/presentationml/2006/main">
  <p:tag name="CONTAINEDIMAGEPATH" val="C:\Users\Jkruger\AppData\Local\Templafy\AddIns\PowerPointVsto\CLA-Icons-White_Appointment-645.png"/>
</p:tagLst>
</file>

<file path=ppt/tags/tag15.xml><?xml version="1.0" encoding="utf-8"?>
<p:tagLst xmlns:a="http://schemas.openxmlformats.org/drawingml/2006/main" xmlns:r="http://schemas.openxmlformats.org/officeDocument/2006/relationships" xmlns:p="http://schemas.openxmlformats.org/presentationml/2006/main">
  <p:tag name="CONTAINEDIMAGEPATH" val="C:\Users\Jkruger\AppData\Local\Templafy\AddIns\PowerPointVsto\CLA-Icons-White_Advice.png"/>
</p:tagLst>
</file>

<file path=ppt/tags/tag16.xml><?xml version="1.0" encoding="utf-8"?>
<p:tagLst xmlns:a="http://schemas.openxmlformats.org/drawingml/2006/main" xmlns:r="http://schemas.openxmlformats.org/officeDocument/2006/relationships" xmlns:p="http://schemas.openxmlformats.org/presentationml/2006/main">
  <p:tag name="CONTAINEDIMAGEPATH" val="C:\Users\Jkruger\AppData\Local\Templafy\AddIns\PowerPointVsto\7a3b4ef3-cdef-47fc-9e8d-94b8f1a287f4.jpeg"/>
</p:tagLst>
</file>

<file path=ppt/tags/tag17.xml><?xml version="1.0" encoding="utf-8"?>
<p:tagLst xmlns:a="http://schemas.openxmlformats.org/drawingml/2006/main" xmlns:r="http://schemas.openxmlformats.org/officeDocument/2006/relationships" xmlns:p="http://schemas.openxmlformats.org/presentationml/2006/main">
  <p:tag name="CONTAINEDIMAGEPATH" val="C:\Users\Jkruger\AppData\Local\Templafy\AddIns\PowerPointVsto\CLA-Icons-White_Analysis-70.png"/>
</p:tagLst>
</file>

<file path=ppt/theme/theme1.xml><?xml version="1.0" encoding="utf-8"?>
<a:theme xmlns:a="http://schemas.openxmlformats.org/drawingml/2006/main" name="1-CLA-PowerPoint HD">
  <a:themeElements>
    <a:clrScheme name="CLA Color Palette">
      <a:dk1>
        <a:srgbClr val="414142"/>
      </a:dk1>
      <a:lt1>
        <a:srgbClr val="FFFFFF"/>
      </a:lt1>
      <a:dk2>
        <a:srgbClr val="414142"/>
      </a:dk2>
      <a:lt2>
        <a:srgbClr val="DAD8D7"/>
      </a:lt2>
      <a:accent1>
        <a:srgbClr val="2E334E"/>
      </a:accent1>
      <a:accent2>
        <a:srgbClr val="7DD2D3"/>
      </a:accent2>
      <a:accent3>
        <a:srgbClr val="E2E868"/>
      </a:accent3>
      <a:accent4>
        <a:srgbClr val="EE5340"/>
      </a:accent4>
      <a:accent5>
        <a:srgbClr val="FBC55A"/>
      </a:accent5>
      <a:accent6>
        <a:srgbClr val="DAD8D7"/>
      </a:accent6>
      <a:hlink>
        <a:srgbClr val="5CB8B2"/>
      </a:hlink>
      <a:folHlink>
        <a:srgbClr val="5CB8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DBD4C5"/>
        </a:lt1>
        <a:dk2>
          <a:srgbClr val="FFFFFF"/>
        </a:dk2>
        <a:lt2>
          <a:srgbClr val="323232"/>
        </a:lt2>
        <a:accent1>
          <a:srgbClr val="A78F91"/>
        </a:accent1>
        <a:accent2>
          <a:srgbClr val="B55341"/>
        </a:accent2>
        <a:accent3>
          <a:srgbClr val="EAE6DF"/>
        </a:accent3>
        <a:accent4>
          <a:srgbClr val="000000"/>
        </a:accent4>
        <a:accent5>
          <a:srgbClr val="D0C6C7"/>
        </a:accent5>
        <a:accent6>
          <a:srgbClr val="A44A3A"/>
        </a:accent6>
        <a:hlink>
          <a:srgbClr val="5D87A1"/>
        </a:hlink>
        <a:folHlink>
          <a:srgbClr val="909859"/>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DBD4C5"/>
        </a:lt1>
        <a:dk2>
          <a:srgbClr val="FFFFFF"/>
        </a:dk2>
        <a:lt2>
          <a:srgbClr val="ED6F1E"/>
        </a:lt2>
        <a:accent1>
          <a:srgbClr val="A78F91"/>
        </a:accent1>
        <a:accent2>
          <a:srgbClr val="B55341"/>
        </a:accent2>
        <a:accent3>
          <a:srgbClr val="EAE6DF"/>
        </a:accent3>
        <a:accent4>
          <a:srgbClr val="000000"/>
        </a:accent4>
        <a:accent5>
          <a:srgbClr val="D0C6C7"/>
        </a:accent5>
        <a:accent6>
          <a:srgbClr val="A44A3A"/>
        </a:accent6>
        <a:hlink>
          <a:srgbClr val="5D87A1"/>
        </a:hlink>
        <a:folHlink>
          <a:srgbClr val="909859"/>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DBD4C5"/>
        </a:lt1>
        <a:dk2>
          <a:srgbClr val="FFFFFF"/>
        </a:dk2>
        <a:lt2>
          <a:srgbClr val="ED6F1E"/>
        </a:lt2>
        <a:accent1>
          <a:srgbClr val="A78F91"/>
        </a:accent1>
        <a:accent2>
          <a:srgbClr val="B55341"/>
        </a:accent2>
        <a:accent3>
          <a:srgbClr val="EAE6DF"/>
        </a:accent3>
        <a:accent4>
          <a:srgbClr val="000000"/>
        </a:accent4>
        <a:accent5>
          <a:srgbClr val="D0C6C7"/>
        </a:accent5>
        <a:accent6>
          <a:srgbClr val="A44A3A"/>
        </a:accent6>
        <a:hlink>
          <a:srgbClr val="5D87A1"/>
        </a:hlink>
        <a:folHlink>
          <a:srgbClr val="9EA37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LA-Widescreen.potx" id="{9D3B87CE-D6A0-49FD-9198-4AF2423D79BC}" vid="{2A56A3ED-291C-48C0-A683-887F04499D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item1.xml><?xml version="1.0" encoding="utf-8"?>
<TemplafySlideTemplateConfiguration><![CDATA[{"slideVersion":6,"isValidatorEnabled":false,"isLocked":false,"elementsMetadata":[],"slideId":"913672894995234817","enableDocumentContentUpdater":false,"version":"2.0"}]]></TemplafySlideTemplateConfiguration>
</file>

<file path=customXml/item2.xml><?xml version="1.0" encoding="utf-8"?>
<TemplafySlideFormConfiguration><![CDATA[{"formFields":[],"formDataEntries":[]}]]></TemplafySlideFormConfiguration>
</file>

<file path=customXml/item3.xml><?xml version="1.0" encoding="utf-8"?>
<TemplafySlideTemplateConfiguration><![CDATA[{"slideVersion":6,"isValidatorEnabled":false,"isLocked":false,"elementsMetadata":[],"slideId":"913672894995234816","enableDocumentContentUpdater":false,"version":"2.0"}]]></TemplafySlideTemplateConfiguration>
</file>

<file path=customXml/item4.xml><?xml version="1.0" encoding="utf-8"?>
<TemplafySlideTemplateConfiguration><![CDATA[{"slideVersion":6,"isValidatorEnabled":false,"isLocked":false,"elementsMetadata":[],"slideId":"913672894995234822","enableDocumentContentUpdater":false,"version":"2.0"}]]></TemplafySlideTemplateConfiguration>
</file>

<file path=customXml/item5.xml><?xml version="1.0" encoding="utf-8"?>
<TemplafySlideTemplateConfiguration><![CDATA[{"slideVersion":7,"isValidatorEnabled":false,"isLocked":false,"elementsMetadata":[],"slideId":"913672894995234837","enableDocumentContentUpdater":false,"version":"2.0"}]]></TemplafySlideTemplateConfiguration>
</file>

<file path=customXml/item6.xml><?xml version="1.0" encoding="utf-8"?>
<TemplafySlideTemplateConfiguration><![CDATA[{"slideVersion":6,"isValidatorEnabled":false,"isLocked":false,"elementsMetadata":[],"slideId":"913672894995234819","enableDocumentContentUpdater":false,"version":"2.0"}]]></TemplafySlideTemplateConfiguration>
</file>

<file path=customXml/item7.xml><?xml version="1.0" encoding="utf-8"?>
<TemplafySlideFormConfiguration><![CDATA[{"formFields":[],"formDataEntries":[]}]]></TemplafySlideFormConfiguration>
</file>

<file path=customXml/item8.xml><?xml version="1.0" encoding="utf-8"?>
<TemplafySlideFormConfiguration><![CDATA[{"formFields":[],"formDataEntries":[]}]]></TemplafySlideFormConfiguration>
</file>

<file path=customXml/item9.xml><?xml version="1.0" encoding="utf-8"?>
<TemplafySlideTemplateConfiguration><![CDATA[{"slideVersion":6,"isValidatorEnabled":false,"isLocked":false,"elementsMetadata":[],"slideId":"913672894995234818","enableDocumentContentUpdater":false,"version":"2.0"}]]></TemplafySlideTemplateConfiguration>
</file>

<file path=customXml/item10.xml><?xml version="1.0" encoding="utf-8"?>
<TemplafySlideFormConfiguration><![CDATA[{"formFields":[],"formDataEntries":[]}]]></TemplafySlideFormConfiguration>
</file>

<file path=customXml/item11.xml><?xml version="1.0" encoding="utf-8"?>
<TemplafySlideFormConfiguration><![CDATA[{"formFields":[],"formDataEntries":[]}]]></TemplafySlideFormConfiguration>
</file>

<file path=customXml/item12.xml><?xml version="1.0" encoding="utf-8"?>
<TemplafySlideFormConfiguration><![CDATA[{"formFields":[],"formDataEntries":[]}]]></TemplafySlideFormConfiguration>
</file>

<file path=customXml/item13.xml><?xml version="1.0" encoding="utf-8"?>
<?mso-contentType ?>
<FormTemplates xmlns="http://schemas.microsoft.com/sharepoint/v3/contenttype/forms">
  <Display>DocumentLibraryForm</Display>
  <Edit>DocumentLibraryForm</Edit>
  <New>DocumentLibraryForm</New>
</FormTemplates>
</file>

<file path=customXml/item14.xml><?xml version="1.0" encoding="utf-8"?>
<TemplafySlideTemplateConfiguration><![CDATA[{"slideVersion":8,"isValidatorEnabled":false,"isLocked":false,"elementsMetadata":[],"slideId":"913672894995234820","enableDocumentContentUpdater":false,"version":"2.0"}]]></TemplafySlideTemplateConfiguration>
</file>

<file path=customXml/item15.xml><?xml version="1.0" encoding="utf-8"?>
<TemplafySlideFormConfiguration><![CDATA[{"formFields":[],"formDataEntries":[]}]]></TemplafySlideFormConfiguration>
</file>

<file path=customXml/item16.xml><?xml version="1.0" encoding="utf-8"?>
<TemplafySlideTemplateConfiguration><![CDATA[{"slideVersion":7,"isValidatorEnabled":false,"isLocked":false,"elementsMetadata":[],"slideId":"913672894995234824","enableDocumentContentUpdater":false,"version":"2.0"}]]></TemplafySlideTemplateConfiguration>
</file>

<file path=customXml/item17.xml><?xml version="1.0" encoding="utf-8"?>
<TemplafySlideFormConfiguration><![CDATA[{"formFields":[],"formDataEntries":[]}]]></TemplafySlideFormConfiguration>
</file>

<file path=customXml/item18.xml><?xml version="1.0" encoding="utf-8"?>
<TemplafySlideTemplateConfiguration><![CDATA[{"slideVersion":1,"isValidatorEnabled":false,"isLocked":false,"elementsMetadata":[],"slideId":"1270301441218052098","enableDocumentContentUpdater":false,"version":"2.0"}]]></TemplafySlideTemplateConfiguration>
</file>

<file path=customXml/item19.xml><?xml version="1.0" encoding="utf-8"?>
<TemplafySlideFormConfiguration><![CDATA[{"formFields":[],"formDataEntries":[]}]]></TemplafySlideFormConfiguration>
</file>

<file path=customXml/item20.xml><?xml version="1.0" encoding="utf-8"?>
<TemplafySlideFormConfiguration><![CDATA[{"formFields":[],"formDataEntries":[]}]]></TemplafySlideFormConfiguration>
</file>

<file path=customXml/item21.xml><?xml version="1.0" encoding="utf-8"?>
<ct:contentTypeSchema xmlns:ct="http://schemas.microsoft.com/office/2006/metadata/contentType" xmlns:ma="http://schemas.microsoft.com/office/2006/metadata/properties/metaAttributes" ct:_="" ma:_="" ma:contentTypeName="Document" ma:contentTypeID="0x01010091234F0215D9104BB094789FFCA3949D" ma:contentTypeVersion="9" ma:contentTypeDescription="Create a new document." ma:contentTypeScope="" ma:versionID="ed66bd444616b7f1bb1ea79cee0a8807">
  <xsd:schema xmlns:xsd="http://www.w3.org/2001/XMLSchema" xmlns:xs="http://www.w3.org/2001/XMLSchema" xmlns:p="http://schemas.microsoft.com/office/2006/metadata/properties" xmlns:ns2="1c866872-bc7f-4f4f-a388-ff9389fdbb7b" targetNamespace="http://schemas.microsoft.com/office/2006/metadata/properties" ma:root="true" ma:fieldsID="287de1b0a8de1476a3329ee6be4b0730" ns2:_="">
    <xsd:import namespace="1c866872-bc7f-4f4f-a388-ff9389fdbb7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866872-bc7f-4f4f-a388-ff9389fdbb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2.xml><?xml version="1.0" encoding="utf-8"?>
<TemplafySlideTemplateConfiguration><![CDATA[{"slideVersion":1,"isValidatorEnabled":false,"isLocked":false,"elementsMetadata":[],"slideId":"1270301441218052097","enableDocumentContentUpdater":false,"version":"2.0"}]]></TemplafySlideTemplateConfiguration>
</file>

<file path=customXml/item2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3464555-FAEF-4B7B-A60F-FBE37B944DC4}">
  <ds:schemaRefs/>
</ds:datastoreItem>
</file>

<file path=customXml/itemProps2.xml><?xml version="1.0" encoding="utf-8"?>
<ds:datastoreItem xmlns:ds="http://schemas.openxmlformats.org/officeDocument/2006/customXml" ds:itemID="{3512BF17-FDAC-422E-B9AA-D9DA0FB8E9DF}">
  <ds:schemaRefs/>
</ds:datastoreItem>
</file>

<file path=customXml/itemProps3.xml><?xml version="1.0" encoding="utf-8"?>
<ds:datastoreItem xmlns:ds="http://schemas.openxmlformats.org/officeDocument/2006/customXml" ds:itemID="{0596330F-8466-499B-9767-27C0F37747C8}">
  <ds:schemaRefs/>
</ds:datastoreItem>
</file>

<file path=customXml/itemProps4.xml><?xml version="1.0" encoding="utf-8"?>
<ds:datastoreItem xmlns:ds="http://schemas.openxmlformats.org/officeDocument/2006/customXml" ds:itemID="{0A2487C0-8820-4F6F-962B-451847CC29F6}">
  <ds:schemaRefs/>
</ds:datastoreItem>
</file>

<file path=customXml/itemProps5.xml><?xml version="1.0" encoding="utf-8"?>
<ds:datastoreItem xmlns:ds="http://schemas.openxmlformats.org/officeDocument/2006/customXml" ds:itemID="{EB6E7C85-1737-43A9-8C41-D6E318BD3457}">
  <ds:schemaRefs/>
</ds:datastoreItem>
</file>

<file path=customXml/itemProps6.xml><?xml version="1.0" encoding="utf-8"?>
<ds:datastoreItem xmlns:ds="http://schemas.openxmlformats.org/officeDocument/2006/customXml" ds:itemID="{967D366C-968B-48A4-9259-8AD7782C4B07}">
  <ds:schemaRefs/>
</ds:datastoreItem>
</file>

<file path=customXml/itemProps7.xml><?xml version="1.0" encoding="utf-8"?>
<ds:datastoreItem xmlns:ds="http://schemas.openxmlformats.org/officeDocument/2006/customXml" ds:itemID="{D54C97BB-8C2F-418E-8AA6-CD3DD1D45D19}">
  <ds:schemaRefs/>
</ds:datastoreItem>
</file>

<file path=customXml/itemProps8.xml><?xml version="1.0" encoding="utf-8"?>
<ds:datastoreItem xmlns:ds="http://schemas.openxmlformats.org/officeDocument/2006/customXml" ds:itemID="{E60E65B5-410B-4DCA-B2B4-9F2767589ECD}">
  <ds:schemaRefs/>
</ds:datastoreItem>
</file>

<file path=customXml/itemProps9.xml><?xml version="1.0" encoding="utf-8"?>
<ds:datastoreItem xmlns:ds="http://schemas.openxmlformats.org/officeDocument/2006/customXml" ds:itemID="{FCC5C8A1-2053-411C-9719-9BBCB0E00EDB}">
  <ds:schemaRefs/>
</ds:datastoreItem>
</file>

<file path=customXml/itemProps10.xml><?xml version="1.0" encoding="utf-8"?>
<ds:datastoreItem xmlns:ds="http://schemas.openxmlformats.org/officeDocument/2006/customXml" ds:itemID="{7656305B-E8AB-4FE6-8743-D82A53D5982B}">
  <ds:schemaRefs/>
</ds:datastoreItem>
</file>

<file path=customXml/itemProps11.xml><?xml version="1.0" encoding="utf-8"?>
<ds:datastoreItem xmlns:ds="http://schemas.openxmlformats.org/officeDocument/2006/customXml" ds:itemID="{428F8443-A054-4C46-A206-50330B36488E}">
  <ds:schemaRefs/>
</ds:datastoreItem>
</file>

<file path=customXml/itemProps12.xml><?xml version="1.0" encoding="utf-8"?>
<ds:datastoreItem xmlns:ds="http://schemas.openxmlformats.org/officeDocument/2006/customXml" ds:itemID="{799B12B6-7442-4124-BE7A-D5222DEF69C8}">
  <ds:schemaRefs/>
</ds:datastoreItem>
</file>

<file path=customXml/itemProps13.xml><?xml version="1.0" encoding="utf-8"?>
<ds:datastoreItem xmlns:ds="http://schemas.openxmlformats.org/officeDocument/2006/customXml" ds:itemID="{7DA104B3-3D1C-4F10-9723-68F746A77802}">
  <ds:schemaRefs>
    <ds:schemaRef ds:uri="http://schemas.microsoft.com/sharepoint/v3/contenttype/forms"/>
  </ds:schemaRefs>
</ds:datastoreItem>
</file>

<file path=customXml/itemProps14.xml><?xml version="1.0" encoding="utf-8"?>
<ds:datastoreItem xmlns:ds="http://schemas.openxmlformats.org/officeDocument/2006/customXml" ds:itemID="{8DDE4A84-969B-491B-9C06-08A2475614CE}">
  <ds:schemaRefs/>
</ds:datastoreItem>
</file>

<file path=customXml/itemProps15.xml><?xml version="1.0" encoding="utf-8"?>
<ds:datastoreItem xmlns:ds="http://schemas.openxmlformats.org/officeDocument/2006/customXml" ds:itemID="{6F8376B7-EE7F-4472-B355-9C5BBB4BCF31}">
  <ds:schemaRefs/>
</ds:datastoreItem>
</file>

<file path=customXml/itemProps16.xml><?xml version="1.0" encoding="utf-8"?>
<ds:datastoreItem xmlns:ds="http://schemas.openxmlformats.org/officeDocument/2006/customXml" ds:itemID="{8833F82B-075D-477D-B3FD-F2012F02EACA}">
  <ds:schemaRefs/>
</ds:datastoreItem>
</file>

<file path=customXml/itemProps17.xml><?xml version="1.0" encoding="utf-8"?>
<ds:datastoreItem xmlns:ds="http://schemas.openxmlformats.org/officeDocument/2006/customXml" ds:itemID="{845D0B29-3E8C-4F0C-85B0-3B1D04E80351}">
  <ds:schemaRefs/>
</ds:datastoreItem>
</file>

<file path=customXml/itemProps18.xml><?xml version="1.0" encoding="utf-8"?>
<ds:datastoreItem xmlns:ds="http://schemas.openxmlformats.org/officeDocument/2006/customXml" ds:itemID="{05038281-5CF9-477B-B9C6-F22D0F89137A}">
  <ds:schemaRefs/>
</ds:datastoreItem>
</file>

<file path=customXml/itemProps19.xml><?xml version="1.0" encoding="utf-8"?>
<ds:datastoreItem xmlns:ds="http://schemas.openxmlformats.org/officeDocument/2006/customXml" ds:itemID="{39C11F20-91F4-4C58-919D-6F453AEC4D5D}">
  <ds:schemaRefs/>
</ds:datastoreItem>
</file>

<file path=customXml/itemProps20.xml><?xml version="1.0" encoding="utf-8"?>
<ds:datastoreItem xmlns:ds="http://schemas.openxmlformats.org/officeDocument/2006/customXml" ds:itemID="{613EBF3D-5A30-43B0-83A2-8E36E392636E}">
  <ds:schemaRefs/>
</ds:datastoreItem>
</file>

<file path=customXml/itemProps21.xml><?xml version="1.0" encoding="utf-8"?>
<ds:datastoreItem xmlns:ds="http://schemas.openxmlformats.org/officeDocument/2006/customXml" ds:itemID="{DD970948-E753-4CFA-9BCD-11F3CA3BBC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c866872-bc7f-4f4f-a388-ff9389fdbb7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2.xml><?xml version="1.0" encoding="utf-8"?>
<ds:datastoreItem xmlns:ds="http://schemas.openxmlformats.org/officeDocument/2006/customXml" ds:itemID="{C26BB3FD-DB57-4FA1-86ED-A8D514D91105}">
  <ds:schemaRefs/>
</ds:datastoreItem>
</file>

<file path=customXml/itemProps23.xml><?xml version="1.0" encoding="utf-8"?>
<ds:datastoreItem xmlns:ds="http://schemas.openxmlformats.org/officeDocument/2006/customXml" ds:itemID="{E944BBBC-50C5-47EB-8D82-EC547626082F}">
  <ds:schemaRefs>
    <ds:schemaRef ds:uri="http://schemas.openxmlformats.org/package/2006/metadata/core-properties"/>
    <ds:schemaRef ds:uri="http://schemas.microsoft.com/office/2006/documentManagement/types"/>
    <ds:schemaRef ds:uri="http://purl.org/dc/elements/1.1/"/>
    <ds:schemaRef ds:uri="http://schemas.microsoft.com/office/2006/metadata/properties"/>
    <ds:schemaRef ds:uri="http://www.w3.org/XML/1998/namespace"/>
    <ds:schemaRef ds:uri="http://purl.org/dc/terms/"/>
    <ds:schemaRef ds:uri="1c866872-bc7f-4f4f-a388-ff9389fdbb7b"/>
    <ds:schemaRef ds:uri="http://schemas.microsoft.com/office/infopath/2007/PartnerControl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CLA-Widescreen (7)</Template>
  <TotalTime>858</TotalTime>
  <Words>738</Words>
  <Application>Microsoft Office PowerPoint</Application>
  <PresentationFormat>On-screen Show (16:9)</PresentationFormat>
  <Paragraphs>133</Paragraphs>
  <Slides>15</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-apple-system</vt:lpstr>
      <vt:lpstr>Arial</vt:lpstr>
      <vt:lpstr>Arial Narrow</vt:lpstr>
      <vt:lpstr>Calibri</vt:lpstr>
      <vt:lpstr>Courier New</vt:lpstr>
      <vt:lpstr>Georgia</vt:lpstr>
      <vt:lpstr>Wingdings</vt:lpstr>
      <vt:lpstr>ヒラギノ角ゴ Pro W3</vt:lpstr>
      <vt:lpstr>1-CLA-PowerPoint HD</vt:lpstr>
      <vt:lpstr>.</vt:lpstr>
      <vt:lpstr>Agenda </vt:lpstr>
      <vt:lpstr>Audit Scope</vt:lpstr>
      <vt:lpstr>Audit Process</vt:lpstr>
      <vt:lpstr>PowerPoint Presentation</vt:lpstr>
      <vt:lpstr>Governance Communications</vt:lpstr>
      <vt:lpstr>GASB 101 Compensated Absences </vt:lpstr>
      <vt:lpstr>GASB 102 Certain Risk Disclosures </vt:lpstr>
      <vt:lpstr>PowerPoint Presentation</vt:lpstr>
      <vt:lpstr>Budget to Actual – General Fund – June 30, 2025  </vt:lpstr>
      <vt:lpstr>      Governmental Funds – June 30, 2025 </vt:lpstr>
      <vt:lpstr>  Fund Balance Composition – June 30, 2025 </vt:lpstr>
      <vt:lpstr> Food Service Fund – June 30, 2025 </vt:lpstr>
      <vt:lpstr> Debt Service – June 30, 2025</vt:lpstr>
      <vt:lpstr>PowerPoint Presentation</vt:lpstr>
    </vt:vector>
  </TitlesOfParts>
  <Company>CliftonLarsonAllen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Small, Shannon</dc:creator>
  <cp:lastModifiedBy>Hogan, Carl</cp:lastModifiedBy>
  <cp:revision>22</cp:revision>
  <dcterms:created xsi:type="dcterms:W3CDTF">2022-12-09T19:26:38Z</dcterms:created>
  <dcterms:modified xsi:type="dcterms:W3CDTF">2026-06-04T14:20:48Z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0x01010091234F0215D9104BB094789FFCA3949D</vt:lpwstr>
  </property>
</Properties>
</file>