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6" r:id="rId4"/>
    <p:sldMasterId id="2147483777" r:id="rId5"/>
    <p:sldMasterId id="2147483778" r:id="rId6"/>
    <p:sldMasterId id="2147483779" r:id="rId7"/>
    <p:sldMasterId id="2147483780"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Lst>
  <p:sldSz cy="10240950" cx="18288000"/>
  <p:notesSz cx="6858000" cy="9144000"/>
  <p:embeddedFontLst>
    <p:embeddedFont>
      <p:font typeface="Nunito Sans Light"/>
      <p:regular r:id="rId61"/>
      <p:bold r:id="rId62"/>
      <p:italic r:id="rId63"/>
      <p:boldItalic r:id="rId64"/>
    </p:embeddedFont>
    <p:embeddedFont>
      <p:font typeface="Roboto"/>
      <p:regular r:id="rId65"/>
      <p:bold r:id="rId66"/>
      <p:italic r:id="rId67"/>
      <p:boldItalic r:id="rId68"/>
    </p:embeddedFont>
    <p:embeddedFont>
      <p:font typeface="Corbel"/>
      <p:regular r:id="rId69"/>
      <p:bold r:id="rId70"/>
      <p:italic r:id="rId71"/>
      <p:boldItalic r:id="rId72"/>
    </p:embeddedFont>
    <p:embeddedFont>
      <p:font typeface="Open Sans SemiBold"/>
      <p:regular r:id="rId73"/>
      <p:bold r:id="rId74"/>
      <p:italic r:id="rId75"/>
      <p:boldItalic r:id="rId76"/>
    </p:embeddedFont>
    <p:embeddedFont>
      <p:font typeface="Nunito Sans Black"/>
      <p:bold r:id="rId77"/>
      <p:boldItalic r:id="rId78"/>
    </p:embeddedFont>
    <p:embeddedFont>
      <p:font typeface="Open Sans ExtraBold"/>
      <p:bold r:id="rId79"/>
      <p:boldItalic r:id="rId80"/>
    </p:embeddedFont>
    <p:embeddedFont>
      <p:font typeface="Helvetica Neue"/>
      <p:regular r:id="rId81"/>
      <p:bold r:id="rId82"/>
      <p:italic r:id="rId83"/>
      <p:boldItalic r:id="rId84"/>
    </p:embeddedFont>
    <p:embeddedFont>
      <p:font typeface="Open Sans Light"/>
      <p:regular r:id="rId85"/>
      <p:bold r:id="rId86"/>
      <p:italic r:id="rId87"/>
      <p:boldItalic r:id="rId88"/>
    </p:embeddedFont>
    <p:embeddedFont>
      <p:font typeface="Nunito Sans"/>
      <p:regular r:id="rId89"/>
      <p:bold r:id="rId90"/>
      <p:italic r:id="rId91"/>
      <p:boldItalic r:id="rId92"/>
    </p:embeddedFont>
    <p:embeddedFont>
      <p:font typeface="Open Sans"/>
      <p:regular r:id="rId93"/>
      <p:bold r:id="rId94"/>
      <p:italic r:id="rId95"/>
      <p:boldItalic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26">
          <p15:clr>
            <a:srgbClr val="A4A3A4"/>
          </p15:clr>
        </p15:guide>
        <p15:guide id="2" pos="5760">
          <p15:clr>
            <a:srgbClr val="A4A3A4"/>
          </p15:clr>
        </p15:guide>
        <p15:guide id="3" orient="horz" pos="43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26" orient="horz"/>
        <p:guide pos="5760"/>
        <p:guide pos="4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HelveticaNeue-boldItalic.fntdata"/><Relationship Id="rId83" Type="http://schemas.openxmlformats.org/officeDocument/2006/relationships/font" Target="fonts/HelveticaNeue-italic.fntdata"/><Relationship Id="rId42" Type="http://schemas.openxmlformats.org/officeDocument/2006/relationships/slide" Target="slides/slide33.xml"/><Relationship Id="rId86" Type="http://schemas.openxmlformats.org/officeDocument/2006/relationships/font" Target="fonts/OpenSansLight-bold.fntdata"/><Relationship Id="rId41" Type="http://schemas.openxmlformats.org/officeDocument/2006/relationships/slide" Target="slides/slide32.xml"/><Relationship Id="rId85" Type="http://schemas.openxmlformats.org/officeDocument/2006/relationships/font" Target="fonts/OpenSansLight-regular.fntdata"/><Relationship Id="rId44" Type="http://schemas.openxmlformats.org/officeDocument/2006/relationships/slide" Target="slides/slide35.xml"/><Relationship Id="rId88" Type="http://schemas.openxmlformats.org/officeDocument/2006/relationships/font" Target="fonts/OpenSansLight-boldItalic.fntdata"/><Relationship Id="rId43" Type="http://schemas.openxmlformats.org/officeDocument/2006/relationships/slide" Target="slides/slide34.xml"/><Relationship Id="rId87" Type="http://schemas.openxmlformats.org/officeDocument/2006/relationships/font" Target="fonts/OpenSansLight-italic.fntdata"/><Relationship Id="rId46" Type="http://schemas.openxmlformats.org/officeDocument/2006/relationships/slide" Target="slides/slide37.xml"/><Relationship Id="rId45" Type="http://schemas.openxmlformats.org/officeDocument/2006/relationships/slide" Target="slides/slide36.xml"/><Relationship Id="rId89" Type="http://schemas.openxmlformats.org/officeDocument/2006/relationships/font" Target="fonts/NunitoSans-regular.fntdata"/><Relationship Id="rId80" Type="http://schemas.openxmlformats.org/officeDocument/2006/relationships/font" Target="fonts/OpenSansExtraBold-boldItalic.fntdata"/><Relationship Id="rId82" Type="http://schemas.openxmlformats.org/officeDocument/2006/relationships/font" Target="fonts/HelveticaNeue-bold.fntdata"/><Relationship Id="rId81" Type="http://schemas.openxmlformats.org/officeDocument/2006/relationships/font" Target="fonts/HelveticaNeu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OpenSansSemiBold-regular.fntdata"/><Relationship Id="rId72" Type="http://schemas.openxmlformats.org/officeDocument/2006/relationships/font" Target="fonts/Corbel-boldItalic.fntdata"/><Relationship Id="rId31" Type="http://schemas.openxmlformats.org/officeDocument/2006/relationships/slide" Target="slides/slide22.xml"/><Relationship Id="rId75" Type="http://schemas.openxmlformats.org/officeDocument/2006/relationships/font" Target="fonts/OpenSansSemiBold-italic.fntdata"/><Relationship Id="rId30" Type="http://schemas.openxmlformats.org/officeDocument/2006/relationships/slide" Target="slides/slide21.xml"/><Relationship Id="rId74" Type="http://schemas.openxmlformats.org/officeDocument/2006/relationships/font" Target="fonts/OpenSansSemiBold-bold.fntdata"/><Relationship Id="rId33" Type="http://schemas.openxmlformats.org/officeDocument/2006/relationships/slide" Target="slides/slide24.xml"/><Relationship Id="rId77" Type="http://schemas.openxmlformats.org/officeDocument/2006/relationships/font" Target="fonts/NunitoSansBlack-bold.fntdata"/><Relationship Id="rId32" Type="http://schemas.openxmlformats.org/officeDocument/2006/relationships/slide" Target="slides/slide23.xml"/><Relationship Id="rId76" Type="http://schemas.openxmlformats.org/officeDocument/2006/relationships/font" Target="fonts/OpenSansSemiBold-boldItalic.fntdata"/><Relationship Id="rId35" Type="http://schemas.openxmlformats.org/officeDocument/2006/relationships/slide" Target="slides/slide26.xml"/><Relationship Id="rId79" Type="http://schemas.openxmlformats.org/officeDocument/2006/relationships/font" Target="fonts/OpenSansExtraBold-bold.fntdata"/><Relationship Id="rId34" Type="http://schemas.openxmlformats.org/officeDocument/2006/relationships/slide" Target="slides/slide25.xml"/><Relationship Id="rId78" Type="http://schemas.openxmlformats.org/officeDocument/2006/relationships/font" Target="fonts/NunitoSansBlack-boldItalic.fntdata"/><Relationship Id="rId71" Type="http://schemas.openxmlformats.org/officeDocument/2006/relationships/font" Target="fonts/Corbel-italic.fntdata"/><Relationship Id="rId70" Type="http://schemas.openxmlformats.org/officeDocument/2006/relationships/font" Target="fonts/Corbel-bold.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NunitoSansLight-bold.fntdata"/><Relationship Id="rId61" Type="http://schemas.openxmlformats.org/officeDocument/2006/relationships/font" Target="fonts/NunitoSansLight-regular.fntdata"/><Relationship Id="rId20" Type="http://schemas.openxmlformats.org/officeDocument/2006/relationships/slide" Target="slides/slide11.xml"/><Relationship Id="rId64" Type="http://schemas.openxmlformats.org/officeDocument/2006/relationships/font" Target="fonts/NunitoSansLight-boldItalic.fntdata"/><Relationship Id="rId63" Type="http://schemas.openxmlformats.org/officeDocument/2006/relationships/font" Target="fonts/NunitoSansLight-italic.fntdata"/><Relationship Id="rId22" Type="http://schemas.openxmlformats.org/officeDocument/2006/relationships/slide" Target="slides/slide13.xml"/><Relationship Id="rId66" Type="http://schemas.openxmlformats.org/officeDocument/2006/relationships/font" Target="fonts/Roboto-bold.fntdata"/><Relationship Id="rId21" Type="http://schemas.openxmlformats.org/officeDocument/2006/relationships/slide" Target="slides/slide12.xml"/><Relationship Id="rId65" Type="http://schemas.openxmlformats.org/officeDocument/2006/relationships/font" Target="fonts/Roboto-regular.fntdata"/><Relationship Id="rId24" Type="http://schemas.openxmlformats.org/officeDocument/2006/relationships/slide" Target="slides/slide15.xml"/><Relationship Id="rId68" Type="http://schemas.openxmlformats.org/officeDocument/2006/relationships/font" Target="fonts/Roboto-boldItalic.fntdata"/><Relationship Id="rId23" Type="http://schemas.openxmlformats.org/officeDocument/2006/relationships/slide" Target="slides/slide14.xml"/><Relationship Id="rId67" Type="http://schemas.openxmlformats.org/officeDocument/2006/relationships/font" Target="fonts/Roboto-italic.fntdata"/><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Corbel-regular.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95" Type="http://schemas.openxmlformats.org/officeDocument/2006/relationships/font" Target="fonts/OpenSans-italic.fntdata"/><Relationship Id="rId50" Type="http://schemas.openxmlformats.org/officeDocument/2006/relationships/slide" Target="slides/slide41.xml"/><Relationship Id="rId94" Type="http://schemas.openxmlformats.org/officeDocument/2006/relationships/font" Target="fonts/OpenSans-bold.fntdata"/><Relationship Id="rId53" Type="http://schemas.openxmlformats.org/officeDocument/2006/relationships/slide" Target="slides/slide44.xml"/><Relationship Id="rId52" Type="http://schemas.openxmlformats.org/officeDocument/2006/relationships/slide" Target="slides/slide43.xml"/><Relationship Id="rId96" Type="http://schemas.openxmlformats.org/officeDocument/2006/relationships/font" Target="fonts/OpenSans-boldItalic.fntdata"/><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91" Type="http://schemas.openxmlformats.org/officeDocument/2006/relationships/font" Target="fonts/NunitoSans-italic.fntdata"/><Relationship Id="rId90" Type="http://schemas.openxmlformats.org/officeDocument/2006/relationships/font" Target="fonts/NunitoSans-bold.fntdata"/><Relationship Id="rId93" Type="http://schemas.openxmlformats.org/officeDocument/2006/relationships/font" Target="fonts/OpenSans-regular.fntdata"/><Relationship Id="rId92" Type="http://schemas.openxmlformats.org/officeDocument/2006/relationships/font" Target="fonts/NunitoSans-boldItalic.fntdata"/><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1: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7" name="Google Shape;66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2: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To replace photos inside the shapes, right click on the image &gt; Replace Image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b7ca6b4340_0_0: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g3b7ca6b434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To replace photos inside the shapes, right click on the image &gt; Replace Image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3: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6" name="Google Shape;6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4: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30: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4" name="Google Shape;72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31: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9" name="Google Shape;72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32: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33: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6" name="Google Shape;746;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34: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35: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3" name="Google Shape;76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38: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1" name="Google Shape;77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39: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6" name="Google Shape;776;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40: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44: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5" name="Google Shape;795;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32598179d85_0_2: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0" name="Google Shape;800;g32598179d85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45: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9" name="Google Shape;80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46: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5" name="Google Shape;815;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48: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2" name="Google Shape;82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49: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9" name="Google Shape;829;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51: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7" name="Google Shape;837;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52: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6" name="Google Shape;84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53: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2" name="Google Shape;852;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8: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0" name="Google Shape;86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9: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5" name="Google Shape;86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1: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4" name="Google Shape;87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10: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2" name="Google Shape;88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Class of 2022 Top Ten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12: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9" name="Google Shape;88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13: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4" name="Google Shape;89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14: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3" name="Google Shape;91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p15: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4" name="Google Shape;92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16: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3" name="Google Shape;93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19: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9" name="Google Shape;94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20: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4" name="Google Shape;95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21: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1" name="Google Shape;96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22: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7" name="Google Shape;96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23: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4" name="Google Shape;97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24: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4" name="Google Shape;98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25:notes"/>
          <p:cNvSpPr/>
          <p:nvPr>
            <p:ph idx="2" type="sldImg"/>
          </p:nvPr>
        </p:nvSpPr>
        <p:spPr>
          <a:xfrm>
            <a:off x="367691"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1" name="Google Shape;99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26: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8" name="Google Shape;99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27: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6" name="Google Shape;100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28: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4" name="Google Shape;101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29: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2" name="Google Shape;102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050">
                <a:solidFill>
                  <a:schemeClr val="dk1"/>
                </a:solidFill>
                <a:highlight>
                  <a:srgbClr val="FFFFFF"/>
                </a:highlight>
                <a:latin typeface="Roboto"/>
                <a:ea typeface="Roboto"/>
                <a:cs typeface="Roboto"/>
                <a:sym typeface="Roboto"/>
              </a:rPr>
              <a:t>A speaker note in response to "But it clears out links.." While yes, it does, it behooves you to use the "Site Page" linking option so that links do not break over time.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41: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1" name="Google Shape;103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42: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6" name="Google Shape;103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43: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4" name="Google Shape;1044;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54: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1" name="Google Shape;1051;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p55: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6" name="Google Shape;1056;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56: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5" name="Google Shape;1065;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p57:notes"/>
          <p:cNvSpPr/>
          <p:nvPr>
            <p:ph idx="2" type="sldImg"/>
          </p:nvPr>
        </p:nvSpPr>
        <p:spPr>
          <a:xfrm>
            <a:off x="367781" y="685800"/>
            <a:ext cx="612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3" name="Google Shape;1073;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32ad9a5bf71_0_50:notes"/>
          <p:cNvSpPr/>
          <p:nvPr>
            <p:ph idx="2" type="sldImg"/>
          </p:nvPr>
        </p:nvSpPr>
        <p:spPr>
          <a:xfrm>
            <a:off x="367695" y="685800"/>
            <a:ext cx="6123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0" name="Google Shape;1080;g32ad9a5bf71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32.png"/><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1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32.png"/><Relationship Id="rId4"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26.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1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16.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1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32.png"/><Relationship Id="rId4"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5.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 Id="rId3" Type="http://schemas.openxmlformats.org/officeDocument/2006/relationships/image" Target="../media/image9.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6.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1.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4.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2">
  <p:cSld name="CUSTOM_19_2">
    <p:bg>
      <p:bgPr>
        <a:solidFill>
          <a:schemeClr val="dk1"/>
        </a:solidFill>
      </p:bgPr>
    </p:bg>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0" l="0" r="0" t="0"/>
          <a:stretch/>
        </p:blipFill>
        <p:spPr>
          <a:xfrm>
            <a:off x="-90" y="19015"/>
            <a:ext cx="18206798" cy="10241276"/>
          </a:xfrm>
          <a:prstGeom prst="rect">
            <a:avLst/>
          </a:prstGeom>
          <a:noFill/>
          <a:ln>
            <a:noFill/>
          </a:ln>
        </p:spPr>
      </p:pic>
      <p:sp>
        <p:nvSpPr>
          <p:cNvPr id="10" name="Google Shape;10;p2"/>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11" name="Google Shape;11;p2"/>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12" name="Google Shape;12;p2"/>
          <p:cNvPicPr preferRelativeResize="0"/>
          <p:nvPr/>
        </p:nvPicPr>
        <p:blipFill rotWithShape="1">
          <a:blip r:embed="rId3">
            <a:alphaModFix/>
          </a:blip>
          <a:srcRect b="0" l="-1121" r="0" t="0"/>
          <a:stretch/>
        </p:blipFill>
        <p:spPr>
          <a:xfrm>
            <a:off x="912850" y="954838"/>
            <a:ext cx="8026761" cy="11601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6">
    <p:spTree>
      <p:nvGrpSpPr>
        <p:cNvPr id="13" name="Shape 13"/>
        <p:cNvGrpSpPr/>
        <p:nvPr/>
      </p:nvGrpSpPr>
      <p:grpSpPr>
        <a:xfrm>
          <a:off x="0" y="0"/>
          <a:ext cx="0" cy="0"/>
          <a:chOff x="0" y="0"/>
          <a:chExt cx="0" cy="0"/>
        </a:xfrm>
      </p:grpSpPr>
      <p:sp>
        <p:nvSpPr>
          <p:cNvPr id="14" name="Google Shape;14;p3"/>
          <p:cNvSpPr/>
          <p:nvPr/>
        </p:nvSpPr>
        <p:spPr>
          <a:xfrm flipH="1">
            <a:off x="0" y="0"/>
            <a:ext cx="45720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
          <p:cNvSpPr txBox="1"/>
          <p:nvPr>
            <p:ph type="title"/>
          </p:nvPr>
        </p:nvSpPr>
        <p:spPr>
          <a:xfrm>
            <a:off x="6431900" y="872405"/>
            <a:ext cx="10946400" cy="14031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16" name="Google Shape;16;p3"/>
          <p:cNvSpPr txBox="1"/>
          <p:nvPr>
            <p:ph idx="1" type="body"/>
          </p:nvPr>
        </p:nvSpPr>
        <p:spPr>
          <a:xfrm>
            <a:off x="8287900" y="2275540"/>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7" name="Google Shape;17;p3"/>
          <p:cNvSpPr txBox="1"/>
          <p:nvPr>
            <p:ph idx="2" type="body"/>
          </p:nvPr>
        </p:nvSpPr>
        <p:spPr>
          <a:xfrm>
            <a:off x="8287900" y="3930153"/>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8" name="Google Shape;18;p3"/>
          <p:cNvSpPr txBox="1"/>
          <p:nvPr>
            <p:ph idx="3" type="body"/>
          </p:nvPr>
        </p:nvSpPr>
        <p:spPr>
          <a:xfrm>
            <a:off x="8287900" y="5584765"/>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9" name="Google Shape;19;p3"/>
          <p:cNvSpPr txBox="1"/>
          <p:nvPr>
            <p:ph idx="4" type="body"/>
          </p:nvPr>
        </p:nvSpPr>
        <p:spPr>
          <a:xfrm>
            <a:off x="8287900" y="7239378"/>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20" name="Google Shape;20;p3"/>
          <p:cNvSpPr txBox="1"/>
          <p:nvPr>
            <p:ph idx="5" type="body"/>
          </p:nvPr>
        </p:nvSpPr>
        <p:spPr>
          <a:xfrm>
            <a:off x="6736700" y="2498047"/>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21" name="Google Shape;21;p3"/>
          <p:cNvSpPr txBox="1"/>
          <p:nvPr>
            <p:ph idx="6" type="body"/>
          </p:nvPr>
        </p:nvSpPr>
        <p:spPr>
          <a:xfrm>
            <a:off x="6736700" y="4152659"/>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22" name="Google Shape;22;p3"/>
          <p:cNvSpPr txBox="1"/>
          <p:nvPr>
            <p:ph idx="7" type="body"/>
          </p:nvPr>
        </p:nvSpPr>
        <p:spPr>
          <a:xfrm>
            <a:off x="6736700" y="5807272"/>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23" name="Google Shape;23;p3"/>
          <p:cNvSpPr txBox="1"/>
          <p:nvPr>
            <p:ph idx="8" type="body"/>
          </p:nvPr>
        </p:nvSpPr>
        <p:spPr>
          <a:xfrm>
            <a:off x="6736700" y="7461884"/>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SzPts val="3200"/>
              <a:buFont typeface="Nunito Sans"/>
              <a:buChar char="●"/>
              <a:defRPr b="1">
                <a:latin typeface="Nunito Sans"/>
                <a:ea typeface="Nunito Sans"/>
                <a:cs typeface="Nunito Sans"/>
                <a:sym typeface="Nunito Sans"/>
              </a:defRPr>
            </a:lvl1pPr>
            <a:lvl2pPr indent="-406400" lvl="1" marL="914400" algn="ctr">
              <a:lnSpc>
                <a:spcPct val="100000"/>
              </a:lnSpc>
              <a:spcBef>
                <a:spcPts val="1600"/>
              </a:spcBef>
              <a:spcAft>
                <a:spcPts val="0"/>
              </a:spcAft>
              <a:buSzPts val="2800"/>
              <a:buFont typeface="Nunito Sans"/>
              <a:buChar char="○"/>
              <a:defRPr b="1">
                <a:latin typeface="Nunito Sans"/>
                <a:ea typeface="Nunito Sans"/>
                <a:cs typeface="Nunito Sans"/>
                <a:sym typeface="Nunito Sans"/>
              </a:defRPr>
            </a:lvl2pPr>
            <a:lvl3pPr indent="-381000" lvl="2" marL="1371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3pPr>
            <a:lvl4pPr indent="-381000" lvl="3" marL="18288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4pPr>
            <a:lvl5pPr indent="-381000" lvl="4" marL="22860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5pPr>
            <a:lvl6pPr indent="-381000" lvl="5" marL="27432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6pPr>
            <a:lvl7pPr indent="-381000" lvl="6" marL="32004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7pPr>
            <a:lvl8pPr indent="-381000" lvl="7" marL="3657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8pPr>
            <a:lvl9pPr indent="-381000" lvl="8" marL="4114800" algn="ctr">
              <a:lnSpc>
                <a:spcPct val="100000"/>
              </a:lnSpc>
              <a:spcBef>
                <a:spcPts val="1600"/>
              </a:spcBef>
              <a:spcAft>
                <a:spcPts val="1600"/>
              </a:spcAft>
              <a:buSzPts val="2400"/>
              <a:buFont typeface="Nunito Sans"/>
              <a:buChar char="■"/>
              <a:defRPr b="1">
                <a:latin typeface="Nunito Sans"/>
                <a:ea typeface="Nunito Sans"/>
                <a:cs typeface="Nunito Sans"/>
                <a:sym typeface="Nunito Sans"/>
              </a:defRPr>
            </a:lvl9pPr>
          </a:lstStyle>
          <a:p/>
        </p:txBody>
      </p:sp>
      <p:pic>
        <p:nvPicPr>
          <p:cNvPr id="24" name="Google Shape;24;p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1">
  <p:cSld name="CUSTOM_2_1_2_1">
    <p:spTree>
      <p:nvGrpSpPr>
        <p:cNvPr id="25" name="Shape 25"/>
        <p:cNvGrpSpPr/>
        <p:nvPr/>
      </p:nvGrpSpPr>
      <p:grpSpPr>
        <a:xfrm>
          <a:off x="0" y="0"/>
          <a:ext cx="0" cy="0"/>
          <a:chOff x="0" y="0"/>
          <a:chExt cx="0" cy="0"/>
        </a:xfrm>
      </p:grpSpPr>
      <p:sp>
        <p:nvSpPr>
          <p:cNvPr id="26" name="Google Shape;26;p4"/>
          <p:cNvSpPr txBox="1"/>
          <p:nvPr>
            <p:ph idx="1" type="body"/>
          </p:nvPr>
        </p:nvSpPr>
        <p:spPr>
          <a:xfrm>
            <a:off x="919211" y="2624283"/>
            <a:ext cx="77592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7" name="Google Shape;27;p4"/>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28" name="Google Shape;28;p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9" name="Google Shape;29;p4"/>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2">
  <p:cSld name="CUSTOM_2_1_2_2">
    <p:spTree>
      <p:nvGrpSpPr>
        <p:cNvPr id="30" name="Shape 30"/>
        <p:cNvGrpSpPr/>
        <p:nvPr/>
      </p:nvGrpSpPr>
      <p:grpSpPr>
        <a:xfrm>
          <a:off x="0" y="0"/>
          <a:ext cx="0" cy="0"/>
          <a:chOff x="0" y="0"/>
          <a:chExt cx="0" cy="0"/>
        </a:xfrm>
      </p:grpSpPr>
      <p:sp>
        <p:nvSpPr>
          <p:cNvPr id="31" name="Google Shape;31;p5"/>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32" name="Google Shape;32;p5"/>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3" name="Google Shape;33;p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4" name="Google Shape;34;p5"/>
          <p:cNvPicPr preferRelativeResize="0"/>
          <p:nvPr/>
        </p:nvPicPr>
        <p:blipFill rotWithShape="1">
          <a:blip r:embed="rId2">
            <a:alphaModFix/>
          </a:blip>
          <a:srcRect b="0" l="25382" r="25376" t="0"/>
          <a:stretch/>
        </p:blipFill>
        <p:spPr>
          <a:xfrm>
            <a:off x="12801600" y="0"/>
            <a:ext cx="5486411" cy="10241277"/>
          </a:xfrm>
          <a:prstGeom prst="rect">
            <a:avLst/>
          </a:prstGeom>
          <a:noFill/>
          <a:ln>
            <a:noFill/>
          </a:ln>
        </p:spPr>
      </p:pic>
      <p:pic>
        <p:nvPicPr>
          <p:cNvPr id="35" name="Google Shape;35;p5"/>
          <p:cNvPicPr preferRelativeResize="0"/>
          <p:nvPr/>
        </p:nvPicPr>
        <p:blipFill rotWithShape="1">
          <a:blip r:embed="rId3">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CUSTOM_2_1_2">
    <p:spTree>
      <p:nvGrpSpPr>
        <p:cNvPr id="36" name="Shape 36"/>
        <p:cNvGrpSpPr/>
        <p:nvPr/>
      </p:nvGrpSpPr>
      <p:grpSpPr>
        <a:xfrm>
          <a:off x="0" y="0"/>
          <a:ext cx="0" cy="0"/>
          <a:chOff x="0" y="0"/>
          <a:chExt cx="0" cy="0"/>
        </a:xfrm>
      </p:grpSpPr>
      <p:sp>
        <p:nvSpPr>
          <p:cNvPr id="37" name="Google Shape;37;p6"/>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38" name="Google Shape;38;p6"/>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9" name="Google Shape;39;p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0" name="Google Shape;40;p6"/>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1">
  <p:cSld name="CUSTOM_2_1_1_1">
    <p:spTree>
      <p:nvGrpSpPr>
        <p:cNvPr id="41" name="Shape 41"/>
        <p:cNvGrpSpPr/>
        <p:nvPr/>
      </p:nvGrpSpPr>
      <p:grpSpPr>
        <a:xfrm>
          <a:off x="0" y="0"/>
          <a:ext cx="0" cy="0"/>
          <a:chOff x="0" y="0"/>
          <a:chExt cx="0" cy="0"/>
        </a:xfrm>
      </p:grpSpPr>
      <p:sp>
        <p:nvSpPr>
          <p:cNvPr id="42" name="Google Shape;42;p7"/>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3" name="Google Shape;43;p7"/>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4" name="Google Shape;44;p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5" name="Google Shape;45;p7"/>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pic>
        <p:nvPicPr>
          <p:cNvPr id="46" name="Google Shape;46;p7"/>
          <p:cNvPicPr preferRelativeResize="0"/>
          <p:nvPr/>
        </p:nvPicPr>
        <p:blipFill rotWithShape="1">
          <a:blip r:embed="rId3">
            <a:alphaModFix/>
          </a:blip>
          <a:srcRect b="0" l="4433" r="0" t="0"/>
          <a:stretch/>
        </p:blipFill>
        <p:spPr>
          <a:xfrm>
            <a:off x="0" y="1250716"/>
            <a:ext cx="9725399" cy="8034080"/>
          </a:xfrm>
          <a:prstGeom prst="rect">
            <a:avLst/>
          </a:prstGeom>
          <a:noFill/>
          <a:ln>
            <a:noFill/>
          </a:ln>
        </p:spPr>
      </p:pic>
      <p:pic>
        <p:nvPicPr>
          <p:cNvPr id="47" name="Google Shape;47;p7"/>
          <p:cNvPicPr preferRelativeResize="0"/>
          <p:nvPr/>
        </p:nvPicPr>
        <p:blipFill rotWithShape="1">
          <a:blip r:embed="rId4">
            <a:alphaModFix/>
          </a:blip>
          <a:srcRect b="25193" l="3190" r="6383" t="23083"/>
          <a:stretch/>
        </p:blipFill>
        <p:spPr>
          <a:xfrm>
            <a:off x="421850" y="1587861"/>
            <a:ext cx="8912550" cy="498783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CUSTOM_2_1">
    <p:spTree>
      <p:nvGrpSpPr>
        <p:cNvPr id="48" name="Shape 48"/>
        <p:cNvGrpSpPr/>
        <p:nvPr/>
      </p:nvGrpSpPr>
      <p:grpSpPr>
        <a:xfrm>
          <a:off x="0" y="0"/>
          <a:ext cx="0" cy="0"/>
          <a:chOff x="0" y="0"/>
          <a:chExt cx="0" cy="0"/>
        </a:xfrm>
      </p:grpSpPr>
      <p:sp>
        <p:nvSpPr>
          <p:cNvPr id="49" name="Google Shape;49;p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sp>
        <p:nvSpPr>
          <p:cNvPr id="50" name="Google Shape;50;p8"/>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51" name="Google Shape;51;p8"/>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pic>
        <p:nvPicPr>
          <p:cNvPr id="52" name="Google Shape;52;p8"/>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9">
    <p:bg>
      <p:bgPr>
        <a:solidFill>
          <a:schemeClr val="dk1"/>
        </a:solidFill>
      </p:bgPr>
    </p:bg>
    <p:spTree>
      <p:nvGrpSpPr>
        <p:cNvPr id="53" name="Shape 53"/>
        <p:cNvGrpSpPr/>
        <p:nvPr/>
      </p:nvGrpSpPr>
      <p:grpSpPr>
        <a:xfrm>
          <a:off x="0" y="0"/>
          <a:ext cx="0" cy="0"/>
          <a:chOff x="0" y="0"/>
          <a:chExt cx="0" cy="0"/>
        </a:xfrm>
      </p:grpSpPr>
      <p:sp>
        <p:nvSpPr>
          <p:cNvPr id="54" name="Google Shape;54;p9"/>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55" name="Google Shape;55;p9"/>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56" name="Google Shape;56;p9"/>
          <p:cNvPicPr preferRelativeResize="0"/>
          <p:nvPr/>
        </p:nvPicPr>
        <p:blipFill rotWithShape="1">
          <a:blip r:embed="rId2">
            <a:alphaModFix/>
          </a:blip>
          <a:srcRect b="18645" l="14948" r="16099" t="0"/>
          <a:stretch/>
        </p:blipFill>
        <p:spPr>
          <a:xfrm>
            <a:off x="0" y="5802493"/>
            <a:ext cx="18288000" cy="4475319"/>
          </a:xfrm>
          <a:prstGeom prst="rect">
            <a:avLst/>
          </a:prstGeom>
          <a:noFill/>
          <a:ln>
            <a:noFill/>
          </a:ln>
        </p:spPr>
      </p:pic>
      <p:pic>
        <p:nvPicPr>
          <p:cNvPr id="57" name="Google Shape;57;p9"/>
          <p:cNvPicPr preferRelativeResize="0"/>
          <p:nvPr/>
        </p:nvPicPr>
        <p:blipFill rotWithShape="1">
          <a:blip r:embed="rId3">
            <a:alphaModFix/>
          </a:blip>
          <a:srcRect b="0" l="0" r="0" t="0"/>
          <a:stretch/>
        </p:blipFill>
        <p:spPr>
          <a:xfrm>
            <a:off x="995500" y="1148225"/>
            <a:ext cx="4318768" cy="74725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9_1">
    <p:bg>
      <p:bgPr>
        <a:solidFill>
          <a:schemeClr val="lt1"/>
        </a:solidFill>
      </p:bgPr>
    </p:bg>
    <p:spTree>
      <p:nvGrpSpPr>
        <p:cNvPr id="58" name="Shape 58"/>
        <p:cNvGrpSpPr/>
        <p:nvPr/>
      </p:nvGrpSpPr>
      <p:grpSpPr>
        <a:xfrm>
          <a:off x="0" y="0"/>
          <a:ext cx="0" cy="0"/>
          <a:chOff x="0" y="0"/>
          <a:chExt cx="0" cy="0"/>
        </a:xfrm>
      </p:grpSpPr>
      <p:pic>
        <p:nvPicPr>
          <p:cNvPr id="59" name="Google Shape;59;p10"/>
          <p:cNvPicPr preferRelativeResize="0"/>
          <p:nvPr/>
        </p:nvPicPr>
        <p:blipFill rotWithShape="1">
          <a:blip r:embed="rId2">
            <a:alphaModFix/>
          </a:blip>
          <a:srcRect b="28103" l="10307" r="9351" t="28107"/>
          <a:stretch/>
        </p:blipFill>
        <p:spPr>
          <a:xfrm>
            <a:off x="995500" y="1077290"/>
            <a:ext cx="4338045" cy="918002"/>
          </a:xfrm>
          <a:prstGeom prst="rect">
            <a:avLst/>
          </a:prstGeom>
          <a:noFill/>
          <a:ln>
            <a:noFill/>
          </a:ln>
        </p:spPr>
      </p:pic>
      <p:sp>
        <p:nvSpPr>
          <p:cNvPr id="60" name="Google Shape;60;p10"/>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61" name="Google Shape;61;p10"/>
          <p:cNvSpPr txBox="1"/>
          <p:nvPr>
            <p:ph idx="1" type="subTitle"/>
          </p:nvPr>
        </p:nvSpPr>
        <p:spPr>
          <a:xfrm>
            <a:off x="919500" y="3952005"/>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p:txBody>
      </p:sp>
      <p:pic>
        <p:nvPicPr>
          <p:cNvPr id="62" name="Google Shape;62;p10"/>
          <p:cNvPicPr preferRelativeResize="0"/>
          <p:nvPr/>
        </p:nvPicPr>
        <p:blipFill rotWithShape="1">
          <a:blip r:embed="rId3">
            <a:alphaModFix/>
          </a:blip>
          <a:srcRect b="23814" l="18975" r="16998" t="0"/>
          <a:stretch/>
        </p:blipFill>
        <p:spPr>
          <a:xfrm>
            <a:off x="0" y="5813842"/>
            <a:ext cx="18288000" cy="451359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9_1_1">
    <p:bg>
      <p:bgPr>
        <a:solidFill>
          <a:schemeClr val="lt2"/>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65" name="Google Shape;65;p11"/>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p:txBody>
      </p:sp>
      <p:pic>
        <p:nvPicPr>
          <p:cNvPr id="66" name="Google Shape;66;p11"/>
          <p:cNvPicPr preferRelativeResize="0"/>
          <p:nvPr/>
        </p:nvPicPr>
        <p:blipFill rotWithShape="1">
          <a:blip r:embed="rId2">
            <a:alphaModFix/>
          </a:blip>
          <a:srcRect b="28103" l="10307" r="9351" t="28107"/>
          <a:stretch/>
        </p:blipFill>
        <p:spPr>
          <a:xfrm>
            <a:off x="995500" y="1077290"/>
            <a:ext cx="4338045" cy="918002"/>
          </a:xfrm>
          <a:prstGeom prst="rect">
            <a:avLst/>
          </a:prstGeom>
          <a:noFill/>
          <a:ln>
            <a:noFill/>
          </a:ln>
        </p:spPr>
      </p:pic>
      <p:pic>
        <p:nvPicPr>
          <p:cNvPr id="67" name="Google Shape;67;p11"/>
          <p:cNvPicPr preferRelativeResize="0"/>
          <p:nvPr/>
        </p:nvPicPr>
        <p:blipFill rotWithShape="1">
          <a:blip r:embed="rId3">
            <a:alphaModFix/>
          </a:blip>
          <a:srcRect b="18645" l="14948" r="16099" t="0"/>
          <a:stretch/>
        </p:blipFill>
        <p:spPr>
          <a:xfrm>
            <a:off x="0" y="5802493"/>
            <a:ext cx="18288000" cy="447531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p:cSld name="CUSTOM_19_1_1_1">
    <p:bg>
      <p:bgPr>
        <a:solidFill>
          <a:schemeClr val="dk2"/>
        </a:solidFill>
      </p:bgPr>
    </p:bg>
    <p:spTree>
      <p:nvGrpSpPr>
        <p:cNvPr id="68" name="Shape 68"/>
        <p:cNvGrpSpPr/>
        <p:nvPr/>
      </p:nvGrpSpPr>
      <p:grpSpPr>
        <a:xfrm>
          <a:off x="0" y="0"/>
          <a:ext cx="0" cy="0"/>
          <a:chOff x="0" y="0"/>
          <a:chExt cx="0" cy="0"/>
        </a:xfrm>
      </p:grpSpPr>
      <p:sp>
        <p:nvSpPr>
          <p:cNvPr id="69" name="Google Shape;69;p12"/>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70" name="Google Shape;70;p12"/>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71" name="Google Shape;71;p12"/>
          <p:cNvPicPr preferRelativeResize="0"/>
          <p:nvPr/>
        </p:nvPicPr>
        <p:blipFill rotWithShape="1">
          <a:blip r:embed="rId2">
            <a:alphaModFix/>
          </a:blip>
          <a:srcRect b="19781" l="15248" r="18853" t="0"/>
          <a:stretch/>
        </p:blipFill>
        <p:spPr>
          <a:xfrm>
            <a:off x="0" y="5622447"/>
            <a:ext cx="18288000" cy="4618828"/>
          </a:xfrm>
          <a:prstGeom prst="rect">
            <a:avLst/>
          </a:prstGeom>
          <a:noFill/>
          <a:ln>
            <a:noFill/>
          </a:ln>
        </p:spPr>
      </p:pic>
      <p:pic>
        <p:nvPicPr>
          <p:cNvPr id="72" name="Google Shape;72;p12"/>
          <p:cNvPicPr preferRelativeResize="0"/>
          <p:nvPr/>
        </p:nvPicPr>
        <p:blipFill rotWithShape="1">
          <a:blip r:embed="rId3">
            <a:alphaModFix/>
          </a:blip>
          <a:srcRect b="27818" l="11747" r="9938" t="26161"/>
          <a:stretch/>
        </p:blipFill>
        <p:spPr>
          <a:xfrm>
            <a:off x="995500" y="1073656"/>
            <a:ext cx="4338045" cy="98978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p:cSld name="CUSTOM_16_1">
    <p:spTree>
      <p:nvGrpSpPr>
        <p:cNvPr id="73" name="Shape 73"/>
        <p:cNvGrpSpPr/>
        <p:nvPr/>
      </p:nvGrpSpPr>
      <p:grpSpPr>
        <a:xfrm>
          <a:off x="0" y="0"/>
          <a:ext cx="0" cy="0"/>
          <a:chOff x="0" y="0"/>
          <a:chExt cx="0" cy="0"/>
        </a:xfrm>
      </p:grpSpPr>
      <p:sp>
        <p:nvSpPr>
          <p:cNvPr id="74" name="Google Shape;74;p13"/>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76" name="Google Shape;76;p13"/>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Char char="●"/>
              <a:defRPr/>
            </a:lvl1pPr>
            <a:lvl2pPr indent="-406400" lvl="1" marL="914400" algn="l">
              <a:lnSpc>
                <a:spcPct val="100000"/>
              </a:lnSpc>
              <a:spcBef>
                <a:spcPts val="1600"/>
              </a:spcBef>
              <a:spcAft>
                <a:spcPts val="0"/>
              </a:spcAft>
              <a:buClr>
                <a:schemeClr val="accent4"/>
              </a:buClr>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77" name="Google Shape;77;p1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78" name="Google Shape;78;p1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p:cSld name="CUSTOM_16_1_2">
    <p:spTree>
      <p:nvGrpSpPr>
        <p:cNvPr id="79" name="Shape 79"/>
        <p:cNvGrpSpPr/>
        <p:nvPr/>
      </p:nvGrpSpPr>
      <p:grpSpPr>
        <a:xfrm>
          <a:off x="0" y="0"/>
          <a:ext cx="0" cy="0"/>
          <a:chOff x="0" y="0"/>
          <a:chExt cx="0" cy="0"/>
        </a:xfrm>
      </p:grpSpPr>
      <p:sp>
        <p:nvSpPr>
          <p:cNvPr id="80" name="Google Shape;80;p14"/>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4"/>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4"/>
              </a:buClr>
              <a:buSzPts val="6000"/>
              <a:buNone/>
              <a:defRPr b="1" sz="6000">
                <a:solidFill>
                  <a:schemeClr val="accent4"/>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82" name="Google Shape;82;p14"/>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Char char="●"/>
              <a:defRPr/>
            </a:lvl1pPr>
            <a:lvl2pPr indent="-406400" lvl="1" marL="914400" algn="l">
              <a:lnSpc>
                <a:spcPct val="100000"/>
              </a:lnSpc>
              <a:spcBef>
                <a:spcPts val="1600"/>
              </a:spcBef>
              <a:spcAft>
                <a:spcPts val="0"/>
              </a:spcAft>
              <a:buClr>
                <a:schemeClr val="accent4"/>
              </a:buClr>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83" name="Google Shape;83;p1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84" name="Google Shape;84;p14"/>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1">
  <p:cSld name="CUSTOM_16_1_1">
    <p:spTree>
      <p:nvGrpSpPr>
        <p:cNvPr id="85" name="Shape 85"/>
        <p:cNvGrpSpPr/>
        <p:nvPr/>
      </p:nvGrpSpPr>
      <p:grpSpPr>
        <a:xfrm>
          <a:off x="0" y="0"/>
          <a:ext cx="0" cy="0"/>
          <a:chOff x="0" y="0"/>
          <a:chExt cx="0" cy="0"/>
        </a:xfrm>
      </p:grpSpPr>
      <p:sp>
        <p:nvSpPr>
          <p:cNvPr id="86" name="Google Shape;86;p15"/>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87" name="Google Shape;87;p15"/>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88" name="Google Shape;88;p1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89" name="Google Shape;89;p15"/>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1">
  <p:cSld name="CUSTOM_16_1_2_1">
    <p:spTree>
      <p:nvGrpSpPr>
        <p:cNvPr id="90" name="Shape 90"/>
        <p:cNvGrpSpPr/>
        <p:nvPr/>
      </p:nvGrpSpPr>
      <p:grpSpPr>
        <a:xfrm>
          <a:off x="0" y="0"/>
          <a:ext cx="0" cy="0"/>
          <a:chOff x="0" y="0"/>
          <a:chExt cx="0" cy="0"/>
        </a:xfrm>
      </p:grpSpPr>
      <p:sp>
        <p:nvSpPr>
          <p:cNvPr id="91" name="Google Shape;91;p16"/>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6"/>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1"/>
              </a:buClr>
              <a:buSzPts val="6000"/>
              <a:buNone/>
              <a:defRPr b="1" sz="6000">
                <a:solidFill>
                  <a:schemeClr val="accent1"/>
                </a:solidFill>
                <a:latin typeface="Nunito Sans"/>
                <a:ea typeface="Nunito Sans"/>
                <a:cs typeface="Nunito Sans"/>
                <a:sym typeface="Nunito Sans"/>
              </a:defRPr>
            </a:lvl1pPr>
            <a:lvl2pPr lvl="1"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p:txBody>
      </p:sp>
      <p:sp>
        <p:nvSpPr>
          <p:cNvPr id="93" name="Google Shape;93;p16"/>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94" name="Google Shape;94;p1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95" name="Google Shape;95;p16"/>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CUSTOM_2_1_1">
    <p:spTree>
      <p:nvGrpSpPr>
        <p:cNvPr id="96" name="Shape 96"/>
        <p:cNvGrpSpPr/>
        <p:nvPr/>
      </p:nvGrpSpPr>
      <p:grpSpPr>
        <a:xfrm>
          <a:off x="0" y="0"/>
          <a:ext cx="0" cy="0"/>
          <a:chOff x="0" y="0"/>
          <a:chExt cx="0" cy="0"/>
        </a:xfrm>
      </p:grpSpPr>
      <p:sp>
        <p:nvSpPr>
          <p:cNvPr id="97" name="Google Shape;97;p17"/>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98" name="Google Shape;98;p17"/>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99" name="Google Shape;99;p1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00" name="Google Shape;100;p17"/>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5">
    <p:spTree>
      <p:nvGrpSpPr>
        <p:cNvPr id="101" name="Shape 101"/>
        <p:cNvGrpSpPr/>
        <p:nvPr/>
      </p:nvGrpSpPr>
      <p:grpSpPr>
        <a:xfrm>
          <a:off x="0" y="0"/>
          <a:ext cx="0" cy="0"/>
          <a:chOff x="0" y="0"/>
          <a:chExt cx="0" cy="0"/>
        </a:xfrm>
      </p:grpSpPr>
      <p:sp>
        <p:nvSpPr>
          <p:cNvPr id="102" name="Google Shape;102;p18"/>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8"/>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104" name="Google Shape;104;p18"/>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dk2"/>
              </a:buClr>
              <a:buSzPts val="14400"/>
              <a:buNone/>
              <a:defRPr b="1" sz="14400">
                <a:solidFill>
                  <a:schemeClr val="dk2"/>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105" name="Google Shape;105;p18"/>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5_1">
    <p:spTree>
      <p:nvGrpSpPr>
        <p:cNvPr id="106" name="Shape 106"/>
        <p:cNvGrpSpPr/>
        <p:nvPr/>
      </p:nvGrpSpPr>
      <p:grpSpPr>
        <a:xfrm>
          <a:off x="0" y="0"/>
          <a:ext cx="0" cy="0"/>
          <a:chOff x="0" y="0"/>
          <a:chExt cx="0" cy="0"/>
        </a:xfrm>
      </p:grpSpPr>
      <p:sp>
        <p:nvSpPr>
          <p:cNvPr id="107" name="Google Shape;107;p19"/>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9"/>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109" name="Google Shape;109;p19"/>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accent1"/>
              </a:buClr>
              <a:buSzPts val="14400"/>
              <a:buNone/>
              <a:defRPr b="1" sz="14400">
                <a:solidFill>
                  <a:schemeClr val="accent1"/>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110" name="Google Shape;110;p19"/>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3">
    <p:spTree>
      <p:nvGrpSpPr>
        <p:cNvPr id="111" name="Shape 111"/>
        <p:cNvGrpSpPr/>
        <p:nvPr/>
      </p:nvGrpSpPr>
      <p:grpSpPr>
        <a:xfrm>
          <a:off x="0" y="0"/>
          <a:ext cx="0" cy="0"/>
          <a:chOff x="0" y="0"/>
          <a:chExt cx="0" cy="0"/>
        </a:xfrm>
      </p:grpSpPr>
      <p:pic>
        <p:nvPicPr>
          <p:cNvPr id="112" name="Google Shape;112;p20"/>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Branding">
  <p:cSld name="CUSTOM_12">
    <p:bg>
      <p:bgPr>
        <a:noFill/>
      </p:bgPr>
    </p:bg>
    <p:spTree>
      <p:nvGrpSpPr>
        <p:cNvPr id="113" name="Shape 113"/>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22"/>
          <p:cNvSpPr txBox="1"/>
          <p:nvPr>
            <p:ph type="ctrTitle"/>
          </p:nvPr>
        </p:nvSpPr>
        <p:spPr>
          <a:xfrm>
            <a:off x="623417" y="1482531"/>
            <a:ext cx="17041200" cy="40869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SzPts val="10400"/>
              <a:buChar char="●"/>
              <a:defRPr sz="10400"/>
            </a:lvl1pPr>
            <a:lvl2pPr lvl="1" algn="ctr">
              <a:lnSpc>
                <a:spcPct val="100000"/>
              </a:lnSpc>
              <a:spcBef>
                <a:spcPts val="0"/>
              </a:spcBef>
              <a:spcAft>
                <a:spcPts val="0"/>
              </a:spcAft>
              <a:buSzPts val="10400"/>
              <a:buChar char="○"/>
              <a:defRPr sz="10400"/>
            </a:lvl2pPr>
            <a:lvl3pPr lvl="2" algn="ctr">
              <a:lnSpc>
                <a:spcPct val="100000"/>
              </a:lnSpc>
              <a:spcBef>
                <a:spcPts val="0"/>
              </a:spcBef>
              <a:spcAft>
                <a:spcPts val="0"/>
              </a:spcAft>
              <a:buSzPts val="10400"/>
              <a:buChar char="■"/>
              <a:defRPr sz="10400"/>
            </a:lvl3pPr>
            <a:lvl4pPr lvl="3" algn="ctr">
              <a:lnSpc>
                <a:spcPct val="100000"/>
              </a:lnSpc>
              <a:spcBef>
                <a:spcPts val="0"/>
              </a:spcBef>
              <a:spcAft>
                <a:spcPts val="0"/>
              </a:spcAft>
              <a:buSzPts val="10400"/>
              <a:buChar char="●"/>
              <a:defRPr sz="10400"/>
            </a:lvl4pPr>
            <a:lvl5pPr lvl="4" algn="ctr">
              <a:lnSpc>
                <a:spcPct val="100000"/>
              </a:lnSpc>
              <a:spcBef>
                <a:spcPts val="0"/>
              </a:spcBef>
              <a:spcAft>
                <a:spcPts val="0"/>
              </a:spcAft>
              <a:buSzPts val="10400"/>
              <a:buChar char="○"/>
              <a:defRPr sz="10400"/>
            </a:lvl5pPr>
            <a:lvl6pPr lvl="5" algn="ctr">
              <a:lnSpc>
                <a:spcPct val="100000"/>
              </a:lnSpc>
              <a:spcBef>
                <a:spcPts val="0"/>
              </a:spcBef>
              <a:spcAft>
                <a:spcPts val="0"/>
              </a:spcAft>
              <a:buSzPts val="10400"/>
              <a:buChar char="■"/>
              <a:defRPr sz="10400"/>
            </a:lvl6pPr>
            <a:lvl7pPr lvl="6" algn="ctr">
              <a:lnSpc>
                <a:spcPct val="100000"/>
              </a:lnSpc>
              <a:spcBef>
                <a:spcPts val="0"/>
              </a:spcBef>
              <a:spcAft>
                <a:spcPts val="0"/>
              </a:spcAft>
              <a:buSzPts val="10400"/>
              <a:buChar char="●"/>
              <a:defRPr sz="10400"/>
            </a:lvl7pPr>
            <a:lvl8pPr lvl="7" algn="ctr">
              <a:lnSpc>
                <a:spcPct val="100000"/>
              </a:lnSpc>
              <a:spcBef>
                <a:spcPts val="0"/>
              </a:spcBef>
              <a:spcAft>
                <a:spcPts val="0"/>
              </a:spcAft>
              <a:buSzPts val="10400"/>
              <a:buChar char="○"/>
              <a:defRPr sz="10400"/>
            </a:lvl8pPr>
            <a:lvl9pPr lvl="8" algn="ctr">
              <a:lnSpc>
                <a:spcPct val="100000"/>
              </a:lnSpc>
              <a:spcBef>
                <a:spcPts val="0"/>
              </a:spcBef>
              <a:spcAft>
                <a:spcPts val="0"/>
              </a:spcAft>
              <a:buSzPts val="10400"/>
              <a:buChar char="■"/>
              <a:defRPr sz="10400"/>
            </a:lvl9pPr>
          </a:lstStyle>
          <a:p/>
        </p:txBody>
      </p:sp>
      <p:sp>
        <p:nvSpPr>
          <p:cNvPr id="116" name="Google Shape;116;p22"/>
          <p:cNvSpPr txBox="1"/>
          <p:nvPr>
            <p:ph idx="1" type="subTitle"/>
          </p:nvPr>
        </p:nvSpPr>
        <p:spPr>
          <a:xfrm>
            <a:off x="623400" y="5643055"/>
            <a:ext cx="17041200" cy="15783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17" name="Google Shape;117;p22"/>
          <p:cNvSpPr txBox="1"/>
          <p:nvPr>
            <p:ph idx="12" type="sldNum"/>
          </p:nvPr>
        </p:nvSpPr>
        <p:spPr>
          <a:xfrm>
            <a:off x="16944916" y="9284978"/>
            <a:ext cx="1097400" cy="7836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1">
  <p:cSld name="CUSTOM_19_1_1_1_1">
    <p:bg>
      <p:bgPr>
        <a:solidFill>
          <a:schemeClr val="dk2"/>
        </a:solidFill>
      </p:bgPr>
    </p:bg>
    <p:spTree>
      <p:nvGrpSpPr>
        <p:cNvPr id="118" name="Shape 118"/>
        <p:cNvGrpSpPr/>
        <p:nvPr/>
      </p:nvGrpSpPr>
      <p:grpSpPr>
        <a:xfrm>
          <a:off x="0" y="0"/>
          <a:ext cx="0" cy="0"/>
          <a:chOff x="0" y="0"/>
          <a:chExt cx="0" cy="0"/>
        </a:xfrm>
      </p:grpSpPr>
      <p:pic>
        <p:nvPicPr>
          <p:cNvPr id="119" name="Google Shape;119;p23"/>
          <p:cNvPicPr preferRelativeResize="0"/>
          <p:nvPr/>
        </p:nvPicPr>
        <p:blipFill rotWithShape="1">
          <a:blip r:embed="rId2">
            <a:alphaModFix/>
          </a:blip>
          <a:srcRect b="0" l="0" r="0" t="0"/>
          <a:stretch/>
        </p:blipFill>
        <p:spPr>
          <a:xfrm>
            <a:off x="0" y="0"/>
            <a:ext cx="18206654" cy="10241276"/>
          </a:xfrm>
          <a:prstGeom prst="rect">
            <a:avLst/>
          </a:prstGeom>
          <a:noFill/>
          <a:ln>
            <a:noFill/>
          </a:ln>
        </p:spPr>
      </p:pic>
      <p:sp>
        <p:nvSpPr>
          <p:cNvPr id="120" name="Google Shape;120;p23"/>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121" name="Google Shape;121;p23"/>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122" name="Google Shape;122;p23"/>
          <p:cNvPicPr preferRelativeResize="0"/>
          <p:nvPr/>
        </p:nvPicPr>
        <p:blipFill rotWithShape="1">
          <a:blip r:embed="rId3">
            <a:alphaModFix/>
          </a:blip>
          <a:srcRect b="27818" l="11747" r="9938" t="26161"/>
          <a:stretch/>
        </p:blipFill>
        <p:spPr>
          <a:xfrm>
            <a:off x="995500" y="1073656"/>
            <a:ext cx="4338045" cy="989782"/>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1">
  <p:cSld name="CUSTOM_2_1_2_1">
    <p:spTree>
      <p:nvGrpSpPr>
        <p:cNvPr id="126" name="Shape 126"/>
        <p:cNvGrpSpPr/>
        <p:nvPr/>
      </p:nvGrpSpPr>
      <p:grpSpPr>
        <a:xfrm>
          <a:off x="0" y="0"/>
          <a:ext cx="0" cy="0"/>
          <a:chOff x="0" y="0"/>
          <a:chExt cx="0" cy="0"/>
        </a:xfrm>
      </p:grpSpPr>
      <p:sp>
        <p:nvSpPr>
          <p:cNvPr id="127" name="Google Shape;127;p25"/>
          <p:cNvSpPr txBox="1"/>
          <p:nvPr>
            <p:ph idx="1" type="body"/>
          </p:nvPr>
        </p:nvSpPr>
        <p:spPr>
          <a:xfrm>
            <a:off x="919211" y="2624283"/>
            <a:ext cx="77592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128" name="Google Shape;128;p25"/>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129" name="Google Shape;129;p2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30" name="Google Shape;130;p25"/>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CUSTOM_2_1">
    <p:spTree>
      <p:nvGrpSpPr>
        <p:cNvPr id="131" name="Shape 131"/>
        <p:cNvGrpSpPr/>
        <p:nvPr/>
      </p:nvGrpSpPr>
      <p:grpSpPr>
        <a:xfrm>
          <a:off x="0" y="0"/>
          <a:ext cx="0" cy="0"/>
          <a:chOff x="0" y="0"/>
          <a:chExt cx="0" cy="0"/>
        </a:xfrm>
      </p:grpSpPr>
      <p:sp>
        <p:nvSpPr>
          <p:cNvPr id="132" name="Google Shape;132;p2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sp>
        <p:nvSpPr>
          <p:cNvPr id="133" name="Google Shape;133;p26"/>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134" name="Google Shape;134;p26"/>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pic>
        <p:nvPicPr>
          <p:cNvPr id="135" name="Google Shape;135;p26"/>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9">
    <p:bg>
      <p:bgPr>
        <a:solidFill>
          <a:schemeClr val="dk1"/>
        </a:solidFill>
      </p:bgPr>
    </p:bg>
    <p:spTree>
      <p:nvGrpSpPr>
        <p:cNvPr id="136" name="Shape 136"/>
        <p:cNvGrpSpPr/>
        <p:nvPr/>
      </p:nvGrpSpPr>
      <p:grpSpPr>
        <a:xfrm>
          <a:off x="0" y="0"/>
          <a:ext cx="0" cy="0"/>
          <a:chOff x="0" y="0"/>
          <a:chExt cx="0" cy="0"/>
        </a:xfrm>
      </p:grpSpPr>
      <p:sp>
        <p:nvSpPr>
          <p:cNvPr id="137" name="Google Shape;137;p2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138" name="Google Shape;138;p27"/>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139" name="Google Shape;139;p27"/>
          <p:cNvPicPr preferRelativeResize="0"/>
          <p:nvPr/>
        </p:nvPicPr>
        <p:blipFill rotWithShape="1">
          <a:blip r:embed="rId2">
            <a:alphaModFix/>
          </a:blip>
          <a:srcRect b="18645" l="14948" r="16099" t="0"/>
          <a:stretch/>
        </p:blipFill>
        <p:spPr>
          <a:xfrm>
            <a:off x="0" y="5802493"/>
            <a:ext cx="18288000" cy="4475319"/>
          </a:xfrm>
          <a:prstGeom prst="rect">
            <a:avLst/>
          </a:prstGeom>
          <a:noFill/>
          <a:ln>
            <a:noFill/>
          </a:ln>
        </p:spPr>
      </p:pic>
      <p:pic>
        <p:nvPicPr>
          <p:cNvPr id="140" name="Google Shape;140;p27"/>
          <p:cNvPicPr preferRelativeResize="0"/>
          <p:nvPr/>
        </p:nvPicPr>
        <p:blipFill rotWithShape="1">
          <a:blip r:embed="rId3">
            <a:alphaModFix/>
          </a:blip>
          <a:srcRect b="0" l="-1121" r="0" t="0"/>
          <a:stretch/>
        </p:blipFill>
        <p:spPr>
          <a:xfrm>
            <a:off x="995500" y="1148223"/>
            <a:ext cx="5170216" cy="74726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9_1">
    <p:bg>
      <p:bgPr>
        <a:solidFill>
          <a:schemeClr val="lt1"/>
        </a:solidFill>
      </p:bgPr>
    </p:bg>
    <p:spTree>
      <p:nvGrpSpPr>
        <p:cNvPr id="141" name="Shape 141"/>
        <p:cNvGrpSpPr/>
        <p:nvPr/>
      </p:nvGrpSpPr>
      <p:grpSpPr>
        <a:xfrm>
          <a:off x="0" y="0"/>
          <a:ext cx="0" cy="0"/>
          <a:chOff x="0" y="0"/>
          <a:chExt cx="0" cy="0"/>
        </a:xfrm>
      </p:grpSpPr>
      <p:pic>
        <p:nvPicPr>
          <p:cNvPr id="142" name="Google Shape;142;p28"/>
          <p:cNvPicPr preferRelativeResize="0"/>
          <p:nvPr/>
        </p:nvPicPr>
        <p:blipFill rotWithShape="1">
          <a:blip r:embed="rId2">
            <a:alphaModFix/>
          </a:blip>
          <a:srcRect b="0" l="0" r="0" t="10466"/>
          <a:stretch/>
        </p:blipFill>
        <p:spPr>
          <a:xfrm>
            <a:off x="995500" y="1077290"/>
            <a:ext cx="7979951" cy="1039559"/>
          </a:xfrm>
          <a:prstGeom prst="rect">
            <a:avLst/>
          </a:prstGeom>
          <a:noFill/>
          <a:ln>
            <a:noFill/>
          </a:ln>
        </p:spPr>
      </p:pic>
      <p:sp>
        <p:nvSpPr>
          <p:cNvPr id="143" name="Google Shape;143;p28"/>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144" name="Google Shape;144;p28"/>
          <p:cNvSpPr txBox="1"/>
          <p:nvPr>
            <p:ph idx="1" type="subTitle"/>
          </p:nvPr>
        </p:nvSpPr>
        <p:spPr>
          <a:xfrm>
            <a:off x="919500" y="3952005"/>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p:txBody>
      </p:sp>
      <p:pic>
        <p:nvPicPr>
          <p:cNvPr id="145" name="Google Shape;145;p28"/>
          <p:cNvPicPr preferRelativeResize="0"/>
          <p:nvPr/>
        </p:nvPicPr>
        <p:blipFill rotWithShape="1">
          <a:blip r:embed="rId3">
            <a:alphaModFix/>
          </a:blip>
          <a:srcRect b="23814" l="18975" r="16998" t="0"/>
          <a:stretch/>
        </p:blipFill>
        <p:spPr>
          <a:xfrm>
            <a:off x="0" y="5813842"/>
            <a:ext cx="18288000" cy="451359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9_1_1">
    <p:bg>
      <p:bgPr>
        <a:solidFill>
          <a:schemeClr val="lt2"/>
        </a:solidFill>
      </p:bgPr>
    </p:bg>
    <p:spTree>
      <p:nvGrpSpPr>
        <p:cNvPr id="146" name="Shape 146"/>
        <p:cNvGrpSpPr/>
        <p:nvPr/>
      </p:nvGrpSpPr>
      <p:grpSpPr>
        <a:xfrm>
          <a:off x="0" y="0"/>
          <a:ext cx="0" cy="0"/>
          <a:chOff x="0" y="0"/>
          <a:chExt cx="0" cy="0"/>
        </a:xfrm>
      </p:grpSpPr>
      <p:sp>
        <p:nvSpPr>
          <p:cNvPr id="147" name="Google Shape;147;p29"/>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148" name="Google Shape;148;p29"/>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p:txBody>
      </p:sp>
      <p:pic>
        <p:nvPicPr>
          <p:cNvPr id="149" name="Google Shape;149;p29"/>
          <p:cNvPicPr preferRelativeResize="0"/>
          <p:nvPr/>
        </p:nvPicPr>
        <p:blipFill rotWithShape="1">
          <a:blip r:embed="rId2">
            <a:alphaModFix/>
          </a:blip>
          <a:srcRect b="0" l="0" r="0" t="9345"/>
          <a:stretch/>
        </p:blipFill>
        <p:spPr>
          <a:xfrm>
            <a:off x="995500" y="1077290"/>
            <a:ext cx="7758701" cy="1023381"/>
          </a:xfrm>
          <a:prstGeom prst="rect">
            <a:avLst/>
          </a:prstGeom>
          <a:noFill/>
          <a:ln>
            <a:noFill/>
          </a:ln>
        </p:spPr>
      </p:pic>
      <p:pic>
        <p:nvPicPr>
          <p:cNvPr id="150" name="Google Shape;150;p29"/>
          <p:cNvPicPr preferRelativeResize="0"/>
          <p:nvPr/>
        </p:nvPicPr>
        <p:blipFill rotWithShape="1">
          <a:blip r:embed="rId3">
            <a:alphaModFix/>
          </a:blip>
          <a:srcRect b="18645" l="14948" r="16099" t="0"/>
          <a:stretch/>
        </p:blipFill>
        <p:spPr>
          <a:xfrm>
            <a:off x="0" y="5802493"/>
            <a:ext cx="18288000" cy="447531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p:cSld name="CUSTOM_19_1_1_1">
    <p:bg>
      <p:bgPr>
        <a:solidFill>
          <a:schemeClr val="dk2"/>
        </a:solidFill>
      </p:bgPr>
    </p:bg>
    <p:spTree>
      <p:nvGrpSpPr>
        <p:cNvPr id="151" name="Shape 151"/>
        <p:cNvGrpSpPr/>
        <p:nvPr/>
      </p:nvGrpSpPr>
      <p:grpSpPr>
        <a:xfrm>
          <a:off x="0" y="0"/>
          <a:ext cx="0" cy="0"/>
          <a:chOff x="0" y="0"/>
          <a:chExt cx="0" cy="0"/>
        </a:xfrm>
      </p:grpSpPr>
      <p:sp>
        <p:nvSpPr>
          <p:cNvPr id="152" name="Google Shape;152;p30"/>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153" name="Google Shape;153;p30"/>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154" name="Google Shape;154;p30"/>
          <p:cNvPicPr preferRelativeResize="0"/>
          <p:nvPr/>
        </p:nvPicPr>
        <p:blipFill rotWithShape="1">
          <a:blip r:embed="rId2">
            <a:alphaModFix/>
          </a:blip>
          <a:srcRect b="19781" l="15248" r="18853" t="0"/>
          <a:stretch/>
        </p:blipFill>
        <p:spPr>
          <a:xfrm>
            <a:off x="0" y="5622447"/>
            <a:ext cx="18288000" cy="4618828"/>
          </a:xfrm>
          <a:prstGeom prst="rect">
            <a:avLst/>
          </a:prstGeom>
          <a:noFill/>
          <a:ln>
            <a:noFill/>
          </a:ln>
        </p:spPr>
      </p:pic>
      <p:pic>
        <p:nvPicPr>
          <p:cNvPr id="155" name="Google Shape;155;p30"/>
          <p:cNvPicPr preferRelativeResize="0"/>
          <p:nvPr/>
        </p:nvPicPr>
        <p:blipFill rotWithShape="1">
          <a:blip r:embed="rId3">
            <a:alphaModFix/>
          </a:blip>
          <a:srcRect b="0" l="0" r="0" t="0"/>
          <a:stretch/>
        </p:blipFill>
        <p:spPr>
          <a:xfrm>
            <a:off x="995500" y="1073656"/>
            <a:ext cx="6772661" cy="989781"/>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CUSTOM_2_1_2">
    <p:spTree>
      <p:nvGrpSpPr>
        <p:cNvPr id="156" name="Shape 156"/>
        <p:cNvGrpSpPr/>
        <p:nvPr/>
      </p:nvGrpSpPr>
      <p:grpSpPr>
        <a:xfrm>
          <a:off x="0" y="0"/>
          <a:ext cx="0" cy="0"/>
          <a:chOff x="0" y="0"/>
          <a:chExt cx="0" cy="0"/>
        </a:xfrm>
      </p:grpSpPr>
      <p:sp>
        <p:nvSpPr>
          <p:cNvPr id="157" name="Google Shape;157;p31"/>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158" name="Google Shape;158;p31"/>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159" name="Google Shape;159;p3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60" name="Google Shape;160;p31"/>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6">
    <p:spTree>
      <p:nvGrpSpPr>
        <p:cNvPr id="161" name="Shape 161"/>
        <p:cNvGrpSpPr/>
        <p:nvPr/>
      </p:nvGrpSpPr>
      <p:grpSpPr>
        <a:xfrm>
          <a:off x="0" y="0"/>
          <a:ext cx="0" cy="0"/>
          <a:chOff x="0" y="0"/>
          <a:chExt cx="0" cy="0"/>
        </a:xfrm>
      </p:grpSpPr>
      <p:sp>
        <p:nvSpPr>
          <p:cNvPr id="162" name="Google Shape;162;p32"/>
          <p:cNvSpPr/>
          <p:nvPr/>
        </p:nvSpPr>
        <p:spPr>
          <a:xfrm flipH="1">
            <a:off x="0" y="0"/>
            <a:ext cx="45720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2"/>
          <p:cNvSpPr txBox="1"/>
          <p:nvPr>
            <p:ph type="title"/>
          </p:nvPr>
        </p:nvSpPr>
        <p:spPr>
          <a:xfrm>
            <a:off x="6431900" y="872405"/>
            <a:ext cx="10946400" cy="14031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164" name="Google Shape;164;p32"/>
          <p:cNvSpPr txBox="1"/>
          <p:nvPr>
            <p:ph idx="1" type="body"/>
          </p:nvPr>
        </p:nvSpPr>
        <p:spPr>
          <a:xfrm>
            <a:off x="8287900" y="2275540"/>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65" name="Google Shape;165;p32"/>
          <p:cNvSpPr txBox="1"/>
          <p:nvPr>
            <p:ph idx="2" type="body"/>
          </p:nvPr>
        </p:nvSpPr>
        <p:spPr>
          <a:xfrm>
            <a:off x="8287900" y="3930153"/>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66" name="Google Shape;166;p32"/>
          <p:cNvSpPr txBox="1"/>
          <p:nvPr>
            <p:ph idx="3" type="body"/>
          </p:nvPr>
        </p:nvSpPr>
        <p:spPr>
          <a:xfrm>
            <a:off x="8287900" y="5584765"/>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67" name="Google Shape;167;p32"/>
          <p:cNvSpPr txBox="1"/>
          <p:nvPr>
            <p:ph idx="4" type="body"/>
          </p:nvPr>
        </p:nvSpPr>
        <p:spPr>
          <a:xfrm>
            <a:off x="8287900" y="7239378"/>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68" name="Google Shape;168;p32"/>
          <p:cNvSpPr txBox="1"/>
          <p:nvPr>
            <p:ph idx="5" type="body"/>
          </p:nvPr>
        </p:nvSpPr>
        <p:spPr>
          <a:xfrm>
            <a:off x="6736700" y="2498047"/>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169" name="Google Shape;169;p32"/>
          <p:cNvSpPr txBox="1"/>
          <p:nvPr>
            <p:ph idx="6" type="body"/>
          </p:nvPr>
        </p:nvSpPr>
        <p:spPr>
          <a:xfrm>
            <a:off x="6736700" y="4152659"/>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170" name="Google Shape;170;p32"/>
          <p:cNvSpPr txBox="1"/>
          <p:nvPr>
            <p:ph idx="7" type="body"/>
          </p:nvPr>
        </p:nvSpPr>
        <p:spPr>
          <a:xfrm>
            <a:off x="6736700" y="5807272"/>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171" name="Google Shape;171;p32"/>
          <p:cNvSpPr txBox="1"/>
          <p:nvPr>
            <p:ph idx="8" type="body"/>
          </p:nvPr>
        </p:nvSpPr>
        <p:spPr>
          <a:xfrm>
            <a:off x="6736700" y="7461884"/>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SzPts val="3200"/>
              <a:buFont typeface="Nunito Sans"/>
              <a:buChar char="●"/>
              <a:defRPr b="1">
                <a:latin typeface="Nunito Sans"/>
                <a:ea typeface="Nunito Sans"/>
                <a:cs typeface="Nunito Sans"/>
                <a:sym typeface="Nunito Sans"/>
              </a:defRPr>
            </a:lvl1pPr>
            <a:lvl2pPr indent="-406400" lvl="1" marL="914400" algn="ctr">
              <a:lnSpc>
                <a:spcPct val="100000"/>
              </a:lnSpc>
              <a:spcBef>
                <a:spcPts val="1600"/>
              </a:spcBef>
              <a:spcAft>
                <a:spcPts val="0"/>
              </a:spcAft>
              <a:buSzPts val="2800"/>
              <a:buFont typeface="Nunito Sans"/>
              <a:buChar char="○"/>
              <a:defRPr b="1">
                <a:latin typeface="Nunito Sans"/>
                <a:ea typeface="Nunito Sans"/>
                <a:cs typeface="Nunito Sans"/>
                <a:sym typeface="Nunito Sans"/>
              </a:defRPr>
            </a:lvl2pPr>
            <a:lvl3pPr indent="-381000" lvl="2" marL="1371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3pPr>
            <a:lvl4pPr indent="-381000" lvl="3" marL="18288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4pPr>
            <a:lvl5pPr indent="-381000" lvl="4" marL="22860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5pPr>
            <a:lvl6pPr indent="-381000" lvl="5" marL="27432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6pPr>
            <a:lvl7pPr indent="-381000" lvl="6" marL="32004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7pPr>
            <a:lvl8pPr indent="-381000" lvl="7" marL="3657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8pPr>
            <a:lvl9pPr indent="-381000" lvl="8" marL="4114800" algn="ctr">
              <a:lnSpc>
                <a:spcPct val="100000"/>
              </a:lnSpc>
              <a:spcBef>
                <a:spcPts val="1600"/>
              </a:spcBef>
              <a:spcAft>
                <a:spcPts val="1600"/>
              </a:spcAft>
              <a:buSzPts val="2400"/>
              <a:buFont typeface="Nunito Sans"/>
              <a:buChar char="■"/>
              <a:defRPr b="1">
                <a:latin typeface="Nunito Sans"/>
                <a:ea typeface="Nunito Sans"/>
                <a:cs typeface="Nunito Sans"/>
                <a:sym typeface="Nunito Sans"/>
              </a:defRPr>
            </a:lvl9pPr>
          </a:lstStyle>
          <a:p/>
        </p:txBody>
      </p:sp>
      <p:pic>
        <p:nvPicPr>
          <p:cNvPr id="172" name="Google Shape;172;p32"/>
          <p:cNvPicPr preferRelativeResize="0"/>
          <p:nvPr/>
        </p:nvPicPr>
        <p:blipFill rotWithShape="1">
          <a:blip r:embed="rId2">
            <a:alphaModFix/>
          </a:blip>
          <a:srcRect b="-8013" l="290" r="-290" t="0"/>
          <a:stretch/>
        </p:blipFill>
        <p:spPr>
          <a:xfrm>
            <a:off x="230800" y="9475892"/>
            <a:ext cx="4098901" cy="644224"/>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p:cSld name="CUSTOM_16_1">
    <p:spTree>
      <p:nvGrpSpPr>
        <p:cNvPr id="173" name="Shape 173"/>
        <p:cNvGrpSpPr/>
        <p:nvPr/>
      </p:nvGrpSpPr>
      <p:grpSpPr>
        <a:xfrm>
          <a:off x="0" y="0"/>
          <a:ext cx="0" cy="0"/>
          <a:chOff x="0" y="0"/>
          <a:chExt cx="0" cy="0"/>
        </a:xfrm>
      </p:grpSpPr>
      <p:sp>
        <p:nvSpPr>
          <p:cNvPr id="174" name="Google Shape;174;p33"/>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33"/>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176" name="Google Shape;176;p33"/>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77" name="Google Shape;177;p3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78" name="Google Shape;178;p3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p:cSld name="CUSTOM_16_1_2">
    <p:spTree>
      <p:nvGrpSpPr>
        <p:cNvPr id="179" name="Shape 179"/>
        <p:cNvGrpSpPr/>
        <p:nvPr/>
      </p:nvGrpSpPr>
      <p:grpSpPr>
        <a:xfrm>
          <a:off x="0" y="0"/>
          <a:ext cx="0" cy="0"/>
          <a:chOff x="0" y="0"/>
          <a:chExt cx="0" cy="0"/>
        </a:xfrm>
      </p:grpSpPr>
      <p:sp>
        <p:nvSpPr>
          <p:cNvPr id="180" name="Google Shape;180;p34"/>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4"/>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182" name="Google Shape;182;p34"/>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83" name="Google Shape;183;p3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84" name="Google Shape;184;p34"/>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1">
  <p:cSld name="CUSTOM_16_1_1">
    <p:spTree>
      <p:nvGrpSpPr>
        <p:cNvPr id="185" name="Shape 185"/>
        <p:cNvGrpSpPr/>
        <p:nvPr/>
      </p:nvGrpSpPr>
      <p:grpSpPr>
        <a:xfrm>
          <a:off x="0" y="0"/>
          <a:ext cx="0" cy="0"/>
          <a:chOff x="0" y="0"/>
          <a:chExt cx="0" cy="0"/>
        </a:xfrm>
      </p:grpSpPr>
      <p:sp>
        <p:nvSpPr>
          <p:cNvPr id="186" name="Google Shape;186;p35"/>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187" name="Google Shape;187;p35"/>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88" name="Google Shape;188;p3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89" name="Google Shape;189;p35"/>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1">
  <p:cSld name="CUSTOM_16_1_2_1">
    <p:spTree>
      <p:nvGrpSpPr>
        <p:cNvPr id="190" name="Shape 190"/>
        <p:cNvGrpSpPr/>
        <p:nvPr/>
      </p:nvGrpSpPr>
      <p:grpSpPr>
        <a:xfrm>
          <a:off x="0" y="0"/>
          <a:ext cx="0" cy="0"/>
          <a:chOff x="0" y="0"/>
          <a:chExt cx="0" cy="0"/>
        </a:xfrm>
      </p:grpSpPr>
      <p:sp>
        <p:nvSpPr>
          <p:cNvPr id="191" name="Google Shape;191;p36"/>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36"/>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1"/>
              </a:buClr>
              <a:buSzPts val="6000"/>
              <a:buNone/>
              <a:defRPr b="1" sz="6000">
                <a:solidFill>
                  <a:schemeClr val="accent1"/>
                </a:solidFill>
                <a:latin typeface="Nunito Sans"/>
                <a:ea typeface="Nunito Sans"/>
                <a:cs typeface="Nunito Sans"/>
                <a:sym typeface="Nunito Sans"/>
              </a:defRPr>
            </a:lvl1pPr>
            <a:lvl2pPr lvl="1"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p:txBody>
      </p:sp>
      <p:sp>
        <p:nvSpPr>
          <p:cNvPr id="193" name="Google Shape;193;p36"/>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194" name="Google Shape;194;p3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195" name="Google Shape;195;p36"/>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2">
  <p:cSld name="CUSTOM_2_1_2_2">
    <p:spTree>
      <p:nvGrpSpPr>
        <p:cNvPr id="196" name="Shape 196"/>
        <p:cNvGrpSpPr/>
        <p:nvPr/>
      </p:nvGrpSpPr>
      <p:grpSpPr>
        <a:xfrm>
          <a:off x="0" y="0"/>
          <a:ext cx="0" cy="0"/>
          <a:chOff x="0" y="0"/>
          <a:chExt cx="0" cy="0"/>
        </a:xfrm>
      </p:grpSpPr>
      <p:sp>
        <p:nvSpPr>
          <p:cNvPr id="197" name="Google Shape;197;p37"/>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198" name="Google Shape;198;p37"/>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199" name="Google Shape;199;p3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00" name="Google Shape;200;p37"/>
          <p:cNvPicPr preferRelativeResize="0"/>
          <p:nvPr/>
        </p:nvPicPr>
        <p:blipFill rotWithShape="1">
          <a:blip r:embed="rId2">
            <a:alphaModFix/>
          </a:blip>
          <a:srcRect b="0" l="25382" r="25376" t="0"/>
          <a:stretch/>
        </p:blipFill>
        <p:spPr>
          <a:xfrm>
            <a:off x="12801600" y="0"/>
            <a:ext cx="5486411" cy="10241277"/>
          </a:xfrm>
          <a:prstGeom prst="rect">
            <a:avLst/>
          </a:prstGeom>
          <a:noFill/>
          <a:ln>
            <a:noFill/>
          </a:ln>
        </p:spPr>
      </p:pic>
      <p:pic>
        <p:nvPicPr>
          <p:cNvPr id="201" name="Google Shape;201;p37"/>
          <p:cNvPicPr preferRelativeResize="0"/>
          <p:nvPr/>
        </p:nvPicPr>
        <p:blipFill rotWithShape="1">
          <a:blip r:embed="rId3">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CUSTOM_2_1_1">
    <p:spTree>
      <p:nvGrpSpPr>
        <p:cNvPr id="202" name="Shape 202"/>
        <p:cNvGrpSpPr/>
        <p:nvPr/>
      </p:nvGrpSpPr>
      <p:grpSpPr>
        <a:xfrm>
          <a:off x="0" y="0"/>
          <a:ext cx="0" cy="0"/>
          <a:chOff x="0" y="0"/>
          <a:chExt cx="0" cy="0"/>
        </a:xfrm>
      </p:grpSpPr>
      <p:sp>
        <p:nvSpPr>
          <p:cNvPr id="203" name="Google Shape;203;p38"/>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04" name="Google Shape;204;p38"/>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205" name="Google Shape;205;p3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06" name="Google Shape;206;p38"/>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1">
  <p:cSld name="CUSTOM_2_1_1_1">
    <p:spTree>
      <p:nvGrpSpPr>
        <p:cNvPr id="207" name="Shape 207"/>
        <p:cNvGrpSpPr/>
        <p:nvPr/>
      </p:nvGrpSpPr>
      <p:grpSpPr>
        <a:xfrm>
          <a:off x="0" y="0"/>
          <a:ext cx="0" cy="0"/>
          <a:chOff x="0" y="0"/>
          <a:chExt cx="0" cy="0"/>
        </a:xfrm>
      </p:grpSpPr>
      <p:sp>
        <p:nvSpPr>
          <p:cNvPr id="208" name="Google Shape;208;p39"/>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09" name="Google Shape;209;p39"/>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210" name="Google Shape;210;p3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11" name="Google Shape;211;p39"/>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pic>
        <p:nvPicPr>
          <p:cNvPr id="212" name="Google Shape;212;p39"/>
          <p:cNvPicPr preferRelativeResize="0"/>
          <p:nvPr/>
        </p:nvPicPr>
        <p:blipFill rotWithShape="1">
          <a:blip r:embed="rId3">
            <a:alphaModFix/>
          </a:blip>
          <a:srcRect b="5121" l="10248" r="3409" t="3411"/>
          <a:stretch/>
        </p:blipFill>
        <p:spPr>
          <a:xfrm>
            <a:off x="0" y="1250716"/>
            <a:ext cx="9273751" cy="8034079"/>
          </a:xfrm>
          <a:prstGeom prst="rect">
            <a:avLst/>
          </a:prstGeom>
          <a:noFill/>
          <a:ln>
            <a:noFill/>
          </a:ln>
        </p:spPr>
      </p:pic>
      <p:pic>
        <p:nvPicPr>
          <p:cNvPr id="213" name="Google Shape;213;p39"/>
          <p:cNvPicPr preferRelativeResize="0"/>
          <p:nvPr/>
        </p:nvPicPr>
        <p:blipFill rotWithShape="1">
          <a:blip r:embed="rId4">
            <a:alphaModFix/>
          </a:blip>
          <a:srcRect b="25193" l="3190" r="6383" t="23083"/>
          <a:stretch/>
        </p:blipFill>
        <p:spPr>
          <a:xfrm>
            <a:off x="0" y="1858801"/>
            <a:ext cx="8613648" cy="4904553"/>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5">
    <p:spTree>
      <p:nvGrpSpPr>
        <p:cNvPr id="214" name="Shape 214"/>
        <p:cNvGrpSpPr/>
        <p:nvPr/>
      </p:nvGrpSpPr>
      <p:grpSpPr>
        <a:xfrm>
          <a:off x="0" y="0"/>
          <a:ext cx="0" cy="0"/>
          <a:chOff x="0" y="0"/>
          <a:chExt cx="0" cy="0"/>
        </a:xfrm>
      </p:grpSpPr>
      <p:sp>
        <p:nvSpPr>
          <p:cNvPr id="215" name="Google Shape;215;p40"/>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40"/>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217" name="Google Shape;217;p40"/>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dk2"/>
              </a:buClr>
              <a:buSzPts val="14400"/>
              <a:buNone/>
              <a:defRPr b="1" sz="14400">
                <a:solidFill>
                  <a:schemeClr val="dk2"/>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218" name="Google Shape;218;p40"/>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5_1">
    <p:spTree>
      <p:nvGrpSpPr>
        <p:cNvPr id="219" name="Shape 219"/>
        <p:cNvGrpSpPr/>
        <p:nvPr/>
      </p:nvGrpSpPr>
      <p:grpSpPr>
        <a:xfrm>
          <a:off x="0" y="0"/>
          <a:ext cx="0" cy="0"/>
          <a:chOff x="0" y="0"/>
          <a:chExt cx="0" cy="0"/>
        </a:xfrm>
      </p:grpSpPr>
      <p:sp>
        <p:nvSpPr>
          <p:cNvPr id="220" name="Google Shape;220;p41"/>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1"/>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222" name="Google Shape;222;p41"/>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accent1"/>
              </a:buClr>
              <a:buSzPts val="14400"/>
              <a:buNone/>
              <a:defRPr b="1" sz="14400">
                <a:solidFill>
                  <a:schemeClr val="accent1"/>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223" name="Google Shape;223;p41"/>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3">
    <p:spTree>
      <p:nvGrpSpPr>
        <p:cNvPr id="224" name="Shape 224"/>
        <p:cNvGrpSpPr/>
        <p:nvPr/>
      </p:nvGrpSpPr>
      <p:grpSpPr>
        <a:xfrm>
          <a:off x="0" y="0"/>
          <a:ext cx="0" cy="0"/>
          <a:chOff x="0" y="0"/>
          <a:chExt cx="0" cy="0"/>
        </a:xfrm>
      </p:grpSpPr>
      <p:pic>
        <p:nvPicPr>
          <p:cNvPr id="225" name="Google Shape;225;p42"/>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Branding">
  <p:cSld name="CUSTOM_12">
    <p:bg>
      <p:bgPr>
        <a:noFill/>
      </p:bgPr>
    </p:bg>
    <p:spTree>
      <p:nvGrpSpPr>
        <p:cNvPr id="226" name="Shape 226"/>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4">
    <p:spTree>
      <p:nvGrpSpPr>
        <p:cNvPr id="227" name="Shape 227"/>
        <p:cNvGrpSpPr/>
        <p:nvPr/>
      </p:nvGrpSpPr>
      <p:grpSpPr>
        <a:xfrm>
          <a:off x="0" y="0"/>
          <a:ext cx="0" cy="0"/>
          <a:chOff x="0" y="0"/>
          <a:chExt cx="0" cy="0"/>
        </a:xfrm>
      </p:grpSpPr>
      <p:sp>
        <p:nvSpPr>
          <p:cNvPr id="228" name="Google Shape;228;p44"/>
          <p:cNvSpPr txBox="1"/>
          <p:nvPr>
            <p:ph idx="1" type="body"/>
          </p:nvPr>
        </p:nvSpPr>
        <p:spPr>
          <a:xfrm>
            <a:off x="1668850" y="2553151"/>
            <a:ext cx="6854400" cy="58086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p:txBody>
      </p:sp>
      <p:sp>
        <p:nvSpPr>
          <p:cNvPr id="229" name="Google Shape;229;p44"/>
          <p:cNvSpPr txBox="1"/>
          <p:nvPr>
            <p:ph type="title"/>
          </p:nvPr>
        </p:nvSpPr>
        <p:spPr>
          <a:xfrm>
            <a:off x="1668850" y="849009"/>
            <a:ext cx="14174400" cy="14538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rgbClr val="163052"/>
              </a:buClr>
              <a:buSzPts val="6000"/>
              <a:buFont typeface="Open Sans ExtraBold"/>
              <a:buNone/>
              <a:defRPr b="1" sz="6000">
                <a:solidFill>
                  <a:srgbClr val="163052"/>
                </a:solidFill>
                <a:latin typeface="Open Sans ExtraBold"/>
                <a:ea typeface="Open Sans ExtraBold"/>
                <a:cs typeface="Open Sans ExtraBold"/>
                <a:sym typeface="Open Sans ExtraBold"/>
              </a:defRPr>
            </a:lvl1pPr>
            <a:lvl2pPr lvl="1" algn="l">
              <a:lnSpc>
                <a:spcPct val="100000"/>
              </a:lnSpc>
              <a:spcBef>
                <a:spcPts val="0"/>
              </a:spcBef>
              <a:spcAft>
                <a:spcPts val="0"/>
              </a:spcAft>
              <a:buClr>
                <a:srgbClr val="163052"/>
              </a:buClr>
              <a:buSzPts val="6000"/>
              <a:buNone/>
              <a:defRPr sz="6000">
                <a:solidFill>
                  <a:srgbClr val="163052"/>
                </a:solidFill>
              </a:defRPr>
            </a:lvl2pPr>
            <a:lvl3pPr lvl="2" algn="l">
              <a:lnSpc>
                <a:spcPct val="100000"/>
              </a:lnSpc>
              <a:spcBef>
                <a:spcPts val="0"/>
              </a:spcBef>
              <a:spcAft>
                <a:spcPts val="0"/>
              </a:spcAft>
              <a:buClr>
                <a:srgbClr val="163052"/>
              </a:buClr>
              <a:buSzPts val="6000"/>
              <a:buNone/>
              <a:defRPr sz="6000">
                <a:solidFill>
                  <a:srgbClr val="163052"/>
                </a:solidFill>
              </a:defRPr>
            </a:lvl3pPr>
            <a:lvl4pPr lvl="3" algn="l">
              <a:lnSpc>
                <a:spcPct val="100000"/>
              </a:lnSpc>
              <a:spcBef>
                <a:spcPts val="0"/>
              </a:spcBef>
              <a:spcAft>
                <a:spcPts val="0"/>
              </a:spcAft>
              <a:buClr>
                <a:srgbClr val="163052"/>
              </a:buClr>
              <a:buSzPts val="6000"/>
              <a:buNone/>
              <a:defRPr sz="6000">
                <a:solidFill>
                  <a:srgbClr val="163052"/>
                </a:solidFill>
              </a:defRPr>
            </a:lvl4pPr>
            <a:lvl5pPr lvl="4" algn="l">
              <a:lnSpc>
                <a:spcPct val="100000"/>
              </a:lnSpc>
              <a:spcBef>
                <a:spcPts val="0"/>
              </a:spcBef>
              <a:spcAft>
                <a:spcPts val="0"/>
              </a:spcAft>
              <a:buClr>
                <a:srgbClr val="163052"/>
              </a:buClr>
              <a:buSzPts val="6000"/>
              <a:buNone/>
              <a:defRPr sz="6000">
                <a:solidFill>
                  <a:srgbClr val="163052"/>
                </a:solidFill>
              </a:defRPr>
            </a:lvl5pPr>
            <a:lvl6pPr lvl="5" algn="l">
              <a:lnSpc>
                <a:spcPct val="100000"/>
              </a:lnSpc>
              <a:spcBef>
                <a:spcPts val="0"/>
              </a:spcBef>
              <a:spcAft>
                <a:spcPts val="0"/>
              </a:spcAft>
              <a:buClr>
                <a:srgbClr val="163052"/>
              </a:buClr>
              <a:buSzPts val="6000"/>
              <a:buNone/>
              <a:defRPr sz="6000">
                <a:solidFill>
                  <a:srgbClr val="163052"/>
                </a:solidFill>
              </a:defRPr>
            </a:lvl6pPr>
            <a:lvl7pPr lvl="6" algn="l">
              <a:lnSpc>
                <a:spcPct val="100000"/>
              </a:lnSpc>
              <a:spcBef>
                <a:spcPts val="0"/>
              </a:spcBef>
              <a:spcAft>
                <a:spcPts val="0"/>
              </a:spcAft>
              <a:buClr>
                <a:srgbClr val="163052"/>
              </a:buClr>
              <a:buSzPts val="6000"/>
              <a:buNone/>
              <a:defRPr sz="6000">
                <a:solidFill>
                  <a:srgbClr val="163052"/>
                </a:solidFill>
              </a:defRPr>
            </a:lvl7pPr>
            <a:lvl8pPr lvl="7" algn="l">
              <a:lnSpc>
                <a:spcPct val="100000"/>
              </a:lnSpc>
              <a:spcBef>
                <a:spcPts val="0"/>
              </a:spcBef>
              <a:spcAft>
                <a:spcPts val="0"/>
              </a:spcAft>
              <a:buClr>
                <a:srgbClr val="163052"/>
              </a:buClr>
              <a:buSzPts val="6000"/>
              <a:buNone/>
              <a:defRPr sz="6000">
                <a:solidFill>
                  <a:srgbClr val="163052"/>
                </a:solidFill>
              </a:defRPr>
            </a:lvl8pPr>
            <a:lvl9pPr lvl="8" algn="l">
              <a:lnSpc>
                <a:spcPct val="100000"/>
              </a:lnSpc>
              <a:spcBef>
                <a:spcPts val="0"/>
              </a:spcBef>
              <a:spcAft>
                <a:spcPts val="0"/>
              </a:spcAft>
              <a:buClr>
                <a:srgbClr val="163052"/>
              </a:buClr>
              <a:buSzPts val="6000"/>
              <a:buNone/>
              <a:defRPr sz="6000">
                <a:solidFill>
                  <a:srgbClr val="163052"/>
                </a:solidFill>
              </a:defRPr>
            </a:lvl9pPr>
          </a:lstStyle>
          <a:p/>
        </p:txBody>
      </p:sp>
      <p:sp>
        <p:nvSpPr>
          <p:cNvPr id="230" name="Google Shape;230;p44"/>
          <p:cNvSpPr txBox="1"/>
          <p:nvPr>
            <p:ph idx="2" type="body"/>
          </p:nvPr>
        </p:nvSpPr>
        <p:spPr>
          <a:xfrm>
            <a:off x="8988850" y="2553151"/>
            <a:ext cx="6854400" cy="58086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_2">
    <p:spTree>
      <p:nvGrpSpPr>
        <p:cNvPr id="231" name="Shape 231"/>
        <p:cNvGrpSpPr/>
        <p:nvPr/>
      </p:nvGrpSpPr>
      <p:grpSpPr>
        <a:xfrm>
          <a:off x="0" y="0"/>
          <a:ext cx="0" cy="0"/>
          <a:chOff x="0" y="0"/>
          <a:chExt cx="0" cy="0"/>
        </a:xfrm>
      </p:grpSpPr>
      <p:sp>
        <p:nvSpPr>
          <p:cNvPr id="232" name="Google Shape;232;p45"/>
          <p:cNvSpPr txBox="1"/>
          <p:nvPr>
            <p:ph idx="1" type="body"/>
          </p:nvPr>
        </p:nvSpPr>
        <p:spPr>
          <a:xfrm>
            <a:off x="1668850" y="2553151"/>
            <a:ext cx="14174400" cy="60366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p:txBody>
      </p:sp>
      <p:sp>
        <p:nvSpPr>
          <p:cNvPr id="233" name="Google Shape;233;p45"/>
          <p:cNvSpPr txBox="1"/>
          <p:nvPr>
            <p:ph type="title"/>
          </p:nvPr>
        </p:nvSpPr>
        <p:spPr>
          <a:xfrm>
            <a:off x="1668850" y="849009"/>
            <a:ext cx="14174400" cy="14538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rgbClr val="163052"/>
              </a:buClr>
              <a:buSzPts val="6000"/>
              <a:buFont typeface="Open Sans ExtraBold"/>
              <a:buNone/>
              <a:defRPr b="1" sz="6000">
                <a:solidFill>
                  <a:srgbClr val="163052"/>
                </a:solidFill>
                <a:latin typeface="Open Sans ExtraBold"/>
                <a:ea typeface="Open Sans ExtraBold"/>
                <a:cs typeface="Open Sans ExtraBold"/>
                <a:sym typeface="Open Sans ExtraBold"/>
              </a:defRPr>
            </a:lvl1pPr>
            <a:lvl2pPr lvl="1" algn="l">
              <a:lnSpc>
                <a:spcPct val="100000"/>
              </a:lnSpc>
              <a:spcBef>
                <a:spcPts val="0"/>
              </a:spcBef>
              <a:spcAft>
                <a:spcPts val="0"/>
              </a:spcAft>
              <a:buClr>
                <a:srgbClr val="163052"/>
              </a:buClr>
              <a:buSzPts val="6000"/>
              <a:buNone/>
              <a:defRPr sz="6000">
                <a:solidFill>
                  <a:srgbClr val="163052"/>
                </a:solidFill>
              </a:defRPr>
            </a:lvl2pPr>
            <a:lvl3pPr lvl="2" algn="l">
              <a:lnSpc>
                <a:spcPct val="100000"/>
              </a:lnSpc>
              <a:spcBef>
                <a:spcPts val="0"/>
              </a:spcBef>
              <a:spcAft>
                <a:spcPts val="0"/>
              </a:spcAft>
              <a:buClr>
                <a:srgbClr val="163052"/>
              </a:buClr>
              <a:buSzPts val="6000"/>
              <a:buNone/>
              <a:defRPr sz="6000">
                <a:solidFill>
                  <a:srgbClr val="163052"/>
                </a:solidFill>
              </a:defRPr>
            </a:lvl3pPr>
            <a:lvl4pPr lvl="3" algn="l">
              <a:lnSpc>
                <a:spcPct val="100000"/>
              </a:lnSpc>
              <a:spcBef>
                <a:spcPts val="0"/>
              </a:spcBef>
              <a:spcAft>
                <a:spcPts val="0"/>
              </a:spcAft>
              <a:buClr>
                <a:srgbClr val="163052"/>
              </a:buClr>
              <a:buSzPts val="6000"/>
              <a:buNone/>
              <a:defRPr sz="6000">
                <a:solidFill>
                  <a:srgbClr val="163052"/>
                </a:solidFill>
              </a:defRPr>
            </a:lvl4pPr>
            <a:lvl5pPr lvl="4" algn="l">
              <a:lnSpc>
                <a:spcPct val="100000"/>
              </a:lnSpc>
              <a:spcBef>
                <a:spcPts val="0"/>
              </a:spcBef>
              <a:spcAft>
                <a:spcPts val="0"/>
              </a:spcAft>
              <a:buClr>
                <a:srgbClr val="163052"/>
              </a:buClr>
              <a:buSzPts val="6000"/>
              <a:buNone/>
              <a:defRPr sz="6000">
                <a:solidFill>
                  <a:srgbClr val="163052"/>
                </a:solidFill>
              </a:defRPr>
            </a:lvl5pPr>
            <a:lvl6pPr lvl="5" algn="l">
              <a:lnSpc>
                <a:spcPct val="100000"/>
              </a:lnSpc>
              <a:spcBef>
                <a:spcPts val="0"/>
              </a:spcBef>
              <a:spcAft>
                <a:spcPts val="0"/>
              </a:spcAft>
              <a:buClr>
                <a:srgbClr val="163052"/>
              </a:buClr>
              <a:buSzPts val="6000"/>
              <a:buNone/>
              <a:defRPr sz="6000">
                <a:solidFill>
                  <a:srgbClr val="163052"/>
                </a:solidFill>
              </a:defRPr>
            </a:lvl6pPr>
            <a:lvl7pPr lvl="6" algn="l">
              <a:lnSpc>
                <a:spcPct val="100000"/>
              </a:lnSpc>
              <a:spcBef>
                <a:spcPts val="0"/>
              </a:spcBef>
              <a:spcAft>
                <a:spcPts val="0"/>
              </a:spcAft>
              <a:buClr>
                <a:srgbClr val="163052"/>
              </a:buClr>
              <a:buSzPts val="6000"/>
              <a:buNone/>
              <a:defRPr sz="6000">
                <a:solidFill>
                  <a:srgbClr val="163052"/>
                </a:solidFill>
              </a:defRPr>
            </a:lvl7pPr>
            <a:lvl8pPr lvl="7" algn="l">
              <a:lnSpc>
                <a:spcPct val="100000"/>
              </a:lnSpc>
              <a:spcBef>
                <a:spcPts val="0"/>
              </a:spcBef>
              <a:spcAft>
                <a:spcPts val="0"/>
              </a:spcAft>
              <a:buClr>
                <a:srgbClr val="163052"/>
              </a:buClr>
              <a:buSzPts val="6000"/>
              <a:buNone/>
              <a:defRPr sz="6000">
                <a:solidFill>
                  <a:srgbClr val="163052"/>
                </a:solidFill>
              </a:defRPr>
            </a:lvl8pPr>
            <a:lvl9pPr lvl="8" algn="l">
              <a:lnSpc>
                <a:spcPct val="100000"/>
              </a:lnSpc>
              <a:spcBef>
                <a:spcPts val="0"/>
              </a:spcBef>
              <a:spcAft>
                <a:spcPts val="0"/>
              </a:spcAft>
              <a:buClr>
                <a:srgbClr val="163052"/>
              </a:buClr>
              <a:buSzPts val="6000"/>
              <a:buNone/>
              <a:defRPr sz="6000">
                <a:solidFill>
                  <a:srgbClr val="163052"/>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9 1">
  <p:cSld name="CUSTOM_8_1">
    <p:spTree>
      <p:nvGrpSpPr>
        <p:cNvPr id="234" name="Shape 234"/>
        <p:cNvGrpSpPr/>
        <p:nvPr/>
      </p:nvGrpSpPr>
      <p:grpSpPr>
        <a:xfrm>
          <a:off x="0" y="0"/>
          <a:ext cx="0" cy="0"/>
          <a:chOff x="0" y="0"/>
          <a:chExt cx="0" cy="0"/>
        </a:xfrm>
      </p:grpSpPr>
      <p:sp>
        <p:nvSpPr>
          <p:cNvPr id="235" name="Google Shape;235;p46"/>
          <p:cNvSpPr txBox="1"/>
          <p:nvPr>
            <p:ph idx="1" type="body"/>
          </p:nvPr>
        </p:nvSpPr>
        <p:spPr>
          <a:xfrm>
            <a:off x="2299450" y="3600325"/>
            <a:ext cx="14174400" cy="50553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236" name="Google Shape;236;p46"/>
          <p:cNvSpPr txBox="1"/>
          <p:nvPr>
            <p:ph type="title"/>
          </p:nvPr>
        </p:nvSpPr>
        <p:spPr>
          <a:xfrm>
            <a:off x="2299450" y="1806385"/>
            <a:ext cx="142374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7" name="Shape 237"/>
        <p:cNvGrpSpPr/>
        <p:nvPr/>
      </p:nvGrpSpPr>
      <p:grpSpPr>
        <a:xfrm>
          <a:off x="0" y="0"/>
          <a:ext cx="0" cy="0"/>
          <a:chOff x="0" y="0"/>
          <a:chExt cx="0" cy="0"/>
        </a:xfrm>
      </p:grpSpPr>
      <p:sp>
        <p:nvSpPr>
          <p:cNvPr id="238" name="Google Shape;238;p47"/>
          <p:cNvSpPr txBox="1"/>
          <p:nvPr>
            <p:ph type="title"/>
          </p:nvPr>
        </p:nvSpPr>
        <p:spPr>
          <a:xfrm>
            <a:off x="1257300" y="1228012"/>
            <a:ext cx="15773400" cy="1168800"/>
          </a:xfrm>
          <a:prstGeom prst="rect">
            <a:avLst/>
          </a:prstGeom>
          <a:noFill/>
          <a:ln>
            <a:noFill/>
          </a:ln>
        </p:spPr>
        <p:txBody>
          <a:bodyPr anchorCtr="0" anchor="ctr" bIns="182575" lIns="182575" spcFirstLastPara="1" rIns="182575" wrap="square" tIns="182575">
            <a:noAutofit/>
          </a:bodyPr>
          <a:lstStyle>
            <a:lvl1pPr lvl="0" marR="0" algn="l">
              <a:lnSpc>
                <a:spcPct val="90000"/>
              </a:lnSpc>
              <a:spcBef>
                <a:spcPts val="0"/>
              </a:spcBef>
              <a:spcAft>
                <a:spcPts val="0"/>
              </a:spcAft>
              <a:buClr>
                <a:srgbClr val="3F3F3F"/>
              </a:buClr>
              <a:buSzPts val="2800"/>
              <a:buFont typeface="Helvetica Neue"/>
              <a:buNone/>
              <a:defRPr b="1" i="0" sz="5400" u="none" cap="none" strike="noStrike">
                <a:solidFill>
                  <a:srgbClr val="66952E"/>
                </a:solidFill>
                <a:latin typeface="Helvetica Neue"/>
                <a:ea typeface="Helvetica Neue"/>
                <a:cs typeface="Helvetica Neue"/>
                <a:sym typeface="Helvetica Neue"/>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p:txBody>
      </p:sp>
      <p:sp>
        <p:nvSpPr>
          <p:cNvPr id="239" name="Google Shape;239;p47"/>
          <p:cNvSpPr txBox="1"/>
          <p:nvPr>
            <p:ph idx="1" type="body"/>
          </p:nvPr>
        </p:nvSpPr>
        <p:spPr>
          <a:xfrm>
            <a:off x="1257300" y="2513554"/>
            <a:ext cx="15773400" cy="6835500"/>
          </a:xfrm>
          <a:prstGeom prst="rect">
            <a:avLst/>
          </a:prstGeom>
          <a:noFill/>
          <a:ln>
            <a:noFill/>
          </a:ln>
        </p:spPr>
        <p:txBody>
          <a:bodyPr anchorCtr="0" anchor="t" bIns="182575" lIns="182575" spcFirstLastPara="1" rIns="182575" wrap="square" tIns="182575">
            <a:noAutofit/>
          </a:bodyPr>
          <a:lstStyle>
            <a:lvl1pPr indent="-495300" lvl="0" marL="457200" marR="0" algn="l">
              <a:lnSpc>
                <a:spcPct val="90000"/>
              </a:lnSpc>
              <a:spcBef>
                <a:spcPts val="1600"/>
              </a:spcBef>
              <a:spcAft>
                <a:spcPts val="0"/>
              </a:spcAft>
              <a:buClr>
                <a:srgbClr val="3F3F3F"/>
              </a:buClr>
              <a:buSzPts val="4200"/>
              <a:buFont typeface="Arial"/>
              <a:buChar char="•"/>
              <a:defRPr b="0" i="0" sz="4200" u="none" cap="none" strike="noStrike">
                <a:solidFill>
                  <a:srgbClr val="3F3F3F"/>
                </a:solidFill>
                <a:latin typeface="Helvetica Neue"/>
                <a:ea typeface="Helvetica Neue"/>
                <a:cs typeface="Helvetica Neue"/>
                <a:sym typeface="Helvetica Neue"/>
              </a:defRPr>
            </a:lvl1pPr>
            <a:lvl2pPr indent="-457200" lvl="1" marL="914400" marR="0" algn="l">
              <a:lnSpc>
                <a:spcPct val="90000"/>
              </a:lnSpc>
              <a:spcBef>
                <a:spcPts val="1600"/>
              </a:spcBef>
              <a:spcAft>
                <a:spcPts val="0"/>
              </a:spcAft>
              <a:buClr>
                <a:srgbClr val="3F3F3F"/>
              </a:buClr>
              <a:buSzPts val="3600"/>
              <a:buFont typeface="Arial"/>
              <a:buChar char="•"/>
              <a:defRPr b="0" i="0" sz="3600" u="none" cap="none" strike="noStrike">
                <a:solidFill>
                  <a:srgbClr val="3F3F3F"/>
                </a:solidFill>
                <a:latin typeface="Helvetica Neue"/>
                <a:ea typeface="Helvetica Neue"/>
                <a:cs typeface="Helvetica Neue"/>
                <a:sym typeface="Helvetica Neue"/>
              </a:defRPr>
            </a:lvl2pPr>
            <a:lvl3pPr indent="-419100" lvl="2" marL="1371600" marR="0" algn="l">
              <a:lnSpc>
                <a:spcPct val="90000"/>
              </a:lnSpc>
              <a:spcBef>
                <a:spcPts val="1600"/>
              </a:spcBef>
              <a:spcAft>
                <a:spcPts val="0"/>
              </a:spcAft>
              <a:buClr>
                <a:srgbClr val="3F3F3F"/>
              </a:buClr>
              <a:buSzPts val="3000"/>
              <a:buFont typeface="Arial"/>
              <a:buChar char="•"/>
              <a:defRPr b="0" i="0" sz="3000" u="none" cap="none" strike="noStrike">
                <a:solidFill>
                  <a:srgbClr val="3F3F3F"/>
                </a:solidFill>
                <a:latin typeface="Helvetica Neue"/>
                <a:ea typeface="Helvetica Neue"/>
                <a:cs typeface="Helvetica Neue"/>
                <a:sym typeface="Helvetica Neue"/>
              </a:defRPr>
            </a:lvl3pPr>
            <a:lvl4pPr indent="-406400" lvl="3" marL="1828800" marR="0" algn="l">
              <a:lnSpc>
                <a:spcPct val="90000"/>
              </a:lnSpc>
              <a:spcBef>
                <a:spcPts val="1600"/>
              </a:spcBef>
              <a:spcAft>
                <a:spcPts val="0"/>
              </a:spcAft>
              <a:buClr>
                <a:srgbClr val="3F3F3F"/>
              </a:buClr>
              <a:buSzPts val="2800"/>
              <a:buFont typeface="Arial"/>
              <a:buChar char="•"/>
              <a:defRPr b="0" i="0" sz="2800" u="none" cap="none" strike="noStrike">
                <a:solidFill>
                  <a:srgbClr val="3F3F3F"/>
                </a:solidFill>
                <a:latin typeface="Helvetica Neue"/>
                <a:ea typeface="Helvetica Neue"/>
                <a:cs typeface="Helvetica Neue"/>
                <a:sym typeface="Helvetica Neue"/>
              </a:defRPr>
            </a:lvl4pPr>
            <a:lvl5pPr indent="-406400" lvl="4" marL="2286000" marR="0" algn="l">
              <a:lnSpc>
                <a:spcPct val="90000"/>
              </a:lnSpc>
              <a:spcBef>
                <a:spcPts val="1600"/>
              </a:spcBef>
              <a:spcAft>
                <a:spcPts val="0"/>
              </a:spcAft>
              <a:buClr>
                <a:srgbClr val="3F3F3F"/>
              </a:buClr>
              <a:buSzPts val="2800"/>
              <a:buFont typeface="Arial"/>
              <a:buChar char="•"/>
              <a:defRPr b="0" i="0" sz="2800" u="none" cap="none" strike="noStrike">
                <a:solidFill>
                  <a:srgbClr val="3F3F3F"/>
                </a:solidFill>
                <a:latin typeface="Helvetica Neue"/>
                <a:ea typeface="Helvetica Neue"/>
                <a:cs typeface="Helvetica Neue"/>
                <a:sym typeface="Helvetica Neue"/>
              </a:defRPr>
            </a:lvl5pPr>
            <a:lvl6pPr indent="-406400" lvl="5" marL="2743200" marR="0" algn="l">
              <a:lnSpc>
                <a:spcPct val="90000"/>
              </a:lnSpc>
              <a:spcBef>
                <a:spcPts val="1600"/>
              </a:spcBef>
              <a:spcAft>
                <a:spcPts val="0"/>
              </a:spcAft>
              <a:buClr>
                <a:schemeClr val="dk1"/>
              </a:buClr>
              <a:buSzPts val="2800"/>
              <a:buFont typeface="Arial"/>
              <a:buChar char="•"/>
              <a:defRPr b="0" i="0" sz="2800" u="none" cap="none" strike="noStrike">
                <a:solidFill>
                  <a:schemeClr val="dk1"/>
                </a:solidFill>
                <a:latin typeface="Corbel"/>
                <a:ea typeface="Corbel"/>
                <a:cs typeface="Corbel"/>
                <a:sym typeface="Corbel"/>
              </a:defRPr>
            </a:lvl6pPr>
            <a:lvl7pPr indent="-406400" lvl="6" marL="3200400" marR="0" algn="l">
              <a:lnSpc>
                <a:spcPct val="90000"/>
              </a:lnSpc>
              <a:spcBef>
                <a:spcPts val="1600"/>
              </a:spcBef>
              <a:spcAft>
                <a:spcPts val="0"/>
              </a:spcAft>
              <a:buClr>
                <a:schemeClr val="dk1"/>
              </a:buClr>
              <a:buSzPts val="2800"/>
              <a:buFont typeface="Arial"/>
              <a:buChar char="•"/>
              <a:defRPr b="0" i="0" sz="2800" u="none" cap="none" strike="noStrike">
                <a:solidFill>
                  <a:schemeClr val="dk1"/>
                </a:solidFill>
                <a:latin typeface="Corbel"/>
                <a:ea typeface="Corbel"/>
                <a:cs typeface="Corbel"/>
                <a:sym typeface="Corbel"/>
              </a:defRPr>
            </a:lvl7pPr>
            <a:lvl8pPr indent="-406400" lvl="7" marL="3657600" marR="0" algn="l">
              <a:lnSpc>
                <a:spcPct val="90000"/>
              </a:lnSpc>
              <a:spcBef>
                <a:spcPts val="1600"/>
              </a:spcBef>
              <a:spcAft>
                <a:spcPts val="0"/>
              </a:spcAft>
              <a:buClr>
                <a:schemeClr val="dk1"/>
              </a:buClr>
              <a:buSzPts val="2800"/>
              <a:buFont typeface="Arial"/>
              <a:buChar char="•"/>
              <a:defRPr b="0" i="0" sz="2800" u="none" cap="none" strike="noStrike">
                <a:solidFill>
                  <a:schemeClr val="dk1"/>
                </a:solidFill>
                <a:latin typeface="Corbel"/>
                <a:ea typeface="Corbel"/>
                <a:cs typeface="Corbel"/>
                <a:sym typeface="Corbel"/>
              </a:defRPr>
            </a:lvl8pPr>
            <a:lvl9pPr indent="-406400" lvl="8" marL="4114800" marR="0" algn="l">
              <a:lnSpc>
                <a:spcPct val="90000"/>
              </a:lnSpc>
              <a:spcBef>
                <a:spcPts val="1600"/>
              </a:spcBef>
              <a:spcAft>
                <a:spcPts val="1600"/>
              </a:spcAft>
              <a:buClr>
                <a:schemeClr val="dk1"/>
              </a:buClr>
              <a:buSzPts val="2800"/>
              <a:buFont typeface="Arial"/>
              <a:buChar char="•"/>
              <a:defRPr b="0" i="0" sz="2800" u="none" cap="none" strike="noStrike">
                <a:solidFill>
                  <a:schemeClr val="dk1"/>
                </a:solidFill>
                <a:latin typeface="Corbel"/>
                <a:ea typeface="Corbel"/>
                <a:cs typeface="Corbel"/>
                <a:sym typeface="Corbel"/>
              </a:defRPr>
            </a:lvl9pPr>
          </a:lstStyle>
          <a:p/>
        </p:txBody>
      </p:sp>
      <p:sp>
        <p:nvSpPr>
          <p:cNvPr id="240" name="Google Shape;240;p47"/>
          <p:cNvSpPr txBox="1"/>
          <p:nvPr/>
        </p:nvSpPr>
        <p:spPr>
          <a:xfrm>
            <a:off x="12577383" y="9600068"/>
            <a:ext cx="5331000" cy="436500"/>
          </a:xfrm>
          <a:prstGeom prst="rect">
            <a:avLst/>
          </a:prstGeom>
          <a:noFill/>
          <a:ln>
            <a:noFill/>
          </a:ln>
        </p:spPr>
        <p:txBody>
          <a:bodyPr anchorCtr="0" anchor="t" bIns="68450" lIns="136950" spcFirstLastPara="1" rIns="136950" wrap="square" tIns="68450">
            <a:noAutofit/>
          </a:bodyPr>
          <a:lstStyle/>
          <a:p>
            <a:pPr indent="0" lvl="0" marL="0" marR="0" rtl="0" algn="r">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Open Sans"/>
              <a:ea typeface="Open Sans"/>
              <a:cs typeface="Open Sans"/>
              <a:sym typeface="Open San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6">
    <p:spTree>
      <p:nvGrpSpPr>
        <p:cNvPr id="241" name="Shape 241"/>
        <p:cNvGrpSpPr/>
        <p:nvPr/>
      </p:nvGrpSpPr>
      <p:grpSpPr>
        <a:xfrm>
          <a:off x="0" y="0"/>
          <a:ext cx="0" cy="0"/>
          <a:chOff x="0" y="0"/>
          <a:chExt cx="0" cy="0"/>
        </a:xfrm>
      </p:grpSpPr>
      <p:grpSp>
        <p:nvGrpSpPr>
          <p:cNvPr id="242" name="Google Shape;242;p48"/>
          <p:cNvGrpSpPr/>
          <p:nvPr/>
        </p:nvGrpSpPr>
        <p:grpSpPr>
          <a:xfrm>
            <a:off x="5155254" y="2051456"/>
            <a:ext cx="13170259" cy="9216446"/>
            <a:chOff x="805480" y="1597578"/>
            <a:chExt cx="7914819" cy="6181800"/>
          </a:xfrm>
        </p:grpSpPr>
        <p:pic>
          <p:nvPicPr>
            <p:cNvPr id="243" name="Google Shape;243;p48"/>
            <p:cNvPicPr preferRelativeResize="0"/>
            <p:nvPr/>
          </p:nvPicPr>
          <p:blipFill rotWithShape="1">
            <a:blip r:embed="rId2">
              <a:alphaModFix/>
            </a:blip>
            <a:srcRect b="0" l="0" r="23535" t="12326"/>
            <a:stretch/>
          </p:blipFill>
          <p:spPr>
            <a:xfrm>
              <a:off x="805480" y="1597578"/>
              <a:ext cx="7910100" cy="6181800"/>
            </a:xfrm>
            <a:prstGeom prst="rect">
              <a:avLst/>
            </a:prstGeom>
            <a:noFill/>
            <a:ln>
              <a:noFill/>
            </a:ln>
          </p:spPr>
        </p:pic>
        <p:sp>
          <p:nvSpPr>
            <p:cNvPr id="244" name="Google Shape;244;p48"/>
            <p:cNvSpPr/>
            <p:nvPr/>
          </p:nvSpPr>
          <p:spPr>
            <a:xfrm>
              <a:off x="2725099" y="2158095"/>
              <a:ext cx="5995200" cy="4069200"/>
            </a:xfrm>
            <a:prstGeom prst="rect">
              <a:avLst/>
            </a:prstGeom>
            <a:solidFill>
              <a:srgbClr val="262626"/>
            </a:solidFill>
            <a:ln>
              <a:noFill/>
            </a:ln>
          </p:spPr>
          <p:txBody>
            <a:bodyPr anchorCtr="0" anchor="ctr" bIns="68450" lIns="136950" spcFirstLastPara="1" rIns="136950" wrap="square" tIns="684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grpSp>
      <p:sp>
        <p:nvSpPr>
          <p:cNvPr id="245" name="Google Shape;245;p48"/>
          <p:cNvSpPr txBox="1"/>
          <p:nvPr>
            <p:ph type="title"/>
          </p:nvPr>
        </p:nvSpPr>
        <p:spPr>
          <a:xfrm>
            <a:off x="373200" y="1046662"/>
            <a:ext cx="16505400" cy="11403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SzPts val="6200"/>
              <a:buNone/>
              <a:defRPr sz="2800"/>
            </a:lvl1pPr>
            <a:lvl2pPr lvl="1" algn="l">
              <a:lnSpc>
                <a:spcPct val="100000"/>
              </a:lnSpc>
              <a:spcBef>
                <a:spcPts val="0"/>
              </a:spcBef>
              <a:spcAft>
                <a:spcPts val="0"/>
              </a:spcAft>
              <a:buSzPts val="6200"/>
              <a:buNone/>
              <a:defRPr sz="2800"/>
            </a:lvl2pPr>
            <a:lvl3pPr lvl="2" algn="l">
              <a:lnSpc>
                <a:spcPct val="100000"/>
              </a:lnSpc>
              <a:spcBef>
                <a:spcPts val="0"/>
              </a:spcBef>
              <a:spcAft>
                <a:spcPts val="0"/>
              </a:spcAft>
              <a:buSzPts val="6200"/>
              <a:buNone/>
              <a:defRPr sz="2800"/>
            </a:lvl3pPr>
            <a:lvl4pPr lvl="3" algn="l">
              <a:lnSpc>
                <a:spcPct val="100000"/>
              </a:lnSpc>
              <a:spcBef>
                <a:spcPts val="0"/>
              </a:spcBef>
              <a:spcAft>
                <a:spcPts val="0"/>
              </a:spcAft>
              <a:buSzPts val="6200"/>
              <a:buNone/>
              <a:defRPr sz="2800"/>
            </a:lvl4pPr>
            <a:lvl5pPr lvl="4" algn="l">
              <a:lnSpc>
                <a:spcPct val="100000"/>
              </a:lnSpc>
              <a:spcBef>
                <a:spcPts val="0"/>
              </a:spcBef>
              <a:spcAft>
                <a:spcPts val="0"/>
              </a:spcAft>
              <a:buSzPts val="6200"/>
              <a:buNone/>
              <a:defRPr sz="2800"/>
            </a:lvl5pPr>
            <a:lvl6pPr lvl="5" algn="l">
              <a:lnSpc>
                <a:spcPct val="100000"/>
              </a:lnSpc>
              <a:spcBef>
                <a:spcPts val="0"/>
              </a:spcBef>
              <a:spcAft>
                <a:spcPts val="0"/>
              </a:spcAft>
              <a:buSzPts val="6200"/>
              <a:buNone/>
              <a:defRPr sz="2800"/>
            </a:lvl6pPr>
            <a:lvl7pPr lvl="6" algn="l">
              <a:lnSpc>
                <a:spcPct val="100000"/>
              </a:lnSpc>
              <a:spcBef>
                <a:spcPts val="0"/>
              </a:spcBef>
              <a:spcAft>
                <a:spcPts val="0"/>
              </a:spcAft>
              <a:buSzPts val="6200"/>
              <a:buNone/>
              <a:defRPr sz="2800"/>
            </a:lvl7pPr>
            <a:lvl8pPr lvl="7" algn="l">
              <a:lnSpc>
                <a:spcPct val="100000"/>
              </a:lnSpc>
              <a:spcBef>
                <a:spcPts val="0"/>
              </a:spcBef>
              <a:spcAft>
                <a:spcPts val="0"/>
              </a:spcAft>
              <a:buSzPts val="6200"/>
              <a:buNone/>
              <a:defRPr sz="2800"/>
            </a:lvl8pPr>
            <a:lvl9pPr lvl="8" algn="l">
              <a:lnSpc>
                <a:spcPct val="100000"/>
              </a:lnSpc>
              <a:spcBef>
                <a:spcPts val="0"/>
              </a:spcBef>
              <a:spcAft>
                <a:spcPts val="0"/>
              </a:spcAft>
              <a:buSzPts val="6200"/>
              <a:buNone/>
              <a:defRPr sz="2800"/>
            </a:lvl9pPr>
          </a:lstStyle>
          <a:p/>
        </p:txBody>
      </p:sp>
      <p:sp>
        <p:nvSpPr>
          <p:cNvPr id="246" name="Google Shape;246;p48"/>
          <p:cNvSpPr txBox="1"/>
          <p:nvPr>
            <p:ph idx="1" type="body"/>
          </p:nvPr>
        </p:nvSpPr>
        <p:spPr>
          <a:xfrm>
            <a:off x="382850" y="2286053"/>
            <a:ext cx="7271400" cy="7603200"/>
          </a:xfrm>
          <a:prstGeom prst="rect">
            <a:avLst/>
          </a:prstGeom>
          <a:noFill/>
          <a:ln>
            <a:noFill/>
          </a:ln>
        </p:spPr>
        <p:txBody>
          <a:bodyPr anchorCtr="0" anchor="t" bIns="182575" lIns="182575" spcFirstLastPara="1" rIns="182575" wrap="square" tIns="182575">
            <a:noAutofit/>
          </a:bodyPr>
          <a:lstStyle>
            <a:lvl1pPr indent="-381000" lvl="0" marL="457200" algn="l">
              <a:lnSpc>
                <a:spcPct val="100000"/>
              </a:lnSpc>
              <a:spcBef>
                <a:spcPts val="0"/>
              </a:spcBef>
              <a:spcAft>
                <a:spcPts val="0"/>
              </a:spcAft>
              <a:buSzPts val="2400"/>
              <a:buChar char="●"/>
              <a:defRPr sz="2400"/>
            </a:lvl1pPr>
            <a:lvl2pPr indent="-381000" lvl="1" marL="914400" algn="l">
              <a:lnSpc>
                <a:spcPct val="100000"/>
              </a:lnSpc>
              <a:spcBef>
                <a:spcPts val="1600"/>
              </a:spcBef>
              <a:spcAft>
                <a:spcPts val="0"/>
              </a:spcAft>
              <a:buSzPts val="2400"/>
              <a:buChar char="○"/>
              <a:defRPr sz="2400"/>
            </a:lvl2pPr>
            <a:lvl3pPr indent="-381000" lvl="2" marL="1371600" algn="l">
              <a:lnSpc>
                <a:spcPct val="100000"/>
              </a:lnSpc>
              <a:spcBef>
                <a:spcPts val="1600"/>
              </a:spcBef>
              <a:spcAft>
                <a:spcPts val="0"/>
              </a:spcAft>
              <a:buSzPts val="2400"/>
              <a:buChar char="■"/>
              <a:defRPr sz="2400"/>
            </a:lvl3pPr>
            <a:lvl4pPr indent="-381000" lvl="3" marL="1828800" algn="l">
              <a:lnSpc>
                <a:spcPct val="100000"/>
              </a:lnSpc>
              <a:spcBef>
                <a:spcPts val="1600"/>
              </a:spcBef>
              <a:spcAft>
                <a:spcPts val="0"/>
              </a:spcAft>
              <a:buSzPts val="2400"/>
              <a:buChar char="●"/>
              <a:defRPr sz="2400"/>
            </a:lvl4pPr>
            <a:lvl5pPr indent="-381000" lvl="4" marL="2286000" algn="l">
              <a:lnSpc>
                <a:spcPct val="100000"/>
              </a:lnSpc>
              <a:spcBef>
                <a:spcPts val="1600"/>
              </a:spcBef>
              <a:spcAft>
                <a:spcPts val="0"/>
              </a:spcAft>
              <a:buSzPts val="2400"/>
              <a:buChar char="○"/>
              <a:defRPr sz="2400"/>
            </a:lvl5pPr>
            <a:lvl6pPr indent="-381000" lvl="5" marL="2743200" algn="l">
              <a:lnSpc>
                <a:spcPct val="100000"/>
              </a:lnSpc>
              <a:spcBef>
                <a:spcPts val="1600"/>
              </a:spcBef>
              <a:spcAft>
                <a:spcPts val="0"/>
              </a:spcAft>
              <a:buSzPts val="2400"/>
              <a:buChar char="■"/>
              <a:defRPr sz="2400"/>
            </a:lvl6pPr>
            <a:lvl7pPr indent="-381000" lvl="6" marL="3200400" algn="l">
              <a:lnSpc>
                <a:spcPct val="100000"/>
              </a:lnSpc>
              <a:spcBef>
                <a:spcPts val="1600"/>
              </a:spcBef>
              <a:spcAft>
                <a:spcPts val="0"/>
              </a:spcAft>
              <a:buSzPts val="2400"/>
              <a:buChar char="●"/>
              <a:defRPr sz="2400"/>
            </a:lvl7pPr>
            <a:lvl8pPr indent="-381000" lvl="7" marL="3657600" algn="l">
              <a:lnSpc>
                <a:spcPct val="100000"/>
              </a:lnSpc>
              <a:spcBef>
                <a:spcPts val="1600"/>
              </a:spcBef>
              <a:spcAft>
                <a:spcPts val="0"/>
              </a:spcAft>
              <a:buSzPts val="2400"/>
              <a:buChar char="○"/>
              <a:defRPr sz="2400"/>
            </a:lvl8pPr>
            <a:lvl9pPr indent="-381000" lvl="8" marL="4114800" algn="l">
              <a:lnSpc>
                <a:spcPct val="100000"/>
              </a:lnSpc>
              <a:spcBef>
                <a:spcPts val="1600"/>
              </a:spcBef>
              <a:spcAft>
                <a:spcPts val="1600"/>
              </a:spcAft>
              <a:buSzPts val="2400"/>
              <a:buChar char="■"/>
              <a:defRPr sz="2400"/>
            </a:lvl9pPr>
          </a:lstStyle>
          <a:p/>
        </p:txBody>
      </p:sp>
      <p:sp>
        <p:nvSpPr>
          <p:cNvPr id="247" name="Google Shape;247;p48"/>
          <p:cNvSpPr txBox="1"/>
          <p:nvPr>
            <p:ph idx="2" type="subTitle"/>
          </p:nvPr>
        </p:nvSpPr>
        <p:spPr>
          <a:xfrm>
            <a:off x="382850" y="395091"/>
            <a:ext cx="7281000" cy="7881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3200"/>
              <a:buNone/>
              <a:defRPr b="1" sz="2400">
                <a:solidFill>
                  <a:srgbClr val="8C3B8D"/>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248" name="Shape 248"/>
        <p:cNvGrpSpPr/>
        <p:nvPr/>
      </p:nvGrpSpPr>
      <p:grpSpPr>
        <a:xfrm>
          <a:off x="0" y="0"/>
          <a:ext cx="0" cy="0"/>
          <a:chOff x="0" y="0"/>
          <a:chExt cx="0" cy="0"/>
        </a:xfrm>
      </p:grpSpPr>
      <p:sp>
        <p:nvSpPr>
          <p:cNvPr id="249" name="Google Shape;249;p49"/>
          <p:cNvSpPr txBox="1"/>
          <p:nvPr>
            <p:ph idx="12" type="sldNum"/>
          </p:nvPr>
        </p:nvSpPr>
        <p:spPr>
          <a:xfrm>
            <a:off x="16944916" y="9284978"/>
            <a:ext cx="1097400" cy="7839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descr="header-strip.png" id="250" name="Google Shape;250;p49"/>
          <p:cNvPicPr preferRelativeResize="0"/>
          <p:nvPr/>
        </p:nvPicPr>
        <p:blipFill rotWithShape="1">
          <a:blip r:embed="rId2">
            <a:alphaModFix/>
          </a:blip>
          <a:srcRect b="0" l="0" r="0" t="0"/>
          <a:stretch/>
        </p:blipFill>
        <p:spPr>
          <a:xfrm>
            <a:off x="0" y="0"/>
            <a:ext cx="18288000" cy="195776"/>
          </a:xfrm>
          <a:prstGeom prst="rect">
            <a:avLst/>
          </a:prstGeom>
          <a:noFill/>
          <a:ln>
            <a:noFill/>
          </a:ln>
        </p:spPr>
      </p:pic>
      <p:sp>
        <p:nvSpPr>
          <p:cNvPr id="251" name="Google Shape;251;p49"/>
          <p:cNvSpPr txBox="1"/>
          <p:nvPr>
            <p:ph idx="2" type="sldNum"/>
          </p:nvPr>
        </p:nvSpPr>
        <p:spPr>
          <a:xfrm>
            <a:off x="16944916" y="9284978"/>
            <a:ext cx="1097400" cy="7839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80A25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8">
    <p:spTree>
      <p:nvGrpSpPr>
        <p:cNvPr id="252" name="Shape 252"/>
        <p:cNvGrpSpPr/>
        <p:nvPr/>
      </p:nvGrpSpPr>
      <p:grpSpPr>
        <a:xfrm>
          <a:off x="0" y="0"/>
          <a:ext cx="0" cy="0"/>
          <a:chOff x="0" y="0"/>
          <a:chExt cx="0" cy="0"/>
        </a:xfrm>
      </p:grpSpPr>
      <p:pic>
        <p:nvPicPr>
          <p:cNvPr id="253" name="Google Shape;253;p50"/>
          <p:cNvPicPr preferRelativeResize="0"/>
          <p:nvPr/>
        </p:nvPicPr>
        <p:blipFill rotWithShape="1">
          <a:blip r:embed="rId2">
            <a:alphaModFix/>
          </a:blip>
          <a:srcRect b="6799" l="22512" r="23936" t="-6800"/>
          <a:stretch/>
        </p:blipFill>
        <p:spPr>
          <a:xfrm>
            <a:off x="6520800" y="341376"/>
            <a:ext cx="11424306" cy="9542618"/>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4" name="Shape 254"/>
        <p:cNvGrpSpPr/>
        <p:nvPr/>
      </p:nvGrpSpPr>
      <p:grpSpPr>
        <a:xfrm>
          <a:off x="0" y="0"/>
          <a:ext cx="0" cy="0"/>
          <a:chOff x="0" y="0"/>
          <a:chExt cx="0" cy="0"/>
        </a:xfrm>
      </p:grpSpPr>
      <p:sp>
        <p:nvSpPr>
          <p:cNvPr id="255" name="Google Shape;255;p51"/>
          <p:cNvSpPr txBox="1"/>
          <p:nvPr>
            <p:ph type="ctrTitle"/>
          </p:nvPr>
        </p:nvSpPr>
        <p:spPr>
          <a:xfrm>
            <a:off x="623417" y="1482531"/>
            <a:ext cx="17041200" cy="40869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SzPts val="10400"/>
              <a:buChar char="●"/>
              <a:defRPr sz="10400"/>
            </a:lvl1pPr>
            <a:lvl2pPr lvl="1" algn="ctr">
              <a:lnSpc>
                <a:spcPct val="100000"/>
              </a:lnSpc>
              <a:spcBef>
                <a:spcPts val="0"/>
              </a:spcBef>
              <a:spcAft>
                <a:spcPts val="0"/>
              </a:spcAft>
              <a:buSzPts val="10400"/>
              <a:buChar char="○"/>
              <a:defRPr sz="10400"/>
            </a:lvl2pPr>
            <a:lvl3pPr lvl="2" algn="ctr">
              <a:lnSpc>
                <a:spcPct val="100000"/>
              </a:lnSpc>
              <a:spcBef>
                <a:spcPts val="0"/>
              </a:spcBef>
              <a:spcAft>
                <a:spcPts val="0"/>
              </a:spcAft>
              <a:buSzPts val="10400"/>
              <a:buChar char="■"/>
              <a:defRPr sz="10400"/>
            </a:lvl3pPr>
            <a:lvl4pPr lvl="3" algn="ctr">
              <a:lnSpc>
                <a:spcPct val="100000"/>
              </a:lnSpc>
              <a:spcBef>
                <a:spcPts val="0"/>
              </a:spcBef>
              <a:spcAft>
                <a:spcPts val="0"/>
              </a:spcAft>
              <a:buSzPts val="10400"/>
              <a:buChar char="●"/>
              <a:defRPr sz="10400"/>
            </a:lvl4pPr>
            <a:lvl5pPr lvl="4" algn="ctr">
              <a:lnSpc>
                <a:spcPct val="100000"/>
              </a:lnSpc>
              <a:spcBef>
                <a:spcPts val="0"/>
              </a:spcBef>
              <a:spcAft>
                <a:spcPts val="0"/>
              </a:spcAft>
              <a:buSzPts val="10400"/>
              <a:buChar char="○"/>
              <a:defRPr sz="10400"/>
            </a:lvl5pPr>
            <a:lvl6pPr lvl="5" algn="ctr">
              <a:lnSpc>
                <a:spcPct val="100000"/>
              </a:lnSpc>
              <a:spcBef>
                <a:spcPts val="0"/>
              </a:spcBef>
              <a:spcAft>
                <a:spcPts val="0"/>
              </a:spcAft>
              <a:buSzPts val="10400"/>
              <a:buChar char="■"/>
              <a:defRPr sz="10400"/>
            </a:lvl6pPr>
            <a:lvl7pPr lvl="6" algn="ctr">
              <a:lnSpc>
                <a:spcPct val="100000"/>
              </a:lnSpc>
              <a:spcBef>
                <a:spcPts val="0"/>
              </a:spcBef>
              <a:spcAft>
                <a:spcPts val="0"/>
              </a:spcAft>
              <a:buSzPts val="10400"/>
              <a:buChar char="●"/>
              <a:defRPr sz="10400"/>
            </a:lvl7pPr>
            <a:lvl8pPr lvl="7" algn="ctr">
              <a:lnSpc>
                <a:spcPct val="100000"/>
              </a:lnSpc>
              <a:spcBef>
                <a:spcPts val="0"/>
              </a:spcBef>
              <a:spcAft>
                <a:spcPts val="0"/>
              </a:spcAft>
              <a:buSzPts val="10400"/>
              <a:buChar char="○"/>
              <a:defRPr sz="10400"/>
            </a:lvl8pPr>
            <a:lvl9pPr lvl="8" algn="ctr">
              <a:lnSpc>
                <a:spcPct val="100000"/>
              </a:lnSpc>
              <a:spcBef>
                <a:spcPts val="0"/>
              </a:spcBef>
              <a:spcAft>
                <a:spcPts val="0"/>
              </a:spcAft>
              <a:buSzPts val="10400"/>
              <a:buChar char="■"/>
              <a:defRPr sz="10400"/>
            </a:lvl9pPr>
          </a:lstStyle>
          <a:p/>
        </p:txBody>
      </p:sp>
      <p:sp>
        <p:nvSpPr>
          <p:cNvPr id="256" name="Google Shape;256;p51"/>
          <p:cNvSpPr txBox="1"/>
          <p:nvPr>
            <p:ph idx="1" type="subTitle"/>
          </p:nvPr>
        </p:nvSpPr>
        <p:spPr>
          <a:xfrm>
            <a:off x="623400" y="5643055"/>
            <a:ext cx="17041200" cy="15783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257" name="Google Shape;257;p51"/>
          <p:cNvSpPr txBox="1"/>
          <p:nvPr>
            <p:ph idx="12" type="sldNum"/>
          </p:nvPr>
        </p:nvSpPr>
        <p:spPr>
          <a:xfrm>
            <a:off x="16944916" y="9284978"/>
            <a:ext cx="1097400" cy="7836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CUSTOM_2_1_2">
    <p:spTree>
      <p:nvGrpSpPr>
        <p:cNvPr id="261" name="Shape 261"/>
        <p:cNvGrpSpPr/>
        <p:nvPr/>
      </p:nvGrpSpPr>
      <p:grpSpPr>
        <a:xfrm>
          <a:off x="0" y="0"/>
          <a:ext cx="0" cy="0"/>
          <a:chOff x="0" y="0"/>
          <a:chExt cx="0" cy="0"/>
        </a:xfrm>
      </p:grpSpPr>
      <p:sp>
        <p:nvSpPr>
          <p:cNvPr id="262" name="Google Shape;262;p53"/>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63" name="Google Shape;263;p53"/>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264" name="Google Shape;264;p5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65" name="Google Shape;265;p5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p:cSld name="CUSTOM_16_1">
    <p:spTree>
      <p:nvGrpSpPr>
        <p:cNvPr id="266" name="Shape 266"/>
        <p:cNvGrpSpPr/>
        <p:nvPr/>
      </p:nvGrpSpPr>
      <p:grpSpPr>
        <a:xfrm>
          <a:off x="0" y="0"/>
          <a:ext cx="0" cy="0"/>
          <a:chOff x="0" y="0"/>
          <a:chExt cx="0" cy="0"/>
        </a:xfrm>
      </p:grpSpPr>
      <p:sp>
        <p:nvSpPr>
          <p:cNvPr id="267" name="Google Shape;267;p54"/>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54"/>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269" name="Google Shape;269;p54"/>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270" name="Google Shape;270;p5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271" name="Google Shape;271;p54"/>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9">
    <p:bg>
      <p:bgPr>
        <a:solidFill>
          <a:schemeClr val="dk1"/>
        </a:solidFill>
      </p:bgPr>
    </p:bg>
    <p:spTree>
      <p:nvGrpSpPr>
        <p:cNvPr id="272" name="Shape 272"/>
        <p:cNvGrpSpPr/>
        <p:nvPr/>
      </p:nvGrpSpPr>
      <p:grpSpPr>
        <a:xfrm>
          <a:off x="0" y="0"/>
          <a:ext cx="0" cy="0"/>
          <a:chOff x="0" y="0"/>
          <a:chExt cx="0" cy="0"/>
        </a:xfrm>
      </p:grpSpPr>
      <p:sp>
        <p:nvSpPr>
          <p:cNvPr id="273" name="Google Shape;273;p55"/>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274" name="Google Shape;274;p55"/>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275" name="Google Shape;275;p55"/>
          <p:cNvPicPr preferRelativeResize="0"/>
          <p:nvPr/>
        </p:nvPicPr>
        <p:blipFill rotWithShape="1">
          <a:blip r:embed="rId2">
            <a:alphaModFix/>
          </a:blip>
          <a:srcRect b="18645" l="14948" r="16099" t="0"/>
          <a:stretch/>
        </p:blipFill>
        <p:spPr>
          <a:xfrm>
            <a:off x="0" y="5802493"/>
            <a:ext cx="18288000" cy="4475319"/>
          </a:xfrm>
          <a:prstGeom prst="rect">
            <a:avLst/>
          </a:prstGeom>
          <a:noFill/>
          <a:ln>
            <a:noFill/>
          </a:ln>
        </p:spPr>
      </p:pic>
      <p:pic>
        <p:nvPicPr>
          <p:cNvPr id="276" name="Google Shape;276;p55"/>
          <p:cNvPicPr preferRelativeResize="0"/>
          <p:nvPr/>
        </p:nvPicPr>
        <p:blipFill rotWithShape="1">
          <a:blip r:embed="rId3">
            <a:alphaModFix/>
          </a:blip>
          <a:srcRect b="0" l="-1121" r="0" t="0"/>
          <a:stretch/>
        </p:blipFill>
        <p:spPr>
          <a:xfrm>
            <a:off x="995500" y="1148223"/>
            <a:ext cx="5165620" cy="746600"/>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9_1">
    <p:bg>
      <p:bgPr>
        <a:solidFill>
          <a:schemeClr val="lt1"/>
        </a:solidFill>
      </p:bgPr>
    </p:bg>
    <p:spTree>
      <p:nvGrpSpPr>
        <p:cNvPr id="277" name="Shape 277"/>
        <p:cNvGrpSpPr/>
        <p:nvPr/>
      </p:nvGrpSpPr>
      <p:grpSpPr>
        <a:xfrm>
          <a:off x="0" y="0"/>
          <a:ext cx="0" cy="0"/>
          <a:chOff x="0" y="0"/>
          <a:chExt cx="0" cy="0"/>
        </a:xfrm>
      </p:grpSpPr>
      <p:pic>
        <p:nvPicPr>
          <p:cNvPr id="278" name="Google Shape;278;p56"/>
          <p:cNvPicPr preferRelativeResize="0"/>
          <p:nvPr/>
        </p:nvPicPr>
        <p:blipFill rotWithShape="1">
          <a:blip r:embed="rId2">
            <a:alphaModFix/>
          </a:blip>
          <a:srcRect b="0" l="0" r="0" t="10466"/>
          <a:stretch/>
        </p:blipFill>
        <p:spPr>
          <a:xfrm>
            <a:off x="995500" y="1077290"/>
            <a:ext cx="7979951" cy="1039559"/>
          </a:xfrm>
          <a:prstGeom prst="rect">
            <a:avLst/>
          </a:prstGeom>
          <a:noFill/>
          <a:ln>
            <a:noFill/>
          </a:ln>
        </p:spPr>
      </p:pic>
      <p:sp>
        <p:nvSpPr>
          <p:cNvPr id="279" name="Google Shape;279;p56"/>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280" name="Google Shape;280;p56"/>
          <p:cNvSpPr txBox="1"/>
          <p:nvPr>
            <p:ph idx="1" type="subTitle"/>
          </p:nvPr>
        </p:nvSpPr>
        <p:spPr>
          <a:xfrm>
            <a:off x="919500" y="3952005"/>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p:txBody>
      </p:sp>
      <p:pic>
        <p:nvPicPr>
          <p:cNvPr id="281" name="Google Shape;281;p56"/>
          <p:cNvPicPr preferRelativeResize="0"/>
          <p:nvPr/>
        </p:nvPicPr>
        <p:blipFill rotWithShape="1">
          <a:blip r:embed="rId3">
            <a:alphaModFix/>
          </a:blip>
          <a:srcRect b="23814" l="18975" r="16998" t="0"/>
          <a:stretch/>
        </p:blipFill>
        <p:spPr>
          <a:xfrm>
            <a:off x="0" y="5813842"/>
            <a:ext cx="18288000" cy="4513598"/>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9_1_1">
    <p:bg>
      <p:bgPr>
        <a:solidFill>
          <a:schemeClr val="lt2"/>
        </a:solidFill>
      </p:bgPr>
    </p:bg>
    <p:spTree>
      <p:nvGrpSpPr>
        <p:cNvPr id="282" name="Shape 282"/>
        <p:cNvGrpSpPr/>
        <p:nvPr/>
      </p:nvGrpSpPr>
      <p:grpSpPr>
        <a:xfrm>
          <a:off x="0" y="0"/>
          <a:ext cx="0" cy="0"/>
          <a:chOff x="0" y="0"/>
          <a:chExt cx="0" cy="0"/>
        </a:xfrm>
      </p:grpSpPr>
      <p:sp>
        <p:nvSpPr>
          <p:cNvPr id="283" name="Google Shape;283;p5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284" name="Google Shape;284;p57"/>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p:txBody>
      </p:sp>
      <p:pic>
        <p:nvPicPr>
          <p:cNvPr id="285" name="Google Shape;285;p57"/>
          <p:cNvPicPr preferRelativeResize="0"/>
          <p:nvPr/>
        </p:nvPicPr>
        <p:blipFill rotWithShape="1">
          <a:blip r:embed="rId2">
            <a:alphaModFix/>
          </a:blip>
          <a:srcRect b="0" l="0" r="0" t="9345"/>
          <a:stretch/>
        </p:blipFill>
        <p:spPr>
          <a:xfrm>
            <a:off x="995500" y="1077290"/>
            <a:ext cx="7758701" cy="1023381"/>
          </a:xfrm>
          <a:prstGeom prst="rect">
            <a:avLst/>
          </a:prstGeom>
          <a:noFill/>
          <a:ln>
            <a:noFill/>
          </a:ln>
        </p:spPr>
      </p:pic>
      <p:pic>
        <p:nvPicPr>
          <p:cNvPr id="286" name="Google Shape;286;p57"/>
          <p:cNvPicPr preferRelativeResize="0"/>
          <p:nvPr/>
        </p:nvPicPr>
        <p:blipFill rotWithShape="1">
          <a:blip r:embed="rId3">
            <a:alphaModFix/>
          </a:blip>
          <a:srcRect b="18645" l="14948" r="16099" t="0"/>
          <a:stretch/>
        </p:blipFill>
        <p:spPr>
          <a:xfrm>
            <a:off x="0" y="5802493"/>
            <a:ext cx="18288000" cy="447531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p:cSld name="CUSTOM_19_1_1_1">
    <p:bg>
      <p:bgPr>
        <a:solidFill>
          <a:schemeClr val="dk2"/>
        </a:solidFill>
      </p:bgPr>
    </p:bg>
    <p:spTree>
      <p:nvGrpSpPr>
        <p:cNvPr id="287" name="Shape 287"/>
        <p:cNvGrpSpPr/>
        <p:nvPr/>
      </p:nvGrpSpPr>
      <p:grpSpPr>
        <a:xfrm>
          <a:off x="0" y="0"/>
          <a:ext cx="0" cy="0"/>
          <a:chOff x="0" y="0"/>
          <a:chExt cx="0" cy="0"/>
        </a:xfrm>
      </p:grpSpPr>
      <p:sp>
        <p:nvSpPr>
          <p:cNvPr id="288" name="Google Shape;288;p58"/>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289" name="Google Shape;289;p58"/>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290" name="Google Shape;290;p58"/>
          <p:cNvPicPr preferRelativeResize="0"/>
          <p:nvPr/>
        </p:nvPicPr>
        <p:blipFill rotWithShape="1">
          <a:blip r:embed="rId2">
            <a:alphaModFix/>
          </a:blip>
          <a:srcRect b="19781" l="15248" r="18853" t="0"/>
          <a:stretch/>
        </p:blipFill>
        <p:spPr>
          <a:xfrm>
            <a:off x="0" y="5622447"/>
            <a:ext cx="18288000" cy="4618828"/>
          </a:xfrm>
          <a:prstGeom prst="rect">
            <a:avLst/>
          </a:prstGeom>
          <a:noFill/>
          <a:ln>
            <a:noFill/>
          </a:ln>
        </p:spPr>
      </p:pic>
      <p:pic>
        <p:nvPicPr>
          <p:cNvPr id="291" name="Google Shape;291;p58"/>
          <p:cNvPicPr preferRelativeResize="0"/>
          <p:nvPr/>
        </p:nvPicPr>
        <p:blipFill rotWithShape="1">
          <a:blip r:embed="rId3">
            <a:alphaModFix/>
          </a:blip>
          <a:srcRect b="0" l="0" r="0" t="0"/>
          <a:stretch/>
        </p:blipFill>
        <p:spPr>
          <a:xfrm>
            <a:off x="995500" y="1073656"/>
            <a:ext cx="6766643" cy="988902"/>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CUSTOM_2_1">
    <p:spTree>
      <p:nvGrpSpPr>
        <p:cNvPr id="292" name="Shape 292"/>
        <p:cNvGrpSpPr/>
        <p:nvPr/>
      </p:nvGrpSpPr>
      <p:grpSpPr>
        <a:xfrm>
          <a:off x="0" y="0"/>
          <a:ext cx="0" cy="0"/>
          <a:chOff x="0" y="0"/>
          <a:chExt cx="0" cy="0"/>
        </a:xfrm>
      </p:grpSpPr>
      <p:sp>
        <p:nvSpPr>
          <p:cNvPr id="293" name="Google Shape;293;p5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sp>
        <p:nvSpPr>
          <p:cNvPr id="294" name="Google Shape;294;p59"/>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95" name="Google Shape;295;p59"/>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pic>
        <p:nvPicPr>
          <p:cNvPr id="296" name="Google Shape;296;p59"/>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1">
  <p:cSld name="CUSTOM_2_1_2_1">
    <p:spTree>
      <p:nvGrpSpPr>
        <p:cNvPr id="297" name="Shape 297"/>
        <p:cNvGrpSpPr/>
        <p:nvPr/>
      </p:nvGrpSpPr>
      <p:grpSpPr>
        <a:xfrm>
          <a:off x="0" y="0"/>
          <a:ext cx="0" cy="0"/>
          <a:chOff x="0" y="0"/>
          <a:chExt cx="0" cy="0"/>
        </a:xfrm>
      </p:grpSpPr>
      <p:sp>
        <p:nvSpPr>
          <p:cNvPr id="298" name="Google Shape;298;p60"/>
          <p:cNvSpPr txBox="1"/>
          <p:nvPr>
            <p:ph idx="1" type="body"/>
          </p:nvPr>
        </p:nvSpPr>
        <p:spPr>
          <a:xfrm>
            <a:off x="919211" y="2624283"/>
            <a:ext cx="77592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299" name="Google Shape;299;p60"/>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00" name="Google Shape;300;p6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01" name="Google Shape;301;p60"/>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6">
    <p:spTree>
      <p:nvGrpSpPr>
        <p:cNvPr id="302" name="Shape 302"/>
        <p:cNvGrpSpPr/>
        <p:nvPr/>
      </p:nvGrpSpPr>
      <p:grpSpPr>
        <a:xfrm>
          <a:off x="0" y="0"/>
          <a:ext cx="0" cy="0"/>
          <a:chOff x="0" y="0"/>
          <a:chExt cx="0" cy="0"/>
        </a:xfrm>
      </p:grpSpPr>
      <p:sp>
        <p:nvSpPr>
          <p:cNvPr id="303" name="Google Shape;303;p61"/>
          <p:cNvSpPr/>
          <p:nvPr/>
        </p:nvSpPr>
        <p:spPr>
          <a:xfrm flipH="1">
            <a:off x="0" y="0"/>
            <a:ext cx="45720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61"/>
          <p:cNvSpPr txBox="1"/>
          <p:nvPr>
            <p:ph type="title"/>
          </p:nvPr>
        </p:nvSpPr>
        <p:spPr>
          <a:xfrm>
            <a:off x="6431900" y="872405"/>
            <a:ext cx="10946400" cy="14031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305" name="Google Shape;305;p61"/>
          <p:cNvSpPr txBox="1"/>
          <p:nvPr>
            <p:ph idx="1" type="body"/>
          </p:nvPr>
        </p:nvSpPr>
        <p:spPr>
          <a:xfrm>
            <a:off x="8287900" y="2275540"/>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06" name="Google Shape;306;p61"/>
          <p:cNvSpPr txBox="1"/>
          <p:nvPr>
            <p:ph idx="2" type="body"/>
          </p:nvPr>
        </p:nvSpPr>
        <p:spPr>
          <a:xfrm>
            <a:off x="8287900" y="3930153"/>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07" name="Google Shape;307;p61"/>
          <p:cNvSpPr txBox="1"/>
          <p:nvPr>
            <p:ph idx="3" type="body"/>
          </p:nvPr>
        </p:nvSpPr>
        <p:spPr>
          <a:xfrm>
            <a:off x="8287900" y="5584765"/>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08" name="Google Shape;308;p61"/>
          <p:cNvSpPr txBox="1"/>
          <p:nvPr>
            <p:ph idx="4" type="body"/>
          </p:nvPr>
        </p:nvSpPr>
        <p:spPr>
          <a:xfrm>
            <a:off x="8287900" y="7239378"/>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09" name="Google Shape;309;p61"/>
          <p:cNvSpPr txBox="1"/>
          <p:nvPr>
            <p:ph idx="5" type="body"/>
          </p:nvPr>
        </p:nvSpPr>
        <p:spPr>
          <a:xfrm>
            <a:off x="6736700" y="2498047"/>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310" name="Google Shape;310;p61"/>
          <p:cNvSpPr txBox="1"/>
          <p:nvPr>
            <p:ph idx="6" type="body"/>
          </p:nvPr>
        </p:nvSpPr>
        <p:spPr>
          <a:xfrm>
            <a:off x="6736700" y="4152659"/>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311" name="Google Shape;311;p61"/>
          <p:cNvSpPr txBox="1"/>
          <p:nvPr>
            <p:ph idx="7" type="body"/>
          </p:nvPr>
        </p:nvSpPr>
        <p:spPr>
          <a:xfrm>
            <a:off x="6736700" y="5807272"/>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312" name="Google Shape;312;p61"/>
          <p:cNvSpPr txBox="1"/>
          <p:nvPr>
            <p:ph idx="8" type="body"/>
          </p:nvPr>
        </p:nvSpPr>
        <p:spPr>
          <a:xfrm>
            <a:off x="6736700" y="7461884"/>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SzPts val="3200"/>
              <a:buFont typeface="Nunito Sans"/>
              <a:buChar char="●"/>
              <a:defRPr b="1">
                <a:latin typeface="Nunito Sans"/>
                <a:ea typeface="Nunito Sans"/>
                <a:cs typeface="Nunito Sans"/>
                <a:sym typeface="Nunito Sans"/>
              </a:defRPr>
            </a:lvl1pPr>
            <a:lvl2pPr indent="-406400" lvl="1" marL="914400" algn="ctr">
              <a:lnSpc>
                <a:spcPct val="100000"/>
              </a:lnSpc>
              <a:spcBef>
                <a:spcPts val="1600"/>
              </a:spcBef>
              <a:spcAft>
                <a:spcPts val="0"/>
              </a:spcAft>
              <a:buSzPts val="2800"/>
              <a:buFont typeface="Nunito Sans"/>
              <a:buChar char="○"/>
              <a:defRPr b="1">
                <a:latin typeface="Nunito Sans"/>
                <a:ea typeface="Nunito Sans"/>
                <a:cs typeface="Nunito Sans"/>
                <a:sym typeface="Nunito Sans"/>
              </a:defRPr>
            </a:lvl2pPr>
            <a:lvl3pPr indent="-381000" lvl="2" marL="1371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3pPr>
            <a:lvl4pPr indent="-381000" lvl="3" marL="18288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4pPr>
            <a:lvl5pPr indent="-381000" lvl="4" marL="22860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5pPr>
            <a:lvl6pPr indent="-381000" lvl="5" marL="27432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6pPr>
            <a:lvl7pPr indent="-381000" lvl="6" marL="32004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7pPr>
            <a:lvl8pPr indent="-381000" lvl="7" marL="3657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8pPr>
            <a:lvl9pPr indent="-381000" lvl="8" marL="4114800" algn="ctr">
              <a:lnSpc>
                <a:spcPct val="100000"/>
              </a:lnSpc>
              <a:spcBef>
                <a:spcPts val="1600"/>
              </a:spcBef>
              <a:spcAft>
                <a:spcPts val="1600"/>
              </a:spcAft>
              <a:buSzPts val="2400"/>
              <a:buFont typeface="Nunito Sans"/>
              <a:buChar char="■"/>
              <a:defRPr b="1">
                <a:latin typeface="Nunito Sans"/>
                <a:ea typeface="Nunito Sans"/>
                <a:cs typeface="Nunito Sans"/>
                <a:sym typeface="Nunito Sans"/>
              </a:defRPr>
            </a:lvl9pPr>
          </a:lstStyle>
          <a:p/>
        </p:txBody>
      </p:sp>
      <p:pic>
        <p:nvPicPr>
          <p:cNvPr id="313" name="Google Shape;313;p61"/>
          <p:cNvPicPr preferRelativeResize="0"/>
          <p:nvPr/>
        </p:nvPicPr>
        <p:blipFill rotWithShape="1">
          <a:blip r:embed="rId2">
            <a:alphaModFix/>
          </a:blip>
          <a:srcRect b="-8013" l="290" r="-290" t="0"/>
          <a:stretch/>
        </p:blipFill>
        <p:spPr>
          <a:xfrm>
            <a:off x="230800" y="9475892"/>
            <a:ext cx="4098901" cy="644224"/>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p:cSld name="CUSTOM_16_1_2">
    <p:spTree>
      <p:nvGrpSpPr>
        <p:cNvPr id="314" name="Shape 314"/>
        <p:cNvGrpSpPr/>
        <p:nvPr/>
      </p:nvGrpSpPr>
      <p:grpSpPr>
        <a:xfrm>
          <a:off x="0" y="0"/>
          <a:ext cx="0" cy="0"/>
          <a:chOff x="0" y="0"/>
          <a:chExt cx="0" cy="0"/>
        </a:xfrm>
      </p:grpSpPr>
      <p:sp>
        <p:nvSpPr>
          <p:cNvPr id="315" name="Google Shape;315;p62"/>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62"/>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317" name="Google Shape;317;p62"/>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18" name="Google Shape;318;p6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19" name="Google Shape;319;p62"/>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1">
  <p:cSld name="CUSTOM_16_1_1">
    <p:spTree>
      <p:nvGrpSpPr>
        <p:cNvPr id="320" name="Shape 320"/>
        <p:cNvGrpSpPr/>
        <p:nvPr/>
      </p:nvGrpSpPr>
      <p:grpSpPr>
        <a:xfrm>
          <a:off x="0" y="0"/>
          <a:ext cx="0" cy="0"/>
          <a:chOff x="0" y="0"/>
          <a:chExt cx="0" cy="0"/>
        </a:xfrm>
      </p:grpSpPr>
      <p:sp>
        <p:nvSpPr>
          <p:cNvPr id="321" name="Google Shape;321;p63"/>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322" name="Google Shape;322;p63"/>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23" name="Google Shape;323;p6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24" name="Google Shape;324;p6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1">
  <p:cSld name="CUSTOM_16_1_2_1">
    <p:spTree>
      <p:nvGrpSpPr>
        <p:cNvPr id="325" name="Shape 325"/>
        <p:cNvGrpSpPr/>
        <p:nvPr/>
      </p:nvGrpSpPr>
      <p:grpSpPr>
        <a:xfrm>
          <a:off x="0" y="0"/>
          <a:ext cx="0" cy="0"/>
          <a:chOff x="0" y="0"/>
          <a:chExt cx="0" cy="0"/>
        </a:xfrm>
      </p:grpSpPr>
      <p:sp>
        <p:nvSpPr>
          <p:cNvPr id="326" name="Google Shape;326;p64"/>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64"/>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1"/>
              </a:buClr>
              <a:buSzPts val="6000"/>
              <a:buNone/>
              <a:defRPr b="1" sz="6000">
                <a:solidFill>
                  <a:schemeClr val="accent1"/>
                </a:solidFill>
                <a:latin typeface="Nunito Sans"/>
                <a:ea typeface="Nunito Sans"/>
                <a:cs typeface="Nunito Sans"/>
                <a:sym typeface="Nunito Sans"/>
              </a:defRPr>
            </a:lvl1pPr>
            <a:lvl2pPr lvl="1"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p:txBody>
      </p:sp>
      <p:sp>
        <p:nvSpPr>
          <p:cNvPr id="328" name="Google Shape;328;p64"/>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329" name="Google Shape;329;p6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30" name="Google Shape;330;p64"/>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2">
  <p:cSld name="CUSTOM_2_1_2_2">
    <p:spTree>
      <p:nvGrpSpPr>
        <p:cNvPr id="331" name="Shape 331"/>
        <p:cNvGrpSpPr/>
        <p:nvPr/>
      </p:nvGrpSpPr>
      <p:grpSpPr>
        <a:xfrm>
          <a:off x="0" y="0"/>
          <a:ext cx="0" cy="0"/>
          <a:chOff x="0" y="0"/>
          <a:chExt cx="0" cy="0"/>
        </a:xfrm>
      </p:grpSpPr>
      <p:sp>
        <p:nvSpPr>
          <p:cNvPr id="332" name="Google Shape;332;p65"/>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333" name="Google Shape;333;p65"/>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34" name="Google Shape;334;p6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35" name="Google Shape;335;p65"/>
          <p:cNvPicPr preferRelativeResize="0"/>
          <p:nvPr/>
        </p:nvPicPr>
        <p:blipFill rotWithShape="1">
          <a:blip r:embed="rId2">
            <a:alphaModFix/>
          </a:blip>
          <a:srcRect b="0" l="25382" r="25376" t="0"/>
          <a:stretch/>
        </p:blipFill>
        <p:spPr>
          <a:xfrm>
            <a:off x="12801600" y="0"/>
            <a:ext cx="5486411" cy="10241277"/>
          </a:xfrm>
          <a:prstGeom prst="rect">
            <a:avLst/>
          </a:prstGeom>
          <a:noFill/>
          <a:ln>
            <a:noFill/>
          </a:ln>
        </p:spPr>
      </p:pic>
      <p:pic>
        <p:nvPicPr>
          <p:cNvPr id="336" name="Google Shape;336;p65"/>
          <p:cNvPicPr preferRelativeResize="0"/>
          <p:nvPr/>
        </p:nvPicPr>
        <p:blipFill rotWithShape="1">
          <a:blip r:embed="rId3">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CUSTOM_2_1_1">
    <p:spTree>
      <p:nvGrpSpPr>
        <p:cNvPr id="337" name="Shape 337"/>
        <p:cNvGrpSpPr/>
        <p:nvPr/>
      </p:nvGrpSpPr>
      <p:grpSpPr>
        <a:xfrm>
          <a:off x="0" y="0"/>
          <a:ext cx="0" cy="0"/>
          <a:chOff x="0" y="0"/>
          <a:chExt cx="0" cy="0"/>
        </a:xfrm>
      </p:grpSpPr>
      <p:sp>
        <p:nvSpPr>
          <p:cNvPr id="338" name="Google Shape;338;p66"/>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339" name="Google Shape;339;p66"/>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40" name="Google Shape;340;p6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41" name="Google Shape;341;p66"/>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1">
  <p:cSld name="CUSTOM_2_1_1_1">
    <p:spTree>
      <p:nvGrpSpPr>
        <p:cNvPr id="342" name="Shape 342"/>
        <p:cNvGrpSpPr/>
        <p:nvPr/>
      </p:nvGrpSpPr>
      <p:grpSpPr>
        <a:xfrm>
          <a:off x="0" y="0"/>
          <a:ext cx="0" cy="0"/>
          <a:chOff x="0" y="0"/>
          <a:chExt cx="0" cy="0"/>
        </a:xfrm>
      </p:grpSpPr>
      <p:sp>
        <p:nvSpPr>
          <p:cNvPr id="343" name="Google Shape;343;p67"/>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344" name="Google Shape;344;p67"/>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345" name="Google Shape;345;p6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346" name="Google Shape;346;p67"/>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pic>
        <p:nvPicPr>
          <p:cNvPr id="347" name="Google Shape;347;p67"/>
          <p:cNvPicPr preferRelativeResize="0"/>
          <p:nvPr/>
        </p:nvPicPr>
        <p:blipFill rotWithShape="1">
          <a:blip r:embed="rId3">
            <a:alphaModFix/>
          </a:blip>
          <a:srcRect b="5121" l="10248" r="3409" t="3411"/>
          <a:stretch/>
        </p:blipFill>
        <p:spPr>
          <a:xfrm>
            <a:off x="0" y="1250716"/>
            <a:ext cx="9273751" cy="8034079"/>
          </a:xfrm>
          <a:prstGeom prst="rect">
            <a:avLst/>
          </a:prstGeom>
          <a:noFill/>
          <a:ln>
            <a:noFill/>
          </a:ln>
        </p:spPr>
      </p:pic>
      <p:pic>
        <p:nvPicPr>
          <p:cNvPr id="348" name="Google Shape;348;p67"/>
          <p:cNvPicPr preferRelativeResize="0"/>
          <p:nvPr/>
        </p:nvPicPr>
        <p:blipFill rotWithShape="1">
          <a:blip r:embed="rId4">
            <a:alphaModFix/>
          </a:blip>
          <a:srcRect b="25193" l="3190" r="6383" t="23083"/>
          <a:stretch/>
        </p:blipFill>
        <p:spPr>
          <a:xfrm>
            <a:off x="0" y="1858801"/>
            <a:ext cx="8613648" cy="4904553"/>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5">
    <p:spTree>
      <p:nvGrpSpPr>
        <p:cNvPr id="349" name="Shape 349"/>
        <p:cNvGrpSpPr/>
        <p:nvPr/>
      </p:nvGrpSpPr>
      <p:grpSpPr>
        <a:xfrm>
          <a:off x="0" y="0"/>
          <a:ext cx="0" cy="0"/>
          <a:chOff x="0" y="0"/>
          <a:chExt cx="0" cy="0"/>
        </a:xfrm>
      </p:grpSpPr>
      <p:sp>
        <p:nvSpPr>
          <p:cNvPr id="350" name="Google Shape;350;p68"/>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68"/>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352" name="Google Shape;352;p68"/>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dk2"/>
              </a:buClr>
              <a:buSzPts val="14400"/>
              <a:buNone/>
              <a:defRPr b="1" sz="14400">
                <a:solidFill>
                  <a:schemeClr val="dk2"/>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353" name="Google Shape;353;p68"/>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5_1">
    <p:spTree>
      <p:nvGrpSpPr>
        <p:cNvPr id="354" name="Shape 354"/>
        <p:cNvGrpSpPr/>
        <p:nvPr/>
      </p:nvGrpSpPr>
      <p:grpSpPr>
        <a:xfrm>
          <a:off x="0" y="0"/>
          <a:ext cx="0" cy="0"/>
          <a:chOff x="0" y="0"/>
          <a:chExt cx="0" cy="0"/>
        </a:xfrm>
      </p:grpSpPr>
      <p:sp>
        <p:nvSpPr>
          <p:cNvPr id="355" name="Google Shape;355;p69"/>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69"/>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357" name="Google Shape;357;p69"/>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accent1"/>
              </a:buClr>
              <a:buSzPts val="14400"/>
              <a:buNone/>
              <a:defRPr b="1" sz="14400">
                <a:solidFill>
                  <a:schemeClr val="accent1"/>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358" name="Google Shape;358;p69"/>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3">
    <p:spTree>
      <p:nvGrpSpPr>
        <p:cNvPr id="359" name="Shape 359"/>
        <p:cNvGrpSpPr/>
        <p:nvPr/>
      </p:nvGrpSpPr>
      <p:grpSpPr>
        <a:xfrm>
          <a:off x="0" y="0"/>
          <a:ext cx="0" cy="0"/>
          <a:chOff x="0" y="0"/>
          <a:chExt cx="0" cy="0"/>
        </a:xfrm>
      </p:grpSpPr>
      <p:pic>
        <p:nvPicPr>
          <p:cNvPr id="360" name="Google Shape;360;p70"/>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Branding">
  <p:cSld name="CUSTOM_12">
    <p:bg>
      <p:bgPr>
        <a:noFill/>
      </p:bgPr>
    </p:bg>
    <p:spTree>
      <p:nvGrpSpPr>
        <p:cNvPr id="361" name="Shape 361"/>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2" name="Shape 362"/>
        <p:cNvGrpSpPr/>
        <p:nvPr/>
      </p:nvGrpSpPr>
      <p:grpSpPr>
        <a:xfrm>
          <a:off x="0" y="0"/>
          <a:ext cx="0" cy="0"/>
          <a:chOff x="0" y="0"/>
          <a:chExt cx="0" cy="0"/>
        </a:xfrm>
      </p:grpSpPr>
      <p:sp>
        <p:nvSpPr>
          <p:cNvPr id="363" name="Google Shape;363;p72"/>
          <p:cNvSpPr txBox="1"/>
          <p:nvPr>
            <p:ph type="ctrTitle"/>
          </p:nvPr>
        </p:nvSpPr>
        <p:spPr>
          <a:xfrm>
            <a:off x="623417" y="1482531"/>
            <a:ext cx="17041200" cy="40869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SzPts val="10400"/>
              <a:buChar char="●"/>
              <a:defRPr sz="10400"/>
            </a:lvl1pPr>
            <a:lvl2pPr lvl="1" algn="ctr">
              <a:lnSpc>
                <a:spcPct val="100000"/>
              </a:lnSpc>
              <a:spcBef>
                <a:spcPts val="0"/>
              </a:spcBef>
              <a:spcAft>
                <a:spcPts val="0"/>
              </a:spcAft>
              <a:buSzPts val="10400"/>
              <a:buChar char="○"/>
              <a:defRPr sz="10400"/>
            </a:lvl2pPr>
            <a:lvl3pPr lvl="2" algn="ctr">
              <a:lnSpc>
                <a:spcPct val="100000"/>
              </a:lnSpc>
              <a:spcBef>
                <a:spcPts val="0"/>
              </a:spcBef>
              <a:spcAft>
                <a:spcPts val="0"/>
              </a:spcAft>
              <a:buSzPts val="10400"/>
              <a:buChar char="■"/>
              <a:defRPr sz="10400"/>
            </a:lvl3pPr>
            <a:lvl4pPr lvl="3" algn="ctr">
              <a:lnSpc>
                <a:spcPct val="100000"/>
              </a:lnSpc>
              <a:spcBef>
                <a:spcPts val="0"/>
              </a:spcBef>
              <a:spcAft>
                <a:spcPts val="0"/>
              </a:spcAft>
              <a:buSzPts val="10400"/>
              <a:buChar char="●"/>
              <a:defRPr sz="10400"/>
            </a:lvl4pPr>
            <a:lvl5pPr lvl="4" algn="ctr">
              <a:lnSpc>
                <a:spcPct val="100000"/>
              </a:lnSpc>
              <a:spcBef>
                <a:spcPts val="0"/>
              </a:spcBef>
              <a:spcAft>
                <a:spcPts val="0"/>
              </a:spcAft>
              <a:buSzPts val="10400"/>
              <a:buChar char="○"/>
              <a:defRPr sz="10400"/>
            </a:lvl5pPr>
            <a:lvl6pPr lvl="5" algn="ctr">
              <a:lnSpc>
                <a:spcPct val="100000"/>
              </a:lnSpc>
              <a:spcBef>
                <a:spcPts val="0"/>
              </a:spcBef>
              <a:spcAft>
                <a:spcPts val="0"/>
              </a:spcAft>
              <a:buSzPts val="10400"/>
              <a:buChar char="■"/>
              <a:defRPr sz="10400"/>
            </a:lvl6pPr>
            <a:lvl7pPr lvl="6" algn="ctr">
              <a:lnSpc>
                <a:spcPct val="100000"/>
              </a:lnSpc>
              <a:spcBef>
                <a:spcPts val="0"/>
              </a:spcBef>
              <a:spcAft>
                <a:spcPts val="0"/>
              </a:spcAft>
              <a:buSzPts val="10400"/>
              <a:buChar char="●"/>
              <a:defRPr sz="10400"/>
            </a:lvl7pPr>
            <a:lvl8pPr lvl="7" algn="ctr">
              <a:lnSpc>
                <a:spcPct val="100000"/>
              </a:lnSpc>
              <a:spcBef>
                <a:spcPts val="0"/>
              </a:spcBef>
              <a:spcAft>
                <a:spcPts val="0"/>
              </a:spcAft>
              <a:buSzPts val="10400"/>
              <a:buChar char="○"/>
              <a:defRPr sz="10400"/>
            </a:lvl8pPr>
            <a:lvl9pPr lvl="8" algn="ctr">
              <a:lnSpc>
                <a:spcPct val="100000"/>
              </a:lnSpc>
              <a:spcBef>
                <a:spcPts val="0"/>
              </a:spcBef>
              <a:spcAft>
                <a:spcPts val="0"/>
              </a:spcAft>
              <a:buSzPts val="10400"/>
              <a:buChar char="■"/>
              <a:defRPr sz="10400"/>
            </a:lvl9pPr>
          </a:lstStyle>
          <a:p/>
        </p:txBody>
      </p:sp>
      <p:sp>
        <p:nvSpPr>
          <p:cNvPr id="364" name="Google Shape;364;p72"/>
          <p:cNvSpPr txBox="1"/>
          <p:nvPr>
            <p:ph idx="1" type="subTitle"/>
          </p:nvPr>
        </p:nvSpPr>
        <p:spPr>
          <a:xfrm>
            <a:off x="623400" y="5643055"/>
            <a:ext cx="17041200" cy="15783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365" name="Google Shape;365;p72"/>
          <p:cNvSpPr txBox="1"/>
          <p:nvPr>
            <p:ph idx="12" type="sldNum"/>
          </p:nvPr>
        </p:nvSpPr>
        <p:spPr>
          <a:xfrm>
            <a:off x="16944916" y="9284978"/>
            <a:ext cx="1097400" cy="7836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0">
    <p:spTree>
      <p:nvGrpSpPr>
        <p:cNvPr id="366" name="Shape 366"/>
        <p:cNvGrpSpPr/>
        <p:nvPr/>
      </p:nvGrpSpPr>
      <p:grpSpPr>
        <a:xfrm>
          <a:off x="0" y="0"/>
          <a:ext cx="0" cy="0"/>
          <a:chOff x="0" y="0"/>
          <a:chExt cx="0" cy="0"/>
        </a:xfrm>
      </p:grpSpPr>
      <p:sp>
        <p:nvSpPr>
          <p:cNvPr id="367" name="Google Shape;367;p73"/>
          <p:cNvSpPr txBox="1"/>
          <p:nvPr>
            <p:ph type="title"/>
          </p:nvPr>
        </p:nvSpPr>
        <p:spPr>
          <a:xfrm>
            <a:off x="1751400" y="3255017"/>
            <a:ext cx="14785200" cy="26109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FFFFFF"/>
              </a:buClr>
              <a:buSzPts val="7000"/>
              <a:buFont typeface="Open Sans ExtraBold"/>
              <a:buNone/>
              <a:defRPr b="1" sz="70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368" name="Google Shape;368;p73"/>
          <p:cNvPicPr preferRelativeResize="0"/>
          <p:nvPr/>
        </p:nvPicPr>
        <p:blipFill rotWithShape="1">
          <a:blip r:embed="rId2">
            <a:alphaModFix/>
          </a:blip>
          <a:srcRect b="0" l="0" r="0" t="0"/>
          <a:stretch/>
        </p:blipFill>
        <p:spPr>
          <a:xfrm>
            <a:off x="0" y="0"/>
            <a:ext cx="18190531" cy="10232131"/>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6">
  <p:cSld name="CUSTOM_9">
    <p:spTree>
      <p:nvGrpSpPr>
        <p:cNvPr id="369" name="Shape 369"/>
        <p:cNvGrpSpPr/>
        <p:nvPr/>
      </p:nvGrpSpPr>
      <p:grpSpPr>
        <a:xfrm>
          <a:off x="0" y="0"/>
          <a:ext cx="0" cy="0"/>
          <a:chOff x="0" y="0"/>
          <a:chExt cx="0" cy="0"/>
        </a:xfrm>
      </p:grpSpPr>
      <p:pic>
        <p:nvPicPr>
          <p:cNvPr id="370" name="Google Shape;370;p74"/>
          <p:cNvPicPr preferRelativeResize="0"/>
          <p:nvPr/>
        </p:nvPicPr>
        <p:blipFill rotWithShape="1">
          <a:blip r:embed="rId2">
            <a:alphaModFix/>
          </a:blip>
          <a:srcRect b="0" l="0" r="0" t="0"/>
          <a:stretch/>
        </p:blipFill>
        <p:spPr>
          <a:xfrm>
            <a:off x="0" y="0"/>
            <a:ext cx="18190531" cy="10232217"/>
          </a:xfrm>
          <a:prstGeom prst="rect">
            <a:avLst/>
          </a:prstGeom>
          <a:noFill/>
          <a:ln>
            <a:noFill/>
          </a:ln>
        </p:spPr>
      </p:pic>
      <p:sp>
        <p:nvSpPr>
          <p:cNvPr id="371" name="Google Shape;371;p74"/>
          <p:cNvSpPr txBox="1"/>
          <p:nvPr>
            <p:ph idx="1" type="body"/>
          </p:nvPr>
        </p:nvSpPr>
        <p:spPr>
          <a:xfrm>
            <a:off x="8714050" y="3600325"/>
            <a:ext cx="7653600" cy="46185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FFFFFF"/>
              </a:buClr>
              <a:buSzPts val="3600"/>
              <a:buFont typeface="Open Sans SemiBold"/>
              <a:buChar char="●"/>
              <a:defRPr sz="3600">
                <a:solidFill>
                  <a:srgbClr val="FFFFFF"/>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FFFFFF"/>
              </a:buClr>
              <a:buSzPts val="2800"/>
              <a:buFont typeface="Open Sans SemiBold"/>
              <a:buChar char="○"/>
              <a:defRPr>
                <a:solidFill>
                  <a:srgbClr val="FFFFFF"/>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9pPr>
          </a:lstStyle>
          <a:p/>
        </p:txBody>
      </p:sp>
      <p:sp>
        <p:nvSpPr>
          <p:cNvPr id="372" name="Google Shape;372;p74"/>
          <p:cNvSpPr txBox="1"/>
          <p:nvPr>
            <p:ph type="title"/>
          </p:nvPr>
        </p:nvSpPr>
        <p:spPr>
          <a:xfrm>
            <a:off x="8714050" y="1806385"/>
            <a:ext cx="76536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FFFFFF"/>
              </a:buClr>
              <a:buSzPts val="7000"/>
              <a:buFont typeface="Open Sans ExtraBold"/>
              <a:buNone/>
              <a:defRPr b="1" sz="7000">
                <a:solidFill>
                  <a:srgbClr val="FFFFFF"/>
                </a:solidFill>
                <a:latin typeface="Open Sans ExtraBold"/>
                <a:ea typeface="Open Sans ExtraBold"/>
                <a:cs typeface="Open Sans ExtraBold"/>
                <a:sym typeface="Open Sans ExtraBold"/>
              </a:defRPr>
            </a:lvl1pPr>
            <a:lvl2pPr lvl="1" algn="ctr">
              <a:lnSpc>
                <a:spcPct val="100000"/>
              </a:lnSpc>
              <a:spcBef>
                <a:spcPts val="200"/>
              </a:spcBef>
              <a:spcAft>
                <a:spcPts val="0"/>
              </a:spcAft>
              <a:buClr>
                <a:srgbClr val="FFFFFF"/>
              </a:buClr>
              <a:buSzPts val="6200"/>
              <a:buNone/>
              <a:defRPr>
                <a:solidFill>
                  <a:srgbClr val="FFFFFF"/>
                </a:solidFill>
              </a:defRPr>
            </a:lvl2pPr>
            <a:lvl3pPr lvl="2" algn="ctr">
              <a:lnSpc>
                <a:spcPct val="100000"/>
              </a:lnSpc>
              <a:spcBef>
                <a:spcPts val="200"/>
              </a:spcBef>
              <a:spcAft>
                <a:spcPts val="0"/>
              </a:spcAft>
              <a:buClr>
                <a:srgbClr val="FFFFFF"/>
              </a:buClr>
              <a:buSzPts val="6200"/>
              <a:buNone/>
              <a:defRPr>
                <a:solidFill>
                  <a:srgbClr val="FFFFFF"/>
                </a:solidFill>
              </a:defRPr>
            </a:lvl3pPr>
            <a:lvl4pPr lvl="3" algn="ctr">
              <a:lnSpc>
                <a:spcPct val="100000"/>
              </a:lnSpc>
              <a:spcBef>
                <a:spcPts val="200"/>
              </a:spcBef>
              <a:spcAft>
                <a:spcPts val="0"/>
              </a:spcAft>
              <a:buClr>
                <a:srgbClr val="FFFFFF"/>
              </a:buClr>
              <a:buSzPts val="6200"/>
              <a:buNone/>
              <a:defRPr>
                <a:solidFill>
                  <a:srgbClr val="FFFFFF"/>
                </a:solidFill>
              </a:defRPr>
            </a:lvl4pPr>
            <a:lvl5pPr lvl="4" algn="ctr">
              <a:lnSpc>
                <a:spcPct val="100000"/>
              </a:lnSpc>
              <a:spcBef>
                <a:spcPts val="200"/>
              </a:spcBef>
              <a:spcAft>
                <a:spcPts val="0"/>
              </a:spcAft>
              <a:buClr>
                <a:srgbClr val="FFFFFF"/>
              </a:buClr>
              <a:buSzPts val="6200"/>
              <a:buNone/>
              <a:defRPr>
                <a:solidFill>
                  <a:srgbClr val="FFFFFF"/>
                </a:solidFill>
              </a:defRPr>
            </a:lvl5pPr>
            <a:lvl6pPr lvl="5" algn="ctr">
              <a:lnSpc>
                <a:spcPct val="100000"/>
              </a:lnSpc>
              <a:spcBef>
                <a:spcPts val="200"/>
              </a:spcBef>
              <a:spcAft>
                <a:spcPts val="0"/>
              </a:spcAft>
              <a:buClr>
                <a:srgbClr val="FFFFFF"/>
              </a:buClr>
              <a:buSzPts val="6200"/>
              <a:buNone/>
              <a:defRPr>
                <a:solidFill>
                  <a:srgbClr val="FFFFFF"/>
                </a:solidFill>
              </a:defRPr>
            </a:lvl6pPr>
            <a:lvl7pPr lvl="6" algn="ctr">
              <a:lnSpc>
                <a:spcPct val="100000"/>
              </a:lnSpc>
              <a:spcBef>
                <a:spcPts val="200"/>
              </a:spcBef>
              <a:spcAft>
                <a:spcPts val="0"/>
              </a:spcAft>
              <a:buClr>
                <a:srgbClr val="FFFFFF"/>
              </a:buClr>
              <a:buSzPts val="6200"/>
              <a:buNone/>
              <a:defRPr>
                <a:solidFill>
                  <a:srgbClr val="FFFFFF"/>
                </a:solidFill>
              </a:defRPr>
            </a:lvl7pPr>
            <a:lvl8pPr lvl="7" algn="ctr">
              <a:lnSpc>
                <a:spcPct val="100000"/>
              </a:lnSpc>
              <a:spcBef>
                <a:spcPts val="200"/>
              </a:spcBef>
              <a:spcAft>
                <a:spcPts val="0"/>
              </a:spcAft>
              <a:buClr>
                <a:srgbClr val="FFFFFF"/>
              </a:buClr>
              <a:buSzPts val="6200"/>
              <a:buNone/>
              <a:defRPr>
                <a:solidFill>
                  <a:srgbClr val="FFFFFF"/>
                </a:solidFill>
              </a:defRPr>
            </a:lvl8pPr>
            <a:lvl9pPr lvl="8" algn="ctr">
              <a:lnSpc>
                <a:spcPct val="100000"/>
              </a:lnSpc>
              <a:spcBef>
                <a:spcPts val="200"/>
              </a:spcBef>
              <a:spcAft>
                <a:spcPts val="200"/>
              </a:spcAft>
              <a:buClr>
                <a:srgbClr val="FFFFFF"/>
              </a:buClr>
              <a:buSzPts val="6200"/>
              <a:buNone/>
              <a:defRPr>
                <a:solidFill>
                  <a:srgbClr val="FFFFFF"/>
                </a:solidFil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2">
  <p:cSld name="CUSTOM_11">
    <p:spTree>
      <p:nvGrpSpPr>
        <p:cNvPr id="373" name="Shape 373"/>
        <p:cNvGrpSpPr/>
        <p:nvPr/>
      </p:nvGrpSpPr>
      <p:grpSpPr>
        <a:xfrm>
          <a:off x="0" y="0"/>
          <a:ext cx="0" cy="0"/>
          <a:chOff x="0" y="0"/>
          <a:chExt cx="0" cy="0"/>
        </a:xfrm>
      </p:grpSpPr>
      <p:sp>
        <p:nvSpPr>
          <p:cNvPr id="374" name="Google Shape;374;p75"/>
          <p:cNvSpPr txBox="1"/>
          <p:nvPr>
            <p:ph type="title"/>
          </p:nvPr>
        </p:nvSpPr>
        <p:spPr>
          <a:xfrm>
            <a:off x="1751400" y="3255017"/>
            <a:ext cx="14785200" cy="26109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FFFFFF"/>
              </a:buClr>
              <a:buSzPts val="7000"/>
              <a:buFont typeface="Open Sans ExtraBold"/>
              <a:buNone/>
              <a:defRPr b="1" sz="70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375" name="Google Shape;375;p75"/>
          <p:cNvPicPr preferRelativeResize="0"/>
          <p:nvPr/>
        </p:nvPicPr>
        <p:blipFill rotWithShape="1">
          <a:blip r:embed="rId2">
            <a:alphaModFix/>
          </a:blip>
          <a:srcRect b="0" l="0" r="0" t="0"/>
          <a:stretch/>
        </p:blipFill>
        <p:spPr>
          <a:xfrm>
            <a:off x="0" y="0"/>
            <a:ext cx="18190531" cy="10232131"/>
          </a:xfrm>
          <a:prstGeom prst="rect">
            <a:avLst/>
          </a:prstGeom>
          <a:noFill/>
          <a:ln>
            <a:noFill/>
          </a:ln>
        </p:spPr>
      </p:pic>
      <p:sp>
        <p:nvSpPr>
          <p:cNvPr id="376" name="Google Shape;376;p75"/>
          <p:cNvSpPr/>
          <p:nvPr/>
        </p:nvSpPr>
        <p:spPr>
          <a:xfrm>
            <a:off x="6691800" y="8238854"/>
            <a:ext cx="4770000" cy="1439100"/>
          </a:xfrm>
          <a:prstGeom prst="rect">
            <a:avLst/>
          </a:prstGeom>
          <a:solidFill>
            <a:srgbClr val="16305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163052"/>
              </a:solidFill>
              <a:latin typeface="Arial"/>
              <a:ea typeface="Arial"/>
              <a:cs typeface="Arial"/>
              <a:sym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7">
  <p:cSld name="CUSTOM_10">
    <p:spTree>
      <p:nvGrpSpPr>
        <p:cNvPr id="377" name="Shape 377"/>
        <p:cNvGrpSpPr/>
        <p:nvPr/>
      </p:nvGrpSpPr>
      <p:grpSpPr>
        <a:xfrm>
          <a:off x="0" y="0"/>
          <a:ext cx="0" cy="0"/>
          <a:chOff x="0" y="0"/>
          <a:chExt cx="0" cy="0"/>
        </a:xfrm>
      </p:grpSpPr>
      <p:pic>
        <p:nvPicPr>
          <p:cNvPr id="378" name="Google Shape;378;p76"/>
          <p:cNvPicPr preferRelativeResize="0"/>
          <p:nvPr/>
        </p:nvPicPr>
        <p:blipFill rotWithShape="1">
          <a:blip r:embed="rId2">
            <a:alphaModFix/>
          </a:blip>
          <a:srcRect b="0" l="0" r="0" t="0"/>
          <a:stretch/>
        </p:blipFill>
        <p:spPr>
          <a:xfrm>
            <a:off x="0" y="0"/>
            <a:ext cx="18190531" cy="10232185"/>
          </a:xfrm>
          <a:prstGeom prst="rect">
            <a:avLst/>
          </a:prstGeom>
          <a:noFill/>
          <a:ln>
            <a:noFill/>
          </a:ln>
        </p:spPr>
      </p:pic>
      <p:sp>
        <p:nvSpPr>
          <p:cNvPr id="379" name="Google Shape;379;p76"/>
          <p:cNvSpPr txBox="1"/>
          <p:nvPr>
            <p:ph idx="1" type="body"/>
          </p:nvPr>
        </p:nvSpPr>
        <p:spPr>
          <a:xfrm>
            <a:off x="1289900" y="3321321"/>
            <a:ext cx="8198400" cy="42696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80" name="Google Shape;380;p76"/>
          <p:cNvSpPr txBox="1"/>
          <p:nvPr>
            <p:ph type="title"/>
          </p:nvPr>
        </p:nvSpPr>
        <p:spPr>
          <a:xfrm>
            <a:off x="1289900" y="1806385"/>
            <a:ext cx="8198400" cy="12276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200"/>
              </a:spcBef>
              <a:spcAft>
                <a:spcPts val="0"/>
              </a:spcAft>
              <a:buClr>
                <a:srgbClr val="163052"/>
              </a:buClr>
              <a:buSzPts val="6200"/>
              <a:buNone/>
              <a:defRPr>
                <a:solidFill>
                  <a:srgbClr val="163052"/>
                </a:solidFill>
              </a:defRPr>
            </a:lvl2pPr>
            <a:lvl3pPr lvl="2" algn="ctr">
              <a:lnSpc>
                <a:spcPct val="100000"/>
              </a:lnSpc>
              <a:spcBef>
                <a:spcPts val="200"/>
              </a:spcBef>
              <a:spcAft>
                <a:spcPts val="0"/>
              </a:spcAft>
              <a:buClr>
                <a:srgbClr val="163052"/>
              </a:buClr>
              <a:buSzPts val="6200"/>
              <a:buNone/>
              <a:defRPr>
                <a:solidFill>
                  <a:srgbClr val="163052"/>
                </a:solidFill>
              </a:defRPr>
            </a:lvl3pPr>
            <a:lvl4pPr lvl="3" algn="ctr">
              <a:lnSpc>
                <a:spcPct val="100000"/>
              </a:lnSpc>
              <a:spcBef>
                <a:spcPts val="200"/>
              </a:spcBef>
              <a:spcAft>
                <a:spcPts val="0"/>
              </a:spcAft>
              <a:buClr>
                <a:srgbClr val="163052"/>
              </a:buClr>
              <a:buSzPts val="6200"/>
              <a:buNone/>
              <a:defRPr>
                <a:solidFill>
                  <a:srgbClr val="163052"/>
                </a:solidFill>
              </a:defRPr>
            </a:lvl4pPr>
            <a:lvl5pPr lvl="4" algn="ctr">
              <a:lnSpc>
                <a:spcPct val="100000"/>
              </a:lnSpc>
              <a:spcBef>
                <a:spcPts val="200"/>
              </a:spcBef>
              <a:spcAft>
                <a:spcPts val="0"/>
              </a:spcAft>
              <a:buClr>
                <a:srgbClr val="163052"/>
              </a:buClr>
              <a:buSzPts val="6200"/>
              <a:buNone/>
              <a:defRPr>
                <a:solidFill>
                  <a:srgbClr val="163052"/>
                </a:solidFill>
              </a:defRPr>
            </a:lvl5pPr>
            <a:lvl6pPr lvl="5" algn="ctr">
              <a:lnSpc>
                <a:spcPct val="100000"/>
              </a:lnSpc>
              <a:spcBef>
                <a:spcPts val="200"/>
              </a:spcBef>
              <a:spcAft>
                <a:spcPts val="0"/>
              </a:spcAft>
              <a:buClr>
                <a:srgbClr val="163052"/>
              </a:buClr>
              <a:buSzPts val="6200"/>
              <a:buNone/>
              <a:defRPr>
                <a:solidFill>
                  <a:srgbClr val="163052"/>
                </a:solidFill>
              </a:defRPr>
            </a:lvl6pPr>
            <a:lvl7pPr lvl="6" algn="ctr">
              <a:lnSpc>
                <a:spcPct val="100000"/>
              </a:lnSpc>
              <a:spcBef>
                <a:spcPts val="200"/>
              </a:spcBef>
              <a:spcAft>
                <a:spcPts val="0"/>
              </a:spcAft>
              <a:buClr>
                <a:srgbClr val="163052"/>
              </a:buClr>
              <a:buSzPts val="6200"/>
              <a:buNone/>
              <a:defRPr>
                <a:solidFill>
                  <a:srgbClr val="163052"/>
                </a:solidFill>
              </a:defRPr>
            </a:lvl7pPr>
            <a:lvl8pPr lvl="7" algn="ctr">
              <a:lnSpc>
                <a:spcPct val="100000"/>
              </a:lnSpc>
              <a:spcBef>
                <a:spcPts val="200"/>
              </a:spcBef>
              <a:spcAft>
                <a:spcPts val="0"/>
              </a:spcAft>
              <a:buClr>
                <a:srgbClr val="163052"/>
              </a:buClr>
              <a:buSzPts val="6200"/>
              <a:buNone/>
              <a:defRPr>
                <a:solidFill>
                  <a:srgbClr val="163052"/>
                </a:solidFill>
              </a:defRPr>
            </a:lvl8pPr>
            <a:lvl9pPr lvl="8" algn="ctr">
              <a:lnSpc>
                <a:spcPct val="100000"/>
              </a:lnSpc>
              <a:spcBef>
                <a:spcPts val="200"/>
              </a:spcBef>
              <a:spcAft>
                <a:spcPts val="200"/>
              </a:spcAft>
              <a:buClr>
                <a:srgbClr val="163052"/>
              </a:buClr>
              <a:buSzPts val="6200"/>
              <a:buNone/>
              <a:defRPr>
                <a:solidFill>
                  <a:srgbClr val="163052"/>
                </a:solidFil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3">
    <p:spTree>
      <p:nvGrpSpPr>
        <p:cNvPr id="381" name="Shape 381"/>
        <p:cNvGrpSpPr/>
        <p:nvPr/>
      </p:nvGrpSpPr>
      <p:grpSpPr>
        <a:xfrm>
          <a:off x="0" y="0"/>
          <a:ext cx="0" cy="0"/>
          <a:chOff x="0" y="0"/>
          <a:chExt cx="0" cy="0"/>
        </a:xfrm>
      </p:grpSpPr>
      <p:pic>
        <p:nvPicPr>
          <p:cNvPr id="382" name="Google Shape;382;p77"/>
          <p:cNvPicPr preferRelativeResize="0"/>
          <p:nvPr/>
        </p:nvPicPr>
        <p:blipFill rotWithShape="1">
          <a:blip r:embed="rId2">
            <a:alphaModFix/>
          </a:blip>
          <a:srcRect b="0" l="0" r="0" t="0"/>
          <a:stretch/>
        </p:blipFill>
        <p:spPr>
          <a:xfrm>
            <a:off x="0" y="0"/>
            <a:ext cx="18190531" cy="10232185"/>
          </a:xfrm>
          <a:prstGeom prst="rect">
            <a:avLst/>
          </a:prstGeom>
          <a:noFill/>
          <a:ln>
            <a:noFill/>
          </a:ln>
        </p:spPr>
      </p:pic>
      <p:sp>
        <p:nvSpPr>
          <p:cNvPr id="383" name="Google Shape;383;p77"/>
          <p:cNvSpPr txBox="1"/>
          <p:nvPr>
            <p:ph idx="1" type="body"/>
          </p:nvPr>
        </p:nvSpPr>
        <p:spPr>
          <a:xfrm>
            <a:off x="2273075" y="3600325"/>
            <a:ext cx="4509000" cy="50553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84" name="Google Shape;384;p77"/>
          <p:cNvSpPr txBox="1"/>
          <p:nvPr>
            <p:ph idx="2" type="body"/>
          </p:nvPr>
        </p:nvSpPr>
        <p:spPr>
          <a:xfrm>
            <a:off x="7099325" y="3600325"/>
            <a:ext cx="4509000" cy="50553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85" name="Google Shape;385;p77"/>
          <p:cNvSpPr txBox="1"/>
          <p:nvPr>
            <p:ph idx="3" type="body"/>
          </p:nvPr>
        </p:nvSpPr>
        <p:spPr>
          <a:xfrm>
            <a:off x="12012975" y="3600325"/>
            <a:ext cx="4509000" cy="50553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86" name="Google Shape;386;p77"/>
          <p:cNvSpPr txBox="1"/>
          <p:nvPr>
            <p:ph type="title"/>
          </p:nvPr>
        </p:nvSpPr>
        <p:spPr>
          <a:xfrm>
            <a:off x="2299450" y="1806385"/>
            <a:ext cx="142374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9">
  <p:cSld name="CUSTOM_8">
    <p:spTree>
      <p:nvGrpSpPr>
        <p:cNvPr id="387" name="Shape 387"/>
        <p:cNvGrpSpPr/>
        <p:nvPr/>
      </p:nvGrpSpPr>
      <p:grpSpPr>
        <a:xfrm>
          <a:off x="0" y="0"/>
          <a:ext cx="0" cy="0"/>
          <a:chOff x="0" y="0"/>
          <a:chExt cx="0" cy="0"/>
        </a:xfrm>
      </p:grpSpPr>
      <p:pic>
        <p:nvPicPr>
          <p:cNvPr id="388" name="Google Shape;388;p78"/>
          <p:cNvPicPr preferRelativeResize="0"/>
          <p:nvPr/>
        </p:nvPicPr>
        <p:blipFill rotWithShape="1">
          <a:blip r:embed="rId2">
            <a:alphaModFix/>
          </a:blip>
          <a:srcRect b="0" l="0" r="0" t="0"/>
          <a:stretch/>
        </p:blipFill>
        <p:spPr>
          <a:xfrm>
            <a:off x="2" y="0"/>
            <a:ext cx="18190531" cy="10232158"/>
          </a:xfrm>
          <a:prstGeom prst="rect">
            <a:avLst/>
          </a:prstGeom>
          <a:noFill/>
          <a:ln>
            <a:noFill/>
          </a:ln>
        </p:spPr>
      </p:pic>
      <p:sp>
        <p:nvSpPr>
          <p:cNvPr id="389" name="Google Shape;389;p78"/>
          <p:cNvSpPr txBox="1"/>
          <p:nvPr>
            <p:ph idx="1" type="body"/>
          </p:nvPr>
        </p:nvSpPr>
        <p:spPr>
          <a:xfrm>
            <a:off x="2299450" y="3600325"/>
            <a:ext cx="14174400" cy="50553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90" name="Google Shape;390;p78"/>
          <p:cNvSpPr txBox="1"/>
          <p:nvPr>
            <p:ph type="title"/>
          </p:nvPr>
        </p:nvSpPr>
        <p:spPr>
          <a:xfrm>
            <a:off x="2299450" y="1806385"/>
            <a:ext cx="142374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9 1">
  <p:cSld name="CUSTOM_8_2">
    <p:spTree>
      <p:nvGrpSpPr>
        <p:cNvPr id="391" name="Shape 391"/>
        <p:cNvGrpSpPr/>
        <p:nvPr/>
      </p:nvGrpSpPr>
      <p:grpSpPr>
        <a:xfrm>
          <a:off x="0" y="0"/>
          <a:ext cx="0" cy="0"/>
          <a:chOff x="0" y="0"/>
          <a:chExt cx="0" cy="0"/>
        </a:xfrm>
      </p:grpSpPr>
      <p:pic>
        <p:nvPicPr>
          <p:cNvPr id="392" name="Google Shape;392;p79"/>
          <p:cNvPicPr preferRelativeResize="0"/>
          <p:nvPr/>
        </p:nvPicPr>
        <p:blipFill rotWithShape="1">
          <a:blip r:embed="rId2">
            <a:alphaModFix/>
          </a:blip>
          <a:srcRect b="0" l="0" r="0" t="0"/>
          <a:stretch/>
        </p:blipFill>
        <p:spPr>
          <a:xfrm>
            <a:off x="2" y="0"/>
            <a:ext cx="18190531" cy="10232158"/>
          </a:xfrm>
          <a:prstGeom prst="rect">
            <a:avLst/>
          </a:prstGeom>
          <a:noFill/>
          <a:ln>
            <a:noFill/>
          </a:ln>
        </p:spPr>
      </p:pic>
      <p:sp>
        <p:nvSpPr>
          <p:cNvPr id="393" name="Google Shape;393;p79"/>
          <p:cNvSpPr txBox="1"/>
          <p:nvPr>
            <p:ph idx="1" type="body"/>
          </p:nvPr>
        </p:nvSpPr>
        <p:spPr>
          <a:xfrm>
            <a:off x="274300" y="2957006"/>
            <a:ext cx="7677000" cy="56991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394" name="Google Shape;394;p79"/>
          <p:cNvSpPr txBox="1"/>
          <p:nvPr>
            <p:ph type="title"/>
          </p:nvPr>
        </p:nvSpPr>
        <p:spPr>
          <a:xfrm>
            <a:off x="2299450" y="1200034"/>
            <a:ext cx="142374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grpSp>
        <p:nvGrpSpPr>
          <p:cNvPr id="395" name="Google Shape;395;p79"/>
          <p:cNvGrpSpPr/>
          <p:nvPr/>
        </p:nvGrpSpPr>
        <p:grpSpPr>
          <a:xfrm>
            <a:off x="5155254" y="2354632"/>
            <a:ext cx="13170259" cy="9216446"/>
            <a:chOff x="805480" y="1597578"/>
            <a:chExt cx="7914819" cy="6181800"/>
          </a:xfrm>
        </p:grpSpPr>
        <p:pic>
          <p:nvPicPr>
            <p:cNvPr id="396" name="Google Shape;396;p79"/>
            <p:cNvPicPr preferRelativeResize="0"/>
            <p:nvPr/>
          </p:nvPicPr>
          <p:blipFill rotWithShape="1">
            <a:blip r:embed="rId3">
              <a:alphaModFix/>
            </a:blip>
            <a:srcRect b="0" l="0" r="23535" t="12326"/>
            <a:stretch/>
          </p:blipFill>
          <p:spPr>
            <a:xfrm>
              <a:off x="805480" y="1597578"/>
              <a:ext cx="7910100" cy="6181800"/>
            </a:xfrm>
            <a:prstGeom prst="rect">
              <a:avLst/>
            </a:prstGeom>
            <a:noFill/>
            <a:ln>
              <a:noFill/>
            </a:ln>
          </p:spPr>
        </p:pic>
        <p:sp>
          <p:nvSpPr>
            <p:cNvPr id="397" name="Google Shape;397;p79"/>
            <p:cNvSpPr/>
            <p:nvPr/>
          </p:nvSpPr>
          <p:spPr>
            <a:xfrm>
              <a:off x="2725099" y="2158095"/>
              <a:ext cx="5995200" cy="4069200"/>
            </a:xfrm>
            <a:prstGeom prst="rect">
              <a:avLst/>
            </a:prstGeom>
            <a:solidFill>
              <a:srgbClr val="262626"/>
            </a:solidFill>
            <a:ln>
              <a:noFill/>
            </a:ln>
          </p:spPr>
          <p:txBody>
            <a:bodyPr anchorCtr="0" anchor="ctr" bIns="68450" lIns="136950" spcFirstLastPara="1" rIns="136950" wrap="square" tIns="684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4">
    <p:spTree>
      <p:nvGrpSpPr>
        <p:cNvPr id="398" name="Shape 398"/>
        <p:cNvGrpSpPr/>
        <p:nvPr/>
      </p:nvGrpSpPr>
      <p:grpSpPr>
        <a:xfrm>
          <a:off x="0" y="0"/>
          <a:ext cx="0" cy="0"/>
          <a:chOff x="0" y="0"/>
          <a:chExt cx="0" cy="0"/>
        </a:xfrm>
      </p:grpSpPr>
      <p:pic>
        <p:nvPicPr>
          <p:cNvPr id="399" name="Google Shape;399;p80"/>
          <p:cNvPicPr preferRelativeResize="0"/>
          <p:nvPr/>
        </p:nvPicPr>
        <p:blipFill rotWithShape="1">
          <a:blip r:embed="rId2">
            <a:alphaModFix/>
          </a:blip>
          <a:srcRect b="0" l="0" r="0" t="0"/>
          <a:stretch/>
        </p:blipFill>
        <p:spPr>
          <a:xfrm>
            <a:off x="0" y="0"/>
            <a:ext cx="18190531" cy="10232185"/>
          </a:xfrm>
          <a:prstGeom prst="rect">
            <a:avLst/>
          </a:prstGeom>
          <a:noFill/>
          <a:ln>
            <a:noFill/>
          </a:ln>
        </p:spPr>
      </p:pic>
      <p:sp>
        <p:nvSpPr>
          <p:cNvPr id="400" name="Google Shape;400;p80"/>
          <p:cNvSpPr txBox="1"/>
          <p:nvPr>
            <p:ph idx="1" type="body"/>
          </p:nvPr>
        </p:nvSpPr>
        <p:spPr>
          <a:xfrm>
            <a:off x="2299450" y="3600325"/>
            <a:ext cx="6503400" cy="50553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401" name="Google Shape;401;p80"/>
          <p:cNvSpPr txBox="1"/>
          <p:nvPr>
            <p:ph idx="2" type="body"/>
          </p:nvPr>
        </p:nvSpPr>
        <p:spPr>
          <a:xfrm>
            <a:off x="9485300" y="3600325"/>
            <a:ext cx="6503400" cy="5055300"/>
          </a:xfrm>
          <a:prstGeom prst="rect">
            <a:avLst/>
          </a:prstGeom>
          <a:noFill/>
          <a:ln>
            <a:noFill/>
          </a:ln>
        </p:spPr>
        <p:txBody>
          <a:bodyPr anchorCtr="0" anchor="t" bIns="182575" lIns="182575" spcFirstLastPara="1" rIns="182575" wrap="square" tIns="182575">
            <a:noAutofit/>
          </a:bodyPr>
          <a:lstStyle>
            <a:lvl1pPr indent="-457200" lvl="0" marL="457200" algn="l">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402" name="Google Shape;402;p80"/>
          <p:cNvSpPr txBox="1"/>
          <p:nvPr>
            <p:ph type="title"/>
          </p:nvPr>
        </p:nvSpPr>
        <p:spPr>
          <a:xfrm>
            <a:off x="2299450" y="1806385"/>
            <a:ext cx="136890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_2">
    <p:spTree>
      <p:nvGrpSpPr>
        <p:cNvPr id="403" name="Shape 403"/>
        <p:cNvGrpSpPr/>
        <p:nvPr/>
      </p:nvGrpSpPr>
      <p:grpSpPr>
        <a:xfrm>
          <a:off x="0" y="0"/>
          <a:ext cx="0" cy="0"/>
          <a:chOff x="0" y="0"/>
          <a:chExt cx="0" cy="0"/>
        </a:xfrm>
      </p:grpSpPr>
      <p:pic>
        <p:nvPicPr>
          <p:cNvPr id="404" name="Google Shape;404;p81"/>
          <p:cNvPicPr preferRelativeResize="0"/>
          <p:nvPr/>
        </p:nvPicPr>
        <p:blipFill rotWithShape="1">
          <a:blip r:embed="rId2">
            <a:alphaModFix/>
          </a:blip>
          <a:srcRect b="0" l="0" r="0" t="0"/>
          <a:stretch/>
        </p:blipFill>
        <p:spPr>
          <a:xfrm>
            <a:off x="0" y="0"/>
            <a:ext cx="18190531" cy="10232185"/>
          </a:xfrm>
          <a:prstGeom prst="rect">
            <a:avLst/>
          </a:prstGeom>
          <a:noFill/>
          <a:ln>
            <a:noFill/>
          </a:ln>
        </p:spPr>
      </p:pic>
      <p:sp>
        <p:nvSpPr>
          <p:cNvPr id="405" name="Google Shape;405;p81"/>
          <p:cNvSpPr txBox="1"/>
          <p:nvPr>
            <p:ph idx="1" type="body"/>
          </p:nvPr>
        </p:nvSpPr>
        <p:spPr>
          <a:xfrm>
            <a:off x="2299450" y="3600325"/>
            <a:ext cx="14174400" cy="5055300"/>
          </a:xfrm>
          <a:prstGeom prst="rect">
            <a:avLst/>
          </a:prstGeom>
          <a:noFill/>
          <a:ln>
            <a:noFill/>
          </a:ln>
        </p:spPr>
        <p:txBody>
          <a:bodyPr anchorCtr="0" anchor="t" bIns="182575" lIns="182575" spcFirstLastPara="1" rIns="182575" wrap="square" tIns="182575">
            <a:noAutofit/>
          </a:bodyPr>
          <a:lstStyle>
            <a:lvl1pPr indent="-431800" lvl="0" marL="457200" algn="l">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indent="-406400" lvl="1" marL="914400" algn="l">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indent="-381000" lvl="2" marL="1371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indent="-381000" lvl="3" marL="18288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indent="-381000" lvl="4" marL="22860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indent="-381000" lvl="5" marL="27432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indent="-381000" lvl="6" marL="32004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indent="-381000" lvl="7" marL="3657600" algn="l">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indent="-381000" lvl="8" marL="4114800" algn="l">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406" name="Google Shape;406;p81"/>
          <p:cNvSpPr txBox="1"/>
          <p:nvPr>
            <p:ph type="title"/>
          </p:nvPr>
        </p:nvSpPr>
        <p:spPr>
          <a:xfrm>
            <a:off x="2299450" y="1806385"/>
            <a:ext cx="14174400" cy="14538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Clr>
                <a:srgbClr val="163052"/>
              </a:buClr>
              <a:buSzPts val="7000"/>
              <a:buFont typeface="Open Sans ExtraBold"/>
              <a:buNone/>
              <a:defRPr b="1" sz="70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800"/>
              <a:buNone/>
              <a:defRPr sz="2800">
                <a:solidFill>
                  <a:srgbClr val="163052"/>
                </a:solidFill>
              </a:defRPr>
            </a:lvl2pPr>
            <a:lvl3pPr lvl="2" algn="ctr">
              <a:lnSpc>
                <a:spcPct val="100000"/>
              </a:lnSpc>
              <a:spcBef>
                <a:spcPts val="0"/>
              </a:spcBef>
              <a:spcAft>
                <a:spcPts val="0"/>
              </a:spcAft>
              <a:buClr>
                <a:srgbClr val="163052"/>
              </a:buClr>
              <a:buSzPts val="2800"/>
              <a:buNone/>
              <a:defRPr sz="2800">
                <a:solidFill>
                  <a:srgbClr val="163052"/>
                </a:solidFill>
              </a:defRPr>
            </a:lvl3pPr>
            <a:lvl4pPr lvl="3" algn="ctr">
              <a:lnSpc>
                <a:spcPct val="100000"/>
              </a:lnSpc>
              <a:spcBef>
                <a:spcPts val="0"/>
              </a:spcBef>
              <a:spcAft>
                <a:spcPts val="0"/>
              </a:spcAft>
              <a:buClr>
                <a:srgbClr val="163052"/>
              </a:buClr>
              <a:buSzPts val="2800"/>
              <a:buNone/>
              <a:defRPr sz="2800">
                <a:solidFill>
                  <a:srgbClr val="163052"/>
                </a:solidFill>
              </a:defRPr>
            </a:lvl4pPr>
            <a:lvl5pPr lvl="4" algn="ctr">
              <a:lnSpc>
                <a:spcPct val="100000"/>
              </a:lnSpc>
              <a:spcBef>
                <a:spcPts val="0"/>
              </a:spcBef>
              <a:spcAft>
                <a:spcPts val="0"/>
              </a:spcAft>
              <a:buClr>
                <a:srgbClr val="163052"/>
              </a:buClr>
              <a:buSzPts val="2800"/>
              <a:buNone/>
              <a:defRPr sz="2800">
                <a:solidFill>
                  <a:srgbClr val="163052"/>
                </a:solidFill>
              </a:defRPr>
            </a:lvl5pPr>
            <a:lvl6pPr lvl="5" algn="ctr">
              <a:lnSpc>
                <a:spcPct val="100000"/>
              </a:lnSpc>
              <a:spcBef>
                <a:spcPts val="0"/>
              </a:spcBef>
              <a:spcAft>
                <a:spcPts val="0"/>
              </a:spcAft>
              <a:buClr>
                <a:srgbClr val="163052"/>
              </a:buClr>
              <a:buSzPts val="2800"/>
              <a:buNone/>
              <a:defRPr sz="2800">
                <a:solidFill>
                  <a:srgbClr val="163052"/>
                </a:solidFill>
              </a:defRPr>
            </a:lvl6pPr>
            <a:lvl7pPr lvl="6" algn="ctr">
              <a:lnSpc>
                <a:spcPct val="100000"/>
              </a:lnSpc>
              <a:spcBef>
                <a:spcPts val="0"/>
              </a:spcBef>
              <a:spcAft>
                <a:spcPts val="0"/>
              </a:spcAft>
              <a:buClr>
                <a:srgbClr val="163052"/>
              </a:buClr>
              <a:buSzPts val="2800"/>
              <a:buNone/>
              <a:defRPr sz="2800">
                <a:solidFill>
                  <a:srgbClr val="163052"/>
                </a:solidFill>
              </a:defRPr>
            </a:lvl7pPr>
            <a:lvl8pPr lvl="7" algn="ctr">
              <a:lnSpc>
                <a:spcPct val="100000"/>
              </a:lnSpc>
              <a:spcBef>
                <a:spcPts val="0"/>
              </a:spcBef>
              <a:spcAft>
                <a:spcPts val="0"/>
              </a:spcAft>
              <a:buClr>
                <a:srgbClr val="163052"/>
              </a:buClr>
              <a:buSzPts val="2800"/>
              <a:buNone/>
              <a:defRPr sz="2800">
                <a:solidFill>
                  <a:srgbClr val="163052"/>
                </a:solidFill>
              </a:defRPr>
            </a:lvl8pPr>
            <a:lvl9pPr lvl="8" algn="ctr">
              <a:lnSpc>
                <a:spcPct val="100000"/>
              </a:lnSpc>
              <a:spcBef>
                <a:spcPts val="0"/>
              </a:spcBef>
              <a:spcAft>
                <a:spcPts val="0"/>
              </a:spcAft>
              <a:buClr>
                <a:srgbClr val="163052"/>
              </a:buClr>
              <a:buSzPts val="2800"/>
              <a:buNone/>
              <a:defRPr sz="2800">
                <a:solidFill>
                  <a:srgbClr val="163052"/>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1">
  <p:cSld name="CUSTOM_2_1_1_1">
    <p:spTree>
      <p:nvGrpSpPr>
        <p:cNvPr id="410" name="Shape 410"/>
        <p:cNvGrpSpPr/>
        <p:nvPr/>
      </p:nvGrpSpPr>
      <p:grpSpPr>
        <a:xfrm>
          <a:off x="0" y="0"/>
          <a:ext cx="0" cy="0"/>
          <a:chOff x="0" y="0"/>
          <a:chExt cx="0" cy="0"/>
        </a:xfrm>
      </p:grpSpPr>
      <p:sp>
        <p:nvSpPr>
          <p:cNvPr id="411" name="Google Shape;411;p83"/>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12" name="Google Shape;412;p83"/>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13" name="Google Shape;413;p8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14" name="Google Shape;414;p8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pic>
        <p:nvPicPr>
          <p:cNvPr id="415" name="Google Shape;415;p83"/>
          <p:cNvPicPr preferRelativeResize="0"/>
          <p:nvPr/>
        </p:nvPicPr>
        <p:blipFill rotWithShape="1">
          <a:blip r:embed="rId3">
            <a:alphaModFix/>
          </a:blip>
          <a:srcRect b="0" l="4433" r="0" t="0"/>
          <a:stretch/>
        </p:blipFill>
        <p:spPr>
          <a:xfrm>
            <a:off x="0" y="1250716"/>
            <a:ext cx="9725399" cy="8034080"/>
          </a:xfrm>
          <a:prstGeom prst="rect">
            <a:avLst/>
          </a:prstGeom>
          <a:noFill/>
          <a:ln>
            <a:noFill/>
          </a:ln>
        </p:spPr>
      </p:pic>
      <p:pic>
        <p:nvPicPr>
          <p:cNvPr id="416" name="Google Shape;416;p83"/>
          <p:cNvPicPr preferRelativeResize="0"/>
          <p:nvPr/>
        </p:nvPicPr>
        <p:blipFill rotWithShape="1">
          <a:blip r:embed="rId4">
            <a:alphaModFix/>
          </a:blip>
          <a:srcRect b="25193" l="3190" r="6383" t="23083"/>
          <a:stretch/>
        </p:blipFill>
        <p:spPr>
          <a:xfrm>
            <a:off x="421850" y="1587861"/>
            <a:ext cx="8912550" cy="4987830"/>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2">
  <p:cSld name="CUSTOM_2_1_2_2">
    <p:spTree>
      <p:nvGrpSpPr>
        <p:cNvPr id="417" name="Shape 417"/>
        <p:cNvGrpSpPr/>
        <p:nvPr/>
      </p:nvGrpSpPr>
      <p:grpSpPr>
        <a:xfrm>
          <a:off x="0" y="0"/>
          <a:ext cx="0" cy="0"/>
          <a:chOff x="0" y="0"/>
          <a:chExt cx="0" cy="0"/>
        </a:xfrm>
      </p:grpSpPr>
      <p:sp>
        <p:nvSpPr>
          <p:cNvPr id="418" name="Google Shape;418;p84"/>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19" name="Google Shape;419;p84"/>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20" name="Google Shape;420;p8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21" name="Google Shape;421;p84"/>
          <p:cNvPicPr preferRelativeResize="0"/>
          <p:nvPr/>
        </p:nvPicPr>
        <p:blipFill rotWithShape="1">
          <a:blip r:embed="rId2">
            <a:alphaModFix/>
          </a:blip>
          <a:srcRect b="0" l="25382" r="25376" t="0"/>
          <a:stretch/>
        </p:blipFill>
        <p:spPr>
          <a:xfrm>
            <a:off x="12801600" y="0"/>
            <a:ext cx="5486411" cy="10241277"/>
          </a:xfrm>
          <a:prstGeom prst="rect">
            <a:avLst/>
          </a:prstGeom>
          <a:noFill/>
          <a:ln>
            <a:noFill/>
          </a:ln>
        </p:spPr>
      </p:pic>
      <p:pic>
        <p:nvPicPr>
          <p:cNvPr id="422" name="Google Shape;422;p84"/>
          <p:cNvPicPr preferRelativeResize="0"/>
          <p:nvPr/>
        </p:nvPicPr>
        <p:blipFill rotWithShape="1">
          <a:blip r:embed="rId3">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CUSTOM_2_1">
    <p:spTree>
      <p:nvGrpSpPr>
        <p:cNvPr id="423" name="Shape 423"/>
        <p:cNvGrpSpPr/>
        <p:nvPr/>
      </p:nvGrpSpPr>
      <p:grpSpPr>
        <a:xfrm>
          <a:off x="0" y="0"/>
          <a:ext cx="0" cy="0"/>
          <a:chOff x="0" y="0"/>
          <a:chExt cx="0" cy="0"/>
        </a:xfrm>
      </p:grpSpPr>
      <p:sp>
        <p:nvSpPr>
          <p:cNvPr id="424" name="Google Shape;424;p8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sp>
        <p:nvSpPr>
          <p:cNvPr id="425" name="Google Shape;425;p85"/>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26" name="Google Shape;426;p85"/>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pic>
        <p:nvPicPr>
          <p:cNvPr id="427" name="Google Shape;427;p85"/>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9">
    <p:bg>
      <p:bgPr>
        <a:solidFill>
          <a:schemeClr val="dk1"/>
        </a:solidFill>
      </p:bgPr>
    </p:bg>
    <p:spTree>
      <p:nvGrpSpPr>
        <p:cNvPr id="428" name="Shape 428"/>
        <p:cNvGrpSpPr/>
        <p:nvPr/>
      </p:nvGrpSpPr>
      <p:grpSpPr>
        <a:xfrm>
          <a:off x="0" y="0"/>
          <a:ext cx="0" cy="0"/>
          <a:chOff x="0" y="0"/>
          <a:chExt cx="0" cy="0"/>
        </a:xfrm>
      </p:grpSpPr>
      <p:sp>
        <p:nvSpPr>
          <p:cNvPr id="429" name="Google Shape;429;p86"/>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430" name="Google Shape;430;p86"/>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431" name="Google Shape;431;p86"/>
          <p:cNvPicPr preferRelativeResize="0"/>
          <p:nvPr/>
        </p:nvPicPr>
        <p:blipFill rotWithShape="1">
          <a:blip r:embed="rId2">
            <a:alphaModFix/>
          </a:blip>
          <a:srcRect b="18645" l="14948" r="16099" t="0"/>
          <a:stretch/>
        </p:blipFill>
        <p:spPr>
          <a:xfrm>
            <a:off x="0" y="5802493"/>
            <a:ext cx="18288000" cy="4475319"/>
          </a:xfrm>
          <a:prstGeom prst="rect">
            <a:avLst/>
          </a:prstGeom>
          <a:noFill/>
          <a:ln>
            <a:noFill/>
          </a:ln>
        </p:spPr>
      </p:pic>
      <p:pic>
        <p:nvPicPr>
          <p:cNvPr id="432" name="Google Shape;432;p86"/>
          <p:cNvPicPr preferRelativeResize="0"/>
          <p:nvPr/>
        </p:nvPicPr>
        <p:blipFill rotWithShape="1">
          <a:blip r:embed="rId3">
            <a:alphaModFix/>
          </a:blip>
          <a:srcRect b="0" l="0" r="0" t="0"/>
          <a:stretch/>
        </p:blipFill>
        <p:spPr>
          <a:xfrm>
            <a:off x="995500" y="1148225"/>
            <a:ext cx="4314930" cy="746595"/>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9_1">
    <p:bg>
      <p:bgPr>
        <a:solidFill>
          <a:schemeClr val="lt1"/>
        </a:solidFill>
      </p:bgPr>
    </p:bg>
    <p:spTree>
      <p:nvGrpSpPr>
        <p:cNvPr id="433" name="Shape 433"/>
        <p:cNvGrpSpPr/>
        <p:nvPr/>
      </p:nvGrpSpPr>
      <p:grpSpPr>
        <a:xfrm>
          <a:off x="0" y="0"/>
          <a:ext cx="0" cy="0"/>
          <a:chOff x="0" y="0"/>
          <a:chExt cx="0" cy="0"/>
        </a:xfrm>
      </p:grpSpPr>
      <p:pic>
        <p:nvPicPr>
          <p:cNvPr id="434" name="Google Shape;434;p87"/>
          <p:cNvPicPr preferRelativeResize="0"/>
          <p:nvPr/>
        </p:nvPicPr>
        <p:blipFill rotWithShape="1">
          <a:blip r:embed="rId2">
            <a:alphaModFix/>
          </a:blip>
          <a:srcRect b="28103" l="10307" r="9351" t="28107"/>
          <a:stretch/>
        </p:blipFill>
        <p:spPr>
          <a:xfrm>
            <a:off x="995500" y="1077290"/>
            <a:ext cx="4338045" cy="918002"/>
          </a:xfrm>
          <a:prstGeom prst="rect">
            <a:avLst/>
          </a:prstGeom>
          <a:noFill/>
          <a:ln>
            <a:noFill/>
          </a:ln>
        </p:spPr>
      </p:pic>
      <p:sp>
        <p:nvSpPr>
          <p:cNvPr id="435" name="Google Shape;435;p8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436" name="Google Shape;436;p87"/>
          <p:cNvSpPr txBox="1"/>
          <p:nvPr>
            <p:ph idx="1" type="subTitle"/>
          </p:nvPr>
        </p:nvSpPr>
        <p:spPr>
          <a:xfrm>
            <a:off x="919500" y="3952005"/>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p:txBody>
      </p:sp>
      <p:pic>
        <p:nvPicPr>
          <p:cNvPr id="437" name="Google Shape;437;p87"/>
          <p:cNvPicPr preferRelativeResize="0"/>
          <p:nvPr/>
        </p:nvPicPr>
        <p:blipFill rotWithShape="1">
          <a:blip r:embed="rId3">
            <a:alphaModFix/>
          </a:blip>
          <a:srcRect b="23814" l="18975" r="16998" t="0"/>
          <a:stretch/>
        </p:blipFill>
        <p:spPr>
          <a:xfrm>
            <a:off x="0" y="5813842"/>
            <a:ext cx="18288000" cy="4513598"/>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9_1_1">
    <p:bg>
      <p:bgPr>
        <a:solidFill>
          <a:schemeClr val="lt2"/>
        </a:solidFill>
      </p:bgPr>
    </p:bg>
    <p:spTree>
      <p:nvGrpSpPr>
        <p:cNvPr id="438" name="Shape 438"/>
        <p:cNvGrpSpPr/>
        <p:nvPr/>
      </p:nvGrpSpPr>
      <p:grpSpPr>
        <a:xfrm>
          <a:off x="0" y="0"/>
          <a:ext cx="0" cy="0"/>
          <a:chOff x="0" y="0"/>
          <a:chExt cx="0" cy="0"/>
        </a:xfrm>
      </p:grpSpPr>
      <p:sp>
        <p:nvSpPr>
          <p:cNvPr id="439" name="Google Shape;439;p88"/>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SzPts val="7200"/>
              <a:buFont typeface="Nunito Sans"/>
              <a:buNone/>
              <a:defRPr b="1" sz="7200">
                <a:latin typeface="Nunito Sans"/>
                <a:ea typeface="Nunito Sans"/>
                <a:cs typeface="Nunito Sans"/>
                <a:sym typeface="Nunito Sans"/>
              </a:defRPr>
            </a:lvl1pPr>
            <a:lvl2pPr lvl="1"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200"/>
              <a:buFont typeface="Nunito Sans"/>
              <a:buNone/>
              <a:defRPr b="1" sz="72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200"/>
              <a:buFont typeface="Nunito Sans"/>
              <a:buNone/>
              <a:defRPr b="1" sz="7200">
                <a:solidFill>
                  <a:schemeClr val="dk1"/>
                </a:solidFill>
                <a:latin typeface="Nunito Sans"/>
                <a:ea typeface="Nunito Sans"/>
                <a:cs typeface="Nunito Sans"/>
                <a:sym typeface="Nunito Sans"/>
              </a:defRPr>
            </a:lvl9pPr>
          </a:lstStyle>
          <a:p/>
        </p:txBody>
      </p:sp>
      <p:sp>
        <p:nvSpPr>
          <p:cNvPr id="440" name="Google Shape;440;p88"/>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p:txBody>
      </p:sp>
      <p:pic>
        <p:nvPicPr>
          <p:cNvPr id="441" name="Google Shape;441;p88"/>
          <p:cNvPicPr preferRelativeResize="0"/>
          <p:nvPr/>
        </p:nvPicPr>
        <p:blipFill rotWithShape="1">
          <a:blip r:embed="rId2">
            <a:alphaModFix/>
          </a:blip>
          <a:srcRect b="28103" l="10307" r="9351" t="28107"/>
          <a:stretch/>
        </p:blipFill>
        <p:spPr>
          <a:xfrm>
            <a:off x="995500" y="1077290"/>
            <a:ext cx="4338045" cy="918002"/>
          </a:xfrm>
          <a:prstGeom prst="rect">
            <a:avLst/>
          </a:prstGeom>
          <a:noFill/>
          <a:ln>
            <a:noFill/>
          </a:ln>
        </p:spPr>
      </p:pic>
      <p:pic>
        <p:nvPicPr>
          <p:cNvPr id="442" name="Google Shape;442;p88"/>
          <p:cNvPicPr preferRelativeResize="0"/>
          <p:nvPr/>
        </p:nvPicPr>
        <p:blipFill rotWithShape="1">
          <a:blip r:embed="rId3">
            <a:alphaModFix/>
          </a:blip>
          <a:srcRect b="18645" l="14948" r="16099" t="0"/>
          <a:stretch/>
        </p:blipFill>
        <p:spPr>
          <a:xfrm>
            <a:off x="0" y="5802493"/>
            <a:ext cx="18288000" cy="4475319"/>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p:cSld name="CUSTOM_19_1_1_1">
    <p:bg>
      <p:bgPr>
        <a:solidFill>
          <a:schemeClr val="dk2"/>
        </a:solidFill>
      </p:bgPr>
    </p:bg>
    <p:spTree>
      <p:nvGrpSpPr>
        <p:cNvPr id="443" name="Shape 443"/>
        <p:cNvGrpSpPr/>
        <p:nvPr/>
      </p:nvGrpSpPr>
      <p:grpSpPr>
        <a:xfrm>
          <a:off x="0" y="0"/>
          <a:ext cx="0" cy="0"/>
          <a:chOff x="0" y="0"/>
          <a:chExt cx="0" cy="0"/>
        </a:xfrm>
      </p:grpSpPr>
      <p:sp>
        <p:nvSpPr>
          <p:cNvPr id="444" name="Google Shape;444;p89"/>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445" name="Google Shape;445;p89"/>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446" name="Google Shape;446;p89"/>
          <p:cNvPicPr preferRelativeResize="0"/>
          <p:nvPr/>
        </p:nvPicPr>
        <p:blipFill rotWithShape="1">
          <a:blip r:embed="rId2">
            <a:alphaModFix/>
          </a:blip>
          <a:srcRect b="19781" l="15248" r="18853" t="0"/>
          <a:stretch/>
        </p:blipFill>
        <p:spPr>
          <a:xfrm>
            <a:off x="0" y="5622447"/>
            <a:ext cx="18288000" cy="4618828"/>
          </a:xfrm>
          <a:prstGeom prst="rect">
            <a:avLst/>
          </a:prstGeom>
          <a:noFill/>
          <a:ln>
            <a:noFill/>
          </a:ln>
        </p:spPr>
      </p:pic>
      <p:pic>
        <p:nvPicPr>
          <p:cNvPr id="447" name="Google Shape;447;p89"/>
          <p:cNvPicPr preferRelativeResize="0"/>
          <p:nvPr/>
        </p:nvPicPr>
        <p:blipFill rotWithShape="1">
          <a:blip r:embed="rId3">
            <a:alphaModFix/>
          </a:blip>
          <a:srcRect b="27818" l="11747" r="9938" t="26161"/>
          <a:stretch/>
        </p:blipFill>
        <p:spPr>
          <a:xfrm>
            <a:off x="995500" y="1073656"/>
            <a:ext cx="4338045" cy="989782"/>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CUSTOM_2_1_2">
    <p:spTree>
      <p:nvGrpSpPr>
        <p:cNvPr id="448" name="Shape 448"/>
        <p:cNvGrpSpPr/>
        <p:nvPr/>
      </p:nvGrpSpPr>
      <p:grpSpPr>
        <a:xfrm>
          <a:off x="0" y="0"/>
          <a:ext cx="0" cy="0"/>
          <a:chOff x="0" y="0"/>
          <a:chExt cx="0" cy="0"/>
        </a:xfrm>
      </p:grpSpPr>
      <p:sp>
        <p:nvSpPr>
          <p:cNvPr id="449" name="Google Shape;449;p90"/>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50" name="Google Shape;450;p90"/>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51" name="Google Shape;451;p9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52" name="Google Shape;452;p90"/>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1">
  <p:cSld name="CUSTOM_2_1_2_1">
    <p:spTree>
      <p:nvGrpSpPr>
        <p:cNvPr id="453" name="Shape 453"/>
        <p:cNvGrpSpPr/>
        <p:nvPr/>
      </p:nvGrpSpPr>
      <p:grpSpPr>
        <a:xfrm>
          <a:off x="0" y="0"/>
          <a:ext cx="0" cy="0"/>
          <a:chOff x="0" y="0"/>
          <a:chExt cx="0" cy="0"/>
        </a:xfrm>
      </p:grpSpPr>
      <p:sp>
        <p:nvSpPr>
          <p:cNvPr id="454" name="Google Shape;454;p91"/>
          <p:cNvSpPr txBox="1"/>
          <p:nvPr>
            <p:ph idx="1" type="body"/>
          </p:nvPr>
        </p:nvSpPr>
        <p:spPr>
          <a:xfrm>
            <a:off x="919211" y="2624283"/>
            <a:ext cx="77592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55" name="Google Shape;455;p91"/>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56" name="Google Shape;456;p9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57" name="Google Shape;457;p91"/>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6">
    <p:spTree>
      <p:nvGrpSpPr>
        <p:cNvPr id="458" name="Shape 458"/>
        <p:cNvGrpSpPr/>
        <p:nvPr/>
      </p:nvGrpSpPr>
      <p:grpSpPr>
        <a:xfrm>
          <a:off x="0" y="0"/>
          <a:ext cx="0" cy="0"/>
          <a:chOff x="0" y="0"/>
          <a:chExt cx="0" cy="0"/>
        </a:xfrm>
      </p:grpSpPr>
      <p:sp>
        <p:nvSpPr>
          <p:cNvPr id="459" name="Google Shape;459;p92"/>
          <p:cNvSpPr/>
          <p:nvPr/>
        </p:nvSpPr>
        <p:spPr>
          <a:xfrm flipH="1">
            <a:off x="0" y="0"/>
            <a:ext cx="45720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92"/>
          <p:cNvSpPr txBox="1"/>
          <p:nvPr>
            <p:ph type="title"/>
          </p:nvPr>
        </p:nvSpPr>
        <p:spPr>
          <a:xfrm>
            <a:off x="6431900" y="872405"/>
            <a:ext cx="10946400" cy="14031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461" name="Google Shape;461;p92"/>
          <p:cNvSpPr txBox="1"/>
          <p:nvPr>
            <p:ph idx="1" type="body"/>
          </p:nvPr>
        </p:nvSpPr>
        <p:spPr>
          <a:xfrm>
            <a:off x="8287900" y="2275540"/>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62" name="Google Shape;462;p92"/>
          <p:cNvSpPr txBox="1"/>
          <p:nvPr>
            <p:ph idx="2" type="body"/>
          </p:nvPr>
        </p:nvSpPr>
        <p:spPr>
          <a:xfrm>
            <a:off x="8287900" y="3930153"/>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63" name="Google Shape;463;p92"/>
          <p:cNvSpPr txBox="1"/>
          <p:nvPr>
            <p:ph idx="3" type="body"/>
          </p:nvPr>
        </p:nvSpPr>
        <p:spPr>
          <a:xfrm>
            <a:off x="8287900" y="5584765"/>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64" name="Google Shape;464;p92"/>
          <p:cNvSpPr txBox="1"/>
          <p:nvPr>
            <p:ph idx="4" type="body"/>
          </p:nvPr>
        </p:nvSpPr>
        <p:spPr>
          <a:xfrm>
            <a:off x="8287900" y="7239378"/>
            <a:ext cx="90906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65" name="Google Shape;465;p92"/>
          <p:cNvSpPr txBox="1"/>
          <p:nvPr>
            <p:ph idx="5" type="body"/>
          </p:nvPr>
        </p:nvSpPr>
        <p:spPr>
          <a:xfrm>
            <a:off x="6736700" y="2498047"/>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466" name="Google Shape;466;p92"/>
          <p:cNvSpPr txBox="1"/>
          <p:nvPr>
            <p:ph idx="6" type="body"/>
          </p:nvPr>
        </p:nvSpPr>
        <p:spPr>
          <a:xfrm>
            <a:off x="6736700" y="4152659"/>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467" name="Google Shape;467;p92"/>
          <p:cNvSpPr txBox="1"/>
          <p:nvPr>
            <p:ph idx="7" type="body"/>
          </p:nvPr>
        </p:nvSpPr>
        <p:spPr>
          <a:xfrm>
            <a:off x="6736700" y="5807272"/>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indent="-406400" lvl="1" marL="914400" algn="ctr">
              <a:lnSpc>
                <a:spcPct val="100000"/>
              </a:lnSpc>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indent="-381000" lvl="2" marL="1371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indent="-381000" lvl="3" marL="18288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indent="-381000" lvl="4" marL="22860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indent="-381000" lvl="5" marL="27432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indent="-381000" lvl="6" marL="32004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indent="-381000" lvl="7" marL="3657600" algn="ctr">
              <a:lnSpc>
                <a:spcPct val="100000"/>
              </a:lnSpc>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indent="-381000" lvl="8" marL="4114800" algn="ctr">
              <a:lnSpc>
                <a:spcPct val="100000"/>
              </a:lnSpc>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p:txBody>
      </p:sp>
      <p:sp>
        <p:nvSpPr>
          <p:cNvPr id="468" name="Google Shape;468;p92"/>
          <p:cNvSpPr txBox="1"/>
          <p:nvPr>
            <p:ph idx="8" type="body"/>
          </p:nvPr>
        </p:nvSpPr>
        <p:spPr>
          <a:xfrm>
            <a:off x="6736700" y="7461884"/>
            <a:ext cx="914400" cy="1057800"/>
          </a:xfrm>
          <a:prstGeom prst="rect">
            <a:avLst/>
          </a:prstGeom>
          <a:solidFill>
            <a:schemeClr val="dk2"/>
          </a:solidFill>
          <a:ln>
            <a:noFill/>
          </a:ln>
        </p:spPr>
        <p:txBody>
          <a:bodyPr anchorCtr="0" anchor="ctr" bIns="182575" lIns="182575" spcFirstLastPara="1" rIns="182575" wrap="square" tIns="182575">
            <a:noAutofit/>
          </a:bodyPr>
          <a:lstStyle>
            <a:lvl1pPr indent="-431800" lvl="0" marL="457200" algn="ctr">
              <a:lnSpc>
                <a:spcPct val="100000"/>
              </a:lnSpc>
              <a:spcBef>
                <a:spcPts val="0"/>
              </a:spcBef>
              <a:spcAft>
                <a:spcPts val="0"/>
              </a:spcAft>
              <a:buSzPts val="3200"/>
              <a:buFont typeface="Nunito Sans"/>
              <a:buChar char="●"/>
              <a:defRPr b="1">
                <a:latin typeface="Nunito Sans"/>
                <a:ea typeface="Nunito Sans"/>
                <a:cs typeface="Nunito Sans"/>
                <a:sym typeface="Nunito Sans"/>
              </a:defRPr>
            </a:lvl1pPr>
            <a:lvl2pPr indent="-406400" lvl="1" marL="914400" algn="ctr">
              <a:lnSpc>
                <a:spcPct val="100000"/>
              </a:lnSpc>
              <a:spcBef>
                <a:spcPts val="1600"/>
              </a:spcBef>
              <a:spcAft>
                <a:spcPts val="0"/>
              </a:spcAft>
              <a:buSzPts val="2800"/>
              <a:buFont typeface="Nunito Sans"/>
              <a:buChar char="○"/>
              <a:defRPr b="1">
                <a:latin typeface="Nunito Sans"/>
                <a:ea typeface="Nunito Sans"/>
                <a:cs typeface="Nunito Sans"/>
                <a:sym typeface="Nunito Sans"/>
              </a:defRPr>
            </a:lvl2pPr>
            <a:lvl3pPr indent="-381000" lvl="2" marL="1371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3pPr>
            <a:lvl4pPr indent="-381000" lvl="3" marL="18288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4pPr>
            <a:lvl5pPr indent="-381000" lvl="4" marL="22860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5pPr>
            <a:lvl6pPr indent="-381000" lvl="5" marL="27432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6pPr>
            <a:lvl7pPr indent="-381000" lvl="6" marL="32004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7pPr>
            <a:lvl8pPr indent="-381000" lvl="7" marL="3657600" algn="ctr">
              <a:lnSpc>
                <a:spcPct val="100000"/>
              </a:lnSpc>
              <a:spcBef>
                <a:spcPts val="1600"/>
              </a:spcBef>
              <a:spcAft>
                <a:spcPts val="0"/>
              </a:spcAft>
              <a:buSzPts val="2400"/>
              <a:buFont typeface="Nunito Sans"/>
              <a:buChar char="○"/>
              <a:defRPr b="1">
                <a:latin typeface="Nunito Sans"/>
                <a:ea typeface="Nunito Sans"/>
                <a:cs typeface="Nunito Sans"/>
                <a:sym typeface="Nunito Sans"/>
              </a:defRPr>
            </a:lvl8pPr>
            <a:lvl9pPr indent="-381000" lvl="8" marL="4114800" algn="ctr">
              <a:lnSpc>
                <a:spcPct val="100000"/>
              </a:lnSpc>
              <a:spcBef>
                <a:spcPts val="1600"/>
              </a:spcBef>
              <a:spcAft>
                <a:spcPts val="1600"/>
              </a:spcAft>
              <a:buSzPts val="2400"/>
              <a:buFont typeface="Nunito Sans"/>
              <a:buChar char="■"/>
              <a:defRPr b="1">
                <a:latin typeface="Nunito Sans"/>
                <a:ea typeface="Nunito Sans"/>
                <a:cs typeface="Nunito Sans"/>
                <a:sym typeface="Nunito Sans"/>
              </a:defRPr>
            </a:lvl9pPr>
          </a:lstStyle>
          <a:p/>
        </p:txBody>
      </p:sp>
      <p:pic>
        <p:nvPicPr>
          <p:cNvPr id="469" name="Google Shape;469;p92"/>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p:cSld name="CUSTOM_16_1">
    <p:spTree>
      <p:nvGrpSpPr>
        <p:cNvPr id="470" name="Shape 470"/>
        <p:cNvGrpSpPr/>
        <p:nvPr/>
      </p:nvGrpSpPr>
      <p:grpSpPr>
        <a:xfrm>
          <a:off x="0" y="0"/>
          <a:ext cx="0" cy="0"/>
          <a:chOff x="0" y="0"/>
          <a:chExt cx="0" cy="0"/>
        </a:xfrm>
      </p:grpSpPr>
      <p:sp>
        <p:nvSpPr>
          <p:cNvPr id="471" name="Google Shape;471;p93"/>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93"/>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1"/>
              </a:buClr>
              <a:buSzPts val="6000"/>
              <a:buNone/>
              <a:defRPr b="1" sz="6000">
                <a:solidFill>
                  <a:schemeClr val="dk1"/>
                </a:solidFill>
                <a:latin typeface="Nunito Sans"/>
                <a:ea typeface="Nunito Sans"/>
                <a:cs typeface="Nunito Sans"/>
                <a:sym typeface="Nunito Sans"/>
              </a:defRPr>
            </a:lvl1pPr>
            <a:lvl2pPr lvl="1"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p:txBody>
      </p:sp>
      <p:sp>
        <p:nvSpPr>
          <p:cNvPr id="473" name="Google Shape;473;p93"/>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Char char="●"/>
              <a:defRPr/>
            </a:lvl1pPr>
            <a:lvl2pPr indent="-406400" lvl="1" marL="914400" algn="l">
              <a:lnSpc>
                <a:spcPct val="100000"/>
              </a:lnSpc>
              <a:spcBef>
                <a:spcPts val="1600"/>
              </a:spcBef>
              <a:spcAft>
                <a:spcPts val="0"/>
              </a:spcAft>
              <a:buClr>
                <a:schemeClr val="accent4"/>
              </a:buClr>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74" name="Google Shape;474;p9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75" name="Google Shape;475;p9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p:cSld name="CUSTOM_16_1_2">
    <p:spTree>
      <p:nvGrpSpPr>
        <p:cNvPr id="476" name="Shape 476"/>
        <p:cNvGrpSpPr/>
        <p:nvPr/>
      </p:nvGrpSpPr>
      <p:grpSpPr>
        <a:xfrm>
          <a:off x="0" y="0"/>
          <a:ext cx="0" cy="0"/>
          <a:chOff x="0" y="0"/>
          <a:chExt cx="0" cy="0"/>
        </a:xfrm>
      </p:grpSpPr>
      <p:sp>
        <p:nvSpPr>
          <p:cNvPr id="477" name="Google Shape;477;p94"/>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94"/>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4"/>
              </a:buClr>
              <a:buSzPts val="6000"/>
              <a:buNone/>
              <a:defRPr b="1" sz="6000">
                <a:solidFill>
                  <a:schemeClr val="accent4"/>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479" name="Google Shape;479;p94"/>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accent4"/>
              </a:buClr>
              <a:buSzPts val="3200"/>
              <a:buChar char="●"/>
              <a:defRPr/>
            </a:lvl1pPr>
            <a:lvl2pPr indent="-406400" lvl="1" marL="914400" algn="l">
              <a:lnSpc>
                <a:spcPct val="100000"/>
              </a:lnSpc>
              <a:spcBef>
                <a:spcPts val="1600"/>
              </a:spcBef>
              <a:spcAft>
                <a:spcPts val="0"/>
              </a:spcAft>
              <a:buClr>
                <a:schemeClr val="accent4"/>
              </a:buClr>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80" name="Google Shape;480;p9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81" name="Google Shape;481;p94"/>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1">
  <p:cSld name="CUSTOM_16_1_1">
    <p:spTree>
      <p:nvGrpSpPr>
        <p:cNvPr id="482" name="Shape 482"/>
        <p:cNvGrpSpPr/>
        <p:nvPr/>
      </p:nvGrpSpPr>
      <p:grpSpPr>
        <a:xfrm>
          <a:off x="0" y="0"/>
          <a:ext cx="0" cy="0"/>
          <a:chOff x="0" y="0"/>
          <a:chExt cx="0" cy="0"/>
        </a:xfrm>
      </p:grpSpPr>
      <p:sp>
        <p:nvSpPr>
          <p:cNvPr id="483" name="Google Shape;483;p95"/>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dk2"/>
              </a:buClr>
              <a:buSzPts val="6000"/>
              <a:buNone/>
              <a:defRPr b="1" sz="60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p:txBody>
      </p:sp>
      <p:sp>
        <p:nvSpPr>
          <p:cNvPr id="484" name="Google Shape;484;p95"/>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85" name="Google Shape;485;p9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86" name="Google Shape;486;p95"/>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1">
  <p:cSld name="CUSTOM_16_1_2_1">
    <p:spTree>
      <p:nvGrpSpPr>
        <p:cNvPr id="487" name="Shape 487"/>
        <p:cNvGrpSpPr/>
        <p:nvPr/>
      </p:nvGrpSpPr>
      <p:grpSpPr>
        <a:xfrm>
          <a:off x="0" y="0"/>
          <a:ext cx="0" cy="0"/>
          <a:chOff x="0" y="0"/>
          <a:chExt cx="0" cy="0"/>
        </a:xfrm>
      </p:grpSpPr>
      <p:sp>
        <p:nvSpPr>
          <p:cNvPr id="488" name="Google Shape;488;p96"/>
          <p:cNvSpPr/>
          <p:nvPr/>
        </p:nvSpPr>
        <p:spPr>
          <a:xfrm flipH="1">
            <a:off x="0" y="0"/>
            <a:ext cx="5486400" cy="102414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96"/>
          <p:cNvSpPr txBox="1"/>
          <p:nvPr>
            <p:ph type="title"/>
          </p:nvPr>
        </p:nvSpPr>
        <p:spPr>
          <a:xfrm>
            <a:off x="913300" y="872405"/>
            <a:ext cx="3637800" cy="8204400"/>
          </a:xfrm>
          <a:prstGeom prst="rect">
            <a:avLst/>
          </a:prstGeom>
          <a:noFill/>
          <a:ln>
            <a:noFill/>
          </a:ln>
        </p:spPr>
        <p:txBody>
          <a:bodyPr anchorCtr="0" anchor="t" bIns="182575" lIns="182575" spcFirstLastPara="1" rIns="182575" wrap="square" tIns="182575">
            <a:noAutofit/>
          </a:bodyPr>
          <a:lstStyle>
            <a:lvl1pPr lvl="0" algn="l">
              <a:lnSpc>
                <a:spcPct val="90000"/>
              </a:lnSpc>
              <a:spcBef>
                <a:spcPts val="0"/>
              </a:spcBef>
              <a:spcAft>
                <a:spcPts val="0"/>
              </a:spcAft>
              <a:buClr>
                <a:schemeClr val="accent1"/>
              </a:buClr>
              <a:buSzPts val="6000"/>
              <a:buNone/>
              <a:defRPr b="1" sz="6000">
                <a:solidFill>
                  <a:schemeClr val="accent1"/>
                </a:solidFill>
                <a:latin typeface="Nunito Sans"/>
                <a:ea typeface="Nunito Sans"/>
                <a:cs typeface="Nunito Sans"/>
                <a:sym typeface="Nunito Sans"/>
              </a:defRPr>
            </a:lvl1pPr>
            <a:lvl2pPr lvl="1"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p:txBody>
      </p:sp>
      <p:sp>
        <p:nvSpPr>
          <p:cNvPr id="490" name="Google Shape;490;p96"/>
          <p:cNvSpPr txBox="1"/>
          <p:nvPr>
            <p:ph idx="1" type="body"/>
          </p:nvPr>
        </p:nvSpPr>
        <p:spPr>
          <a:xfrm>
            <a:off x="11892350" y="2457826"/>
            <a:ext cx="5486400" cy="15030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1600"/>
              </a:spcBef>
              <a:spcAft>
                <a:spcPts val="0"/>
              </a:spcAft>
              <a:buSzPts val="2800"/>
              <a:buChar char="○"/>
              <a:defRPr/>
            </a:lvl2pPr>
            <a:lvl3pPr indent="-381000" lvl="2" marL="1371600" algn="l">
              <a:lnSpc>
                <a:spcPct val="100000"/>
              </a:lnSpc>
              <a:spcBef>
                <a:spcPts val="1600"/>
              </a:spcBef>
              <a:spcAft>
                <a:spcPts val="0"/>
              </a:spcAft>
              <a:buSzPts val="2400"/>
              <a:buChar char="■"/>
              <a:defRPr/>
            </a:lvl3pPr>
            <a:lvl4pPr indent="-381000" lvl="3" marL="1828800" algn="l">
              <a:lnSpc>
                <a:spcPct val="100000"/>
              </a:lnSpc>
              <a:spcBef>
                <a:spcPts val="1600"/>
              </a:spcBef>
              <a:spcAft>
                <a:spcPts val="0"/>
              </a:spcAft>
              <a:buSzPts val="2400"/>
              <a:buChar char="●"/>
              <a:defRPr/>
            </a:lvl4pPr>
            <a:lvl5pPr indent="-381000" lvl="4" marL="2286000" algn="l">
              <a:lnSpc>
                <a:spcPct val="100000"/>
              </a:lnSpc>
              <a:spcBef>
                <a:spcPts val="1600"/>
              </a:spcBef>
              <a:spcAft>
                <a:spcPts val="0"/>
              </a:spcAft>
              <a:buSzPts val="2400"/>
              <a:buChar char="○"/>
              <a:defRPr/>
            </a:lvl5pPr>
            <a:lvl6pPr indent="-381000" lvl="5" marL="2743200" algn="l">
              <a:lnSpc>
                <a:spcPct val="100000"/>
              </a:lnSpc>
              <a:spcBef>
                <a:spcPts val="1600"/>
              </a:spcBef>
              <a:spcAft>
                <a:spcPts val="0"/>
              </a:spcAft>
              <a:buSzPts val="2400"/>
              <a:buChar char="■"/>
              <a:defRPr/>
            </a:lvl6pPr>
            <a:lvl7pPr indent="-381000" lvl="6" marL="3200400" algn="l">
              <a:lnSpc>
                <a:spcPct val="100000"/>
              </a:lnSpc>
              <a:spcBef>
                <a:spcPts val="1600"/>
              </a:spcBef>
              <a:spcAft>
                <a:spcPts val="0"/>
              </a:spcAft>
              <a:buSzPts val="2400"/>
              <a:buChar char="●"/>
              <a:defRPr/>
            </a:lvl7pPr>
            <a:lvl8pPr indent="-381000" lvl="7" marL="3657600" algn="l">
              <a:lnSpc>
                <a:spcPct val="100000"/>
              </a:lnSpc>
              <a:spcBef>
                <a:spcPts val="1600"/>
              </a:spcBef>
              <a:spcAft>
                <a:spcPts val="0"/>
              </a:spcAft>
              <a:buSzPts val="2400"/>
              <a:buChar char="○"/>
              <a:defRPr/>
            </a:lvl8pPr>
            <a:lvl9pPr indent="-381000" lvl="8" marL="4114800" algn="l">
              <a:lnSpc>
                <a:spcPct val="100000"/>
              </a:lnSpc>
              <a:spcBef>
                <a:spcPts val="1600"/>
              </a:spcBef>
              <a:spcAft>
                <a:spcPts val="1600"/>
              </a:spcAft>
              <a:buSzPts val="2400"/>
              <a:buChar char="■"/>
              <a:defRPr/>
            </a:lvl9pPr>
          </a:lstStyle>
          <a:p/>
        </p:txBody>
      </p:sp>
      <p:sp>
        <p:nvSpPr>
          <p:cNvPr id="491" name="Google Shape;491;p9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92" name="Google Shape;492;p96"/>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CUSTOM_2_1_1">
    <p:spTree>
      <p:nvGrpSpPr>
        <p:cNvPr id="493" name="Shape 493"/>
        <p:cNvGrpSpPr/>
        <p:nvPr/>
      </p:nvGrpSpPr>
      <p:grpSpPr>
        <a:xfrm>
          <a:off x="0" y="0"/>
          <a:ext cx="0" cy="0"/>
          <a:chOff x="0" y="0"/>
          <a:chExt cx="0" cy="0"/>
        </a:xfrm>
      </p:grpSpPr>
      <p:sp>
        <p:nvSpPr>
          <p:cNvPr id="494" name="Google Shape;494;p97"/>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lvl1pPr indent="-431800" lvl="0" marL="457200" algn="l">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indent="-406400" lvl="1" marL="914400" algn="l">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indent="-381000" lvl="2" marL="1371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indent="-381000" lvl="3" marL="18288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indent="-381000" lvl="4" marL="22860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indent="-381000" lvl="5" marL="27432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indent="-381000" lvl="6" marL="32004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indent="-381000" lvl="7" marL="3657600" algn="l">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indent="-381000" lvl="8" marL="4114800" algn="l">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p:txBody>
      </p:sp>
      <p:sp>
        <p:nvSpPr>
          <p:cNvPr id="495" name="Google Shape;495;p97"/>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dk1"/>
              </a:buClr>
              <a:buSzPts val="6200"/>
              <a:buFont typeface="Nunito Sans"/>
              <a:buNone/>
              <a:defRPr b="1" sz="62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200"/>
              <a:buFont typeface="Nunito Sans"/>
              <a:buNone/>
              <a:defRPr b="1" sz="62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200"/>
              <a:buFont typeface="Nunito Sans"/>
              <a:buNone/>
              <a:defRPr b="1" sz="6200">
                <a:solidFill>
                  <a:schemeClr val="dk2"/>
                </a:solidFill>
                <a:latin typeface="Nunito Sans"/>
                <a:ea typeface="Nunito Sans"/>
                <a:cs typeface="Nunito Sans"/>
                <a:sym typeface="Nunito Sans"/>
              </a:defRPr>
            </a:lvl9pPr>
          </a:lstStyle>
          <a:p/>
        </p:txBody>
      </p:sp>
      <p:sp>
        <p:nvSpPr>
          <p:cNvPr id="496" name="Google Shape;496;p9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Nunito Sans"/>
              <a:ea typeface="Nunito Sans"/>
              <a:cs typeface="Nunito Sans"/>
              <a:sym typeface="Nunito Sans"/>
            </a:endParaRPr>
          </a:p>
        </p:txBody>
      </p:sp>
      <p:pic>
        <p:nvPicPr>
          <p:cNvPr id="497" name="Google Shape;497;p97"/>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5">
    <p:spTree>
      <p:nvGrpSpPr>
        <p:cNvPr id="498" name="Shape 498"/>
        <p:cNvGrpSpPr/>
        <p:nvPr/>
      </p:nvGrpSpPr>
      <p:grpSpPr>
        <a:xfrm>
          <a:off x="0" y="0"/>
          <a:ext cx="0" cy="0"/>
          <a:chOff x="0" y="0"/>
          <a:chExt cx="0" cy="0"/>
        </a:xfrm>
      </p:grpSpPr>
      <p:sp>
        <p:nvSpPr>
          <p:cNvPr id="499" name="Google Shape;499;p98"/>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98"/>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501" name="Google Shape;501;p98"/>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dk2"/>
              </a:buClr>
              <a:buSzPts val="14400"/>
              <a:buNone/>
              <a:defRPr b="1" sz="14400">
                <a:solidFill>
                  <a:schemeClr val="dk2"/>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502" name="Google Shape;502;p98"/>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5_1">
    <p:spTree>
      <p:nvGrpSpPr>
        <p:cNvPr id="503" name="Shape 503"/>
        <p:cNvGrpSpPr/>
        <p:nvPr/>
      </p:nvGrpSpPr>
      <p:grpSpPr>
        <a:xfrm>
          <a:off x="0" y="0"/>
          <a:ext cx="0" cy="0"/>
          <a:chOff x="0" y="0"/>
          <a:chExt cx="0" cy="0"/>
        </a:xfrm>
      </p:grpSpPr>
      <p:sp>
        <p:nvSpPr>
          <p:cNvPr id="504" name="Google Shape;504;p99"/>
          <p:cNvSpPr/>
          <p:nvPr/>
        </p:nvSpPr>
        <p:spPr>
          <a:xfrm>
            <a:off x="0" y="18965"/>
            <a:ext cx="18288000" cy="9311700"/>
          </a:xfrm>
          <a:prstGeom prst="rect">
            <a:avLst/>
          </a:prstGeom>
          <a:solidFill>
            <a:schemeClr val="lt2"/>
          </a:solid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99"/>
          <p:cNvSpPr txBox="1"/>
          <p:nvPr>
            <p:ph idx="1" type="subTitle"/>
          </p:nvPr>
        </p:nvSpPr>
        <p:spPr>
          <a:xfrm>
            <a:off x="2743200" y="5576776"/>
            <a:ext cx="12801600" cy="12330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3200"/>
              <a:buNone/>
              <a:defRPr/>
            </a:lvl1pPr>
            <a:lvl2pPr lvl="1" algn="l">
              <a:lnSpc>
                <a:spcPct val="100000"/>
              </a:lnSpc>
              <a:spcBef>
                <a:spcPts val="1600"/>
              </a:spcBef>
              <a:spcAft>
                <a:spcPts val="0"/>
              </a:spcAft>
              <a:buSzPts val="2800"/>
              <a:buNone/>
              <a:defRPr/>
            </a:lvl2pPr>
            <a:lvl3pPr lvl="2" algn="l">
              <a:lnSpc>
                <a:spcPct val="100000"/>
              </a:lnSpc>
              <a:spcBef>
                <a:spcPts val="1600"/>
              </a:spcBef>
              <a:spcAft>
                <a:spcPts val="0"/>
              </a:spcAft>
              <a:buSzPts val="2400"/>
              <a:buNone/>
              <a:defRPr/>
            </a:lvl3pPr>
            <a:lvl4pPr lvl="3" algn="l">
              <a:lnSpc>
                <a:spcPct val="100000"/>
              </a:lnSpc>
              <a:spcBef>
                <a:spcPts val="1600"/>
              </a:spcBef>
              <a:spcAft>
                <a:spcPts val="0"/>
              </a:spcAft>
              <a:buSzPts val="2400"/>
              <a:buNone/>
              <a:defRPr/>
            </a:lvl4pPr>
            <a:lvl5pPr lvl="4" algn="l">
              <a:lnSpc>
                <a:spcPct val="100000"/>
              </a:lnSpc>
              <a:spcBef>
                <a:spcPts val="1600"/>
              </a:spcBef>
              <a:spcAft>
                <a:spcPts val="0"/>
              </a:spcAft>
              <a:buSzPts val="2400"/>
              <a:buNone/>
              <a:defRPr/>
            </a:lvl5pPr>
            <a:lvl6pPr lvl="5" algn="l">
              <a:lnSpc>
                <a:spcPct val="100000"/>
              </a:lnSpc>
              <a:spcBef>
                <a:spcPts val="1600"/>
              </a:spcBef>
              <a:spcAft>
                <a:spcPts val="0"/>
              </a:spcAft>
              <a:buSzPts val="2400"/>
              <a:buNone/>
              <a:defRPr/>
            </a:lvl6pPr>
            <a:lvl7pPr lvl="6" algn="l">
              <a:lnSpc>
                <a:spcPct val="100000"/>
              </a:lnSpc>
              <a:spcBef>
                <a:spcPts val="1600"/>
              </a:spcBef>
              <a:spcAft>
                <a:spcPts val="0"/>
              </a:spcAft>
              <a:buSzPts val="2400"/>
              <a:buNone/>
              <a:defRPr/>
            </a:lvl7pPr>
            <a:lvl8pPr lvl="7" algn="l">
              <a:lnSpc>
                <a:spcPct val="100000"/>
              </a:lnSpc>
              <a:spcBef>
                <a:spcPts val="1600"/>
              </a:spcBef>
              <a:spcAft>
                <a:spcPts val="0"/>
              </a:spcAft>
              <a:buSzPts val="2400"/>
              <a:buNone/>
              <a:defRPr/>
            </a:lvl8pPr>
            <a:lvl9pPr lvl="8" algn="l">
              <a:lnSpc>
                <a:spcPct val="100000"/>
              </a:lnSpc>
              <a:spcBef>
                <a:spcPts val="1600"/>
              </a:spcBef>
              <a:spcAft>
                <a:spcPts val="1600"/>
              </a:spcAft>
              <a:buSzPts val="2400"/>
              <a:buNone/>
              <a:defRPr/>
            </a:lvl9pPr>
          </a:lstStyle>
          <a:p/>
        </p:txBody>
      </p:sp>
      <p:sp>
        <p:nvSpPr>
          <p:cNvPr id="506" name="Google Shape;506;p99"/>
          <p:cNvSpPr txBox="1"/>
          <p:nvPr>
            <p:ph type="title"/>
          </p:nvPr>
        </p:nvSpPr>
        <p:spPr>
          <a:xfrm>
            <a:off x="914400" y="3431604"/>
            <a:ext cx="16459200" cy="21666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Clr>
                <a:schemeClr val="accent1"/>
              </a:buClr>
              <a:buSzPts val="14400"/>
              <a:buNone/>
              <a:defRPr b="1" sz="14400">
                <a:solidFill>
                  <a:schemeClr val="accent1"/>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800"/>
              <a:buNone/>
              <a:defRPr b="1" sz="2800">
                <a:solidFill>
                  <a:schemeClr val="accent1"/>
                </a:solidFill>
                <a:latin typeface="Nunito Sans"/>
                <a:ea typeface="Nunito Sans"/>
                <a:cs typeface="Nunito Sans"/>
                <a:sym typeface="Nunito Sans"/>
              </a:defRPr>
            </a:lvl9pPr>
          </a:lstStyle>
          <a:p/>
        </p:txBody>
      </p:sp>
      <p:pic>
        <p:nvPicPr>
          <p:cNvPr id="507" name="Google Shape;507;p99"/>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3">
    <p:spTree>
      <p:nvGrpSpPr>
        <p:cNvPr id="508" name="Shape 508"/>
        <p:cNvGrpSpPr/>
        <p:nvPr/>
      </p:nvGrpSpPr>
      <p:grpSpPr>
        <a:xfrm>
          <a:off x="0" y="0"/>
          <a:ext cx="0" cy="0"/>
          <a:chOff x="0" y="0"/>
          <a:chExt cx="0" cy="0"/>
        </a:xfrm>
      </p:grpSpPr>
      <p:pic>
        <p:nvPicPr>
          <p:cNvPr id="509" name="Google Shape;509;p100"/>
          <p:cNvPicPr preferRelativeResize="0"/>
          <p:nvPr/>
        </p:nvPicPr>
        <p:blipFill rotWithShape="1">
          <a:blip r:embed="rId2">
            <a:alphaModFix/>
          </a:blip>
          <a:srcRect b="28103" l="10307" r="9351" t="28107"/>
          <a:stretch/>
        </p:blipFill>
        <p:spPr>
          <a:xfrm>
            <a:off x="230800" y="9475892"/>
            <a:ext cx="3044295" cy="644222"/>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Branding">
  <p:cSld name="CUSTOM_12">
    <p:bg>
      <p:bgPr>
        <a:noFill/>
      </p:bgPr>
    </p:bg>
    <p:spTree>
      <p:nvGrpSpPr>
        <p:cNvPr id="510" name="Shape 510"/>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11" name="Shape 511"/>
        <p:cNvGrpSpPr/>
        <p:nvPr/>
      </p:nvGrpSpPr>
      <p:grpSpPr>
        <a:xfrm>
          <a:off x="0" y="0"/>
          <a:ext cx="0" cy="0"/>
          <a:chOff x="0" y="0"/>
          <a:chExt cx="0" cy="0"/>
        </a:xfrm>
      </p:grpSpPr>
      <p:sp>
        <p:nvSpPr>
          <p:cNvPr id="512" name="Google Shape;512;p102"/>
          <p:cNvSpPr txBox="1"/>
          <p:nvPr>
            <p:ph type="ctrTitle"/>
          </p:nvPr>
        </p:nvSpPr>
        <p:spPr>
          <a:xfrm>
            <a:off x="623417" y="1482531"/>
            <a:ext cx="17041200" cy="4086900"/>
          </a:xfrm>
          <a:prstGeom prst="rect">
            <a:avLst/>
          </a:prstGeom>
          <a:noFill/>
          <a:ln>
            <a:noFill/>
          </a:ln>
        </p:spPr>
        <p:txBody>
          <a:bodyPr anchorCtr="0" anchor="b" bIns="182575" lIns="182575" spcFirstLastPara="1" rIns="182575" wrap="square" tIns="182575">
            <a:noAutofit/>
          </a:bodyPr>
          <a:lstStyle>
            <a:lvl1pPr lvl="0" algn="ctr">
              <a:lnSpc>
                <a:spcPct val="100000"/>
              </a:lnSpc>
              <a:spcBef>
                <a:spcPts val="0"/>
              </a:spcBef>
              <a:spcAft>
                <a:spcPts val="0"/>
              </a:spcAft>
              <a:buSzPts val="10400"/>
              <a:buChar char="●"/>
              <a:defRPr sz="10400"/>
            </a:lvl1pPr>
            <a:lvl2pPr lvl="1" algn="ctr">
              <a:lnSpc>
                <a:spcPct val="100000"/>
              </a:lnSpc>
              <a:spcBef>
                <a:spcPts val="0"/>
              </a:spcBef>
              <a:spcAft>
                <a:spcPts val="0"/>
              </a:spcAft>
              <a:buSzPts val="10400"/>
              <a:buChar char="○"/>
              <a:defRPr sz="10400"/>
            </a:lvl2pPr>
            <a:lvl3pPr lvl="2" algn="ctr">
              <a:lnSpc>
                <a:spcPct val="100000"/>
              </a:lnSpc>
              <a:spcBef>
                <a:spcPts val="0"/>
              </a:spcBef>
              <a:spcAft>
                <a:spcPts val="0"/>
              </a:spcAft>
              <a:buSzPts val="10400"/>
              <a:buChar char="■"/>
              <a:defRPr sz="10400"/>
            </a:lvl3pPr>
            <a:lvl4pPr lvl="3" algn="ctr">
              <a:lnSpc>
                <a:spcPct val="100000"/>
              </a:lnSpc>
              <a:spcBef>
                <a:spcPts val="0"/>
              </a:spcBef>
              <a:spcAft>
                <a:spcPts val="0"/>
              </a:spcAft>
              <a:buSzPts val="10400"/>
              <a:buChar char="●"/>
              <a:defRPr sz="10400"/>
            </a:lvl4pPr>
            <a:lvl5pPr lvl="4" algn="ctr">
              <a:lnSpc>
                <a:spcPct val="100000"/>
              </a:lnSpc>
              <a:spcBef>
                <a:spcPts val="0"/>
              </a:spcBef>
              <a:spcAft>
                <a:spcPts val="0"/>
              </a:spcAft>
              <a:buSzPts val="10400"/>
              <a:buChar char="○"/>
              <a:defRPr sz="10400"/>
            </a:lvl5pPr>
            <a:lvl6pPr lvl="5" algn="ctr">
              <a:lnSpc>
                <a:spcPct val="100000"/>
              </a:lnSpc>
              <a:spcBef>
                <a:spcPts val="0"/>
              </a:spcBef>
              <a:spcAft>
                <a:spcPts val="0"/>
              </a:spcAft>
              <a:buSzPts val="10400"/>
              <a:buChar char="■"/>
              <a:defRPr sz="10400"/>
            </a:lvl6pPr>
            <a:lvl7pPr lvl="6" algn="ctr">
              <a:lnSpc>
                <a:spcPct val="100000"/>
              </a:lnSpc>
              <a:spcBef>
                <a:spcPts val="0"/>
              </a:spcBef>
              <a:spcAft>
                <a:spcPts val="0"/>
              </a:spcAft>
              <a:buSzPts val="10400"/>
              <a:buChar char="●"/>
              <a:defRPr sz="10400"/>
            </a:lvl7pPr>
            <a:lvl8pPr lvl="7" algn="ctr">
              <a:lnSpc>
                <a:spcPct val="100000"/>
              </a:lnSpc>
              <a:spcBef>
                <a:spcPts val="0"/>
              </a:spcBef>
              <a:spcAft>
                <a:spcPts val="0"/>
              </a:spcAft>
              <a:buSzPts val="10400"/>
              <a:buChar char="○"/>
              <a:defRPr sz="10400"/>
            </a:lvl8pPr>
            <a:lvl9pPr lvl="8" algn="ctr">
              <a:lnSpc>
                <a:spcPct val="100000"/>
              </a:lnSpc>
              <a:spcBef>
                <a:spcPts val="0"/>
              </a:spcBef>
              <a:spcAft>
                <a:spcPts val="0"/>
              </a:spcAft>
              <a:buSzPts val="10400"/>
              <a:buChar char="■"/>
              <a:defRPr sz="10400"/>
            </a:lvl9pPr>
          </a:lstStyle>
          <a:p/>
        </p:txBody>
      </p:sp>
      <p:sp>
        <p:nvSpPr>
          <p:cNvPr id="513" name="Google Shape;513;p102"/>
          <p:cNvSpPr txBox="1"/>
          <p:nvPr>
            <p:ph idx="1" type="subTitle"/>
          </p:nvPr>
        </p:nvSpPr>
        <p:spPr>
          <a:xfrm>
            <a:off x="623400" y="5643055"/>
            <a:ext cx="17041200" cy="1578300"/>
          </a:xfrm>
          <a:prstGeom prst="rect">
            <a:avLst/>
          </a:prstGeom>
          <a:noFill/>
          <a:ln>
            <a:noFill/>
          </a:ln>
        </p:spPr>
        <p:txBody>
          <a:bodyPr anchorCtr="0" anchor="t" bIns="182575" lIns="182575" spcFirstLastPara="1" rIns="182575" wrap="square" tIns="182575">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514" name="Google Shape;514;p102"/>
          <p:cNvSpPr txBox="1"/>
          <p:nvPr>
            <p:ph idx="12" type="sldNum"/>
          </p:nvPr>
        </p:nvSpPr>
        <p:spPr>
          <a:xfrm>
            <a:off x="16944916" y="9284978"/>
            <a:ext cx="1097400" cy="783600"/>
          </a:xfrm>
          <a:prstGeom prst="rect">
            <a:avLst/>
          </a:prstGeom>
          <a:noFill/>
          <a:ln>
            <a:noFill/>
          </a:ln>
        </p:spPr>
        <p:txBody>
          <a:bodyPr anchorCtr="0" anchor="ctr" bIns="182575" lIns="182575" spcFirstLastPara="1" rIns="182575" wrap="square" tIns="182575">
            <a:noAutofit/>
          </a:bodyPr>
          <a:lstStyle>
            <a:lvl1pPr indent="0" lvl="0"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2">
  <p:cSld name="CUSTOM_19_2">
    <p:bg>
      <p:bgPr>
        <a:solidFill>
          <a:schemeClr val="dk1"/>
        </a:solidFill>
      </p:bgPr>
    </p:bg>
    <p:spTree>
      <p:nvGrpSpPr>
        <p:cNvPr id="515" name="Shape 515"/>
        <p:cNvGrpSpPr/>
        <p:nvPr/>
      </p:nvGrpSpPr>
      <p:grpSpPr>
        <a:xfrm>
          <a:off x="0" y="0"/>
          <a:ext cx="0" cy="0"/>
          <a:chOff x="0" y="0"/>
          <a:chExt cx="0" cy="0"/>
        </a:xfrm>
      </p:grpSpPr>
      <p:pic>
        <p:nvPicPr>
          <p:cNvPr id="516" name="Google Shape;516;p103"/>
          <p:cNvPicPr preferRelativeResize="0"/>
          <p:nvPr/>
        </p:nvPicPr>
        <p:blipFill rotWithShape="1">
          <a:blip r:embed="rId2">
            <a:alphaModFix/>
          </a:blip>
          <a:srcRect b="0" l="0" r="0" t="0"/>
          <a:stretch/>
        </p:blipFill>
        <p:spPr>
          <a:xfrm>
            <a:off x="-90" y="19015"/>
            <a:ext cx="18190618" cy="10232174"/>
          </a:xfrm>
          <a:prstGeom prst="rect">
            <a:avLst/>
          </a:prstGeom>
          <a:noFill/>
          <a:ln>
            <a:noFill/>
          </a:ln>
        </p:spPr>
      </p:pic>
      <p:sp>
        <p:nvSpPr>
          <p:cNvPr id="517" name="Google Shape;517;p103"/>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518" name="Google Shape;518;p103"/>
          <p:cNvSpPr txBox="1"/>
          <p:nvPr>
            <p:ph idx="1" type="subTitle"/>
          </p:nvPr>
        </p:nvSpPr>
        <p:spPr>
          <a:xfrm>
            <a:off x="919500" y="4103728"/>
            <a:ext cx="118662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2pPr>
            <a:lvl3pPr lvl="2"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3pPr>
            <a:lvl4pPr lvl="3"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4pPr>
            <a:lvl5pPr lvl="4"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5pPr>
            <a:lvl6pPr lvl="5"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6pPr>
            <a:lvl7pPr lvl="6"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7pPr>
            <a:lvl8pPr lvl="7" algn="l">
              <a:lnSpc>
                <a:spcPct val="100000"/>
              </a:lnSpc>
              <a:spcBef>
                <a:spcPts val="1600"/>
              </a:spcBef>
              <a:spcAft>
                <a:spcPts val="0"/>
              </a:spcAft>
              <a:buSzPts val="3600"/>
              <a:buFont typeface="Nunito Sans"/>
              <a:buNone/>
              <a:defRPr sz="3600">
                <a:latin typeface="Nunito Sans"/>
                <a:ea typeface="Nunito Sans"/>
                <a:cs typeface="Nunito Sans"/>
                <a:sym typeface="Nunito Sans"/>
              </a:defRPr>
            </a:lvl8pPr>
            <a:lvl9pPr lvl="8" algn="l">
              <a:lnSpc>
                <a:spcPct val="100000"/>
              </a:lnSpc>
              <a:spcBef>
                <a:spcPts val="1600"/>
              </a:spcBef>
              <a:spcAft>
                <a:spcPts val="1600"/>
              </a:spcAft>
              <a:buSzPts val="3600"/>
              <a:buFont typeface="Nunito Sans"/>
              <a:buNone/>
              <a:defRPr sz="3600">
                <a:latin typeface="Nunito Sans"/>
                <a:ea typeface="Nunito Sans"/>
                <a:cs typeface="Nunito Sans"/>
                <a:sym typeface="Nunito Sans"/>
              </a:defRPr>
            </a:lvl9pPr>
          </a:lstStyle>
          <a:p/>
        </p:txBody>
      </p:sp>
      <p:pic>
        <p:nvPicPr>
          <p:cNvPr id="519" name="Google Shape;519;p103"/>
          <p:cNvPicPr preferRelativeResize="0"/>
          <p:nvPr/>
        </p:nvPicPr>
        <p:blipFill rotWithShape="1">
          <a:blip r:embed="rId3">
            <a:alphaModFix/>
          </a:blip>
          <a:srcRect b="0" l="-1121" r="0" t="0"/>
          <a:stretch/>
        </p:blipFill>
        <p:spPr>
          <a:xfrm>
            <a:off x="912850" y="954838"/>
            <a:ext cx="8019629" cy="1159092"/>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1">
  <p:cSld name="CUSTOM_19_1_1_1_1">
    <p:bg>
      <p:bgPr>
        <a:solidFill>
          <a:schemeClr val="dk2"/>
        </a:solidFill>
      </p:bgPr>
    </p:bg>
    <p:spTree>
      <p:nvGrpSpPr>
        <p:cNvPr id="520" name="Shape 520"/>
        <p:cNvGrpSpPr/>
        <p:nvPr/>
      </p:nvGrpSpPr>
      <p:grpSpPr>
        <a:xfrm>
          <a:off x="0" y="0"/>
          <a:ext cx="0" cy="0"/>
          <a:chOff x="0" y="0"/>
          <a:chExt cx="0" cy="0"/>
        </a:xfrm>
      </p:grpSpPr>
      <p:pic>
        <p:nvPicPr>
          <p:cNvPr id="521" name="Google Shape;521;p104"/>
          <p:cNvPicPr preferRelativeResize="0"/>
          <p:nvPr/>
        </p:nvPicPr>
        <p:blipFill rotWithShape="1">
          <a:blip r:embed="rId2">
            <a:alphaModFix/>
          </a:blip>
          <a:srcRect b="0" l="0" r="0" t="0"/>
          <a:stretch/>
        </p:blipFill>
        <p:spPr>
          <a:xfrm>
            <a:off x="0" y="0"/>
            <a:ext cx="18190474" cy="10232174"/>
          </a:xfrm>
          <a:prstGeom prst="rect">
            <a:avLst/>
          </a:prstGeom>
          <a:noFill/>
          <a:ln>
            <a:noFill/>
          </a:ln>
        </p:spPr>
      </p:pic>
      <p:sp>
        <p:nvSpPr>
          <p:cNvPr id="522" name="Google Shape;522;p104"/>
          <p:cNvSpPr txBox="1"/>
          <p:nvPr>
            <p:ph type="title"/>
          </p:nvPr>
        </p:nvSpPr>
        <p:spPr>
          <a:xfrm>
            <a:off x="919500" y="2731455"/>
            <a:ext cx="16449000" cy="1365600"/>
          </a:xfrm>
          <a:prstGeom prst="rect">
            <a:avLst/>
          </a:prstGeom>
          <a:noFill/>
          <a:ln>
            <a:noFill/>
          </a:ln>
        </p:spPr>
        <p:txBody>
          <a:bodyPr anchorCtr="0" anchor="b" bIns="182575" lIns="182575" spcFirstLastPara="1" rIns="182575" wrap="square" tIns="182575">
            <a:noAutofit/>
          </a:bodyPr>
          <a:lstStyle>
            <a:lvl1pPr lvl="0" algn="l">
              <a:lnSpc>
                <a:spcPct val="100000"/>
              </a:lnSpc>
              <a:spcBef>
                <a:spcPts val="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200"/>
              <a:buFont typeface="Nunito Sans"/>
              <a:buNone/>
              <a:defRPr b="1" sz="72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200"/>
              <a:buFont typeface="Nunito Sans"/>
              <a:buNone/>
              <a:defRPr b="1" sz="7200">
                <a:solidFill>
                  <a:schemeClr val="lt1"/>
                </a:solidFill>
                <a:latin typeface="Nunito Sans"/>
                <a:ea typeface="Nunito Sans"/>
                <a:cs typeface="Nunito Sans"/>
                <a:sym typeface="Nunito Sans"/>
              </a:defRPr>
            </a:lvl9pPr>
          </a:lstStyle>
          <a:p/>
        </p:txBody>
      </p:sp>
      <p:sp>
        <p:nvSpPr>
          <p:cNvPr id="523" name="Google Shape;523;p104"/>
          <p:cNvSpPr txBox="1"/>
          <p:nvPr>
            <p:ph idx="1" type="subTitle"/>
          </p:nvPr>
        </p:nvSpPr>
        <p:spPr>
          <a:xfrm>
            <a:off x="919500" y="4128119"/>
            <a:ext cx="9720000" cy="1365600"/>
          </a:xfrm>
          <a:prstGeom prst="rect">
            <a:avLst/>
          </a:prstGeom>
          <a:noFill/>
          <a:ln>
            <a:noFill/>
          </a:ln>
        </p:spPr>
        <p:txBody>
          <a:bodyPr anchorCtr="0" anchor="t" bIns="182575" lIns="182575" spcFirstLastPara="1" rIns="182575" wrap="square" tIns="182575">
            <a:noAutofit/>
          </a:bodyPr>
          <a:lstStyle>
            <a:lvl1pPr lvl="0" algn="l">
              <a:lnSpc>
                <a:spcPct val="100000"/>
              </a:lnSpc>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p:txBody>
      </p:sp>
      <p:pic>
        <p:nvPicPr>
          <p:cNvPr id="524" name="Google Shape;524;p104"/>
          <p:cNvPicPr preferRelativeResize="0"/>
          <p:nvPr/>
        </p:nvPicPr>
        <p:blipFill rotWithShape="1">
          <a:blip r:embed="rId3">
            <a:alphaModFix/>
          </a:blip>
          <a:srcRect b="27818" l="11747" r="9938" t="26161"/>
          <a:stretch/>
        </p:blipFill>
        <p:spPr>
          <a:xfrm>
            <a:off x="995500" y="1073656"/>
            <a:ext cx="4338045" cy="989782"/>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2">
  <p:cSld name="CUSTOM_19_2">
    <p:bg>
      <p:bgPr>
        <a:solidFill>
          <a:schemeClr val="dk1"/>
        </a:solidFill>
      </p:bgPr>
    </p:bg>
    <p:spTree>
      <p:nvGrpSpPr>
        <p:cNvPr id="528" name="Shape 528"/>
        <p:cNvGrpSpPr/>
        <p:nvPr/>
      </p:nvGrpSpPr>
      <p:grpSpPr>
        <a:xfrm>
          <a:off x="0" y="0"/>
          <a:ext cx="0" cy="0"/>
          <a:chOff x="0" y="0"/>
          <a:chExt cx="0" cy="0"/>
        </a:xfrm>
      </p:grpSpPr>
      <p:pic>
        <p:nvPicPr>
          <p:cNvPr id="529" name="Google Shape;529;p106"/>
          <p:cNvPicPr preferRelativeResize="0"/>
          <p:nvPr/>
        </p:nvPicPr>
        <p:blipFill rotWithShape="1">
          <a:blip r:embed="rId2">
            <a:alphaModFix/>
          </a:blip>
          <a:srcRect b="0" l="0" r="0" t="0"/>
          <a:stretch/>
        </p:blipFill>
        <p:spPr>
          <a:xfrm>
            <a:off x="-90" y="19015"/>
            <a:ext cx="17068872" cy="9601195"/>
          </a:xfrm>
          <a:prstGeom prst="rect">
            <a:avLst/>
          </a:prstGeom>
          <a:noFill/>
          <a:ln>
            <a:noFill/>
          </a:ln>
        </p:spPr>
      </p:pic>
      <p:sp>
        <p:nvSpPr>
          <p:cNvPr id="530" name="Google Shape;530;p106"/>
          <p:cNvSpPr txBox="1"/>
          <p:nvPr>
            <p:ph type="title"/>
          </p:nvPr>
        </p:nvSpPr>
        <p:spPr>
          <a:xfrm>
            <a:off x="919500" y="2707064"/>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400"/>
              <a:buFont typeface="Nunito Sans"/>
              <a:buNone/>
              <a:defRPr b="1" sz="7400">
                <a:solidFill>
                  <a:schemeClr val="lt1"/>
                </a:solidFill>
                <a:latin typeface="Nunito Sans"/>
                <a:ea typeface="Nunito Sans"/>
                <a:cs typeface="Nunito Sans"/>
                <a:sym typeface="Nunito Sans"/>
              </a:defRPr>
            </a:lvl9pPr>
          </a:lstStyle>
          <a:p/>
        </p:txBody>
      </p:sp>
      <p:sp>
        <p:nvSpPr>
          <p:cNvPr id="531" name="Google Shape;531;p106"/>
          <p:cNvSpPr txBox="1"/>
          <p:nvPr>
            <p:ph idx="1" type="subTitle"/>
          </p:nvPr>
        </p:nvSpPr>
        <p:spPr>
          <a:xfrm>
            <a:off x="919500" y="4103728"/>
            <a:ext cx="11866200" cy="13656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2pPr>
            <a:lvl3pPr lvl="2"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3pPr>
            <a:lvl4pPr lvl="3"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4pPr>
            <a:lvl5pPr lvl="4"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5pPr>
            <a:lvl6pPr lvl="5"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6pPr>
            <a:lvl7pPr lvl="6"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7pPr>
            <a:lvl8pPr lvl="7"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8pPr>
            <a:lvl9pPr lvl="8" algn="l">
              <a:lnSpc>
                <a:spcPct val="100000"/>
              </a:lnSpc>
              <a:spcBef>
                <a:spcPts val="1600"/>
              </a:spcBef>
              <a:spcAft>
                <a:spcPts val="1600"/>
              </a:spcAft>
              <a:buSzPts val="3700"/>
              <a:buFont typeface="Nunito Sans"/>
              <a:buNone/>
              <a:defRPr sz="3700">
                <a:latin typeface="Nunito Sans"/>
                <a:ea typeface="Nunito Sans"/>
                <a:cs typeface="Nunito Sans"/>
                <a:sym typeface="Nunito Sans"/>
              </a:defRPr>
            </a:lvl9pPr>
          </a:lstStyle>
          <a:p/>
        </p:txBody>
      </p:sp>
      <p:pic>
        <p:nvPicPr>
          <p:cNvPr id="532" name="Google Shape;532;p106"/>
          <p:cNvPicPr preferRelativeResize="0"/>
          <p:nvPr/>
        </p:nvPicPr>
        <p:blipFill rotWithShape="1">
          <a:blip r:embed="rId3">
            <a:alphaModFix/>
          </a:blip>
          <a:srcRect b="0" l="-1121" r="0" t="0"/>
          <a:stretch/>
        </p:blipFill>
        <p:spPr>
          <a:xfrm>
            <a:off x="912850" y="954838"/>
            <a:ext cx="7525087" cy="1087616"/>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CUSTOM_2_1">
    <p:spTree>
      <p:nvGrpSpPr>
        <p:cNvPr id="533" name="Shape 533"/>
        <p:cNvGrpSpPr/>
        <p:nvPr/>
      </p:nvGrpSpPr>
      <p:grpSpPr>
        <a:xfrm>
          <a:off x="0" y="0"/>
          <a:ext cx="0" cy="0"/>
          <a:chOff x="0" y="0"/>
          <a:chExt cx="0" cy="0"/>
        </a:xfrm>
      </p:grpSpPr>
      <p:sp>
        <p:nvSpPr>
          <p:cNvPr id="534" name="Google Shape;534;p10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sp>
        <p:nvSpPr>
          <p:cNvPr id="535" name="Google Shape;535;p107"/>
          <p:cNvSpPr txBox="1"/>
          <p:nvPr>
            <p:ph idx="1" type="body"/>
          </p:nvPr>
        </p:nvSpPr>
        <p:spPr>
          <a:xfrm>
            <a:off x="924600" y="2624283"/>
            <a:ext cx="164490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536" name="Google Shape;536;p107"/>
          <p:cNvSpPr txBox="1"/>
          <p:nvPr>
            <p:ph type="title"/>
          </p:nvPr>
        </p:nvSpPr>
        <p:spPr>
          <a:xfrm>
            <a:off x="914400" y="910336"/>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pic>
        <p:nvPicPr>
          <p:cNvPr id="537" name="Google Shape;537;p107"/>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1">
  <p:cSld name="CUSTOM_2_1_2_1">
    <p:spTree>
      <p:nvGrpSpPr>
        <p:cNvPr id="538" name="Shape 538"/>
        <p:cNvGrpSpPr/>
        <p:nvPr/>
      </p:nvGrpSpPr>
      <p:grpSpPr>
        <a:xfrm>
          <a:off x="0" y="0"/>
          <a:ext cx="0" cy="0"/>
          <a:chOff x="0" y="0"/>
          <a:chExt cx="0" cy="0"/>
        </a:xfrm>
      </p:grpSpPr>
      <p:sp>
        <p:nvSpPr>
          <p:cNvPr id="539" name="Google Shape;539;p108"/>
          <p:cNvSpPr txBox="1"/>
          <p:nvPr>
            <p:ph idx="1" type="body"/>
          </p:nvPr>
        </p:nvSpPr>
        <p:spPr>
          <a:xfrm>
            <a:off x="919211" y="2624283"/>
            <a:ext cx="77592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540" name="Google Shape;540;p108"/>
          <p:cNvSpPr txBox="1"/>
          <p:nvPr>
            <p:ph type="title"/>
          </p:nvPr>
        </p:nvSpPr>
        <p:spPr>
          <a:xfrm>
            <a:off x="914400" y="910336"/>
            <a:ext cx="77592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sp>
        <p:nvSpPr>
          <p:cNvPr id="541" name="Google Shape;541;p10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542" name="Google Shape;542;p108"/>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CUSTOM_2_1_2">
    <p:spTree>
      <p:nvGrpSpPr>
        <p:cNvPr id="543" name="Shape 543"/>
        <p:cNvGrpSpPr/>
        <p:nvPr/>
      </p:nvGrpSpPr>
      <p:grpSpPr>
        <a:xfrm>
          <a:off x="0" y="0"/>
          <a:ext cx="0" cy="0"/>
          <a:chOff x="0" y="0"/>
          <a:chExt cx="0" cy="0"/>
        </a:xfrm>
      </p:grpSpPr>
      <p:sp>
        <p:nvSpPr>
          <p:cNvPr id="544" name="Google Shape;544;p109"/>
          <p:cNvSpPr txBox="1"/>
          <p:nvPr>
            <p:ph idx="1" type="body"/>
          </p:nvPr>
        </p:nvSpPr>
        <p:spPr>
          <a:xfrm>
            <a:off x="920764" y="2624283"/>
            <a:ext cx="102624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545" name="Google Shape;545;p109"/>
          <p:cNvSpPr txBox="1"/>
          <p:nvPr>
            <p:ph type="title"/>
          </p:nvPr>
        </p:nvSpPr>
        <p:spPr>
          <a:xfrm>
            <a:off x="914400" y="910336"/>
            <a:ext cx="102624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sp>
        <p:nvSpPr>
          <p:cNvPr id="546" name="Google Shape;546;p10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547" name="Google Shape;547;p109"/>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1">
  <p:cSld name="CUSTOM_2_1_1_1">
    <p:spTree>
      <p:nvGrpSpPr>
        <p:cNvPr id="548" name="Shape 548"/>
        <p:cNvGrpSpPr/>
        <p:nvPr/>
      </p:nvGrpSpPr>
      <p:grpSpPr>
        <a:xfrm>
          <a:off x="0" y="0"/>
          <a:ext cx="0" cy="0"/>
          <a:chOff x="0" y="0"/>
          <a:chExt cx="0" cy="0"/>
        </a:xfrm>
      </p:grpSpPr>
      <p:sp>
        <p:nvSpPr>
          <p:cNvPr id="549" name="Google Shape;549;p110"/>
          <p:cNvSpPr txBox="1"/>
          <p:nvPr>
            <p:ph idx="1" type="body"/>
          </p:nvPr>
        </p:nvSpPr>
        <p:spPr>
          <a:xfrm>
            <a:off x="9395548" y="2624283"/>
            <a:ext cx="79776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550" name="Google Shape;550;p110"/>
          <p:cNvSpPr txBox="1"/>
          <p:nvPr>
            <p:ph type="title"/>
          </p:nvPr>
        </p:nvSpPr>
        <p:spPr>
          <a:xfrm>
            <a:off x="9390600" y="910336"/>
            <a:ext cx="79776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sp>
        <p:nvSpPr>
          <p:cNvPr id="551" name="Google Shape;551;p11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552" name="Google Shape;552;p110"/>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pic>
        <p:nvPicPr>
          <p:cNvPr id="553" name="Google Shape;553;p110"/>
          <p:cNvPicPr preferRelativeResize="0"/>
          <p:nvPr/>
        </p:nvPicPr>
        <p:blipFill rotWithShape="1">
          <a:blip r:embed="rId3">
            <a:alphaModFix/>
          </a:blip>
          <a:srcRect b="5121" l="10248" r="3409" t="3411"/>
          <a:stretch/>
        </p:blipFill>
        <p:spPr>
          <a:xfrm>
            <a:off x="0" y="1250716"/>
            <a:ext cx="9273751" cy="8034077"/>
          </a:xfrm>
          <a:prstGeom prst="rect">
            <a:avLst/>
          </a:prstGeom>
          <a:noFill/>
          <a:ln>
            <a:noFill/>
          </a:ln>
        </p:spPr>
      </p:pic>
      <p:pic>
        <p:nvPicPr>
          <p:cNvPr id="554" name="Google Shape;554;p110"/>
          <p:cNvPicPr preferRelativeResize="0"/>
          <p:nvPr/>
        </p:nvPicPr>
        <p:blipFill rotWithShape="1">
          <a:blip r:embed="rId4">
            <a:alphaModFix/>
          </a:blip>
          <a:srcRect b="25193" l="3190" r="6383" t="23083"/>
          <a:stretch/>
        </p:blipFill>
        <p:spPr>
          <a:xfrm>
            <a:off x="0" y="1858801"/>
            <a:ext cx="8613648" cy="4904553"/>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9">
    <p:bg>
      <p:bgPr>
        <a:solidFill>
          <a:schemeClr val="dk1"/>
        </a:solidFill>
      </p:bgPr>
    </p:bg>
    <p:spTree>
      <p:nvGrpSpPr>
        <p:cNvPr id="555" name="Shape 555"/>
        <p:cNvGrpSpPr/>
        <p:nvPr/>
      </p:nvGrpSpPr>
      <p:grpSpPr>
        <a:xfrm>
          <a:off x="0" y="0"/>
          <a:ext cx="0" cy="0"/>
          <a:chOff x="0" y="0"/>
          <a:chExt cx="0" cy="0"/>
        </a:xfrm>
      </p:grpSpPr>
      <p:sp>
        <p:nvSpPr>
          <p:cNvPr id="556" name="Google Shape;556;p111"/>
          <p:cNvSpPr txBox="1"/>
          <p:nvPr>
            <p:ph type="title"/>
          </p:nvPr>
        </p:nvSpPr>
        <p:spPr>
          <a:xfrm>
            <a:off x="919500" y="2707064"/>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400"/>
              <a:buFont typeface="Nunito Sans"/>
              <a:buNone/>
              <a:defRPr b="1" sz="7400">
                <a:solidFill>
                  <a:schemeClr val="lt1"/>
                </a:solidFill>
                <a:latin typeface="Nunito Sans"/>
                <a:ea typeface="Nunito Sans"/>
                <a:cs typeface="Nunito Sans"/>
                <a:sym typeface="Nunito Sans"/>
              </a:defRPr>
            </a:lvl9pPr>
          </a:lstStyle>
          <a:p/>
        </p:txBody>
      </p:sp>
      <p:sp>
        <p:nvSpPr>
          <p:cNvPr id="557" name="Google Shape;557;p111"/>
          <p:cNvSpPr txBox="1"/>
          <p:nvPr>
            <p:ph idx="1" type="subTitle"/>
          </p:nvPr>
        </p:nvSpPr>
        <p:spPr>
          <a:xfrm>
            <a:off x="919500" y="4103728"/>
            <a:ext cx="11866200" cy="13656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2pPr>
            <a:lvl3pPr lvl="2"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3pPr>
            <a:lvl4pPr lvl="3"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4pPr>
            <a:lvl5pPr lvl="4"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5pPr>
            <a:lvl6pPr lvl="5"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6pPr>
            <a:lvl7pPr lvl="6"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7pPr>
            <a:lvl8pPr lvl="7" algn="l">
              <a:lnSpc>
                <a:spcPct val="100000"/>
              </a:lnSpc>
              <a:spcBef>
                <a:spcPts val="1600"/>
              </a:spcBef>
              <a:spcAft>
                <a:spcPts val="0"/>
              </a:spcAft>
              <a:buSzPts val="3700"/>
              <a:buFont typeface="Nunito Sans"/>
              <a:buNone/>
              <a:defRPr sz="3700">
                <a:latin typeface="Nunito Sans"/>
                <a:ea typeface="Nunito Sans"/>
                <a:cs typeface="Nunito Sans"/>
                <a:sym typeface="Nunito Sans"/>
              </a:defRPr>
            </a:lvl8pPr>
            <a:lvl9pPr lvl="8" algn="l">
              <a:lnSpc>
                <a:spcPct val="100000"/>
              </a:lnSpc>
              <a:spcBef>
                <a:spcPts val="1600"/>
              </a:spcBef>
              <a:spcAft>
                <a:spcPts val="1600"/>
              </a:spcAft>
              <a:buSzPts val="3700"/>
              <a:buFont typeface="Nunito Sans"/>
              <a:buNone/>
              <a:defRPr sz="3700">
                <a:latin typeface="Nunito Sans"/>
                <a:ea typeface="Nunito Sans"/>
                <a:cs typeface="Nunito Sans"/>
                <a:sym typeface="Nunito Sans"/>
              </a:defRPr>
            </a:lvl9pPr>
          </a:lstStyle>
          <a:p/>
        </p:txBody>
      </p:sp>
      <p:pic>
        <p:nvPicPr>
          <p:cNvPr id="558" name="Google Shape;558;p111"/>
          <p:cNvPicPr preferRelativeResize="0"/>
          <p:nvPr/>
        </p:nvPicPr>
        <p:blipFill rotWithShape="1">
          <a:blip r:embed="rId2">
            <a:alphaModFix/>
          </a:blip>
          <a:srcRect b="18645" l="14948" r="16099" t="0"/>
          <a:stretch/>
        </p:blipFill>
        <p:spPr>
          <a:xfrm>
            <a:off x="0" y="5802493"/>
            <a:ext cx="18288000" cy="4475319"/>
          </a:xfrm>
          <a:prstGeom prst="rect">
            <a:avLst/>
          </a:prstGeom>
          <a:noFill/>
          <a:ln>
            <a:noFill/>
          </a:ln>
        </p:spPr>
      </p:pic>
      <p:pic>
        <p:nvPicPr>
          <p:cNvPr id="559" name="Google Shape;559;p111"/>
          <p:cNvPicPr preferRelativeResize="0"/>
          <p:nvPr/>
        </p:nvPicPr>
        <p:blipFill rotWithShape="1">
          <a:blip r:embed="rId3">
            <a:alphaModFix/>
          </a:blip>
          <a:srcRect b="0" l="-1121" r="0" t="0"/>
          <a:stretch/>
        </p:blipFill>
        <p:spPr>
          <a:xfrm>
            <a:off x="995500" y="1148223"/>
            <a:ext cx="4847078" cy="700560"/>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9_1">
    <p:bg>
      <p:bgPr>
        <a:solidFill>
          <a:schemeClr val="lt1"/>
        </a:solidFill>
      </p:bgPr>
    </p:bg>
    <p:spTree>
      <p:nvGrpSpPr>
        <p:cNvPr id="560" name="Shape 560"/>
        <p:cNvGrpSpPr/>
        <p:nvPr/>
      </p:nvGrpSpPr>
      <p:grpSpPr>
        <a:xfrm>
          <a:off x="0" y="0"/>
          <a:ext cx="0" cy="0"/>
          <a:chOff x="0" y="0"/>
          <a:chExt cx="0" cy="0"/>
        </a:xfrm>
      </p:grpSpPr>
      <p:pic>
        <p:nvPicPr>
          <p:cNvPr id="561" name="Google Shape;561;p112"/>
          <p:cNvPicPr preferRelativeResize="0"/>
          <p:nvPr/>
        </p:nvPicPr>
        <p:blipFill rotWithShape="1">
          <a:blip r:embed="rId2">
            <a:alphaModFix/>
          </a:blip>
          <a:srcRect b="0" l="0" r="0" t="10466"/>
          <a:stretch/>
        </p:blipFill>
        <p:spPr>
          <a:xfrm>
            <a:off x="995500" y="1077290"/>
            <a:ext cx="7979951" cy="1039559"/>
          </a:xfrm>
          <a:prstGeom prst="rect">
            <a:avLst/>
          </a:prstGeom>
          <a:noFill/>
          <a:ln>
            <a:noFill/>
          </a:ln>
        </p:spPr>
      </p:pic>
      <p:sp>
        <p:nvSpPr>
          <p:cNvPr id="562" name="Google Shape;562;p112"/>
          <p:cNvSpPr txBox="1"/>
          <p:nvPr>
            <p:ph type="title"/>
          </p:nvPr>
        </p:nvSpPr>
        <p:spPr>
          <a:xfrm>
            <a:off x="919500" y="2707064"/>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SzPts val="7400"/>
              <a:buFont typeface="Nunito Sans"/>
              <a:buNone/>
              <a:defRPr b="1" sz="7400">
                <a:latin typeface="Nunito Sans"/>
                <a:ea typeface="Nunito Sans"/>
                <a:cs typeface="Nunito Sans"/>
                <a:sym typeface="Nunito Sans"/>
              </a:defRPr>
            </a:lvl1pPr>
            <a:lvl2pPr lvl="1"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400"/>
              <a:buFont typeface="Nunito Sans"/>
              <a:buNone/>
              <a:defRPr b="1" sz="7400">
                <a:solidFill>
                  <a:schemeClr val="dk1"/>
                </a:solidFill>
                <a:latin typeface="Nunito Sans"/>
                <a:ea typeface="Nunito Sans"/>
                <a:cs typeface="Nunito Sans"/>
                <a:sym typeface="Nunito Sans"/>
              </a:defRPr>
            </a:lvl9pPr>
          </a:lstStyle>
          <a:p/>
        </p:txBody>
      </p:sp>
      <p:sp>
        <p:nvSpPr>
          <p:cNvPr id="563" name="Google Shape;563;p112"/>
          <p:cNvSpPr txBox="1"/>
          <p:nvPr>
            <p:ph idx="1" type="subTitle"/>
          </p:nvPr>
        </p:nvSpPr>
        <p:spPr>
          <a:xfrm>
            <a:off x="919500" y="3952005"/>
            <a:ext cx="11866200" cy="13656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SzPts val="3700"/>
              <a:buFont typeface="Nunito Sans"/>
              <a:buNone/>
              <a:defRPr sz="3700">
                <a:solidFill>
                  <a:schemeClr val="dk2"/>
                </a:solidFill>
                <a:latin typeface="Nunito Sans"/>
                <a:ea typeface="Nunito Sans"/>
                <a:cs typeface="Nunito Sans"/>
                <a:sym typeface="Nunito Sans"/>
              </a:defRPr>
            </a:lvl1pPr>
            <a:lvl2pPr lvl="1"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2pPr>
            <a:lvl3pPr lvl="2"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3pPr>
            <a:lvl4pPr lvl="3"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4pPr>
            <a:lvl5pPr lvl="4"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5pPr>
            <a:lvl6pPr lvl="5"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6pPr>
            <a:lvl7pPr lvl="6"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7pPr>
            <a:lvl8pPr lvl="7" algn="l">
              <a:lnSpc>
                <a:spcPct val="100000"/>
              </a:lnSpc>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8pPr>
            <a:lvl9pPr lvl="8" algn="l">
              <a:lnSpc>
                <a:spcPct val="100000"/>
              </a:lnSpc>
              <a:spcBef>
                <a:spcPts val="1600"/>
              </a:spcBef>
              <a:spcAft>
                <a:spcPts val="1600"/>
              </a:spcAft>
              <a:buSzPts val="3700"/>
              <a:buFont typeface="Nunito Sans"/>
              <a:buNone/>
              <a:defRPr sz="3700">
                <a:solidFill>
                  <a:schemeClr val="dk2"/>
                </a:solidFill>
                <a:latin typeface="Nunito Sans"/>
                <a:ea typeface="Nunito Sans"/>
                <a:cs typeface="Nunito Sans"/>
                <a:sym typeface="Nunito Sans"/>
              </a:defRPr>
            </a:lvl9pPr>
          </a:lstStyle>
          <a:p/>
        </p:txBody>
      </p:sp>
      <p:pic>
        <p:nvPicPr>
          <p:cNvPr id="564" name="Google Shape;564;p112"/>
          <p:cNvPicPr preferRelativeResize="0"/>
          <p:nvPr/>
        </p:nvPicPr>
        <p:blipFill rotWithShape="1">
          <a:blip r:embed="rId3">
            <a:alphaModFix/>
          </a:blip>
          <a:srcRect b="23814" l="18975" r="16998" t="0"/>
          <a:stretch/>
        </p:blipFill>
        <p:spPr>
          <a:xfrm>
            <a:off x="0" y="5813842"/>
            <a:ext cx="18288000" cy="4513598"/>
          </a:xfrm>
          <a:prstGeom prst="rect">
            <a:avLst/>
          </a:prstGeom>
          <a:noFill/>
          <a:ln>
            <a:noFill/>
          </a:ln>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p:cSld name="CUSTOM_19_1_1">
    <p:bg>
      <p:bgPr>
        <a:solidFill>
          <a:schemeClr val="lt2"/>
        </a:solidFill>
      </p:bgPr>
    </p:bg>
    <p:spTree>
      <p:nvGrpSpPr>
        <p:cNvPr id="565" name="Shape 565"/>
        <p:cNvGrpSpPr/>
        <p:nvPr/>
      </p:nvGrpSpPr>
      <p:grpSpPr>
        <a:xfrm>
          <a:off x="0" y="0"/>
          <a:ext cx="0" cy="0"/>
          <a:chOff x="0" y="0"/>
          <a:chExt cx="0" cy="0"/>
        </a:xfrm>
      </p:grpSpPr>
      <p:sp>
        <p:nvSpPr>
          <p:cNvPr id="566" name="Google Shape;566;p113"/>
          <p:cNvSpPr txBox="1"/>
          <p:nvPr>
            <p:ph type="title"/>
          </p:nvPr>
        </p:nvSpPr>
        <p:spPr>
          <a:xfrm>
            <a:off x="919500" y="2707064"/>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SzPts val="7400"/>
              <a:buFont typeface="Nunito Sans"/>
              <a:buNone/>
              <a:defRPr b="1" sz="7400">
                <a:latin typeface="Nunito Sans"/>
                <a:ea typeface="Nunito Sans"/>
                <a:cs typeface="Nunito Sans"/>
                <a:sym typeface="Nunito Sans"/>
              </a:defRPr>
            </a:lvl1pPr>
            <a:lvl2pPr lvl="1"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2pPr>
            <a:lvl3pPr lvl="2"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3pPr>
            <a:lvl4pPr lvl="3"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4pPr>
            <a:lvl5pPr lvl="4"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5pPr>
            <a:lvl6pPr lvl="5"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6pPr>
            <a:lvl7pPr lvl="6"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7pPr>
            <a:lvl8pPr lvl="7" algn="l">
              <a:lnSpc>
                <a:spcPct val="100000"/>
              </a:lnSpc>
              <a:spcBef>
                <a:spcPts val="200"/>
              </a:spcBef>
              <a:spcAft>
                <a:spcPts val="0"/>
              </a:spcAft>
              <a:buClr>
                <a:schemeClr val="dk1"/>
              </a:buClr>
              <a:buSzPts val="7400"/>
              <a:buFont typeface="Nunito Sans"/>
              <a:buNone/>
              <a:defRPr b="1" sz="7400">
                <a:solidFill>
                  <a:schemeClr val="dk1"/>
                </a:solidFill>
                <a:latin typeface="Nunito Sans"/>
                <a:ea typeface="Nunito Sans"/>
                <a:cs typeface="Nunito Sans"/>
                <a:sym typeface="Nunito Sans"/>
              </a:defRPr>
            </a:lvl8pPr>
            <a:lvl9pPr lvl="8" algn="l">
              <a:lnSpc>
                <a:spcPct val="100000"/>
              </a:lnSpc>
              <a:spcBef>
                <a:spcPts val="200"/>
              </a:spcBef>
              <a:spcAft>
                <a:spcPts val="200"/>
              </a:spcAft>
              <a:buClr>
                <a:schemeClr val="dk1"/>
              </a:buClr>
              <a:buSzPts val="7400"/>
              <a:buFont typeface="Nunito Sans"/>
              <a:buNone/>
              <a:defRPr b="1" sz="7400">
                <a:solidFill>
                  <a:schemeClr val="dk1"/>
                </a:solidFill>
                <a:latin typeface="Nunito Sans"/>
                <a:ea typeface="Nunito Sans"/>
                <a:cs typeface="Nunito Sans"/>
                <a:sym typeface="Nunito Sans"/>
              </a:defRPr>
            </a:lvl9pPr>
          </a:lstStyle>
          <a:p/>
        </p:txBody>
      </p:sp>
      <p:sp>
        <p:nvSpPr>
          <p:cNvPr id="567" name="Google Shape;567;p113"/>
          <p:cNvSpPr txBox="1"/>
          <p:nvPr>
            <p:ph idx="1" type="subTitle"/>
          </p:nvPr>
        </p:nvSpPr>
        <p:spPr>
          <a:xfrm>
            <a:off x="919500" y="4103728"/>
            <a:ext cx="11866200" cy="13656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chemeClr val="dk1"/>
              </a:buClr>
              <a:buSzPts val="3700"/>
              <a:buFont typeface="Nunito Sans"/>
              <a:buNone/>
              <a:defRPr sz="3700">
                <a:latin typeface="Nunito Sans"/>
                <a:ea typeface="Nunito Sans"/>
                <a:cs typeface="Nunito Sans"/>
                <a:sym typeface="Nunito Sans"/>
              </a:defRPr>
            </a:lvl1pPr>
            <a:lvl2pPr lvl="1"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2pPr>
            <a:lvl3pPr lvl="2"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3pPr>
            <a:lvl4pPr lvl="3"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4pPr>
            <a:lvl5pPr lvl="4"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5pPr>
            <a:lvl6pPr lvl="5"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6pPr>
            <a:lvl7pPr lvl="6"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7pPr>
            <a:lvl8pPr lvl="7" algn="l">
              <a:lnSpc>
                <a:spcPct val="100000"/>
              </a:lnSpc>
              <a:spcBef>
                <a:spcPts val="1600"/>
              </a:spcBef>
              <a:spcAft>
                <a:spcPts val="0"/>
              </a:spcAft>
              <a:buClr>
                <a:schemeClr val="dk1"/>
              </a:buClr>
              <a:buSzPts val="3700"/>
              <a:buFont typeface="Nunito Sans"/>
              <a:buNone/>
              <a:defRPr sz="3700">
                <a:latin typeface="Nunito Sans"/>
                <a:ea typeface="Nunito Sans"/>
                <a:cs typeface="Nunito Sans"/>
                <a:sym typeface="Nunito Sans"/>
              </a:defRPr>
            </a:lvl8pPr>
            <a:lvl9pPr lvl="8" algn="l">
              <a:lnSpc>
                <a:spcPct val="100000"/>
              </a:lnSpc>
              <a:spcBef>
                <a:spcPts val="1600"/>
              </a:spcBef>
              <a:spcAft>
                <a:spcPts val="1600"/>
              </a:spcAft>
              <a:buClr>
                <a:schemeClr val="dk1"/>
              </a:buClr>
              <a:buSzPts val="3700"/>
              <a:buFont typeface="Nunito Sans"/>
              <a:buNone/>
              <a:defRPr sz="3700">
                <a:latin typeface="Nunito Sans"/>
                <a:ea typeface="Nunito Sans"/>
                <a:cs typeface="Nunito Sans"/>
                <a:sym typeface="Nunito Sans"/>
              </a:defRPr>
            </a:lvl9pPr>
          </a:lstStyle>
          <a:p/>
        </p:txBody>
      </p:sp>
      <p:pic>
        <p:nvPicPr>
          <p:cNvPr id="568" name="Google Shape;568;p113"/>
          <p:cNvPicPr preferRelativeResize="0"/>
          <p:nvPr/>
        </p:nvPicPr>
        <p:blipFill rotWithShape="1">
          <a:blip r:embed="rId2">
            <a:alphaModFix/>
          </a:blip>
          <a:srcRect b="0" l="0" r="0" t="9345"/>
          <a:stretch/>
        </p:blipFill>
        <p:spPr>
          <a:xfrm>
            <a:off x="995500" y="1077290"/>
            <a:ext cx="7758701" cy="1023381"/>
          </a:xfrm>
          <a:prstGeom prst="rect">
            <a:avLst/>
          </a:prstGeom>
          <a:noFill/>
          <a:ln>
            <a:noFill/>
          </a:ln>
        </p:spPr>
      </p:pic>
      <p:pic>
        <p:nvPicPr>
          <p:cNvPr id="569" name="Google Shape;569;p113"/>
          <p:cNvPicPr preferRelativeResize="0"/>
          <p:nvPr/>
        </p:nvPicPr>
        <p:blipFill rotWithShape="1">
          <a:blip r:embed="rId3">
            <a:alphaModFix/>
          </a:blip>
          <a:srcRect b="18645" l="14948" r="16099" t="0"/>
          <a:stretch/>
        </p:blipFill>
        <p:spPr>
          <a:xfrm>
            <a:off x="0" y="5802493"/>
            <a:ext cx="18288000" cy="4475319"/>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1 1">
  <p:cSld name="CUSTOM_19_1_1_1">
    <p:bg>
      <p:bgPr>
        <a:solidFill>
          <a:schemeClr val="dk2"/>
        </a:solidFill>
      </p:bgPr>
    </p:bg>
    <p:spTree>
      <p:nvGrpSpPr>
        <p:cNvPr id="570" name="Shape 570"/>
        <p:cNvGrpSpPr/>
        <p:nvPr/>
      </p:nvGrpSpPr>
      <p:grpSpPr>
        <a:xfrm>
          <a:off x="0" y="0"/>
          <a:ext cx="0" cy="0"/>
          <a:chOff x="0" y="0"/>
          <a:chExt cx="0" cy="0"/>
        </a:xfrm>
      </p:grpSpPr>
      <p:sp>
        <p:nvSpPr>
          <p:cNvPr id="571" name="Google Shape;571;p114"/>
          <p:cNvSpPr txBox="1"/>
          <p:nvPr>
            <p:ph type="title"/>
          </p:nvPr>
        </p:nvSpPr>
        <p:spPr>
          <a:xfrm>
            <a:off x="919500" y="2731455"/>
            <a:ext cx="164490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1pPr>
            <a:lvl2pPr lvl="1"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2pPr>
            <a:lvl3pPr lvl="2"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3pPr>
            <a:lvl4pPr lvl="3"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4pPr>
            <a:lvl5pPr lvl="4"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5pPr>
            <a:lvl6pPr lvl="5"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6pPr>
            <a:lvl7pPr lvl="6"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7pPr>
            <a:lvl8pPr lvl="7" algn="l">
              <a:lnSpc>
                <a:spcPct val="100000"/>
              </a:lnSpc>
              <a:spcBef>
                <a:spcPts val="200"/>
              </a:spcBef>
              <a:spcAft>
                <a:spcPts val="0"/>
              </a:spcAft>
              <a:buClr>
                <a:schemeClr val="lt1"/>
              </a:buClr>
              <a:buSzPts val="7400"/>
              <a:buFont typeface="Nunito Sans"/>
              <a:buNone/>
              <a:defRPr b="1" sz="7400">
                <a:solidFill>
                  <a:schemeClr val="lt1"/>
                </a:solidFill>
                <a:latin typeface="Nunito Sans"/>
                <a:ea typeface="Nunito Sans"/>
                <a:cs typeface="Nunito Sans"/>
                <a:sym typeface="Nunito Sans"/>
              </a:defRPr>
            </a:lvl8pPr>
            <a:lvl9pPr lvl="8" algn="l">
              <a:lnSpc>
                <a:spcPct val="100000"/>
              </a:lnSpc>
              <a:spcBef>
                <a:spcPts val="200"/>
              </a:spcBef>
              <a:spcAft>
                <a:spcPts val="200"/>
              </a:spcAft>
              <a:buClr>
                <a:schemeClr val="lt1"/>
              </a:buClr>
              <a:buSzPts val="7400"/>
              <a:buFont typeface="Nunito Sans"/>
              <a:buNone/>
              <a:defRPr b="1" sz="7400">
                <a:solidFill>
                  <a:schemeClr val="lt1"/>
                </a:solidFill>
                <a:latin typeface="Nunito Sans"/>
                <a:ea typeface="Nunito Sans"/>
                <a:cs typeface="Nunito Sans"/>
                <a:sym typeface="Nunito Sans"/>
              </a:defRPr>
            </a:lvl9pPr>
          </a:lstStyle>
          <a:p/>
        </p:txBody>
      </p:sp>
      <p:sp>
        <p:nvSpPr>
          <p:cNvPr id="572" name="Google Shape;572;p114"/>
          <p:cNvSpPr txBox="1"/>
          <p:nvPr>
            <p:ph idx="1" type="subTitle"/>
          </p:nvPr>
        </p:nvSpPr>
        <p:spPr>
          <a:xfrm>
            <a:off x="919500" y="4128119"/>
            <a:ext cx="9720000" cy="13656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2pPr>
            <a:lvl3pPr lvl="2"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3pPr>
            <a:lvl4pPr lvl="3"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4pPr>
            <a:lvl5pPr lvl="4"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5pPr>
            <a:lvl6pPr lvl="5"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6pPr>
            <a:lvl7pPr lvl="6"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7pPr>
            <a:lvl8pPr lvl="7" algn="l">
              <a:lnSpc>
                <a:spcPct val="100000"/>
              </a:lnSpc>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8pPr>
            <a:lvl9pPr lvl="8" algn="l">
              <a:lnSpc>
                <a:spcPct val="100000"/>
              </a:lnSpc>
              <a:spcBef>
                <a:spcPts val="1600"/>
              </a:spcBef>
              <a:spcAft>
                <a:spcPts val="1600"/>
              </a:spcAft>
              <a:buClr>
                <a:schemeClr val="lt1"/>
              </a:buClr>
              <a:buSzPts val="3700"/>
              <a:buFont typeface="Nunito Sans"/>
              <a:buNone/>
              <a:defRPr sz="3700">
                <a:solidFill>
                  <a:schemeClr val="lt1"/>
                </a:solidFill>
                <a:latin typeface="Nunito Sans"/>
                <a:ea typeface="Nunito Sans"/>
                <a:cs typeface="Nunito Sans"/>
                <a:sym typeface="Nunito Sans"/>
              </a:defRPr>
            </a:lvl9pPr>
          </a:lstStyle>
          <a:p/>
        </p:txBody>
      </p:sp>
      <p:pic>
        <p:nvPicPr>
          <p:cNvPr id="573" name="Google Shape;573;p114"/>
          <p:cNvPicPr preferRelativeResize="0"/>
          <p:nvPr/>
        </p:nvPicPr>
        <p:blipFill rotWithShape="1">
          <a:blip r:embed="rId2">
            <a:alphaModFix/>
          </a:blip>
          <a:srcRect b="19781" l="15248" r="18853" t="0"/>
          <a:stretch/>
        </p:blipFill>
        <p:spPr>
          <a:xfrm>
            <a:off x="0" y="5622447"/>
            <a:ext cx="18288000" cy="4618828"/>
          </a:xfrm>
          <a:prstGeom prst="rect">
            <a:avLst/>
          </a:prstGeom>
          <a:noFill/>
          <a:ln>
            <a:noFill/>
          </a:ln>
        </p:spPr>
      </p:pic>
      <p:pic>
        <p:nvPicPr>
          <p:cNvPr id="574" name="Google Shape;574;p114"/>
          <p:cNvPicPr preferRelativeResize="0"/>
          <p:nvPr/>
        </p:nvPicPr>
        <p:blipFill rotWithShape="1">
          <a:blip r:embed="rId3">
            <a:alphaModFix/>
          </a:blip>
          <a:srcRect b="0" l="0" r="0" t="0"/>
          <a:stretch/>
        </p:blipFill>
        <p:spPr>
          <a:xfrm>
            <a:off x="995500" y="1073656"/>
            <a:ext cx="6349370" cy="927919"/>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6">
    <p:spTree>
      <p:nvGrpSpPr>
        <p:cNvPr id="575" name="Shape 575"/>
        <p:cNvGrpSpPr/>
        <p:nvPr/>
      </p:nvGrpSpPr>
      <p:grpSpPr>
        <a:xfrm>
          <a:off x="0" y="0"/>
          <a:ext cx="0" cy="0"/>
          <a:chOff x="0" y="0"/>
          <a:chExt cx="0" cy="0"/>
        </a:xfrm>
      </p:grpSpPr>
      <p:sp>
        <p:nvSpPr>
          <p:cNvPr id="576" name="Google Shape;576;p115"/>
          <p:cNvSpPr/>
          <p:nvPr/>
        </p:nvSpPr>
        <p:spPr>
          <a:xfrm flipH="1">
            <a:off x="0" y="0"/>
            <a:ext cx="4572000" cy="102414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115"/>
          <p:cNvSpPr txBox="1"/>
          <p:nvPr>
            <p:ph type="title"/>
          </p:nvPr>
        </p:nvSpPr>
        <p:spPr>
          <a:xfrm>
            <a:off x="6431900" y="872405"/>
            <a:ext cx="10946400" cy="14031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100"/>
              <a:buNone/>
              <a:defRPr b="1" sz="6100">
                <a:solidFill>
                  <a:schemeClr val="dk1"/>
                </a:solidFill>
                <a:latin typeface="Nunito Sans"/>
                <a:ea typeface="Nunito Sans"/>
                <a:cs typeface="Nunito Sans"/>
                <a:sym typeface="Nunito Sans"/>
              </a:defRPr>
            </a:lvl1pPr>
            <a:lvl2pPr lvl="1"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2pPr>
            <a:lvl3pPr lvl="2"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3pPr>
            <a:lvl4pPr lvl="3"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4pPr>
            <a:lvl5pPr lvl="4"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5pPr>
            <a:lvl6pPr lvl="5"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6pPr>
            <a:lvl7pPr lvl="6"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7pPr>
            <a:lvl8pPr lvl="7"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8pPr>
            <a:lvl9pPr lvl="8" algn="l">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9pPr>
          </a:lstStyle>
          <a:p/>
        </p:txBody>
      </p:sp>
      <p:sp>
        <p:nvSpPr>
          <p:cNvPr id="578" name="Google Shape;578;p115"/>
          <p:cNvSpPr txBox="1"/>
          <p:nvPr>
            <p:ph idx="1" type="body"/>
          </p:nvPr>
        </p:nvSpPr>
        <p:spPr>
          <a:xfrm>
            <a:off x="8287900" y="2275540"/>
            <a:ext cx="90906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79" name="Google Shape;579;p115"/>
          <p:cNvSpPr txBox="1"/>
          <p:nvPr>
            <p:ph idx="2" type="body"/>
          </p:nvPr>
        </p:nvSpPr>
        <p:spPr>
          <a:xfrm>
            <a:off x="8287900" y="3930153"/>
            <a:ext cx="90906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80" name="Google Shape;580;p115"/>
          <p:cNvSpPr txBox="1"/>
          <p:nvPr>
            <p:ph idx="3" type="body"/>
          </p:nvPr>
        </p:nvSpPr>
        <p:spPr>
          <a:xfrm>
            <a:off x="8287900" y="5584765"/>
            <a:ext cx="90906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81" name="Google Shape;581;p115"/>
          <p:cNvSpPr txBox="1"/>
          <p:nvPr>
            <p:ph idx="4" type="body"/>
          </p:nvPr>
        </p:nvSpPr>
        <p:spPr>
          <a:xfrm>
            <a:off x="8287900" y="7239378"/>
            <a:ext cx="90906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82" name="Google Shape;582;p115"/>
          <p:cNvSpPr txBox="1"/>
          <p:nvPr>
            <p:ph idx="5" type="body"/>
          </p:nvPr>
        </p:nvSpPr>
        <p:spPr>
          <a:xfrm>
            <a:off x="6736700" y="2498047"/>
            <a:ext cx="914400" cy="1057800"/>
          </a:xfrm>
          <a:prstGeom prst="rect">
            <a:avLst/>
          </a:prstGeom>
          <a:solidFill>
            <a:schemeClr val="dk2"/>
          </a:solidFill>
          <a:ln>
            <a:noFill/>
          </a:ln>
        </p:spPr>
        <p:txBody>
          <a:bodyPr anchorCtr="0" anchor="ctr" bIns="186925" lIns="186925" spcFirstLastPara="1" rIns="186925" wrap="square" tIns="186925">
            <a:noAutofit/>
          </a:bodyPr>
          <a:lstStyle>
            <a:lvl1pPr indent="-438150" lvl="0" marL="457200" algn="ctr">
              <a:lnSpc>
                <a:spcPct val="100000"/>
              </a:lnSpc>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indent="-412750" lvl="1" marL="914400" algn="ctr">
              <a:lnSpc>
                <a:spcPct val="100000"/>
              </a:lnSpc>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indent="-387350" lvl="2" marL="1371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indent="-387350" lvl="3" marL="18288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indent="-387350" lvl="4" marL="22860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indent="-387350" lvl="5" marL="27432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indent="-387350" lvl="6" marL="32004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indent="-387350" lvl="7" marL="3657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indent="-387350" lvl="8" marL="4114800" algn="ctr">
              <a:lnSpc>
                <a:spcPct val="100000"/>
              </a:lnSpc>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p:txBody>
      </p:sp>
      <p:sp>
        <p:nvSpPr>
          <p:cNvPr id="583" name="Google Shape;583;p115"/>
          <p:cNvSpPr txBox="1"/>
          <p:nvPr>
            <p:ph idx="6" type="body"/>
          </p:nvPr>
        </p:nvSpPr>
        <p:spPr>
          <a:xfrm>
            <a:off x="6736700" y="4152659"/>
            <a:ext cx="914400" cy="1057800"/>
          </a:xfrm>
          <a:prstGeom prst="rect">
            <a:avLst/>
          </a:prstGeom>
          <a:solidFill>
            <a:schemeClr val="dk2"/>
          </a:solidFill>
          <a:ln>
            <a:noFill/>
          </a:ln>
        </p:spPr>
        <p:txBody>
          <a:bodyPr anchorCtr="0" anchor="ctr" bIns="186925" lIns="186925" spcFirstLastPara="1" rIns="186925" wrap="square" tIns="186925">
            <a:noAutofit/>
          </a:bodyPr>
          <a:lstStyle>
            <a:lvl1pPr indent="-438150" lvl="0" marL="457200" algn="ctr">
              <a:lnSpc>
                <a:spcPct val="100000"/>
              </a:lnSpc>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indent="-412750" lvl="1" marL="914400" algn="ctr">
              <a:lnSpc>
                <a:spcPct val="100000"/>
              </a:lnSpc>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indent="-387350" lvl="2" marL="1371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indent="-387350" lvl="3" marL="18288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indent="-387350" lvl="4" marL="22860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indent="-387350" lvl="5" marL="27432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indent="-387350" lvl="6" marL="32004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indent="-387350" lvl="7" marL="3657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indent="-387350" lvl="8" marL="4114800" algn="ctr">
              <a:lnSpc>
                <a:spcPct val="100000"/>
              </a:lnSpc>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p:txBody>
      </p:sp>
      <p:sp>
        <p:nvSpPr>
          <p:cNvPr id="584" name="Google Shape;584;p115"/>
          <p:cNvSpPr txBox="1"/>
          <p:nvPr>
            <p:ph idx="7" type="body"/>
          </p:nvPr>
        </p:nvSpPr>
        <p:spPr>
          <a:xfrm>
            <a:off x="6736700" y="5807272"/>
            <a:ext cx="914400" cy="1057800"/>
          </a:xfrm>
          <a:prstGeom prst="rect">
            <a:avLst/>
          </a:prstGeom>
          <a:solidFill>
            <a:schemeClr val="dk2"/>
          </a:solidFill>
          <a:ln>
            <a:noFill/>
          </a:ln>
        </p:spPr>
        <p:txBody>
          <a:bodyPr anchorCtr="0" anchor="ctr" bIns="186925" lIns="186925" spcFirstLastPara="1" rIns="186925" wrap="square" tIns="186925">
            <a:noAutofit/>
          </a:bodyPr>
          <a:lstStyle>
            <a:lvl1pPr indent="-438150" lvl="0" marL="457200" algn="ctr">
              <a:lnSpc>
                <a:spcPct val="100000"/>
              </a:lnSpc>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indent="-412750" lvl="1" marL="914400" algn="ctr">
              <a:lnSpc>
                <a:spcPct val="100000"/>
              </a:lnSpc>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indent="-387350" lvl="2" marL="1371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indent="-387350" lvl="3" marL="18288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indent="-387350" lvl="4" marL="22860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indent="-387350" lvl="5" marL="27432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indent="-387350" lvl="6" marL="32004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indent="-387350" lvl="7" marL="3657600" algn="ctr">
              <a:lnSpc>
                <a:spcPct val="100000"/>
              </a:lnSpc>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indent="-387350" lvl="8" marL="4114800" algn="ctr">
              <a:lnSpc>
                <a:spcPct val="100000"/>
              </a:lnSpc>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p:txBody>
      </p:sp>
      <p:sp>
        <p:nvSpPr>
          <p:cNvPr id="585" name="Google Shape;585;p115"/>
          <p:cNvSpPr txBox="1"/>
          <p:nvPr>
            <p:ph idx="8" type="body"/>
          </p:nvPr>
        </p:nvSpPr>
        <p:spPr>
          <a:xfrm>
            <a:off x="6736700" y="7461884"/>
            <a:ext cx="914400" cy="1057800"/>
          </a:xfrm>
          <a:prstGeom prst="rect">
            <a:avLst/>
          </a:prstGeom>
          <a:solidFill>
            <a:schemeClr val="dk2"/>
          </a:solidFill>
          <a:ln>
            <a:noFill/>
          </a:ln>
        </p:spPr>
        <p:txBody>
          <a:bodyPr anchorCtr="0" anchor="ctr" bIns="186925" lIns="186925" spcFirstLastPara="1" rIns="186925" wrap="square" tIns="186925">
            <a:noAutofit/>
          </a:bodyPr>
          <a:lstStyle>
            <a:lvl1pPr indent="-438150" lvl="0" marL="457200" algn="ctr">
              <a:lnSpc>
                <a:spcPct val="100000"/>
              </a:lnSpc>
              <a:spcBef>
                <a:spcPts val="0"/>
              </a:spcBef>
              <a:spcAft>
                <a:spcPts val="0"/>
              </a:spcAft>
              <a:buSzPts val="3300"/>
              <a:buFont typeface="Nunito Sans"/>
              <a:buChar char="●"/>
              <a:defRPr b="1">
                <a:latin typeface="Nunito Sans"/>
                <a:ea typeface="Nunito Sans"/>
                <a:cs typeface="Nunito Sans"/>
                <a:sym typeface="Nunito Sans"/>
              </a:defRPr>
            </a:lvl1pPr>
            <a:lvl2pPr indent="-412750" lvl="1" marL="914400" algn="ctr">
              <a:lnSpc>
                <a:spcPct val="100000"/>
              </a:lnSpc>
              <a:spcBef>
                <a:spcPts val="1600"/>
              </a:spcBef>
              <a:spcAft>
                <a:spcPts val="0"/>
              </a:spcAft>
              <a:buSzPts val="2900"/>
              <a:buFont typeface="Nunito Sans"/>
              <a:buChar char="○"/>
              <a:defRPr b="1">
                <a:latin typeface="Nunito Sans"/>
                <a:ea typeface="Nunito Sans"/>
                <a:cs typeface="Nunito Sans"/>
                <a:sym typeface="Nunito Sans"/>
              </a:defRPr>
            </a:lvl2pPr>
            <a:lvl3pPr indent="-387350" lvl="2" marL="13716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3pPr>
            <a:lvl4pPr indent="-387350" lvl="3" marL="18288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4pPr>
            <a:lvl5pPr indent="-387350" lvl="4" marL="22860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5pPr>
            <a:lvl6pPr indent="-387350" lvl="5" marL="27432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6pPr>
            <a:lvl7pPr indent="-387350" lvl="6" marL="32004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7pPr>
            <a:lvl8pPr indent="-387350" lvl="7" marL="3657600" algn="ctr">
              <a:lnSpc>
                <a:spcPct val="100000"/>
              </a:lnSpc>
              <a:spcBef>
                <a:spcPts val="1600"/>
              </a:spcBef>
              <a:spcAft>
                <a:spcPts val="0"/>
              </a:spcAft>
              <a:buSzPts val="2500"/>
              <a:buFont typeface="Nunito Sans"/>
              <a:buChar char="○"/>
              <a:defRPr b="1">
                <a:latin typeface="Nunito Sans"/>
                <a:ea typeface="Nunito Sans"/>
                <a:cs typeface="Nunito Sans"/>
                <a:sym typeface="Nunito Sans"/>
              </a:defRPr>
            </a:lvl8pPr>
            <a:lvl9pPr indent="-387350" lvl="8" marL="4114800" algn="ctr">
              <a:lnSpc>
                <a:spcPct val="100000"/>
              </a:lnSpc>
              <a:spcBef>
                <a:spcPts val="1600"/>
              </a:spcBef>
              <a:spcAft>
                <a:spcPts val="1600"/>
              </a:spcAft>
              <a:buSzPts val="2500"/>
              <a:buFont typeface="Nunito Sans"/>
              <a:buChar char="■"/>
              <a:defRPr b="1">
                <a:latin typeface="Nunito Sans"/>
                <a:ea typeface="Nunito Sans"/>
                <a:cs typeface="Nunito Sans"/>
                <a:sym typeface="Nunito Sans"/>
              </a:defRPr>
            </a:lvl9pPr>
          </a:lstStyle>
          <a:p/>
        </p:txBody>
      </p:sp>
      <p:pic>
        <p:nvPicPr>
          <p:cNvPr id="586" name="Google Shape;586;p115"/>
          <p:cNvPicPr preferRelativeResize="0"/>
          <p:nvPr/>
        </p:nvPicPr>
        <p:blipFill rotWithShape="1">
          <a:blip r:embed="rId2">
            <a:alphaModFix/>
          </a:blip>
          <a:srcRect b="-8013" l="290" r="-290" t="0"/>
          <a:stretch/>
        </p:blipFill>
        <p:spPr>
          <a:xfrm>
            <a:off x="230800" y="9475892"/>
            <a:ext cx="4098901" cy="644224"/>
          </a:xfrm>
          <a:prstGeom prst="rect">
            <a:avLst/>
          </a:prstGeom>
          <a:noFill/>
          <a:ln>
            <a:noFill/>
          </a:ln>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p:cSld name="CUSTOM_16_1">
    <p:spTree>
      <p:nvGrpSpPr>
        <p:cNvPr id="587" name="Shape 587"/>
        <p:cNvGrpSpPr/>
        <p:nvPr/>
      </p:nvGrpSpPr>
      <p:grpSpPr>
        <a:xfrm>
          <a:off x="0" y="0"/>
          <a:ext cx="0" cy="0"/>
          <a:chOff x="0" y="0"/>
          <a:chExt cx="0" cy="0"/>
        </a:xfrm>
      </p:grpSpPr>
      <p:sp>
        <p:nvSpPr>
          <p:cNvPr id="588" name="Google Shape;588;p116"/>
          <p:cNvSpPr/>
          <p:nvPr/>
        </p:nvSpPr>
        <p:spPr>
          <a:xfrm flipH="1">
            <a:off x="0" y="0"/>
            <a:ext cx="5486400" cy="102414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116"/>
          <p:cNvSpPr txBox="1"/>
          <p:nvPr>
            <p:ph type="title"/>
          </p:nvPr>
        </p:nvSpPr>
        <p:spPr>
          <a:xfrm>
            <a:off x="913300" y="872405"/>
            <a:ext cx="3637800" cy="8204400"/>
          </a:xfrm>
          <a:prstGeom prst="rect">
            <a:avLst/>
          </a:prstGeom>
          <a:noFill/>
          <a:ln>
            <a:noFill/>
          </a:ln>
        </p:spPr>
        <p:txBody>
          <a:bodyPr anchorCtr="0" anchor="t" bIns="186925" lIns="186925" spcFirstLastPara="1" rIns="186925" wrap="square" tIns="186925">
            <a:noAutofit/>
          </a:bodyPr>
          <a:lstStyle>
            <a:lvl1pPr lvl="0" algn="l">
              <a:lnSpc>
                <a:spcPct val="90000"/>
              </a:lnSpc>
              <a:spcBef>
                <a:spcPts val="0"/>
              </a:spcBef>
              <a:spcAft>
                <a:spcPts val="0"/>
              </a:spcAft>
              <a:buClr>
                <a:schemeClr val="dk1"/>
              </a:buClr>
              <a:buSzPts val="6100"/>
              <a:buNone/>
              <a:defRPr b="1" sz="6100">
                <a:solidFill>
                  <a:schemeClr val="dk1"/>
                </a:solidFill>
                <a:latin typeface="Nunito Sans"/>
                <a:ea typeface="Nunito Sans"/>
                <a:cs typeface="Nunito Sans"/>
                <a:sym typeface="Nunito Sans"/>
              </a:defRPr>
            </a:lvl1pPr>
            <a:lvl2pPr lvl="1"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9pPr>
          </a:lstStyle>
          <a:p/>
        </p:txBody>
      </p:sp>
      <p:sp>
        <p:nvSpPr>
          <p:cNvPr id="590" name="Google Shape;590;p116"/>
          <p:cNvSpPr txBox="1"/>
          <p:nvPr>
            <p:ph idx="1" type="body"/>
          </p:nvPr>
        </p:nvSpPr>
        <p:spPr>
          <a:xfrm>
            <a:off x="11892350" y="2457826"/>
            <a:ext cx="54864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91" name="Google Shape;591;p11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592" name="Google Shape;592;p116"/>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p:cSld name="CUSTOM_16_1_2">
    <p:spTree>
      <p:nvGrpSpPr>
        <p:cNvPr id="593" name="Shape 593"/>
        <p:cNvGrpSpPr/>
        <p:nvPr/>
      </p:nvGrpSpPr>
      <p:grpSpPr>
        <a:xfrm>
          <a:off x="0" y="0"/>
          <a:ext cx="0" cy="0"/>
          <a:chOff x="0" y="0"/>
          <a:chExt cx="0" cy="0"/>
        </a:xfrm>
      </p:grpSpPr>
      <p:sp>
        <p:nvSpPr>
          <p:cNvPr id="594" name="Google Shape;594;p117"/>
          <p:cNvSpPr/>
          <p:nvPr/>
        </p:nvSpPr>
        <p:spPr>
          <a:xfrm flipH="1">
            <a:off x="0" y="0"/>
            <a:ext cx="5486400" cy="102414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117"/>
          <p:cNvSpPr txBox="1"/>
          <p:nvPr>
            <p:ph type="title"/>
          </p:nvPr>
        </p:nvSpPr>
        <p:spPr>
          <a:xfrm>
            <a:off x="913300" y="872405"/>
            <a:ext cx="3637800" cy="8204400"/>
          </a:xfrm>
          <a:prstGeom prst="rect">
            <a:avLst/>
          </a:prstGeom>
          <a:noFill/>
          <a:ln>
            <a:noFill/>
          </a:ln>
        </p:spPr>
        <p:txBody>
          <a:bodyPr anchorCtr="0" anchor="t" bIns="186925" lIns="186925" spcFirstLastPara="1" rIns="186925" wrap="square" tIns="186925">
            <a:noAutofit/>
          </a:bodyPr>
          <a:lstStyle>
            <a:lvl1pPr lvl="0" algn="l">
              <a:lnSpc>
                <a:spcPct val="90000"/>
              </a:lnSpc>
              <a:spcBef>
                <a:spcPts val="0"/>
              </a:spcBef>
              <a:spcAft>
                <a:spcPts val="0"/>
              </a:spcAft>
              <a:buClr>
                <a:schemeClr val="dk2"/>
              </a:buClr>
              <a:buSzPts val="6100"/>
              <a:buNone/>
              <a:defRPr b="1" sz="61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9pPr>
          </a:lstStyle>
          <a:p/>
        </p:txBody>
      </p:sp>
      <p:sp>
        <p:nvSpPr>
          <p:cNvPr id="596" name="Google Shape;596;p117"/>
          <p:cNvSpPr txBox="1"/>
          <p:nvPr>
            <p:ph idx="1" type="body"/>
          </p:nvPr>
        </p:nvSpPr>
        <p:spPr>
          <a:xfrm>
            <a:off x="11892350" y="2457826"/>
            <a:ext cx="54864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597" name="Google Shape;597;p11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598" name="Google Shape;598;p117"/>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1">
  <p:cSld name="CUSTOM_16_1_1">
    <p:spTree>
      <p:nvGrpSpPr>
        <p:cNvPr id="599" name="Shape 599"/>
        <p:cNvGrpSpPr/>
        <p:nvPr/>
      </p:nvGrpSpPr>
      <p:grpSpPr>
        <a:xfrm>
          <a:off x="0" y="0"/>
          <a:ext cx="0" cy="0"/>
          <a:chOff x="0" y="0"/>
          <a:chExt cx="0" cy="0"/>
        </a:xfrm>
      </p:grpSpPr>
      <p:sp>
        <p:nvSpPr>
          <p:cNvPr id="600" name="Google Shape;600;p118"/>
          <p:cNvSpPr txBox="1"/>
          <p:nvPr>
            <p:ph type="title"/>
          </p:nvPr>
        </p:nvSpPr>
        <p:spPr>
          <a:xfrm>
            <a:off x="913300" y="872405"/>
            <a:ext cx="3637800" cy="8204400"/>
          </a:xfrm>
          <a:prstGeom prst="rect">
            <a:avLst/>
          </a:prstGeom>
          <a:noFill/>
          <a:ln>
            <a:noFill/>
          </a:ln>
        </p:spPr>
        <p:txBody>
          <a:bodyPr anchorCtr="0" anchor="t" bIns="186925" lIns="186925" spcFirstLastPara="1" rIns="186925" wrap="square" tIns="186925">
            <a:noAutofit/>
          </a:bodyPr>
          <a:lstStyle>
            <a:lvl1pPr lvl="0" algn="l">
              <a:lnSpc>
                <a:spcPct val="90000"/>
              </a:lnSpc>
              <a:spcBef>
                <a:spcPts val="0"/>
              </a:spcBef>
              <a:spcAft>
                <a:spcPts val="0"/>
              </a:spcAft>
              <a:buClr>
                <a:schemeClr val="dk2"/>
              </a:buClr>
              <a:buSzPts val="6100"/>
              <a:buNone/>
              <a:defRPr b="1" sz="6100">
                <a:solidFill>
                  <a:schemeClr val="dk2"/>
                </a:solidFill>
                <a:latin typeface="Nunito Sans"/>
                <a:ea typeface="Nunito Sans"/>
                <a:cs typeface="Nunito Sans"/>
                <a:sym typeface="Nunito Sans"/>
              </a:defRPr>
            </a:lvl1pPr>
            <a:lvl2pPr lvl="1"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9pPr>
          </a:lstStyle>
          <a:p/>
        </p:txBody>
      </p:sp>
      <p:sp>
        <p:nvSpPr>
          <p:cNvPr id="601" name="Google Shape;601;p118"/>
          <p:cNvSpPr txBox="1"/>
          <p:nvPr>
            <p:ph idx="1" type="body"/>
          </p:nvPr>
        </p:nvSpPr>
        <p:spPr>
          <a:xfrm>
            <a:off x="11892350" y="2457826"/>
            <a:ext cx="54864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602" name="Google Shape;602;p11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603" name="Google Shape;603;p118"/>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 Content 2 1">
  <p:cSld name="CUSTOM_16_1_2_1">
    <p:spTree>
      <p:nvGrpSpPr>
        <p:cNvPr id="604" name="Shape 604"/>
        <p:cNvGrpSpPr/>
        <p:nvPr/>
      </p:nvGrpSpPr>
      <p:grpSpPr>
        <a:xfrm>
          <a:off x="0" y="0"/>
          <a:ext cx="0" cy="0"/>
          <a:chOff x="0" y="0"/>
          <a:chExt cx="0" cy="0"/>
        </a:xfrm>
      </p:grpSpPr>
      <p:sp>
        <p:nvSpPr>
          <p:cNvPr id="605" name="Google Shape;605;p119"/>
          <p:cNvSpPr/>
          <p:nvPr/>
        </p:nvSpPr>
        <p:spPr>
          <a:xfrm flipH="1">
            <a:off x="0" y="0"/>
            <a:ext cx="5486400" cy="102414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119"/>
          <p:cNvSpPr txBox="1"/>
          <p:nvPr>
            <p:ph type="title"/>
          </p:nvPr>
        </p:nvSpPr>
        <p:spPr>
          <a:xfrm>
            <a:off x="913300" y="872405"/>
            <a:ext cx="3637800" cy="8204400"/>
          </a:xfrm>
          <a:prstGeom prst="rect">
            <a:avLst/>
          </a:prstGeom>
          <a:noFill/>
          <a:ln>
            <a:noFill/>
          </a:ln>
        </p:spPr>
        <p:txBody>
          <a:bodyPr anchorCtr="0" anchor="t" bIns="186925" lIns="186925" spcFirstLastPara="1" rIns="186925" wrap="square" tIns="186925">
            <a:noAutofit/>
          </a:bodyPr>
          <a:lstStyle>
            <a:lvl1pPr lvl="0" algn="l">
              <a:lnSpc>
                <a:spcPct val="90000"/>
              </a:lnSpc>
              <a:spcBef>
                <a:spcPts val="0"/>
              </a:spcBef>
              <a:spcAft>
                <a:spcPts val="0"/>
              </a:spcAft>
              <a:buClr>
                <a:schemeClr val="accent1"/>
              </a:buClr>
              <a:buSzPts val="6100"/>
              <a:buNone/>
              <a:defRPr b="1" sz="6100">
                <a:solidFill>
                  <a:schemeClr val="accent1"/>
                </a:solidFill>
                <a:latin typeface="Nunito Sans"/>
                <a:ea typeface="Nunito Sans"/>
                <a:cs typeface="Nunito Sans"/>
                <a:sym typeface="Nunito Sans"/>
              </a:defRPr>
            </a:lvl1pPr>
            <a:lvl2pPr lvl="1"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2pPr>
            <a:lvl3pPr lvl="2"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3pPr>
            <a:lvl4pPr lvl="3"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4pPr>
            <a:lvl5pPr lvl="4"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5pPr>
            <a:lvl6pPr lvl="5"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6pPr>
            <a:lvl7pPr lvl="6"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7pPr>
            <a:lvl8pPr lvl="7"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8pPr>
            <a:lvl9pPr lvl="8" algn="l">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9pPr>
          </a:lstStyle>
          <a:p/>
        </p:txBody>
      </p:sp>
      <p:sp>
        <p:nvSpPr>
          <p:cNvPr id="607" name="Google Shape;607;p119"/>
          <p:cNvSpPr txBox="1"/>
          <p:nvPr>
            <p:ph idx="1" type="body"/>
          </p:nvPr>
        </p:nvSpPr>
        <p:spPr>
          <a:xfrm>
            <a:off x="11892350" y="2457826"/>
            <a:ext cx="5486400" cy="15027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SzPts val="3300"/>
              <a:buChar char="●"/>
              <a:defRPr/>
            </a:lvl1pPr>
            <a:lvl2pPr indent="-412750" lvl="1" marL="914400" algn="l">
              <a:lnSpc>
                <a:spcPct val="100000"/>
              </a:lnSpc>
              <a:spcBef>
                <a:spcPts val="1600"/>
              </a:spcBef>
              <a:spcAft>
                <a:spcPts val="0"/>
              </a:spcAft>
              <a:buSzPts val="2900"/>
              <a:buChar char="○"/>
              <a:defRPr/>
            </a:lvl2pPr>
            <a:lvl3pPr indent="-387350" lvl="2" marL="1371600" algn="l">
              <a:lnSpc>
                <a:spcPct val="100000"/>
              </a:lnSpc>
              <a:spcBef>
                <a:spcPts val="1600"/>
              </a:spcBef>
              <a:spcAft>
                <a:spcPts val="0"/>
              </a:spcAft>
              <a:buSzPts val="2500"/>
              <a:buChar char="■"/>
              <a:defRPr/>
            </a:lvl3pPr>
            <a:lvl4pPr indent="-387350" lvl="3" marL="1828800" algn="l">
              <a:lnSpc>
                <a:spcPct val="100000"/>
              </a:lnSpc>
              <a:spcBef>
                <a:spcPts val="1600"/>
              </a:spcBef>
              <a:spcAft>
                <a:spcPts val="0"/>
              </a:spcAft>
              <a:buSzPts val="2500"/>
              <a:buChar char="●"/>
              <a:defRPr/>
            </a:lvl4pPr>
            <a:lvl5pPr indent="-387350" lvl="4" marL="2286000" algn="l">
              <a:lnSpc>
                <a:spcPct val="100000"/>
              </a:lnSpc>
              <a:spcBef>
                <a:spcPts val="1600"/>
              </a:spcBef>
              <a:spcAft>
                <a:spcPts val="0"/>
              </a:spcAft>
              <a:buSzPts val="2500"/>
              <a:buChar char="○"/>
              <a:defRPr/>
            </a:lvl5pPr>
            <a:lvl6pPr indent="-387350" lvl="5" marL="2743200" algn="l">
              <a:lnSpc>
                <a:spcPct val="100000"/>
              </a:lnSpc>
              <a:spcBef>
                <a:spcPts val="1600"/>
              </a:spcBef>
              <a:spcAft>
                <a:spcPts val="0"/>
              </a:spcAft>
              <a:buSzPts val="2500"/>
              <a:buChar char="■"/>
              <a:defRPr/>
            </a:lvl6pPr>
            <a:lvl7pPr indent="-387350" lvl="6" marL="3200400" algn="l">
              <a:lnSpc>
                <a:spcPct val="100000"/>
              </a:lnSpc>
              <a:spcBef>
                <a:spcPts val="1600"/>
              </a:spcBef>
              <a:spcAft>
                <a:spcPts val="0"/>
              </a:spcAft>
              <a:buSzPts val="2500"/>
              <a:buChar char="●"/>
              <a:defRPr/>
            </a:lvl7pPr>
            <a:lvl8pPr indent="-387350" lvl="7" marL="3657600" algn="l">
              <a:lnSpc>
                <a:spcPct val="100000"/>
              </a:lnSpc>
              <a:spcBef>
                <a:spcPts val="1600"/>
              </a:spcBef>
              <a:spcAft>
                <a:spcPts val="0"/>
              </a:spcAft>
              <a:buSzPts val="2500"/>
              <a:buChar char="○"/>
              <a:defRPr/>
            </a:lvl8pPr>
            <a:lvl9pPr indent="-387350" lvl="8" marL="4114800" algn="l">
              <a:lnSpc>
                <a:spcPct val="100000"/>
              </a:lnSpc>
              <a:spcBef>
                <a:spcPts val="1600"/>
              </a:spcBef>
              <a:spcAft>
                <a:spcPts val="1600"/>
              </a:spcAft>
              <a:buSzPts val="2500"/>
              <a:buChar char="■"/>
              <a:defRPr/>
            </a:lvl9pPr>
          </a:lstStyle>
          <a:p/>
        </p:txBody>
      </p:sp>
      <p:sp>
        <p:nvSpPr>
          <p:cNvPr id="608" name="Google Shape;608;p11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609" name="Google Shape;609;p119"/>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2">
  <p:cSld name="CUSTOM_2_1_2_2">
    <p:spTree>
      <p:nvGrpSpPr>
        <p:cNvPr id="610" name="Shape 610"/>
        <p:cNvGrpSpPr/>
        <p:nvPr/>
      </p:nvGrpSpPr>
      <p:grpSpPr>
        <a:xfrm>
          <a:off x="0" y="0"/>
          <a:ext cx="0" cy="0"/>
          <a:chOff x="0" y="0"/>
          <a:chExt cx="0" cy="0"/>
        </a:xfrm>
      </p:grpSpPr>
      <p:sp>
        <p:nvSpPr>
          <p:cNvPr id="611" name="Google Shape;611;p120"/>
          <p:cNvSpPr txBox="1"/>
          <p:nvPr>
            <p:ph idx="1" type="body"/>
          </p:nvPr>
        </p:nvSpPr>
        <p:spPr>
          <a:xfrm>
            <a:off x="920764" y="2624283"/>
            <a:ext cx="102624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612" name="Google Shape;612;p120"/>
          <p:cNvSpPr txBox="1"/>
          <p:nvPr>
            <p:ph type="title"/>
          </p:nvPr>
        </p:nvSpPr>
        <p:spPr>
          <a:xfrm>
            <a:off x="914400" y="910336"/>
            <a:ext cx="102624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sp>
        <p:nvSpPr>
          <p:cNvPr id="613" name="Google Shape;613;p12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614" name="Google Shape;614;p120"/>
          <p:cNvPicPr preferRelativeResize="0"/>
          <p:nvPr/>
        </p:nvPicPr>
        <p:blipFill rotWithShape="1">
          <a:blip r:embed="rId2">
            <a:alphaModFix/>
          </a:blip>
          <a:srcRect b="0" l="25382" r="25376" t="0"/>
          <a:stretch/>
        </p:blipFill>
        <p:spPr>
          <a:xfrm>
            <a:off x="12801600" y="0"/>
            <a:ext cx="5486411" cy="10241277"/>
          </a:xfrm>
          <a:prstGeom prst="rect">
            <a:avLst/>
          </a:prstGeom>
          <a:noFill/>
          <a:ln>
            <a:noFill/>
          </a:ln>
        </p:spPr>
      </p:pic>
      <p:pic>
        <p:nvPicPr>
          <p:cNvPr id="615" name="Google Shape;615;p120"/>
          <p:cNvPicPr preferRelativeResize="0"/>
          <p:nvPr/>
        </p:nvPicPr>
        <p:blipFill rotWithShape="1">
          <a:blip r:embed="rId3">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CUSTOM_2_1_1">
    <p:spTree>
      <p:nvGrpSpPr>
        <p:cNvPr id="616" name="Shape 616"/>
        <p:cNvGrpSpPr/>
        <p:nvPr/>
      </p:nvGrpSpPr>
      <p:grpSpPr>
        <a:xfrm>
          <a:off x="0" y="0"/>
          <a:ext cx="0" cy="0"/>
          <a:chOff x="0" y="0"/>
          <a:chExt cx="0" cy="0"/>
        </a:xfrm>
      </p:grpSpPr>
      <p:sp>
        <p:nvSpPr>
          <p:cNvPr id="617" name="Google Shape;617;p121"/>
          <p:cNvSpPr txBox="1"/>
          <p:nvPr>
            <p:ph idx="1" type="body"/>
          </p:nvPr>
        </p:nvSpPr>
        <p:spPr>
          <a:xfrm>
            <a:off x="9395548" y="2624283"/>
            <a:ext cx="7977600" cy="6577800"/>
          </a:xfrm>
          <a:prstGeom prst="rect">
            <a:avLst/>
          </a:prstGeom>
          <a:noFill/>
          <a:ln>
            <a:noFill/>
          </a:ln>
        </p:spPr>
        <p:txBody>
          <a:bodyPr anchorCtr="0" anchor="t" bIns="186925" lIns="186925" spcFirstLastPara="1" rIns="186925" wrap="square" tIns="186925">
            <a:noAutofit/>
          </a:bodyPr>
          <a:lstStyle>
            <a:lvl1pPr indent="-438150" lvl="0" marL="457200" algn="l">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indent="-412750" lvl="1" marL="914400" algn="l">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indent="-387350" lvl="2" marL="1371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indent="-387350" lvl="3" marL="18288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indent="-387350" lvl="4" marL="22860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indent="-387350" lvl="5" marL="27432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indent="-387350" lvl="6" marL="32004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indent="-387350" lvl="7" marL="3657600" algn="l">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indent="-387350" lvl="8" marL="4114800" algn="l">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p:txBody>
      </p:sp>
      <p:sp>
        <p:nvSpPr>
          <p:cNvPr id="618" name="Google Shape;618;p121"/>
          <p:cNvSpPr txBox="1"/>
          <p:nvPr>
            <p:ph type="title"/>
          </p:nvPr>
        </p:nvSpPr>
        <p:spPr>
          <a:xfrm>
            <a:off x="9390600" y="910336"/>
            <a:ext cx="7977600" cy="13656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Clr>
                <a:schemeClr val="dk1"/>
              </a:buClr>
              <a:buSzPts val="6300"/>
              <a:buFont typeface="Nunito Sans"/>
              <a:buNone/>
              <a:defRPr b="1" sz="6300">
                <a:solidFill>
                  <a:schemeClr val="dk1"/>
                </a:solidFill>
                <a:latin typeface="Nunito Sans"/>
                <a:ea typeface="Nunito Sans"/>
                <a:cs typeface="Nunito Sans"/>
                <a:sym typeface="Nunito Sans"/>
              </a:defRPr>
            </a:lvl1pPr>
            <a:lvl2pPr lvl="1"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2pPr>
            <a:lvl3pPr lvl="2"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3pPr>
            <a:lvl4pPr lvl="3"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4pPr>
            <a:lvl5pPr lvl="4"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5pPr>
            <a:lvl6pPr lvl="5"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6pPr>
            <a:lvl7pPr lvl="6"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7pPr>
            <a:lvl8pPr lvl="7" algn="l">
              <a:lnSpc>
                <a:spcPct val="100000"/>
              </a:lnSpc>
              <a:spcBef>
                <a:spcPts val="200"/>
              </a:spcBef>
              <a:spcAft>
                <a:spcPts val="0"/>
              </a:spcAft>
              <a:buClr>
                <a:schemeClr val="dk2"/>
              </a:buClr>
              <a:buSzPts val="6300"/>
              <a:buFont typeface="Nunito Sans"/>
              <a:buNone/>
              <a:defRPr b="1" sz="6300">
                <a:solidFill>
                  <a:schemeClr val="dk2"/>
                </a:solidFill>
                <a:latin typeface="Nunito Sans"/>
                <a:ea typeface="Nunito Sans"/>
                <a:cs typeface="Nunito Sans"/>
                <a:sym typeface="Nunito Sans"/>
              </a:defRPr>
            </a:lvl8pPr>
            <a:lvl9pPr lvl="8" algn="l">
              <a:lnSpc>
                <a:spcPct val="100000"/>
              </a:lnSpc>
              <a:spcBef>
                <a:spcPts val="200"/>
              </a:spcBef>
              <a:spcAft>
                <a:spcPts val="200"/>
              </a:spcAft>
              <a:buClr>
                <a:schemeClr val="dk2"/>
              </a:buClr>
              <a:buSzPts val="6300"/>
              <a:buFont typeface="Nunito Sans"/>
              <a:buNone/>
              <a:defRPr b="1" sz="6300">
                <a:solidFill>
                  <a:schemeClr val="dk2"/>
                </a:solidFill>
                <a:latin typeface="Nunito Sans"/>
                <a:ea typeface="Nunito Sans"/>
                <a:cs typeface="Nunito Sans"/>
                <a:sym typeface="Nunito Sans"/>
              </a:defRPr>
            </a:lvl9pPr>
          </a:lstStyle>
          <a:p/>
        </p:txBody>
      </p:sp>
      <p:sp>
        <p:nvSpPr>
          <p:cNvPr id="619" name="Google Shape;619;p12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Nunito Sans"/>
              <a:ea typeface="Nunito Sans"/>
              <a:cs typeface="Nunito Sans"/>
              <a:sym typeface="Nunito Sans"/>
            </a:endParaRPr>
          </a:p>
        </p:txBody>
      </p:sp>
      <p:pic>
        <p:nvPicPr>
          <p:cNvPr id="620" name="Google Shape;620;p121"/>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15">
    <p:spTree>
      <p:nvGrpSpPr>
        <p:cNvPr id="621" name="Shape 621"/>
        <p:cNvGrpSpPr/>
        <p:nvPr/>
      </p:nvGrpSpPr>
      <p:grpSpPr>
        <a:xfrm>
          <a:off x="0" y="0"/>
          <a:ext cx="0" cy="0"/>
          <a:chOff x="0" y="0"/>
          <a:chExt cx="0" cy="0"/>
        </a:xfrm>
      </p:grpSpPr>
      <p:sp>
        <p:nvSpPr>
          <p:cNvPr id="622" name="Google Shape;622;p122"/>
          <p:cNvSpPr/>
          <p:nvPr/>
        </p:nvSpPr>
        <p:spPr>
          <a:xfrm>
            <a:off x="0" y="18965"/>
            <a:ext cx="18288000" cy="93120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122"/>
          <p:cNvSpPr txBox="1"/>
          <p:nvPr>
            <p:ph idx="1" type="subTitle"/>
          </p:nvPr>
        </p:nvSpPr>
        <p:spPr>
          <a:xfrm>
            <a:off x="2743200" y="5576776"/>
            <a:ext cx="12801600" cy="1232700"/>
          </a:xfrm>
          <a:prstGeom prst="rect">
            <a:avLst/>
          </a:prstGeom>
          <a:noFill/>
          <a:ln>
            <a:noFill/>
          </a:ln>
        </p:spPr>
        <p:txBody>
          <a:bodyPr anchorCtr="0" anchor="t" bIns="186925" lIns="186925" spcFirstLastPara="1" rIns="186925" wrap="square" tIns="186925">
            <a:noAutofit/>
          </a:bodyPr>
          <a:lstStyle>
            <a:lvl1pPr lvl="0" algn="ctr">
              <a:lnSpc>
                <a:spcPct val="100000"/>
              </a:lnSpc>
              <a:spcBef>
                <a:spcPts val="0"/>
              </a:spcBef>
              <a:spcAft>
                <a:spcPts val="0"/>
              </a:spcAft>
              <a:buSzPts val="3300"/>
              <a:buNone/>
              <a:defRPr/>
            </a:lvl1pPr>
            <a:lvl2pPr lvl="1" algn="l">
              <a:lnSpc>
                <a:spcPct val="100000"/>
              </a:lnSpc>
              <a:spcBef>
                <a:spcPts val="1600"/>
              </a:spcBef>
              <a:spcAft>
                <a:spcPts val="0"/>
              </a:spcAft>
              <a:buSzPts val="2900"/>
              <a:buNone/>
              <a:defRPr/>
            </a:lvl2pPr>
            <a:lvl3pPr lvl="2" algn="l">
              <a:lnSpc>
                <a:spcPct val="100000"/>
              </a:lnSpc>
              <a:spcBef>
                <a:spcPts val="1600"/>
              </a:spcBef>
              <a:spcAft>
                <a:spcPts val="0"/>
              </a:spcAft>
              <a:buSzPts val="2500"/>
              <a:buNone/>
              <a:defRPr/>
            </a:lvl3pPr>
            <a:lvl4pPr lvl="3" algn="l">
              <a:lnSpc>
                <a:spcPct val="100000"/>
              </a:lnSpc>
              <a:spcBef>
                <a:spcPts val="1600"/>
              </a:spcBef>
              <a:spcAft>
                <a:spcPts val="0"/>
              </a:spcAft>
              <a:buSzPts val="2500"/>
              <a:buNone/>
              <a:defRPr/>
            </a:lvl4pPr>
            <a:lvl5pPr lvl="4" algn="l">
              <a:lnSpc>
                <a:spcPct val="100000"/>
              </a:lnSpc>
              <a:spcBef>
                <a:spcPts val="1600"/>
              </a:spcBef>
              <a:spcAft>
                <a:spcPts val="0"/>
              </a:spcAft>
              <a:buSzPts val="2500"/>
              <a:buNone/>
              <a:defRPr/>
            </a:lvl5pPr>
            <a:lvl6pPr lvl="5" algn="l">
              <a:lnSpc>
                <a:spcPct val="100000"/>
              </a:lnSpc>
              <a:spcBef>
                <a:spcPts val="1600"/>
              </a:spcBef>
              <a:spcAft>
                <a:spcPts val="0"/>
              </a:spcAft>
              <a:buSzPts val="2500"/>
              <a:buNone/>
              <a:defRPr/>
            </a:lvl6pPr>
            <a:lvl7pPr lvl="6" algn="l">
              <a:lnSpc>
                <a:spcPct val="100000"/>
              </a:lnSpc>
              <a:spcBef>
                <a:spcPts val="1600"/>
              </a:spcBef>
              <a:spcAft>
                <a:spcPts val="0"/>
              </a:spcAft>
              <a:buSzPts val="2500"/>
              <a:buNone/>
              <a:defRPr/>
            </a:lvl7pPr>
            <a:lvl8pPr lvl="7" algn="l">
              <a:lnSpc>
                <a:spcPct val="100000"/>
              </a:lnSpc>
              <a:spcBef>
                <a:spcPts val="1600"/>
              </a:spcBef>
              <a:spcAft>
                <a:spcPts val="0"/>
              </a:spcAft>
              <a:buSzPts val="2500"/>
              <a:buNone/>
              <a:defRPr/>
            </a:lvl8pPr>
            <a:lvl9pPr lvl="8" algn="l">
              <a:lnSpc>
                <a:spcPct val="100000"/>
              </a:lnSpc>
              <a:spcBef>
                <a:spcPts val="1600"/>
              </a:spcBef>
              <a:spcAft>
                <a:spcPts val="1600"/>
              </a:spcAft>
              <a:buSzPts val="2500"/>
              <a:buNone/>
              <a:defRPr/>
            </a:lvl9pPr>
          </a:lstStyle>
          <a:p/>
        </p:txBody>
      </p:sp>
      <p:sp>
        <p:nvSpPr>
          <p:cNvPr id="624" name="Google Shape;624;p122"/>
          <p:cNvSpPr txBox="1"/>
          <p:nvPr>
            <p:ph type="title"/>
          </p:nvPr>
        </p:nvSpPr>
        <p:spPr>
          <a:xfrm>
            <a:off x="914400" y="3431604"/>
            <a:ext cx="16459200" cy="2166600"/>
          </a:xfrm>
          <a:prstGeom prst="rect">
            <a:avLst/>
          </a:prstGeom>
          <a:noFill/>
          <a:ln>
            <a:noFill/>
          </a:ln>
        </p:spPr>
        <p:txBody>
          <a:bodyPr anchorCtr="0" anchor="b" bIns="186925" lIns="186925" spcFirstLastPara="1" rIns="186925" wrap="square" tIns="186925">
            <a:noAutofit/>
          </a:bodyPr>
          <a:lstStyle>
            <a:lvl1pPr lvl="0" algn="ctr">
              <a:lnSpc>
                <a:spcPct val="100000"/>
              </a:lnSpc>
              <a:spcBef>
                <a:spcPts val="0"/>
              </a:spcBef>
              <a:spcAft>
                <a:spcPts val="0"/>
              </a:spcAft>
              <a:buClr>
                <a:schemeClr val="dk2"/>
              </a:buClr>
              <a:buSzPts val="14700"/>
              <a:buNone/>
              <a:defRPr b="1" sz="14700">
                <a:solidFill>
                  <a:schemeClr val="dk2"/>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9pPr>
          </a:lstStyle>
          <a:p/>
        </p:txBody>
      </p:sp>
      <p:pic>
        <p:nvPicPr>
          <p:cNvPr id="625" name="Google Shape;625;p122"/>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5_1">
    <p:spTree>
      <p:nvGrpSpPr>
        <p:cNvPr id="626" name="Shape 626"/>
        <p:cNvGrpSpPr/>
        <p:nvPr/>
      </p:nvGrpSpPr>
      <p:grpSpPr>
        <a:xfrm>
          <a:off x="0" y="0"/>
          <a:ext cx="0" cy="0"/>
          <a:chOff x="0" y="0"/>
          <a:chExt cx="0" cy="0"/>
        </a:xfrm>
      </p:grpSpPr>
      <p:sp>
        <p:nvSpPr>
          <p:cNvPr id="627" name="Google Shape;627;p123"/>
          <p:cNvSpPr/>
          <p:nvPr/>
        </p:nvSpPr>
        <p:spPr>
          <a:xfrm>
            <a:off x="0" y="18965"/>
            <a:ext cx="18288000" cy="9312000"/>
          </a:xfrm>
          <a:prstGeom prst="rect">
            <a:avLst/>
          </a:prstGeom>
          <a:solidFill>
            <a:schemeClr val="lt2"/>
          </a:solidFill>
          <a:ln>
            <a:noFill/>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123"/>
          <p:cNvSpPr txBox="1"/>
          <p:nvPr>
            <p:ph idx="1" type="subTitle"/>
          </p:nvPr>
        </p:nvSpPr>
        <p:spPr>
          <a:xfrm>
            <a:off x="2743200" y="5576776"/>
            <a:ext cx="12801600" cy="1232700"/>
          </a:xfrm>
          <a:prstGeom prst="rect">
            <a:avLst/>
          </a:prstGeom>
          <a:noFill/>
          <a:ln>
            <a:noFill/>
          </a:ln>
        </p:spPr>
        <p:txBody>
          <a:bodyPr anchorCtr="0" anchor="t" bIns="186925" lIns="186925" spcFirstLastPara="1" rIns="186925" wrap="square" tIns="186925">
            <a:noAutofit/>
          </a:bodyPr>
          <a:lstStyle>
            <a:lvl1pPr lvl="0" algn="ctr">
              <a:lnSpc>
                <a:spcPct val="100000"/>
              </a:lnSpc>
              <a:spcBef>
                <a:spcPts val="0"/>
              </a:spcBef>
              <a:spcAft>
                <a:spcPts val="0"/>
              </a:spcAft>
              <a:buSzPts val="3300"/>
              <a:buNone/>
              <a:defRPr/>
            </a:lvl1pPr>
            <a:lvl2pPr lvl="1" algn="l">
              <a:lnSpc>
                <a:spcPct val="100000"/>
              </a:lnSpc>
              <a:spcBef>
                <a:spcPts val="1600"/>
              </a:spcBef>
              <a:spcAft>
                <a:spcPts val="0"/>
              </a:spcAft>
              <a:buSzPts val="2900"/>
              <a:buNone/>
              <a:defRPr/>
            </a:lvl2pPr>
            <a:lvl3pPr lvl="2" algn="l">
              <a:lnSpc>
                <a:spcPct val="100000"/>
              </a:lnSpc>
              <a:spcBef>
                <a:spcPts val="1600"/>
              </a:spcBef>
              <a:spcAft>
                <a:spcPts val="0"/>
              </a:spcAft>
              <a:buSzPts val="2500"/>
              <a:buNone/>
              <a:defRPr/>
            </a:lvl3pPr>
            <a:lvl4pPr lvl="3" algn="l">
              <a:lnSpc>
                <a:spcPct val="100000"/>
              </a:lnSpc>
              <a:spcBef>
                <a:spcPts val="1600"/>
              </a:spcBef>
              <a:spcAft>
                <a:spcPts val="0"/>
              </a:spcAft>
              <a:buSzPts val="2500"/>
              <a:buNone/>
              <a:defRPr/>
            </a:lvl4pPr>
            <a:lvl5pPr lvl="4" algn="l">
              <a:lnSpc>
                <a:spcPct val="100000"/>
              </a:lnSpc>
              <a:spcBef>
                <a:spcPts val="1600"/>
              </a:spcBef>
              <a:spcAft>
                <a:spcPts val="0"/>
              </a:spcAft>
              <a:buSzPts val="2500"/>
              <a:buNone/>
              <a:defRPr/>
            </a:lvl5pPr>
            <a:lvl6pPr lvl="5" algn="l">
              <a:lnSpc>
                <a:spcPct val="100000"/>
              </a:lnSpc>
              <a:spcBef>
                <a:spcPts val="1600"/>
              </a:spcBef>
              <a:spcAft>
                <a:spcPts val="0"/>
              </a:spcAft>
              <a:buSzPts val="2500"/>
              <a:buNone/>
              <a:defRPr/>
            </a:lvl6pPr>
            <a:lvl7pPr lvl="6" algn="l">
              <a:lnSpc>
                <a:spcPct val="100000"/>
              </a:lnSpc>
              <a:spcBef>
                <a:spcPts val="1600"/>
              </a:spcBef>
              <a:spcAft>
                <a:spcPts val="0"/>
              </a:spcAft>
              <a:buSzPts val="2500"/>
              <a:buNone/>
              <a:defRPr/>
            </a:lvl7pPr>
            <a:lvl8pPr lvl="7" algn="l">
              <a:lnSpc>
                <a:spcPct val="100000"/>
              </a:lnSpc>
              <a:spcBef>
                <a:spcPts val="1600"/>
              </a:spcBef>
              <a:spcAft>
                <a:spcPts val="0"/>
              </a:spcAft>
              <a:buSzPts val="2500"/>
              <a:buNone/>
              <a:defRPr/>
            </a:lvl8pPr>
            <a:lvl9pPr lvl="8" algn="l">
              <a:lnSpc>
                <a:spcPct val="100000"/>
              </a:lnSpc>
              <a:spcBef>
                <a:spcPts val="1600"/>
              </a:spcBef>
              <a:spcAft>
                <a:spcPts val="1600"/>
              </a:spcAft>
              <a:buSzPts val="2500"/>
              <a:buNone/>
              <a:defRPr/>
            </a:lvl9pPr>
          </a:lstStyle>
          <a:p/>
        </p:txBody>
      </p:sp>
      <p:sp>
        <p:nvSpPr>
          <p:cNvPr id="629" name="Google Shape;629;p123"/>
          <p:cNvSpPr txBox="1"/>
          <p:nvPr>
            <p:ph type="title"/>
          </p:nvPr>
        </p:nvSpPr>
        <p:spPr>
          <a:xfrm>
            <a:off x="914400" y="3431604"/>
            <a:ext cx="16459200" cy="2166600"/>
          </a:xfrm>
          <a:prstGeom prst="rect">
            <a:avLst/>
          </a:prstGeom>
          <a:noFill/>
          <a:ln>
            <a:noFill/>
          </a:ln>
        </p:spPr>
        <p:txBody>
          <a:bodyPr anchorCtr="0" anchor="b" bIns="186925" lIns="186925" spcFirstLastPara="1" rIns="186925" wrap="square" tIns="186925">
            <a:noAutofit/>
          </a:bodyPr>
          <a:lstStyle>
            <a:lvl1pPr lvl="0" algn="ctr">
              <a:lnSpc>
                <a:spcPct val="100000"/>
              </a:lnSpc>
              <a:spcBef>
                <a:spcPts val="0"/>
              </a:spcBef>
              <a:spcAft>
                <a:spcPts val="0"/>
              </a:spcAft>
              <a:buClr>
                <a:schemeClr val="accent1"/>
              </a:buClr>
              <a:buSzPts val="14700"/>
              <a:buNone/>
              <a:defRPr b="1" sz="14700">
                <a:solidFill>
                  <a:schemeClr val="accent1"/>
                </a:solidFill>
                <a:latin typeface="Nunito Sans"/>
                <a:ea typeface="Nunito Sans"/>
                <a:cs typeface="Nunito Sans"/>
                <a:sym typeface="Nunito Sans"/>
              </a:defRPr>
            </a:lvl1pPr>
            <a:lvl2pPr lvl="1"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2pPr>
            <a:lvl3pPr lvl="2"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3pPr>
            <a:lvl4pPr lvl="3"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4pPr>
            <a:lvl5pPr lvl="4"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5pPr>
            <a:lvl6pPr lvl="5"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6pPr>
            <a:lvl7pPr lvl="6"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7pPr>
            <a:lvl8pPr lvl="7"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8pPr>
            <a:lvl9pPr lvl="8" algn="ctr">
              <a:lnSpc>
                <a:spcPct val="100000"/>
              </a:lnSpc>
              <a:spcBef>
                <a:spcPts val="0"/>
              </a:spcBef>
              <a:spcAft>
                <a:spcPts val="0"/>
              </a:spcAft>
              <a:buClr>
                <a:schemeClr val="accent1"/>
              </a:buClr>
              <a:buSzPts val="2900"/>
              <a:buNone/>
              <a:defRPr b="1" sz="2900">
                <a:solidFill>
                  <a:schemeClr val="accent1"/>
                </a:solidFill>
                <a:latin typeface="Nunito Sans"/>
                <a:ea typeface="Nunito Sans"/>
                <a:cs typeface="Nunito Sans"/>
                <a:sym typeface="Nunito Sans"/>
              </a:defRPr>
            </a:lvl9pPr>
          </a:lstStyle>
          <a:p/>
        </p:txBody>
      </p:sp>
      <p:pic>
        <p:nvPicPr>
          <p:cNvPr id="630" name="Google Shape;630;p123"/>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3">
    <p:spTree>
      <p:nvGrpSpPr>
        <p:cNvPr id="631" name="Shape 631"/>
        <p:cNvGrpSpPr/>
        <p:nvPr/>
      </p:nvGrpSpPr>
      <p:grpSpPr>
        <a:xfrm>
          <a:off x="0" y="0"/>
          <a:ext cx="0" cy="0"/>
          <a:chOff x="0" y="0"/>
          <a:chExt cx="0" cy="0"/>
        </a:xfrm>
      </p:grpSpPr>
      <p:pic>
        <p:nvPicPr>
          <p:cNvPr id="632" name="Google Shape;632;p124"/>
          <p:cNvPicPr preferRelativeResize="0"/>
          <p:nvPr/>
        </p:nvPicPr>
        <p:blipFill rotWithShape="1">
          <a:blip r:embed="rId2">
            <a:alphaModFix/>
          </a:blip>
          <a:srcRect b="4136" l="0" r="0" t="4136"/>
          <a:stretch/>
        </p:blipFill>
        <p:spPr>
          <a:xfrm>
            <a:off x="130200" y="9477784"/>
            <a:ext cx="4620549" cy="616647"/>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Branding">
  <p:cSld name="CUSTOM_12">
    <p:bg>
      <p:bgPr>
        <a:noFill/>
      </p:bgPr>
    </p:bg>
    <p:spTree>
      <p:nvGrpSpPr>
        <p:cNvPr id="633" name="Shape 633"/>
        <p:cNvGrpSpPr/>
        <p:nvPr/>
      </p:nvGrpSpPr>
      <p:grpSpPr>
        <a:xfrm>
          <a:off x="0" y="0"/>
          <a:ext cx="0" cy="0"/>
          <a:chOff x="0" y="0"/>
          <a:chExt cx="0" cy="0"/>
        </a:xfrm>
      </p:grpSpPr>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4">
    <p:spTree>
      <p:nvGrpSpPr>
        <p:cNvPr id="634" name="Shape 634"/>
        <p:cNvGrpSpPr/>
        <p:nvPr/>
      </p:nvGrpSpPr>
      <p:grpSpPr>
        <a:xfrm>
          <a:off x="0" y="0"/>
          <a:ext cx="0" cy="0"/>
          <a:chOff x="0" y="0"/>
          <a:chExt cx="0" cy="0"/>
        </a:xfrm>
      </p:grpSpPr>
      <p:sp>
        <p:nvSpPr>
          <p:cNvPr id="635" name="Google Shape;635;p126"/>
          <p:cNvSpPr txBox="1"/>
          <p:nvPr>
            <p:ph idx="1" type="body"/>
          </p:nvPr>
        </p:nvSpPr>
        <p:spPr>
          <a:xfrm>
            <a:off x="1668850" y="2553151"/>
            <a:ext cx="6854400" cy="5808600"/>
          </a:xfrm>
          <a:prstGeom prst="rect">
            <a:avLst/>
          </a:prstGeom>
          <a:noFill/>
          <a:ln>
            <a:noFill/>
          </a:ln>
        </p:spPr>
        <p:txBody>
          <a:bodyPr anchorCtr="0" anchor="t" bIns="186925" lIns="186925" spcFirstLastPara="1" rIns="186925" wrap="square" tIns="186925">
            <a:noAutofit/>
          </a:bodyPr>
          <a:lstStyle>
            <a:lvl1pPr indent="-438150" lvl="0" marL="457200" algn="l">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indent="-412750" lvl="1" marL="914400" algn="l">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indent="-387350" lvl="2" marL="1371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indent="-387350" lvl="3" marL="18288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indent="-387350" lvl="4" marL="22860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indent="-387350" lvl="5" marL="27432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indent="-387350" lvl="6" marL="32004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indent="-387350" lvl="7" marL="3657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indent="-387350" lvl="8" marL="4114800" algn="l">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p:txBody>
      </p:sp>
      <p:sp>
        <p:nvSpPr>
          <p:cNvPr id="636" name="Google Shape;636;p126"/>
          <p:cNvSpPr txBox="1"/>
          <p:nvPr>
            <p:ph type="title"/>
          </p:nvPr>
        </p:nvSpPr>
        <p:spPr>
          <a:xfrm>
            <a:off x="1668850" y="849009"/>
            <a:ext cx="14174400" cy="14541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rgbClr val="163052"/>
              </a:buClr>
              <a:buSzPts val="6100"/>
              <a:buFont typeface="Open Sans ExtraBold"/>
              <a:buNone/>
              <a:defRPr b="1" sz="6100">
                <a:solidFill>
                  <a:srgbClr val="163052"/>
                </a:solidFill>
                <a:latin typeface="Open Sans ExtraBold"/>
                <a:ea typeface="Open Sans ExtraBold"/>
                <a:cs typeface="Open Sans ExtraBold"/>
                <a:sym typeface="Open Sans ExtraBold"/>
              </a:defRPr>
            </a:lvl1pPr>
            <a:lvl2pPr lvl="1" algn="l">
              <a:lnSpc>
                <a:spcPct val="100000"/>
              </a:lnSpc>
              <a:spcBef>
                <a:spcPts val="0"/>
              </a:spcBef>
              <a:spcAft>
                <a:spcPts val="0"/>
              </a:spcAft>
              <a:buClr>
                <a:srgbClr val="163052"/>
              </a:buClr>
              <a:buSzPts val="6100"/>
              <a:buNone/>
              <a:defRPr sz="6100">
                <a:solidFill>
                  <a:srgbClr val="163052"/>
                </a:solidFill>
              </a:defRPr>
            </a:lvl2pPr>
            <a:lvl3pPr lvl="2" algn="l">
              <a:lnSpc>
                <a:spcPct val="100000"/>
              </a:lnSpc>
              <a:spcBef>
                <a:spcPts val="0"/>
              </a:spcBef>
              <a:spcAft>
                <a:spcPts val="0"/>
              </a:spcAft>
              <a:buClr>
                <a:srgbClr val="163052"/>
              </a:buClr>
              <a:buSzPts val="6100"/>
              <a:buNone/>
              <a:defRPr sz="6100">
                <a:solidFill>
                  <a:srgbClr val="163052"/>
                </a:solidFill>
              </a:defRPr>
            </a:lvl3pPr>
            <a:lvl4pPr lvl="3" algn="l">
              <a:lnSpc>
                <a:spcPct val="100000"/>
              </a:lnSpc>
              <a:spcBef>
                <a:spcPts val="0"/>
              </a:spcBef>
              <a:spcAft>
                <a:spcPts val="0"/>
              </a:spcAft>
              <a:buClr>
                <a:srgbClr val="163052"/>
              </a:buClr>
              <a:buSzPts val="6100"/>
              <a:buNone/>
              <a:defRPr sz="6100">
                <a:solidFill>
                  <a:srgbClr val="163052"/>
                </a:solidFill>
              </a:defRPr>
            </a:lvl4pPr>
            <a:lvl5pPr lvl="4" algn="l">
              <a:lnSpc>
                <a:spcPct val="100000"/>
              </a:lnSpc>
              <a:spcBef>
                <a:spcPts val="0"/>
              </a:spcBef>
              <a:spcAft>
                <a:spcPts val="0"/>
              </a:spcAft>
              <a:buClr>
                <a:srgbClr val="163052"/>
              </a:buClr>
              <a:buSzPts val="6100"/>
              <a:buNone/>
              <a:defRPr sz="6100">
                <a:solidFill>
                  <a:srgbClr val="163052"/>
                </a:solidFill>
              </a:defRPr>
            </a:lvl5pPr>
            <a:lvl6pPr lvl="5" algn="l">
              <a:lnSpc>
                <a:spcPct val="100000"/>
              </a:lnSpc>
              <a:spcBef>
                <a:spcPts val="0"/>
              </a:spcBef>
              <a:spcAft>
                <a:spcPts val="0"/>
              </a:spcAft>
              <a:buClr>
                <a:srgbClr val="163052"/>
              </a:buClr>
              <a:buSzPts val="6100"/>
              <a:buNone/>
              <a:defRPr sz="6100">
                <a:solidFill>
                  <a:srgbClr val="163052"/>
                </a:solidFill>
              </a:defRPr>
            </a:lvl6pPr>
            <a:lvl7pPr lvl="6" algn="l">
              <a:lnSpc>
                <a:spcPct val="100000"/>
              </a:lnSpc>
              <a:spcBef>
                <a:spcPts val="0"/>
              </a:spcBef>
              <a:spcAft>
                <a:spcPts val="0"/>
              </a:spcAft>
              <a:buClr>
                <a:srgbClr val="163052"/>
              </a:buClr>
              <a:buSzPts val="6100"/>
              <a:buNone/>
              <a:defRPr sz="6100">
                <a:solidFill>
                  <a:srgbClr val="163052"/>
                </a:solidFill>
              </a:defRPr>
            </a:lvl7pPr>
            <a:lvl8pPr lvl="7" algn="l">
              <a:lnSpc>
                <a:spcPct val="100000"/>
              </a:lnSpc>
              <a:spcBef>
                <a:spcPts val="0"/>
              </a:spcBef>
              <a:spcAft>
                <a:spcPts val="0"/>
              </a:spcAft>
              <a:buClr>
                <a:srgbClr val="163052"/>
              </a:buClr>
              <a:buSzPts val="6100"/>
              <a:buNone/>
              <a:defRPr sz="6100">
                <a:solidFill>
                  <a:srgbClr val="163052"/>
                </a:solidFill>
              </a:defRPr>
            </a:lvl8pPr>
            <a:lvl9pPr lvl="8" algn="l">
              <a:lnSpc>
                <a:spcPct val="100000"/>
              </a:lnSpc>
              <a:spcBef>
                <a:spcPts val="0"/>
              </a:spcBef>
              <a:spcAft>
                <a:spcPts val="0"/>
              </a:spcAft>
              <a:buClr>
                <a:srgbClr val="163052"/>
              </a:buClr>
              <a:buSzPts val="6100"/>
              <a:buNone/>
              <a:defRPr sz="6100">
                <a:solidFill>
                  <a:srgbClr val="163052"/>
                </a:solidFill>
              </a:defRPr>
            </a:lvl9pPr>
          </a:lstStyle>
          <a:p/>
        </p:txBody>
      </p:sp>
      <p:sp>
        <p:nvSpPr>
          <p:cNvPr id="637" name="Google Shape;637;p126"/>
          <p:cNvSpPr txBox="1"/>
          <p:nvPr>
            <p:ph idx="2" type="body"/>
          </p:nvPr>
        </p:nvSpPr>
        <p:spPr>
          <a:xfrm>
            <a:off x="8988850" y="2553151"/>
            <a:ext cx="6854400" cy="5808600"/>
          </a:xfrm>
          <a:prstGeom prst="rect">
            <a:avLst/>
          </a:prstGeom>
          <a:noFill/>
          <a:ln>
            <a:noFill/>
          </a:ln>
        </p:spPr>
        <p:txBody>
          <a:bodyPr anchorCtr="0" anchor="t" bIns="186925" lIns="186925" spcFirstLastPara="1" rIns="186925" wrap="square" tIns="186925">
            <a:noAutofit/>
          </a:bodyPr>
          <a:lstStyle>
            <a:lvl1pPr indent="-438150" lvl="0" marL="457200" algn="l">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indent="-412750" lvl="1" marL="914400" algn="l">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indent="-387350" lvl="2" marL="1371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indent="-387350" lvl="3" marL="18288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indent="-387350" lvl="4" marL="22860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indent="-387350" lvl="5" marL="27432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indent="-387350" lvl="6" marL="32004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indent="-387350" lvl="7" marL="3657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indent="-387350" lvl="8" marL="4114800" algn="l">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_2">
    <p:spTree>
      <p:nvGrpSpPr>
        <p:cNvPr id="638" name="Shape 638"/>
        <p:cNvGrpSpPr/>
        <p:nvPr/>
      </p:nvGrpSpPr>
      <p:grpSpPr>
        <a:xfrm>
          <a:off x="0" y="0"/>
          <a:ext cx="0" cy="0"/>
          <a:chOff x="0" y="0"/>
          <a:chExt cx="0" cy="0"/>
        </a:xfrm>
      </p:grpSpPr>
      <p:sp>
        <p:nvSpPr>
          <p:cNvPr id="639" name="Google Shape;639;p127"/>
          <p:cNvSpPr txBox="1"/>
          <p:nvPr>
            <p:ph idx="1" type="body"/>
          </p:nvPr>
        </p:nvSpPr>
        <p:spPr>
          <a:xfrm>
            <a:off x="1668850" y="2553151"/>
            <a:ext cx="14174400" cy="6036600"/>
          </a:xfrm>
          <a:prstGeom prst="rect">
            <a:avLst/>
          </a:prstGeom>
          <a:noFill/>
          <a:ln>
            <a:noFill/>
          </a:ln>
        </p:spPr>
        <p:txBody>
          <a:bodyPr anchorCtr="0" anchor="t" bIns="186925" lIns="186925" spcFirstLastPara="1" rIns="186925" wrap="square" tIns="186925">
            <a:noAutofit/>
          </a:bodyPr>
          <a:lstStyle>
            <a:lvl1pPr indent="-438150" lvl="0" marL="457200" algn="l">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indent="-412750" lvl="1" marL="914400" algn="l">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indent="-387350" lvl="2" marL="1371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indent="-387350" lvl="3" marL="18288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indent="-387350" lvl="4" marL="22860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indent="-387350" lvl="5" marL="27432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indent="-387350" lvl="6" marL="32004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indent="-387350" lvl="7" marL="3657600" algn="l">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indent="-387350" lvl="8" marL="4114800" algn="l">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p:txBody>
      </p:sp>
      <p:sp>
        <p:nvSpPr>
          <p:cNvPr id="640" name="Google Shape;640;p127"/>
          <p:cNvSpPr txBox="1"/>
          <p:nvPr>
            <p:ph type="title"/>
          </p:nvPr>
        </p:nvSpPr>
        <p:spPr>
          <a:xfrm>
            <a:off x="1668850" y="849009"/>
            <a:ext cx="14174400" cy="14541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Clr>
                <a:srgbClr val="163052"/>
              </a:buClr>
              <a:buSzPts val="6100"/>
              <a:buFont typeface="Open Sans ExtraBold"/>
              <a:buNone/>
              <a:defRPr b="1" sz="6100">
                <a:solidFill>
                  <a:srgbClr val="163052"/>
                </a:solidFill>
                <a:latin typeface="Open Sans ExtraBold"/>
                <a:ea typeface="Open Sans ExtraBold"/>
                <a:cs typeface="Open Sans ExtraBold"/>
                <a:sym typeface="Open Sans ExtraBold"/>
              </a:defRPr>
            </a:lvl1pPr>
            <a:lvl2pPr lvl="1" algn="l">
              <a:lnSpc>
                <a:spcPct val="100000"/>
              </a:lnSpc>
              <a:spcBef>
                <a:spcPts val="0"/>
              </a:spcBef>
              <a:spcAft>
                <a:spcPts val="0"/>
              </a:spcAft>
              <a:buClr>
                <a:srgbClr val="163052"/>
              </a:buClr>
              <a:buSzPts val="6100"/>
              <a:buNone/>
              <a:defRPr sz="6100">
                <a:solidFill>
                  <a:srgbClr val="163052"/>
                </a:solidFill>
              </a:defRPr>
            </a:lvl2pPr>
            <a:lvl3pPr lvl="2" algn="l">
              <a:lnSpc>
                <a:spcPct val="100000"/>
              </a:lnSpc>
              <a:spcBef>
                <a:spcPts val="0"/>
              </a:spcBef>
              <a:spcAft>
                <a:spcPts val="0"/>
              </a:spcAft>
              <a:buClr>
                <a:srgbClr val="163052"/>
              </a:buClr>
              <a:buSzPts val="6100"/>
              <a:buNone/>
              <a:defRPr sz="6100">
                <a:solidFill>
                  <a:srgbClr val="163052"/>
                </a:solidFill>
              </a:defRPr>
            </a:lvl3pPr>
            <a:lvl4pPr lvl="3" algn="l">
              <a:lnSpc>
                <a:spcPct val="100000"/>
              </a:lnSpc>
              <a:spcBef>
                <a:spcPts val="0"/>
              </a:spcBef>
              <a:spcAft>
                <a:spcPts val="0"/>
              </a:spcAft>
              <a:buClr>
                <a:srgbClr val="163052"/>
              </a:buClr>
              <a:buSzPts val="6100"/>
              <a:buNone/>
              <a:defRPr sz="6100">
                <a:solidFill>
                  <a:srgbClr val="163052"/>
                </a:solidFill>
              </a:defRPr>
            </a:lvl4pPr>
            <a:lvl5pPr lvl="4" algn="l">
              <a:lnSpc>
                <a:spcPct val="100000"/>
              </a:lnSpc>
              <a:spcBef>
                <a:spcPts val="0"/>
              </a:spcBef>
              <a:spcAft>
                <a:spcPts val="0"/>
              </a:spcAft>
              <a:buClr>
                <a:srgbClr val="163052"/>
              </a:buClr>
              <a:buSzPts val="6100"/>
              <a:buNone/>
              <a:defRPr sz="6100">
                <a:solidFill>
                  <a:srgbClr val="163052"/>
                </a:solidFill>
              </a:defRPr>
            </a:lvl5pPr>
            <a:lvl6pPr lvl="5" algn="l">
              <a:lnSpc>
                <a:spcPct val="100000"/>
              </a:lnSpc>
              <a:spcBef>
                <a:spcPts val="0"/>
              </a:spcBef>
              <a:spcAft>
                <a:spcPts val="0"/>
              </a:spcAft>
              <a:buClr>
                <a:srgbClr val="163052"/>
              </a:buClr>
              <a:buSzPts val="6100"/>
              <a:buNone/>
              <a:defRPr sz="6100">
                <a:solidFill>
                  <a:srgbClr val="163052"/>
                </a:solidFill>
              </a:defRPr>
            </a:lvl6pPr>
            <a:lvl7pPr lvl="6" algn="l">
              <a:lnSpc>
                <a:spcPct val="100000"/>
              </a:lnSpc>
              <a:spcBef>
                <a:spcPts val="0"/>
              </a:spcBef>
              <a:spcAft>
                <a:spcPts val="0"/>
              </a:spcAft>
              <a:buClr>
                <a:srgbClr val="163052"/>
              </a:buClr>
              <a:buSzPts val="6100"/>
              <a:buNone/>
              <a:defRPr sz="6100">
                <a:solidFill>
                  <a:srgbClr val="163052"/>
                </a:solidFill>
              </a:defRPr>
            </a:lvl7pPr>
            <a:lvl8pPr lvl="7" algn="l">
              <a:lnSpc>
                <a:spcPct val="100000"/>
              </a:lnSpc>
              <a:spcBef>
                <a:spcPts val="0"/>
              </a:spcBef>
              <a:spcAft>
                <a:spcPts val="0"/>
              </a:spcAft>
              <a:buClr>
                <a:srgbClr val="163052"/>
              </a:buClr>
              <a:buSzPts val="6100"/>
              <a:buNone/>
              <a:defRPr sz="6100">
                <a:solidFill>
                  <a:srgbClr val="163052"/>
                </a:solidFill>
              </a:defRPr>
            </a:lvl8pPr>
            <a:lvl9pPr lvl="8" algn="l">
              <a:lnSpc>
                <a:spcPct val="100000"/>
              </a:lnSpc>
              <a:spcBef>
                <a:spcPts val="0"/>
              </a:spcBef>
              <a:spcAft>
                <a:spcPts val="0"/>
              </a:spcAft>
              <a:buClr>
                <a:srgbClr val="163052"/>
              </a:buClr>
              <a:buSzPts val="6100"/>
              <a:buNone/>
              <a:defRPr sz="6100">
                <a:solidFill>
                  <a:srgbClr val="163052"/>
                </a:solidFill>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9 1">
  <p:cSld name="CUSTOM_8_1">
    <p:spTree>
      <p:nvGrpSpPr>
        <p:cNvPr id="641" name="Shape 641"/>
        <p:cNvGrpSpPr/>
        <p:nvPr/>
      </p:nvGrpSpPr>
      <p:grpSpPr>
        <a:xfrm>
          <a:off x="0" y="0"/>
          <a:ext cx="0" cy="0"/>
          <a:chOff x="0" y="0"/>
          <a:chExt cx="0" cy="0"/>
        </a:xfrm>
      </p:grpSpPr>
      <p:sp>
        <p:nvSpPr>
          <p:cNvPr id="642" name="Google Shape;642;p128"/>
          <p:cNvSpPr txBox="1"/>
          <p:nvPr>
            <p:ph idx="1" type="body"/>
          </p:nvPr>
        </p:nvSpPr>
        <p:spPr>
          <a:xfrm>
            <a:off x="2299450" y="3600325"/>
            <a:ext cx="14174400" cy="5055000"/>
          </a:xfrm>
          <a:prstGeom prst="rect">
            <a:avLst/>
          </a:prstGeom>
          <a:noFill/>
          <a:ln>
            <a:noFill/>
          </a:ln>
        </p:spPr>
        <p:txBody>
          <a:bodyPr anchorCtr="0" anchor="t" bIns="186925" lIns="186925" spcFirstLastPara="1" rIns="186925" wrap="square" tIns="186925">
            <a:noAutofit/>
          </a:bodyPr>
          <a:lstStyle>
            <a:lvl1pPr indent="-438150" lvl="0" marL="457200" algn="l">
              <a:lnSpc>
                <a:spcPct val="115000"/>
              </a:lnSpc>
              <a:spcBef>
                <a:spcPts val="0"/>
              </a:spcBef>
              <a:spcAft>
                <a:spcPts val="0"/>
              </a:spcAft>
              <a:buClr>
                <a:srgbClr val="163052"/>
              </a:buClr>
              <a:buSzPts val="3300"/>
              <a:buFont typeface="Open Sans SemiBold"/>
              <a:buChar char="●"/>
              <a:defRPr>
                <a:solidFill>
                  <a:srgbClr val="163052"/>
                </a:solidFill>
                <a:latin typeface="Open Sans SemiBold"/>
                <a:ea typeface="Open Sans SemiBold"/>
                <a:cs typeface="Open Sans SemiBold"/>
                <a:sym typeface="Open Sans SemiBold"/>
              </a:defRPr>
            </a:lvl1pPr>
            <a:lvl2pPr indent="-412750" lvl="1" marL="914400" algn="l">
              <a:lnSpc>
                <a:spcPct val="115000"/>
              </a:lnSpc>
              <a:spcBef>
                <a:spcPts val="33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indent="-387350" lvl="2" marL="13716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3pPr>
            <a:lvl4pPr indent="-387350" lvl="3" marL="18288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4pPr>
            <a:lvl5pPr indent="-387350" lvl="4" marL="22860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5pPr>
            <a:lvl6pPr indent="-387350" lvl="5" marL="27432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6pPr>
            <a:lvl7pPr indent="-387350" lvl="6" marL="32004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7pPr>
            <a:lvl8pPr indent="-387350" lvl="7" marL="3657600" algn="l">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8pPr>
            <a:lvl9pPr indent="-387350" lvl="8" marL="4114800" algn="l">
              <a:lnSpc>
                <a:spcPct val="115000"/>
              </a:lnSpc>
              <a:spcBef>
                <a:spcPts val="3300"/>
              </a:spcBef>
              <a:spcAft>
                <a:spcPts val="330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9pPr>
          </a:lstStyle>
          <a:p/>
        </p:txBody>
      </p:sp>
      <p:sp>
        <p:nvSpPr>
          <p:cNvPr id="643" name="Google Shape;643;p128"/>
          <p:cNvSpPr txBox="1"/>
          <p:nvPr>
            <p:ph type="title"/>
          </p:nvPr>
        </p:nvSpPr>
        <p:spPr>
          <a:xfrm>
            <a:off x="2299450" y="1806385"/>
            <a:ext cx="14237400" cy="1454100"/>
          </a:xfrm>
          <a:prstGeom prst="rect">
            <a:avLst/>
          </a:prstGeom>
          <a:noFill/>
          <a:ln>
            <a:noFill/>
          </a:ln>
        </p:spPr>
        <p:txBody>
          <a:bodyPr anchorCtr="0" anchor="t" bIns="186925" lIns="186925" spcFirstLastPara="1" rIns="186925" wrap="square" tIns="186925">
            <a:noAutofit/>
          </a:bodyPr>
          <a:lstStyle>
            <a:lvl1pPr lvl="0" algn="ctr">
              <a:lnSpc>
                <a:spcPct val="100000"/>
              </a:lnSpc>
              <a:spcBef>
                <a:spcPts val="0"/>
              </a:spcBef>
              <a:spcAft>
                <a:spcPts val="0"/>
              </a:spcAft>
              <a:buClr>
                <a:srgbClr val="163052"/>
              </a:buClr>
              <a:buSzPts val="7200"/>
              <a:buFont typeface="Open Sans ExtraBold"/>
              <a:buNone/>
              <a:defRPr b="1" sz="7200">
                <a:solidFill>
                  <a:srgbClr val="163052"/>
                </a:solidFill>
                <a:latin typeface="Open Sans ExtraBold"/>
                <a:ea typeface="Open Sans ExtraBold"/>
                <a:cs typeface="Open Sans ExtraBold"/>
                <a:sym typeface="Open Sans ExtraBold"/>
              </a:defRPr>
            </a:lvl1pPr>
            <a:lvl2pPr lvl="1" algn="ctr">
              <a:lnSpc>
                <a:spcPct val="100000"/>
              </a:lnSpc>
              <a:spcBef>
                <a:spcPts val="0"/>
              </a:spcBef>
              <a:spcAft>
                <a:spcPts val="0"/>
              </a:spcAft>
              <a:buClr>
                <a:srgbClr val="163052"/>
              </a:buClr>
              <a:buSzPts val="2900"/>
              <a:buNone/>
              <a:defRPr sz="2900">
                <a:solidFill>
                  <a:srgbClr val="163052"/>
                </a:solidFill>
              </a:defRPr>
            </a:lvl2pPr>
            <a:lvl3pPr lvl="2" algn="ctr">
              <a:lnSpc>
                <a:spcPct val="100000"/>
              </a:lnSpc>
              <a:spcBef>
                <a:spcPts val="0"/>
              </a:spcBef>
              <a:spcAft>
                <a:spcPts val="0"/>
              </a:spcAft>
              <a:buClr>
                <a:srgbClr val="163052"/>
              </a:buClr>
              <a:buSzPts val="2900"/>
              <a:buNone/>
              <a:defRPr sz="2900">
                <a:solidFill>
                  <a:srgbClr val="163052"/>
                </a:solidFill>
              </a:defRPr>
            </a:lvl3pPr>
            <a:lvl4pPr lvl="3" algn="ctr">
              <a:lnSpc>
                <a:spcPct val="100000"/>
              </a:lnSpc>
              <a:spcBef>
                <a:spcPts val="0"/>
              </a:spcBef>
              <a:spcAft>
                <a:spcPts val="0"/>
              </a:spcAft>
              <a:buClr>
                <a:srgbClr val="163052"/>
              </a:buClr>
              <a:buSzPts val="2900"/>
              <a:buNone/>
              <a:defRPr sz="2900">
                <a:solidFill>
                  <a:srgbClr val="163052"/>
                </a:solidFill>
              </a:defRPr>
            </a:lvl4pPr>
            <a:lvl5pPr lvl="4" algn="ctr">
              <a:lnSpc>
                <a:spcPct val="100000"/>
              </a:lnSpc>
              <a:spcBef>
                <a:spcPts val="0"/>
              </a:spcBef>
              <a:spcAft>
                <a:spcPts val="0"/>
              </a:spcAft>
              <a:buClr>
                <a:srgbClr val="163052"/>
              </a:buClr>
              <a:buSzPts val="2900"/>
              <a:buNone/>
              <a:defRPr sz="2900">
                <a:solidFill>
                  <a:srgbClr val="163052"/>
                </a:solidFill>
              </a:defRPr>
            </a:lvl5pPr>
            <a:lvl6pPr lvl="5" algn="ctr">
              <a:lnSpc>
                <a:spcPct val="100000"/>
              </a:lnSpc>
              <a:spcBef>
                <a:spcPts val="0"/>
              </a:spcBef>
              <a:spcAft>
                <a:spcPts val="0"/>
              </a:spcAft>
              <a:buClr>
                <a:srgbClr val="163052"/>
              </a:buClr>
              <a:buSzPts val="2900"/>
              <a:buNone/>
              <a:defRPr sz="2900">
                <a:solidFill>
                  <a:srgbClr val="163052"/>
                </a:solidFill>
              </a:defRPr>
            </a:lvl6pPr>
            <a:lvl7pPr lvl="6" algn="ctr">
              <a:lnSpc>
                <a:spcPct val="100000"/>
              </a:lnSpc>
              <a:spcBef>
                <a:spcPts val="0"/>
              </a:spcBef>
              <a:spcAft>
                <a:spcPts val="0"/>
              </a:spcAft>
              <a:buClr>
                <a:srgbClr val="163052"/>
              </a:buClr>
              <a:buSzPts val="2900"/>
              <a:buNone/>
              <a:defRPr sz="2900">
                <a:solidFill>
                  <a:srgbClr val="163052"/>
                </a:solidFill>
              </a:defRPr>
            </a:lvl7pPr>
            <a:lvl8pPr lvl="7" algn="ctr">
              <a:lnSpc>
                <a:spcPct val="100000"/>
              </a:lnSpc>
              <a:spcBef>
                <a:spcPts val="0"/>
              </a:spcBef>
              <a:spcAft>
                <a:spcPts val="0"/>
              </a:spcAft>
              <a:buClr>
                <a:srgbClr val="163052"/>
              </a:buClr>
              <a:buSzPts val="2900"/>
              <a:buNone/>
              <a:defRPr sz="2900">
                <a:solidFill>
                  <a:srgbClr val="163052"/>
                </a:solidFill>
              </a:defRPr>
            </a:lvl8pPr>
            <a:lvl9pPr lvl="8" algn="ctr">
              <a:lnSpc>
                <a:spcPct val="100000"/>
              </a:lnSpc>
              <a:spcBef>
                <a:spcPts val="0"/>
              </a:spcBef>
              <a:spcAft>
                <a:spcPts val="0"/>
              </a:spcAft>
              <a:buClr>
                <a:srgbClr val="163052"/>
              </a:buClr>
              <a:buSzPts val="2900"/>
              <a:buNone/>
              <a:defRPr sz="2900">
                <a:solidFill>
                  <a:srgbClr val="163052"/>
                </a:solidFill>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4" name="Shape 644"/>
        <p:cNvGrpSpPr/>
        <p:nvPr/>
      </p:nvGrpSpPr>
      <p:grpSpPr>
        <a:xfrm>
          <a:off x="0" y="0"/>
          <a:ext cx="0" cy="0"/>
          <a:chOff x="0" y="0"/>
          <a:chExt cx="0" cy="0"/>
        </a:xfrm>
      </p:grpSpPr>
      <p:sp>
        <p:nvSpPr>
          <p:cNvPr id="645" name="Google Shape;645;p129"/>
          <p:cNvSpPr txBox="1"/>
          <p:nvPr>
            <p:ph type="title"/>
          </p:nvPr>
        </p:nvSpPr>
        <p:spPr>
          <a:xfrm>
            <a:off x="1257300" y="1228012"/>
            <a:ext cx="15773400" cy="1168800"/>
          </a:xfrm>
          <a:prstGeom prst="rect">
            <a:avLst/>
          </a:prstGeom>
          <a:noFill/>
          <a:ln>
            <a:noFill/>
          </a:ln>
        </p:spPr>
        <p:txBody>
          <a:bodyPr anchorCtr="0" anchor="ctr" bIns="186925" lIns="186925" spcFirstLastPara="1" rIns="186925" wrap="square" tIns="186925">
            <a:noAutofit/>
          </a:bodyPr>
          <a:lstStyle>
            <a:lvl1pPr lvl="0" marR="0" algn="l">
              <a:lnSpc>
                <a:spcPct val="90000"/>
              </a:lnSpc>
              <a:spcBef>
                <a:spcPts val="0"/>
              </a:spcBef>
              <a:spcAft>
                <a:spcPts val="0"/>
              </a:spcAft>
              <a:buClr>
                <a:srgbClr val="3F3F3F"/>
              </a:buClr>
              <a:buSzPts val="2900"/>
              <a:buFont typeface="Helvetica Neue"/>
              <a:buNone/>
              <a:defRPr b="1" i="0" sz="5500" u="none" cap="none" strike="noStrike">
                <a:solidFill>
                  <a:srgbClr val="66952E"/>
                </a:solidFill>
                <a:latin typeface="Helvetica Neue"/>
                <a:ea typeface="Helvetica Neue"/>
                <a:cs typeface="Helvetica Neue"/>
                <a:sym typeface="Helvetica Neue"/>
              </a:defRPr>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646" name="Google Shape;646;p129"/>
          <p:cNvSpPr txBox="1"/>
          <p:nvPr>
            <p:ph idx="1" type="body"/>
          </p:nvPr>
        </p:nvSpPr>
        <p:spPr>
          <a:xfrm>
            <a:off x="1257300" y="2513554"/>
            <a:ext cx="15773400" cy="6835500"/>
          </a:xfrm>
          <a:prstGeom prst="rect">
            <a:avLst/>
          </a:prstGeom>
          <a:noFill/>
          <a:ln>
            <a:noFill/>
          </a:ln>
        </p:spPr>
        <p:txBody>
          <a:bodyPr anchorCtr="0" anchor="t" bIns="186925" lIns="186925" spcFirstLastPara="1" rIns="186925" wrap="square" tIns="186925">
            <a:noAutofit/>
          </a:bodyPr>
          <a:lstStyle>
            <a:lvl1pPr indent="-501650" lvl="0" marL="457200" marR="0" algn="l">
              <a:lnSpc>
                <a:spcPct val="90000"/>
              </a:lnSpc>
              <a:spcBef>
                <a:spcPts val="1600"/>
              </a:spcBef>
              <a:spcAft>
                <a:spcPts val="0"/>
              </a:spcAft>
              <a:buClr>
                <a:srgbClr val="3F3F3F"/>
              </a:buClr>
              <a:buSzPts val="4300"/>
              <a:buFont typeface="Arial"/>
              <a:buChar char="•"/>
              <a:defRPr b="0" i="0" sz="4300" u="none" cap="none" strike="noStrike">
                <a:solidFill>
                  <a:srgbClr val="3F3F3F"/>
                </a:solidFill>
                <a:latin typeface="Helvetica Neue"/>
                <a:ea typeface="Helvetica Neue"/>
                <a:cs typeface="Helvetica Neue"/>
                <a:sym typeface="Helvetica Neue"/>
              </a:defRPr>
            </a:lvl1pPr>
            <a:lvl2pPr indent="-463550" lvl="1" marL="914400" marR="0" algn="l">
              <a:lnSpc>
                <a:spcPct val="90000"/>
              </a:lnSpc>
              <a:spcBef>
                <a:spcPts val="1600"/>
              </a:spcBef>
              <a:spcAft>
                <a:spcPts val="0"/>
              </a:spcAft>
              <a:buClr>
                <a:srgbClr val="3F3F3F"/>
              </a:buClr>
              <a:buSzPts val="3700"/>
              <a:buFont typeface="Arial"/>
              <a:buChar char="•"/>
              <a:defRPr b="0" i="0" sz="3700" u="none" cap="none" strike="noStrike">
                <a:solidFill>
                  <a:srgbClr val="3F3F3F"/>
                </a:solidFill>
                <a:latin typeface="Helvetica Neue"/>
                <a:ea typeface="Helvetica Neue"/>
                <a:cs typeface="Helvetica Neue"/>
                <a:sym typeface="Helvetica Neue"/>
              </a:defRPr>
            </a:lvl2pPr>
            <a:lvl3pPr indent="-425450" lvl="2" marL="1371600" marR="0" algn="l">
              <a:lnSpc>
                <a:spcPct val="90000"/>
              </a:lnSpc>
              <a:spcBef>
                <a:spcPts val="1600"/>
              </a:spcBef>
              <a:spcAft>
                <a:spcPts val="0"/>
              </a:spcAft>
              <a:buClr>
                <a:srgbClr val="3F3F3F"/>
              </a:buClr>
              <a:buSzPts val="3100"/>
              <a:buFont typeface="Arial"/>
              <a:buChar char="•"/>
              <a:defRPr b="0" i="0" sz="3100" u="none" cap="none" strike="noStrike">
                <a:solidFill>
                  <a:srgbClr val="3F3F3F"/>
                </a:solidFill>
                <a:latin typeface="Helvetica Neue"/>
                <a:ea typeface="Helvetica Neue"/>
                <a:cs typeface="Helvetica Neue"/>
                <a:sym typeface="Helvetica Neue"/>
              </a:defRPr>
            </a:lvl3pPr>
            <a:lvl4pPr indent="-412750" lvl="3" marL="1828800" marR="0" algn="l">
              <a:lnSpc>
                <a:spcPct val="90000"/>
              </a:lnSpc>
              <a:spcBef>
                <a:spcPts val="1600"/>
              </a:spcBef>
              <a:spcAft>
                <a:spcPts val="0"/>
              </a:spcAft>
              <a:buClr>
                <a:srgbClr val="3F3F3F"/>
              </a:buClr>
              <a:buSzPts val="2900"/>
              <a:buFont typeface="Arial"/>
              <a:buChar char="•"/>
              <a:defRPr b="0" i="0" sz="2900" u="none" cap="none" strike="noStrike">
                <a:solidFill>
                  <a:srgbClr val="3F3F3F"/>
                </a:solidFill>
                <a:latin typeface="Helvetica Neue"/>
                <a:ea typeface="Helvetica Neue"/>
                <a:cs typeface="Helvetica Neue"/>
                <a:sym typeface="Helvetica Neue"/>
              </a:defRPr>
            </a:lvl4pPr>
            <a:lvl5pPr indent="-412750" lvl="4" marL="2286000" marR="0" algn="l">
              <a:lnSpc>
                <a:spcPct val="90000"/>
              </a:lnSpc>
              <a:spcBef>
                <a:spcPts val="1600"/>
              </a:spcBef>
              <a:spcAft>
                <a:spcPts val="0"/>
              </a:spcAft>
              <a:buClr>
                <a:srgbClr val="3F3F3F"/>
              </a:buClr>
              <a:buSzPts val="2900"/>
              <a:buFont typeface="Arial"/>
              <a:buChar char="•"/>
              <a:defRPr b="0" i="0" sz="2900" u="none" cap="none" strike="noStrike">
                <a:solidFill>
                  <a:srgbClr val="3F3F3F"/>
                </a:solidFill>
                <a:latin typeface="Helvetica Neue"/>
                <a:ea typeface="Helvetica Neue"/>
                <a:cs typeface="Helvetica Neue"/>
                <a:sym typeface="Helvetica Neue"/>
              </a:defRPr>
            </a:lvl5pPr>
            <a:lvl6pPr indent="-412750" lvl="5" marL="2743200" marR="0" algn="l">
              <a:lnSpc>
                <a:spcPct val="90000"/>
              </a:lnSpc>
              <a:spcBef>
                <a:spcPts val="1600"/>
              </a:spcBef>
              <a:spcAft>
                <a:spcPts val="0"/>
              </a:spcAft>
              <a:buClr>
                <a:schemeClr val="dk1"/>
              </a:buClr>
              <a:buSzPts val="2900"/>
              <a:buFont typeface="Arial"/>
              <a:buChar char="•"/>
              <a:defRPr b="0" i="0" sz="2900" u="none" cap="none" strike="noStrike">
                <a:solidFill>
                  <a:schemeClr val="dk1"/>
                </a:solidFill>
                <a:latin typeface="Corbel"/>
                <a:ea typeface="Corbel"/>
                <a:cs typeface="Corbel"/>
                <a:sym typeface="Corbel"/>
              </a:defRPr>
            </a:lvl6pPr>
            <a:lvl7pPr indent="-412750" lvl="6" marL="3200400" marR="0" algn="l">
              <a:lnSpc>
                <a:spcPct val="90000"/>
              </a:lnSpc>
              <a:spcBef>
                <a:spcPts val="1600"/>
              </a:spcBef>
              <a:spcAft>
                <a:spcPts val="0"/>
              </a:spcAft>
              <a:buClr>
                <a:schemeClr val="dk1"/>
              </a:buClr>
              <a:buSzPts val="2900"/>
              <a:buFont typeface="Arial"/>
              <a:buChar char="•"/>
              <a:defRPr b="0" i="0" sz="2900" u="none" cap="none" strike="noStrike">
                <a:solidFill>
                  <a:schemeClr val="dk1"/>
                </a:solidFill>
                <a:latin typeface="Corbel"/>
                <a:ea typeface="Corbel"/>
                <a:cs typeface="Corbel"/>
                <a:sym typeface="Corbel"/>
              </a:defRPr>
            </a:lvl7pPr>
            <a:lvl8pPr indent="-412750" lvl="7" marL="3657600" marR="0" algn="l">
              <a:lnSpc>
                <a:spcPct val="90000"/>
              </a:lnSpc>
              <a:spcBef>
                <a:spcPts val="1600"/>
              </a:spcBef>
              <a:spcAft>
                <a:spcPts val="0"/>
              </a:spcAft>
              <a:buClr>
                <a:schemeClr val="dk1"/>
              </a:buClr>
              <a:buSzPts val="2900"/>
              <a:buFont typeface="Arial"/>
              <a:buChar char="•"/>
              <a:defRPr b="0" i="0" sz="2900" u="none" cap="none" strike="noStrike">
                <a:solidFill>
                  <a:schemeClr val="dk1"/>
                </a:solidFill>
                <a:latin typeface="Corbel"/>
                <a:ea typeface="Corbel"/>
                <a:cs typeface="Corbel"/>
                <a:sym typeface="Corbel"/>
              </a:defRPr>
            </a:lvl8pPr>
            <a:lvl9pPr indent="-412750" lvl="8" marL="4114800" marR="0" algn="l">
              <a:lnSpc>
                <a:spcPct val="90000"/>
              </a:lnSpc>
              <a:spcBef>
                <a:spcPts val="1600"/>
              </a:spcBef>
              <a:spcAft>
                <a:spcPts val="1600"/>
              </a:spcAft>
              <a:buClr>
                <a:schemeClr val="dk1"/>
              </a:buClr>
              <a:buSzPts val="2900"/>
              <a:buFont typeface="Arial"/>
              <a:buChar char="•"/>
              <a:defRPr b="0" i="0" sz="2900" u="none" cap="none" strike="noStrike">
                <a:solidFill>
                  <a:schemeClr val="dk1"/>
                </a:solidFill>
                <a:latin typeface="Corbel"/>
                <a:ea typeface="Corbel"/>
                <a:cs typeface="Corbel"/>
                <a:sym typeface="Corbel"/>
              </a:defRPr>
            </a:lvl9pPr>
          </a:lstStyle>
          <a:p/>
        </p:txBody>
      </p:sp>
      <p:sp>
        <p:nvSpPr>
          <p:cNvPr id="647" name="Google Shape;647;p129"/>
          <p:cNvSpPr txBox="1"/>
          <p:nvPr/>
        </p:nvSpPr>
        <p:spPr>
          <a:xfrm>
            <a:off x="12577383" y="9600068"/>
            <a:ext cx="5331000" cy="436500"/>
          </a:xfrm>
          <a:prstGeom prst="rect">
            <a:avLst/>
          </a:prstGeom>
          <a:noFill/>
          <a:ln>
            <a:noFill/>
          </a:ln>
        </p:spPr>
        <p:txBody>
          <a:bodyPr anchorCtr="0" anchor="t" bIns="70075" lIns="140200" spcFirstLastPara="1" rIns="140200" wrap="square" tIns="70075">
            <a:noAutofit/>
          </a:bodyPr>
          <a:lstStyle/>
          <a:p>
            <a:pPr indent="0" lvl="0" marL="0" marR="0" rtl="0" algn="r">
              <a:lnSpc>
                <a:spcPct val="100000"/>
              </a:lnSpc>
              <a:spcBef>
                <a:spcPts val="0"/>
              </a:spcBef>
              <a:spcAft>
                <a:spcPts val="0"/>
              </a:spcAft>
              <a:buClr>
                <a:srgbClr val="000000"/>
              </a:buClr>
              <a:buSzPts val="2000"/>
              <a:buFont typeface="Arial"/>
              <a:buNone/>
            </a:pPr>
            <a:r>
              <a:t/>
            </a:r>
            <a:endParaRPr b="1" i="0" sz="2000" u="none" cap="none" strike="noStrike">
              <a:solidFill>
                <a:schemeClr val="lt1"/>
              </a:solidFill>
              <a:latin typeface="Open Sans"/>
              <a:ea typeface="Open Sans"/>
              <a:cs typeface="Open Sans"/>
              <a:sym typeface="Open San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6">
    <p:spTree>
      <p:nvGrpSpPr>
        <p:cNvPr id="648" name="Shape 648"/>
        <p:cNvGrpSpPr/>
        <p:nvPr/>
      </p:nvGrpSpPr>
      <p:grpSpPr>
        <a:xfrm>
          <a:off x="0" y="0"/>
          <a:ext cx="0" cy="0"/>
          <a:chOff x="0" y="0"/>
          <a:chExt cx="0" cy="0"/>
        </a:xfrm>
      </p:grpSpPr>
      <p:grpSp>
        <p:nvGrpSpPr>
          <p:cNvPr id="649" name="Google Shape;649;p130"/>
          <p:cNvGrpSpPr/>
          <p:nvPr/>
        </p:nvGrpSpPr>
        <p:grpSpPr>
          <a:xfrm>
            <a:off x="5155254" y="2051456"/>
            <a:ext cx="13170259" cy="9216446"/>
            <a:chOff x="805480" y="1597578"/>
            <a:chExt cx="7914819" cy="6181800"/>
          </a:xfrm>
        </p:grpSpPr>
        <p:pic>
          <p:nvPicPr>
            <p:cNvPr id="650" name="Google Shape;650;p130"/>
            <p:cNvPicPr preferRelativeResize="0"/>
            <p:nvPr/>
          </p:nvPicPr>
          <p:blipFill rotWithShape="1">
            <a:blip r:embed="rId2">
              <a:alphaModFix/>
            </a:blip>
            <a:srcRect b="0" l="0" r="23535" t="12326"/>
            <a:stretch/>
          </p:blipFill>
          <p:spPr>
            <a:xfrm>
              <a:off x="805480" y="1597578"/>
              <a:ext cx="7910100" cy="6181800"/>
            </a:xfrm>
            <a:prstGeom prst="rect">
              <a:avLst/>
            </a:prstGeom>
            <a:noFill/>
            <a:ln>
              <a:noFill/>
            </a:ln>
          </p:spPr>
        </p:pic>
        <p:sp>
          <p:nvSpPr>
            <p:cNvPr id="651" name="Google Shape;651;p130"/>
            <p:cNvSpPr/>
            <p:nvPr/>
          </p:nvSpPr>
          <p:spPr>
            <a:xfrm>
              <a:off x="2725099" y="2158095"/>
              <a:ext cx="5995200" cy="4069200"/>
            </a:xfrm>
            <a:prstGeom prst="rect">
              <a:avLst/>
            </a:prstGeom>
            <a:solidFill>
              <a:srgbClr val="262626"/>
            </a:solidFill>
            <a:ln>
              <a:noFill/>
            </a:ln>
          </p:spPr>
          <p:txBody>
            <a:bodyPr anchorCtr="0" anchor="ctr" bIns="70075" lIns="140200" spcFirstLastPara="1" rIns="140200" wrap="square" tIns="7007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grpSp>
      <p:sp>
        <p:nvSpPr>
          <p:cNvPr id="652" name="Google Shape;652;p130"/>
          <p:cNvSpPr txBox="1"/>
          <p:nvPr>
            <p:ph type="title"/>
          </p:nvPr>
        </p:nvSpPr>
        <p:spPr>
          <a:xfrm>
            <a:off x="373200" y="1046662"/>
            <a:ext cx="16505400" cy="1140300"/>
          </a:xfrm>
          <a:prstGeom prst="rect">
            <a:avLst/>
          </a:prstGeom>
          <a:noFill/>
          <a:ln>
            <a:noFill/>
          </a:ln>
        </p:spPr>
        <p:txBody>
          <a:bodyPr anchorCtr="0" anchor="t" bIns="186925" lIns="186925" spcFirstLastPara="1" rIns="186925" wrap="square" tIns="186925">
            <a:noAutofit/>
          </a:bodyPr>
          <a:lstStyle>
            <a:lvl1pPr lvl="0" algn="l">
              <a:lnSpc>
                <a:spcPct val="100000"/>
              </a:lnSpc>
              <a:spcBef>
                <a:spcPts val="0"/>
              </a:spcBef>
              <a:spcAft>
                <a:spcPts val="0"/>
              </a:spcAft>
              <a:buSzPts val="6300"/>
              <a:buNone/>
              <a:defRPr sz="2900"/>
            </a:lvl1pPr>
            <a:lvl2pPr lvl="1" algn="l">
              <a:lnSpc>
                <a:spcPct val="100000"/>
              </a:lnSpc>
              <a:spcBef>
                <a:spcPts val="0"/>
              </a:spcBef>
              <a:spcAft>
                <a:spcPts val="0"/>
              </a:spcAft>
              <a:buSzPts val="6300"/>
              <a:buNone/>
              <a:defRPr sz="2900"/>
            </a:lvl2pPr>
            <a:lvl3pPr lvl="2" algn="l">
              <a:lnSpc>
                <a:spcPct val="100000"/>
              </a:lnSpc>
              <a:spcBef>
                <a:spcPts val="0"/>
              </a:spcBef>
              <a:spcAft>
                <a:spcPts val="0"/>
              </a:spcAft>
              <a:buSzPts val="6300"/>
              <a:buNone/>
              <a:defRPr sz="2900"/>
            </a:lvl3pPr>
            <a:lvl4pPr lvl="3" algn="l">
              <a:lnSpc>
                <a:spcPct val="100000"/>
              </a:lnSpc>
              <a:spcBef>
                <a:spcPts val="0"/>
              </a:spcBef>
              <a:spcAft>
                <a:spcPts val="0"/>
              </a:spcAft>
              <a:buSzPts val="6300"/>
              <a:buNone/>
              <a:defRPr sz="2900"/>
            </a:lvl4pPr>
            <a:lvl5pPr lvl="4" algn="l">
              <a:lnSpc>
                <a:spcPct val="100000"/>
              </a:lnSpc>
              <a:spcBef>
                <a:spcPts val="0"/>
              </a:spcBef>
              <a:spcAft>
                <a:spcPts val="0"/>
              </a:spcAft>
              <a:buSzPts val="6300"/>
              <a:buNone/>
              <a:defRPr sz="2900"/>
            </a:lvl5pPr>
            <a:lvl6pPr lvl="5" algn="l">
              <a:lnSpc>
                <a:spcPct val="100000"/>
              </a:lnSpc>
              <a:spcBef>
                <a:spcPts val="0"/>
              </a:spcBef>
              <a:spcAft>
                <a:spcPts val="0"/>
              </a:spcAft>
              <a:buSzPts val="6300"/>
              <a:buNone/>
              <a:defRPr sz="2900"/>
            </a:lvl6pPr>
            <a:lvl7pPr lvl="6" algn="l">
              <a:lnSpc>
                <a:spcPct val="100000"/>
              </a:lnSpc>
              <a:spcBef>
                <a:spcPts val="0"/>
              </a:spcBef>
              <a:spcAft>
                <a:spcPts val="0"/>
              </a:spcAft>
              <a:buSzPts val="6300"/>
              <a:buNone/>
              <a:defRPr sz="2900"/>
            </a:lvl7pPr>
            <a:lvl8pPr lvl="7" algn="l">
              <a:lnSpc>
                <a:spcPct val="100000"/>
              </a:lnSpc>
              <a:spcBef>
                <a:spcPts val="0"/>
              </a:spcBef>
              <a:spcAft>
                <a:spcPts val="0"/>
              </a:spcAft>
              <a:buSzPts val="6300"/>
              <a:buNone/>
              <a:defRPr sz="2900"/>
            </a:lvl8pPr>
            <a:lvl9pPr lvl="8" algn="l">
              <a:lnSpc>
                <a:spcPct val="100000"/>
              </a:lnSpc>
              <a:spcBef>
                <a:spcPts val="0"/>
              </a:spcBef>
              <a:spcAft>
                <a:spcPts val="0"/>
              </a:spcAft>
              <a:buSzPts val="6300"/>
              <a:buNone/>
              <a:defRPr sz="2900"/>
            </a:lvl9pPr>
          </a:lstStyle>
          <a:p/>
        </p:txBody>
      </p:sp>
      <p:sp>
        <p:nvSpPr>
          <p:cNvPr id="653" name="Google Shape;653;p130"/>
          <p:cNvSpPr txBox="1"/>
          <p:nvPr>
            <p:ph idx="1" type="body"/>
          </p:nvPr>
        </p:nvSpPr>
        <p:spPr>
          <a:xfrm>
            <a:off x="382850" y="2286053"/>
            <a:ext cx="7271400" cy="7603500"/>
          </a:xfrm>
          <a:prstGeom prst="rect">
            <a:avLst/>
          </a:prstGeom>
          <a:noFill/>
          <a:ln>
            <a:noFill/>
          </a:ln>
        </p:spPr>
        <p:txBody>
          <a:bodyPr anchorCtr="0" anchor="t" bIns="186925" lIns="186925" spcFirstLastPara="1" rIns="186925" wrap="square" tIns="186925">
            <a:noAutofit/>
          </a:bodyPr>
          <a:lstStyle>
            <a:lvl1pPr indent="-387350" lvl="0" marL="457200" algn="l">
              <a:lnSpc>
                <a:spcPct val="100000"/>
              </a:lnSpc>
              <a:spcBef>
                <a:spcPts val="0"/>
              </a:spcBef>
              <a:spcAft>
                <a:spcPts val="0"/>
              </a:spcAft>
              <a:buSzPts val="2500"/>
              <a:buChar char="●"/>
              <a:defRPr sz="2500"/>
            </a:lvl1pPr>
            <a:lvl2pPr indent="-387350" lvl="1" marL="914400" algn="l">
              <a:lnSpc>
                <a:spcPct val="100000"/>
              </a:lnSpc>
              <a:spcBef>
                <a:spcPts val="1600"/>
              </a:spcBef>
              <a:spcAft>
                <a:spcPts val="0"/>
              </a:spcAft>
              <a:buSzPts val="2500"/>
              <a:buChar char="○"/>
              <a:defRPr sz="2500"/>
            </a:lvl2pPr>
            <a:lvl3pPr indent="-387350" lvl="2" marL="1371600" algn="l">
              <a:lnSpc>
                <a:spcPct val="100000"/>
              </a:lnSpc>
              <a:spcBef>
                <a:spcPts val="1600"/>
              </a:spcBef>
              <a:spcAft>
                <a:spcPts val="0"/>
              </a:spcAft>
              <a:buSzPts val="2500"/>
              <a:buChar char="■"/>
              <a:defRPr sz="2500"/>
            </a:lvl3pPr>
            <a:lvl4pPr indent="-387350" lvl="3" marL="1828800" algn="l">
              <a:lnSpc>
                <a:spcPct val="100000"/>
              </a:lnSpc>
              <a:spcBef>
                <a:spcPts val="1600"/>
              </a:spcBef>
              <a:spcAft>
                <a:spcPts val="0"/>
              </a:spcAft>
              <a:buSzPts val="2500"/>
              <a:buChar char="●"/>
              <a:defRPr sz="2500"/>
            </a:lvl4pPr>
            <a:lvl5pPr indent="-387350" lvl="4" marL="2286000" algn="l">
              <a:lnSpc>
                <a:spcPct val="100000"/>
              </a:lnSpc>
              <a:spcBef>
                <a:spcPts val="1600"/>
              </a:spcBef>
              <a:spcAft>
                <a:spcPts val="0"/>
              </a:spcAft>
              <a:buSzPts val="2500"/>
              <a:buChar char="○"/>
              <a:defRPr sz="2500"/>
            </a:lvl5pPr>
            <a:lvl6pPr indent="-387350" lvl="5" marL="2743200" algn="l">
              <a:lnSpc>
                <a:spcPct val="100000"/>
              </a:lnSpc>
              <a:spcBef>
                <a:spcPts val="1600"/>
              </a:spcBef>
              <a:spcAft>
                <a:spcPts val="0"/>
              </a:spcAft>
              <a:buSzPts val="2500"/>
              <a:buChar char="■"/>
              <a:defRPr sz="2500"/>
            </a:lvl6pPr>
            <a:lvl7pPr indent="-387350" lvl="6" marL="3200400" algn="l">
              <a:lnSpc>
                <a:spcPct val="100000"/>
              </a:lnSpc>
              <a:spcBef>
                <a:spcPts val="1600"/>
              </a:spcBef>
              <a:spcAft>
                <a:spcPts val="0"/>
              </a:spcAft>
              <a:buSzPts val="2500"/>
              <a:buChar char="●"/>
              <a:defRPr sz="2500"/>
            </a:lvl7pPr>
            <a:lvl8pPr indent="-387350" lvl="7" marL="3657600" algn="l">
              <a:lnSpc>
                <a:spcPct val="100000"/>
              </a:lnSpc>
              <a:spcBef>
                <a:spcPts val="1600"/>
              </a:spcBef>
              <a:spcAft>
                <a:spcPts val="0"/>
              </a:spcAft>
              <a:buSzPts val="2500"/>
              <a:buChar char="○"/>
              <a:defRPr sz="2500"/>
            </a:lvl8pPr>
            <a:lvl9pPr indent="-387350" lvl="8" marL="4114800" algn="l">
              <a:lnSpc>
                <a:spcPct val="100000"/>
              </a:lnSpc>
              <a:spcBef>
                <a:spcPts val="1600"/>
              </a:spcBef>
              <a:spcAft>
                <a:spcPts val="1600"/>
              </a:spcAft>
              <a:buSzPts val="2500"/>
              <a:buChar char="■"/>
              <a:defRPr sz="2500"/>
            </a:lvl9pPr>
          </a:lstStyle>
          <a:p/>
        </p:txBody>
      </p:sp>
      <p:sp>
        <p:nvSpPr>
          <p:cNvPr id="654" name="Google Shape;654;p130"/>
          <p:cNvSpPr txBox="1"/>
          <p:nvPr>
            <p:ph idx="2" type="subTitle"/>
          </p:nvPr>
        </p:nvSpPr>
        <p:spPr>
          <a:xfrm>
            <a:off x="382850" y="395091"/>
            <a:ext cx="7281000" cy="788100"/>
          </a:xfrm>
          <a:prstGeom prst="rect">
            <a:avLst/>
          </a:prstGeom>
          <a:noFill/>
          <a:ln>
            <a:noFill/>
          </a:ln>
        </p:spPr>
        <p:txBody>
          <a:bodyPr anchorCtr="0" anchor="b" bIns="186925" lIns="186925" spcFirstLastPara="1" rIns="186925" wrap="square" tIns="186925">
            <a:noAutofit/>
          </a:bodyPr>
          <a:lstStyle>
            <a:lvl1pPr lvl="0" algn="l">
              <a:lnSpc>
                <a:spcPct val="100000"/>
              </a:lnSpc>
              <a:spcBef>
                <a:spcPts val="0"/>
              </a:spcBef>
              <a:spcAft>
                <a:spcPts val="0"/>
              </a:spcAft>
              <a:buSzPts val="3300"/>
              <a:buNone/>
              <a:defRPr b="1" sz="2500">
                <a:solidFill>
                  <a:srgbClr val="8C3B8D"/>
                </a:solidFill>
              </a:defRPr>
            </a:lvl1pPr>
            <a:lvl2pPr lvl="1" algn="l">
              <a:lnSpc>
                <a:spcPct val="100000"/>
              </a:lnSpc>
              <a:spcBef>
                <a:spcPts val="0"/>
              </a:spcBef>
              <a:spcAft>
                <a:spcPts val="0"/>
              </a:spcAft>
              <a:buSzPts val="29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55" name="Shape 655"/>
        <p:cNvGrpSpPr/>
        <p:nvPr/>
      </p:nvGrpSpPr>
      <p:grpSpPr>
        <a:xfrm>
          <a:off x="0" y="0"/>
          <a:ext cx="0" cy="0"/>
          <a:chOff x="0" y="0"/>
          <a:chExt cx="0" cy="0"/>
        </a:xfrm>
      </p:grpSpPr>
      <p:sp>
        <p:nvSpPr>
          <p:cNvPr id="656" name="Google Shape;656;p131"/>
          <p:cNvSpPr txBox="1"/>
          <p:nvPr>
            <p:ph idx="12" type="sldNum"/>
          </p:nvPr>
        </p:nvSpPr>
        <p:spPr>
          <a:xfrm>
            <a:off x="16944916" y="9284978"/>
            <a:ext cx="1097400" cy="783600"/>
          </a:xfrm>
          <a:prstGeom prst="rect">
            <a:avLst/>
          </a:prstGeom>
          <a:noFill/>
          <a:ln>
            <a:noFill/>
          </a:ln>
        </p:spPr>
        <p:txBody>
          <a:bodyPr anchorCtr="0" anchor="ctr" bIns="186925" lIns="186925" spcFirstLastPara="1" rIns="186925" wrap="square" tIns="186925">
            <a:noAutofit/>
          </a:bodyPr>
          <a:lstStyle>
            <a:lvl1pPr indent="0" lvl="0"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descr="header-strip.png" id="657" name="Google Shape;657;p131"/>
          <p:cNvPicPr preferRelativeResize="0"/>
          <p:nvPr/>
        </p:nvPicPr>
        <p:blipFill rotWithShape="1">
          <a:blip r:embed="rId2">
            <a:alphaModFix/>
          </a:blip>
          <a:srcRect b="0" l="0" r="0" t="0"/>
          <a:stretch/>
        </p:blipFill>
        <p:spPr>
          <a:xfrm>
            <a:off x="0" y="0"/>
            <a:ext cx="18288000" cy="195776"/>
          </a:xfrm>
          <a:prstGeom prst="rect">
            <a:avLst/>
          </a:prstGeom>
          <a:noFill/>
          <a:ln>
            <a:noFill/>
          </a:ln>
        </p:spPr>
      </p:pic>
      <p:sp>
        <p:nvSpPr>
          <p:cNvPr id="658" name="Google Shape;658;p131"/>
          <p:cNvSpPr txBox="1"/>
          <p:nvPr>
            <p:ph idx="2" type="sldNum"/>
          </p:nvPr>
        </p:nvSpPr>
        <p:spPr>
          <a:xfrm>
            <a:off x="16944916" y="9284978"/>
            <a:ext cx="1097400" cy="783600"/>
          </a:xfrm>
          <a:prstGeom prst="rect">
            <a:avLst/>
          </a:prstGeom>
          <a:noFill/>
          <a:ln>
            <a:noFill/>
          </a:ln>
        </p:spPr>
        <p:txBody>
          <a:bodyPr anchorCtr="0" anchor="ctr" bIns="186925" lIns="186925" spcFirstLastPara="1" rIns="186925" wrap="square" tIns="186925">
            <a:noAutofit/>
          </a:bodyPr>
          <a:lstStyle>
            <a:lvl1pPr indent="0" lvl="0"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900"/>
              <a:buFont typeface="Arial"/>
              <a:buNone/>
              <a:defRPr b="0" i="0" sz="2900" u="none" cap="none" strike="noStrike">
                <a:solidFill>
                  <a:srgbClr val="80A25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8">
    <p:spTree>
      <p:nvGrpSpPr>
        <p:cNvPr id="659" name="Shape 659"/>
        <p:cNvGrpSpPr/>
        <p:nvPr/>
      </p:nvGrpSpPr>
      <p:grpSpPr>
        <a:xfrm>
          <a:off x="0" y="0"/>
          <a:ext cx="0" cy="0"/>
          <a:chOff x="0" y="0"/>
          <a:chExt cx="0" cy="0"/>
        </a:xfrm>
      </p:grpSpPr>
      <p:pic>
        <p:nvPicPr>
          <p:cNvPr id="660" name="Google Shape;660;p132"/>
          <p:cNvPicPr preferRelativeResize="0"/>
          <p:nvPr/>
        </p:nvPicPr>
        <p:blipFill rotWithShape="1">
          <a:blip r:embed="rId2">
            <a:alphaModFix/>
          </a:blip>
          <a:srcRect b="6799" l="22512" r="23936" t="-6800"/>
          <a:stretch/>
        </p:blipFill>
        <p:spPr>
          <a:xfrm>
            <a:off x="6520800" y="341376"/>
            <a:ext cx="11424306" cy="9542618"/>
          </a:xfrm>
          <a:prstGeom prst="rect">
            <a:avLst/>
          </a:prstGeom>
          <a:noFill/>
          <a:ln>
            <a:noFill/>
          </a:ln>
        </p:spPr>
      </p:pic>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61" name="Shape 661"/>
        <p:cNvGrpSpPr/>
        <p:nvPr/>
      </p:nvGrpSpPr>
      <p:grpSpPr>
        <a:xfrm>
          <a:off x="0" y="0"/>
          <a:ext cx="0" cy="0"/>
          <a:chOff x="0" y="0"/>
          <a:chExt cx="0" cy="0"/>
        </a:xfrm>
      </p:grpSpPr>
      <p:sp>
        <p:nvSpPr>
          <p:cNvPr id="662" name="Google Shape;662;p133"/>
          <p:cNvSpPr txBox="1"/>
          <p:nvPr>
            <p:ph type="ctrTitle"/>
          </p:nvPr>
        </p:nvSpPr>
        <p:spPr>
          <a:xfrm>
            <a:off x="623417" y="1482531"/>
            <a:ext cx="17041200" cy="4086900"/>
          </a:xfrm>
          <a:prstGeom prst="rect">
            <a:avLst/>
          </a:prstGeom>
          <a:noFill/>
          <a:ln>
            <a:noFill/>
          </a:ln>
        </p:spPr>
        <p:txBody>
          <a:bodyPr anchorCtr="0" anchor="b" bIns="186925" lIns="186925" spcFirstLastPara="1" rIns="186925" wrap="square" tIns="186925">
            <a:noAutofit/>
          </a:bodyPr>
          <a:lstStyle>
            <a:lvl1pPr lvl="0" algn="ctr">
              <a:lnSpc>
                <a:spcPct val="100000"/>
              </a:lnSpc>
              <a:spcBef>
                <a:spcPts val="0"/>
              </a:spcBef>
              <a:spcAft>
                <a:spcPts val="0"/>
              </a:spcAft>
              <a:buSzPts val="10600"/>
              <a:buChar char="●"/>
              <a:defRPr sz="10600"/>
            </a:lvl1pPr>
            <a:lvl2pPr lvl="1" algn="ctr">
              <a:lnSpc>
                <a:spcPct val="100000"/>
              </a:lnSpc>
              <a:spcBef>
                <a:spcPts val="0"/>
              </a:spcBef>
              <a:spcAft>
                <a:spcPts val="0"/>
              </a:spcAft>
              <a:buSzPts val="10600"/>
              <a:buChar char="○"/>
              <a:defRPr sz="10600"/>
            </a:lvl2pPr>
            <a:lvl3pPr lvl="2" algn="ctr">
              <a:lnSpc>
                <a:spcPct val="100000"/>
              </a:lnSpc>
              <a:spcBef>
                <a:spcPts val="0"/>
              </a:spcBef>
              <a:spcAft>
                <a:spcPts val="0"/>
              </a:spcAft>
              <a:buSzPts val="10600"/>
              <a:buChar char="■"/>
              <a:defRPr sz="10600"/>
            </a:lvl3pPr>
            <a:lvl4pPr lvl="3" algn="ctr">
              <a:lnSpc>
                <a:spcPct val="100000"/>
              </a:lnSpc>
              <a:spcBef>
                <a:spcPts val="0"/>
              </a:spcBef>
              <a:spcAft>
                <a:spcPts val="0"/>
              </a:spcAft>
              <a:buSzPts val="10600"/>
              <a:buChar char="●"/>
              <a:defRPr sz="10600"/>
            </a:lvl4pPr>
            <a:lvl5pPr lvl="4" algn="ctr">
              <a:lnSpc>
                <a:spcPct val="100000"/>
              </a:lnSpc>
              <a:spcBef>
                <a:spcPts val="0"/>
              </a:spcBef>
              <a:spcAft>
                <a:spcPts val="0"/>
              </a:spcAft>
              <a:buSzPts val="10600"/>
              <a:buChar char="○"/>
              <a:defRPr sz="10600"/>
            </a:lvl5pPr>
            <a:lvl6pPr lvl="5" algn="ctr">
              <a:lnSpc>
                <a:spcPct val="100000"/>
              </a:lnSpc>
              <a:spcBef>
                <a:spcPts val="0"/>
              </a:spcBef>
              <a:spcAft>
                <a:spcPts val="0"/>
              </a:spcAft>
              <a:buSzPts val="10600"/>
              <a:buChar char="■"/>
              <a:defRPr sz="10600"/>
            </a:lvl6pPr>
            <a:lvl7pPr lvl="6" algn="ctr">
              <a:lnSpc>
                <a:spcPct val="100000"/>
              </a:lnSpc>
              <a:spcBef>
                <a:spcPts val="0"/>
              </a:spcBef>
              <a:spcAft>
                <a:spcPts val="0"/>
              </a:spcAft>
              <a:buSzPts val="10600"/>
              <a:buChar char="●"/>
              <a:defRPr sz="10600"/>
            </a:lvl7pPr>
            <a:lvl8pPr lvl="7" algn="ctr">
              <a:lnSpc>
                <a:spcPct val="100000"/>
              </a:lnSpc>
              <a:spcBef>
                <a:spcPts val="0"/>
              </a:spcBef>
              <a:spcAft>
                <a:spcPts val="0"/>
              </a:spcAft>
              <a:buSzPts val="10600"/>
              <a:buChar char="○"/>
              <a:defRPr sz="10600"/>
            </a:lvl8pPr>
            <a:lvl9pPr lvl="8" algn="ctr">
              <a:lnSpc>
                <a:spcPct val="100000"/>
              </a:lnSpc>
              <a:spcBef>
                <a:spcPts val="0"/>
              </a:spcBef>
              <a:spcAft>
                <a:spcPts val="0"/>
              </a:spcAft>
              <a:buSzPts val="10600"/>
              <a:buChar char="■"/>
              <a:defRPr sz="10600"/>
            </a:lvl9pPr>
          </a:lstStyle>
          <a:p/>
        </p:txBody>
      </p:sp>
      <p:sp>
        <p:nvSpPr>
          <p:cNvPr id="663" name="Google Shape;663;p133"/>
          <p:cNvSpPr txBox="1"/>
          <p:nvPr>
            <p:ph idx="1" type="subTitle"/>
          </p:nvPr>
        </p:nvSpPr>
        <p:spPr>
          <a:xfrm>
            <a:off x="623400" y="5643055"/>
            <a:ext cx="17041200" cy="1578000"/>
          </a:xfrm>
          <a:prstGeom prst="rect">
            <a:avLst/>
          </a:prstGeom>
          <a:noFill/>
          <a:ln>
            <a:noFill/>
          </a:ln>
        </p:spPr>
        <p:txBody>
          <a:bodyPr anchorCtr="0" anchor="t" bIns="186925" lIns="186925" spcFirstLastPara="1" rIns="186925" wrap="square" tIns="186925">
            <a:noAutofit/>
          </a:bodyPr>
          <a:lstStyle>
            <a:lvl1pPr lvl="0" algn="ctr">
              <a:lnSpc>
                <a:spcPct val="100000"/>
              </a:lnSpc>
              <a:spcBef>
                <a:spcPts val="0"/>
              </a:spcBef>
              <a:spcAft>
                <a:spcPts val="0"/>
              </a:spcAft>
              <a:buSzPts val="5700"/>
              <a:buNone/>
              <a:defRPr sz="5700"/>
            </a:lvl1pPr>
            <a:lvl2pPr lvl="1" algn="ctr">
              <a:lnSpc>
                <a:spcPct val="100000"/>
              </a:lnSpc>
              <a:spcBef>
                <a:spcPts val="0"/>
              </a:spcBef>
              <a:spcAft>
                <a:spcPts val="0"/>
              </a:spcAft>
              <a:buSzPts val="5700"/>
              <a:buNone/>
              <a:defRPr sz="5700"/>
            </a:lvl2pPr>
            <a:lvl3pPr lvl="2" algn="ctr">
              <a:lnSpc>
                <a:spcPct val="100000"/>
              </a:lnSpc>
              <a:spcBef>
                <a:spcPts val="0"/>
              </a:spcBef>
              <a:spcAft>
                <a:spcPts val="0"/>
              </a:spcAft>
              <a:buSzPts val="5700"/>
              <a:buNone/>
              <a:defRPr sz="5700"/>
            </a:lvl3pPr>
            <a:lvl4pPr lvl="3" algn="ctr">
              <a:lnSpc>
                <a:spcPct val="100000"/>
              </a:lnSpc>
              <a:spcBef>
                <a:spcPts val="0"/>
              </a:spcBef>
              <a:spcAft>
                <a:spcPts val="0"/>
              </a:spcAft>
              <a:buSzPts val="5700"/>
              <a:buNone/>
              <a:defRPr sz="5700"/>
            </a:lvl4pPr>
            <a:lvl5pPr lvl="4" algn="ctr">
              <a:lnSpc>
                <a:spcPct val="100000"/>
              </a:lnSpc>
              <a:spcBef>
                <a:spcPts val="0"/>
              </a:spcBef>
              <a:spcAft>
                <a:spcPts val="0"/>
              </a:spcAft>
              <a:buSzPts val="5700"/>
              <a:buNone/>
              <a:defRPr sz="5700"/>
            </a:lvl5pPr>
            <a:lvl6pPr lvl="5" algn="ctr">
              <a:lnSpc>
                <a:spcPct val="100000"/>
              </a:lnSpc>
              <a:spcBef>
                <a:spcPts val="0"/>
              </a:spcBef>
              <a:spcAft>
                <a:spcPts val="0"/>
              </a:spcAft>
              <a:buSzPts val="5700"/>
              <a:buNone/>
              <a:defRPr sz="5700"/>
            </a:lvl6pPr>
            <a:lvl7pPr lvl="6" algn="ctr">
              <a:lnSpc>
                <a:spcPct val="100000"/>
              </a:lnSpc>
              <a:spcBef>
                <a:spcPts val="0"/>
              </a:spcBef>
              <a:spcAft>
                <a:spcPts val="0"/>
              </a:spcAft>
              <a:buSzPts val="5700"/>
              <a:buNone/>
              <a:defRPr sz="5700"/>
            </a:lvl7pPr>
            <a:lvl8pPr lvl="7" algn="ctr">
              <a:lnSpc>
                <a:spcPct val="100000"/>
              </a:lnSpc>
              <a:spcBef>
                <a:spcPts val="0"/>
              </a:spcBef>
              <a:spcAft>
                <a:spcPts val="0"/>
              </a:spcAft>
              <a:buSzPts val="5700"/>
              <a:buNone/>
              <a:defRPr sz="5700"/>
            </a:lvl8pPr>
            <a:lvl9pPr lvl="8" algn="ctr">
              <a:lnSpc>
                <a:spcPct val="100000"/>
              </a:lnSpc>
              <a:spcBef>
                <a:spcPts val="0"/>
              </a:spcBef>
              <a:spcAft>
                <a:spcPts val="0"/>
              </a:spcAft>
              <a:buSzPts val="5700"/>
              <a:buNone/>
              <a:defRPr sz="5700"/>
            </a:lvl9pPr>
          </a:lstStyle>
          <a:p/>
        </p:txBody>
      </p:sp>
      <p:sp>
        <p:nvSpPr>
          <p:cNvPr id="664" name="Google Shape;664;p133"/>
          <p:cNvSpPr txBox="1"/>
          <p:nvPr>
            <p:ph idx="12" type="sldNum"/>
          </p:nvPr>
        </p:nvSpPr>
        <p:spPr>
          <a:xfrm>
            <a:off x="16944916" y="9284978"/>
            <a:ext cx="1097400" cy="783600"/>
          </a:xfrm>
          <a:prstGeom prst="rect">
            <a:avLst/>
          </a:prstGeom>
          <a:noFill/>
          <a:ln>
            <a:noFill/>
          </a:ln>
        </p:spPr>
        <p:txBody>
          <a:bodyPr anchorCtr="0" anchor="ctr" bIns="186925" lIns="186925" spcFirstLastPara="1" rIns="186925" wrap="square" tIns="186925">
            <a:noAutofit/>
          </a:bodyPr>
          <a:lstStyle>
            <a:lvl1pPr indent="0" lvl="0"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2900"/>
              <a:buFont typeface="Arial"/>
              <a:buNone/>
              <a:defRPr b="0" i="0" sz="2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2.xml"/><Relationship Id="rId22" Type="http://schemas.openxmlformats.org/officeDocument/2006/relationships/slideLayout" Target="../slideLayouts/slideLayout44.xml"/><Relationship Id="rId21" Type="http://schemas.openxmlformats.org/officeDocument/2006/relationships/slideLayout" Target="../slideLayouts/slideLayout43.xml"/><Relationship Id="rId24" Type="http://schemas.openxmlformats.org/officeDocument/2006/relationships/slideLayout" Target="../slideLayouts/slideLayout46.xml"/><Relationship Id="rId23" Type="http://schemas.openxmlformats.org/officeDocument/2006/relationships/slideLayout" Target="../slideLayouts/slideLayout45.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26" Type="http://schemas.openxmlformats.org/officeDocument/2006/relationships/slideLayout" Target="../slideLayouts/slideLayout48.xml"/><Relationship Id="rId25" Type="http://schemas.openxmlformats.org/officeDocument/2006/relationships/slideLayout" Target="../slideLayouts/slideLayout47.xml"/><Relationship Id="rId28" Type="http://schemas.openxmlformats.org/officeDocument/2006/relationships/theme" Target="../theme/theme2.xml"/><Relationship Id="rId27" Type="http://schemas.openxmlformats.org/officeDocument/2006/relationships/slideLayout" Target="../slideLayouts/slideLayout49.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19" Type="http://schemas.openxmlformats.org/officeDocument/2006/relationships/slideLayout" Target="../slideLayouts/slideLayout41.xml"/><Relationship Id="rId18"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9.xml"/><Relationship Id="rId22" Type="http://schemas.openxmlformats.org/officeDocument/2006/relationships/slideLayout" Target="../slideLayouts/slideLayout71.xml"/><Relationship Id="rId21" Type="http://schemas.openxmlformats.org/officeDocument/2006/relationships/slideLayout" Target="../slideLayouts/slideLayout70.xml"/><Relationship Id="rId24" Type="http://schemas.openxmlformats.org/officeDocument/2006/relationships/slideLayout" Target="../slideLayouts/slideLayout73.xml"/><Relationship Id="rId23" Type="http://schemas.openxmlformats.org/officeDocument/2006/relationships/slideLayout" Target="../slideLayouts/slideLayout72.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26" Type="http://schemas.openxmlformats.org/officeDocument/2006/relationships/slideLayout" Target="../slideLayouts/slideLayout75.xml"/><Relationship Id="rId25" Type="http://schemas.openxmlformats.org/officeDocument/2006/relationships/slideLayout" Target="../slideLayouts/slideLayout74.xml"/><Relationship Id="rId28" Type="http://schemas.openxmlformats.org/officeDocument/2006/relationships/slideLayout" Target="../slideLayouts/slideLayout77.xml"/><Relationship Id="rId27" Type="http://schemas.openxmlformats.org/officeDocument/2006/relationships/slideLayout" Target="../slideLayouts/slideLayout76.xml"/><Relationship Id="rId5" Type="http://schemas.openxmlformats.org/officeDocument/2006/relationships/slideLayout" Target="../slideLayouts/slideLayout54.xml"/><Relationship Id="rId6" Type="http://schemas.openxmlformats.org/officeDocument/2006/relationships/slideLayout" Target="../slideLayouts/slideLayout55.xml"/><Relationship Id="rId29" Type="http://schemas.openxmlformats.org/officeDocument/2006/relationships/slideLayout" Target="../slideLayouts/slideLayout78.xml"/><Relationship Id="rId7" Type="http://schemas.openxmlformats.org/officeDocument/2006/relationships/slideLayout" Target="../slideLayouts/slideLayout56.xml"/><Relationship Id="rId8" Type="http://schemas.openxmlformats.org/officeDocument/2006/relationships/slideLayout" Target="../slideLayouts/slideLayout57.xml"/><Relationship Id="rId30" Type="http://schemas.openxmlformats.org/officeDocument/2006/relationships/theme" Target="../theme/theme5.xml"/><Relationship Id="rId11" Type="http://schemas.openxmlformats.org/officeDocument/2006/relationships/slideLayout" Target="../slideLayouts/slideLayout60.xml"/><Relationship Id="rId10" Type="http://schemas.openxmlformats.org/officeDocument/2006/relationships/slideLayout" Target="../slideLayouts/slideLayout59.xml"/><Relationship Id="rId13" Type="http://schemas.openxmlformats.org/officeDocument/2006/relationships/slideLayout" Target="../slideLayouts/slideLayout62.xml"/><Relationship Id="rId12" Type="http://schemas.openxmlformats.org/officeDocument/2006/relationships/slideLayout" Target="../slideLayouts/slideLayout61.xml"/><Relationship Id="rId15" Type="http://schemas.openxmlformats.org/officeDocument/2006/relationships/slideLayout" Target="../slideLayouts/slideLayout64.xml"/><Relationship Id="rId14" Type="http://schemas.openxmlformats.org/officeDocument/2006/relationships/slideLayout" Target="../slideLayouts/slideLayout63.xml"/><Relationship Id="rId17" Type="http://schemas.openxmlformats.org/officeDocument/2006/relationships/slideLayout" Target="../slideLayouts/slideLayout66.xml"/><Relationship Id="rId16" Type="http://schemas.openxmlformats.org/officeDocument/2006/relationships/slideLayout" Target="../slideLayouts/slideLayout65.xml"/><Relationship Id="rId19" Type="http://schemas.openxmlformats.org/officeDocument/2006/relationships/slideLayout" Target="../slideLayouts/slideLayout68.xml"/><Relationship Id="rId18"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8.xml"/><Relationship Id="rId22" Type="http://schemas.openxmlformats.org/officeDocument/2006/relationships/slideLayout" Target="../slideLayouts/slideLayout100.xml"/><Relationship Id="rId21" Type="http://schemas.openxmlformats.org/officeDocument/2006/relationships/slideLayout" Target="../slideLayouts/slideLayout99.xml"/><Relationship Id="rId23" Type="http://schemas.openxmlformats.org/officeDocument/2006/relationships/theme" Target="../theme/theme3.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11" Type="http://schemas.openxmlformats.org/officeDocument/2006/relationships/slideLayout" Target="../slideLayouts/slideLayout89.xml"/><Relationship Id="rId10" Type="http://schemas.openxmlformats.org/officeDocument/2006/relationships/slideLayout" Target="../slideLayouts/slideLayout88.xml"/><Relationship Id="rId13" Type="http://schemas.openxmlformats.org/officeDocument/2006/relationships/slideLayout" Target="../slideLayouts/slideLayout91.xml"/><Relationship Id="rId12" Type="http://schemas.openxmlformats.org/officeDocument/2006/relationships/slideLayout" Target="../slideLayouts/slideLayout90.xml"/><Relationship Id="rId15" Type="http://schemas.openxmlformats.org/officeDocument/2006/relationships/slideLayout" Target="../slideLayouts/slideLayout93.xml"/><Relationship Id="rId14" Type="http://schemas.openxmlformats.org/officeDocument/2006/relationships/slideLayout" Target="../slideLayouts/slideLayout92.xml"/><Relationship Id="rId17" Type="http://schemas.openxmlformats.org/officeDocument/2006/relationships/slideLayout" Target="../slideLayouts/slideLayout95.xml"/><Relationship Id="rId16" Type="http://schemas.openxmlformats.org/officeDocument/2006/relationships/slideLayout" Target="../slideLayouts/slideLayout94.xml"/><Relationship Id="rId19" Type="http://schemas.openxmlformats.org/officeDocument/2006/relationships/slideLayout" Target="../slideLayouts/slideLayout97.xml"/><Relationship Id="rId18" Type="http://schemas.openxmlformats.org/officeDocument/2006/relationships/slideLayout" Target="../slideLayouts/slideLayout96.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20.xml"/><Relationship Id="rId22" Type="http://schemas.openxmlformats.org/officeDocument/2006/relationships/slideLayout" Target="../slideLayouts/slideLayout122.xml"/><Relationship Id="rId21" Type="http://schemas.openxmlformats.org/officeDocument/2006/relationships/slideLayout" Target="../slideLayouts/slideLayout121.xml"/><Relationship Id="rId24" Type="http://schemas.openxmlformats.org/officeDocument/2006/relationships/slideLayout" Target="../slideLayouts/slideLayout124.xml"/><Relationship Id="rId23" Type="http://schemas.openxmlformats.org/officeDocument/2006/relationships/slideLayout" Target="../slideLayouts/slideLayout123.xml"/><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26" Type="http://schemas.openxmlformats.org/officeDocument/2006/relationships/slideLayout" Target="../slideLayouts/slideLayout126.xml"/><Relationship Id="rId25" Type="http://schemas.openxmlformats.org/officeDocument/2006/relationships/slideLayout" Target="../slideLayouts/slideLayout125.xml"/><Relationship Id="rId28" Type="http://schemas.openxmlformats.org/officeDocument/2006/relationships/slideLayout" Target="../slideLayouts/slideLayout128.xml"/><Relationship Id="rId27" Type="http://schemas.openxmlformats.org/officeDocument/2006/relationships/slideLayout" Target="../slideLayouts/slideLayout127.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29" Type="http://schemas.openxmlformats.org/officeDocument/2006/relationships/theme" Target="../theme/theme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11" Type="http://schemas.openxmlformats.org/officeDocument/2006/relationships/slideLayout" Target="../slideLayouts/slideLayout111.xml"/><Relationship Id="rId10" Type="http://schemas.openxmlformats.org/officeDocument/2006/relationships/slideLayout" Target="../slideLayouts/slideLayout110.xml"/><Relationship Id="rId13" Type="http://schemas.openxmlformats.org/officeDocument/2006/relationships/slideLayout" Target="../slideLayouts/slideLayout113.xml"/><Relationship Id="rId12" Type="http://schemas.openxmlformats.org/officeDocument/2006/relationships/slideLayout" Target="../slideLayouts/slideLayout112.xml"/><Relationship Id="rId15" Type="http://schemas.openxmlformats.org/officeDocument/2006/relationships/slideLayout" Target="../slideLayouts/slideLayout115.xml"/><Relationship Id="rId14" Type="http://schemas.openxmlformats.org/officeDocument/2006/relationships/slideLayout" Target="../slideLayouts/slideLayout114.xml"/><Relationship Id="rId17" Type="http://schemas.openxmlformats.org/officeDocument/2006/relationships/slideLayout" Target="../slideLayouts/slideLayout117.xml"/><Relationship Id="rId16" Type="http://schemas.openxmlformats.org/officeDocument/2006/relationships/slideLayout" Target="../slideLayouts/slideLayout116.xml"/><Relationship Id="rId19" Type="http://schemas.openxmlformats.org/officeDocument/2006/relationships/slideLayout" Target="../slideLayouts/slideLayout119.xml"/><Relationship Id="rId18"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marR="0" rtl="0" algn="l">
              <a:lnSpc>
                <a:spcPct val="100000"/>
              </a:lnSpc>
              <a:spcBef>
                <a:spcPts val="0"/>
              </a:spcBef>
              <a:spcAft>
                <a:spcPts val="0"/>
              </a:spcAft>
              <a:buClr>
                <a:schemeClr val="dk2"/>
              </a:buClr>
              <a:buSzPts val="3200"/>
              <a:buFont typeface="Nunito Sans Light"/>
              <a:buChar char="●"/>
              <a:defRPr b="0" i="0" sz="3200" u="none" cap="none" strike="noStrike">
                <a:solidFill>
                  <a:schemeClr val="dk1"/>
                </a:solidFill>
                <a:latin typeface="Nunito Sans Light"/>
                <a:ea typeface="Nunito Sans Light"/>
                <a:cs typeface="Nunito Sans Light"/>
                <a:sym typeface="Nunito Sans Light"/>
              </a:defRPr>
            </a:lvl1pPr>
            <a:lvl2pPr indent="-406400" lvl="1" marL="914400" marR="0" rtl="0" algn="l">
              <a:lnSpc>
                <a:spcPct val="100000"/>
              </a:lnSpc>
              <a:spcBef>
                <a:spcPts val="1600"/>
              </a:spcBef>
              <a:spcAft>
                <a:spcPts val="0"/>
              </a:spcAft>
              <a:buClr>
                <a:schemeClr val="dk2"/>
              </a:buClr>
              <a:buSzPts val="2800"/>
              <a:buFont typeface="Nunito Sans Light"/>
              <a:buChar char="○"/>
              <a:defRPr b="0" i="0" sz="2800" u="none" cap="none" strike="noStrike">
                <a:solidFill>
                  <a:schemeClr val="dk1"/>
                </a:solidFill>
                <a:latin typeface="Nunito Sans Light"/>
                <a:ea typeface="Nunito Sans Light"/>
                <a:cs typeface="Nunito Sans Light"/>
                <a:sym typeface="Nunito Sans Light"/>
              </a:defRPr>
            </a:lvl2pPr>
            <a:lvl3pPr indent="-381000" lvl="2" marL="1371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3pPr>
            <a:lvl4pPr indent="-381000" lvl="3" marL="18288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4pPr>
            <a:lvl5pPr indent="-381000" lvl="4" marL="22860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5pPr>
            <a:lvl6pPr indent="-381000" lvl="5" marL="27432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6pPr>
            <a:lvl7pPr indent="-381000" lvl="6" marL="32004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7pPr>
            <a:lvl8pPr indent="-381000" lvl="7" marL="3657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8pPr>
            <a:lvl9pPr indent="-381000" lvl="8" marL="4114800" marR="0" rtl="0" algn="l">
              <a:lnSpc>
                <a:spcPct val="100000"/>
              </a:lnSpc>
              <a:spcBef>
                <a:spcPts val="1600"/>
              </a:spcBef>
              <a:spcAft>
                <a:spcPts val="160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9pPr>
          </a:lstStyle>
          <a:p/>
        </p:txBody>
      </p:sp>
      <p:sp>
        <p:nvSpPr>
          <p:cNvPr id="7" name="Google Shape;7;p1"/>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marR="0" rtl="0" algn="l">
              <a:lnSpc>
                <a:spcPct val="100000"/>
              </a:lnSpc>
              <a:spcBef>
                <a:spcPts val="0"/>
              </a:spcBef>
              <a:spcAft>
                <a:spcPts val="0"/>
              </a:spcAft>
              <a:buClr>
                <a:schemeClr val="dk1"/>
              </a:buClr>
              <a:buSzPts val="6200"/>
              <a:buFont typeface="Nunito Sans"/>
              <a:buNone/>
              <a:defRPr b="1" i="0" sz="6200" u="none" cap="none" strike="noStrike">
                <a:solidFill>
                  <a:schemeClr val="dk1"/>
                </a:solidFill>
                <a:latin typeface="Nunito Sans"/>
                <a:ea typeface="Nunito Sans"/>
                <a:cs typeface="Nunito Sans"/>
                <a:sym typeface="Nunito Sans"/>
              </a:defRPr>
            </a:lvl1pPr>
            <a:lvl2pPr lvl="1"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2pPr>
            <a:lvl3pPr lvl="2"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3pPr>
            <a:lvl4pPr lvl="3"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4pPr>
            <a:lvl5pPr lvl="4"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5pPr>
            <a:lvl6pPr lvl="5"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6pPr>
            <a:lvl7pPr lvl="6"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7pPr>
            <a:lvl8pPr lvl="7"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8pPr>
            <a:lvl9pPr lvl="8" marR="0" rtl="0" algn="l">
              <a:lnSpc>
                <a:spcPct val="100000"/>
              </a:lnSpc>
              <a:spcBef>
                <a:spcPts val="200"/>
              </a:spcBef>
              <a:spcAft>
                <a:spcPts val="20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23" name="Shape 123"/>
        <p:cNvGrpSpPr/>
        <p:nvPr/>
      </p:nvGrpSpPr>
      <p:grpSpPr>
        <a:xfrm>
          <a:off x="0" y="0"/>
          <a:ext cx="0" cy="0"/>
          <a:chOff x="0" y="0"/>
          <a:chExt cx="0" cy="0"/>
        </a:xfrm>
      </p:grpSpPr>
      <p:sp>
        <p:nvSpPr>
          <p:cNvPr id="124" name="Google Shape;124;p24"/>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marR="0" rtl="0" algn="l">
              <a:lnSpc>
                <a:spcPct val="100000"/>
              </a:lnSpc>
              <a:spcBef>
                <a:spcPts val="0"/>
              </a:spcBef>
              <a:spcAft>
                <a:spcPts val="0"/>
              </a:spcAft>
              <a:buClr>
                <a:schemeClr val="dk2"/>
              </a:buClr>
              <a:buSzPts val="3200"/>
              <a:buFont typeface="Nunito Sans Light"/>
              <a:buChar char="●"/>
              <a:defRPr b="0" i="0" sz="3200" u="none" cap="none" strike="noStrike">
                <a:solidFill>
                  <a:schemeClr val="dk1"/>
                </a:solidFill>
                <a:latin typeface="Nunito Sans Light"/>
                <a:ea typeface="Nunito Sans Light"/>
                <a:cs typeface="Nunito Sans Light"/>
                <a:sym typeface="Nunito Sans Light"/>
              </a:defRPr>
            </a:lvl1pPr>
            <a:lvl2pPr indent="-406400" lvl="1" marL="914400" marR="0" rtl="0" algn="l">
              <a:lnSpc>
                <a:spcPct val="100000"/>
              </a:lnSpc>
              <a:spcBef>
                <a:spcPts val="1600"/>
              </a:spcBef>
              <a:spcAft>
                <a:spcPts val="0"/>
              </a:spcAft>
              <a:buClr>
                <a:schemeClr val="dk2"/>
              </a:buClr>
              <a:buSzPts val="2800"/>
              <a:buFont typeface="Nunito Sans Light"/>
              <a:buChar char="○"/>
              <a:defRPr b="0" i="0" sz="2800" u="none" cap="none" strike="noStrike">
                <a:solidFill>
                  <a:schemeClr val="dk1"/>
                </a:solidFill>
                <a:latin typeface="Nunito Sans Light"/>
                <a:ea typeface="Nunito Sans Light"/>
                <a:cs typeface="Nunito Sans Light"/>
                <a:sym typeface="Nunito Sans Light"/>
              </a:defRPr>
            </a:lvl2pPr>
            <a:lvl3pPr indent="-381000" lvl="2" marL="1371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3pPr>
            <a:lvl4pPr indent="-381000" lvl="3" marL="18288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4pPr>
            <a:lvl5pPr indent="-381000" lvl="4" marL="22860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5pPr>
            <a:lvl6pPr indent="-381000" lvl="5" marL="27432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6pPr>
            <a:lvl7pPr indent="-381000" lvl="6" marL="32004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7pPr>
            <a:lvl8pPr indent="-381000" lvl="7" marL="3657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8pPr>
            <a:lvl9pPr indent="-381000" lvl="8" marL="4114800" marR="0" rtl="0" algn="l">
              <a:lnSpc>
                <a:spcPct val="100000"/>
              </a:lnSpc>
              <a:spcBef>
                <a:spcPts val="1600"/>
              </a:spcBef>
              <a:spcAft>
                <a:spcPts val="160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9pPr>
          </a:lstStyle>
          <a:p/>
        </p:txBody>
      </p:sp>
      <p:sp>
        <p:nvSpPr>
          <p:cNvPr id="125" name="Google Shape;125;p24"/>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marR="0" rtl="0" algn="l">
              <a:lnSpc>
                <a:spcPct val="100000"/>
              </a:lnSpc>
              <a:spcBef>
                <a:spcPts val="0"/>
              </a:spcBef>
              <a:spcAft>
                <a:spcPts val="0"/>
              </a:spcAft>
              <a:buClr>
                <a:schemeClr val="dk1"/>
              </a:buClr>
              <a:buSzPts val="6200"/>
              <a:buFont typeface="Nunito Sans"/>
              <a:buNone/>
              <a:defRPr b="1" i="0" sz="6200" u="none" cap="none" strike="noStrike">
                <a:solidFill>
                  <a:schemeClr val="dk1"/>
                </a:solidFill>
                <a:latin typeface="Nunito Sans"/>
                <a:ea typeface="Nunito Sans"/>
                <a:cs typeface="Nunito Sans"/>
                <a:sym typeface="Nunito Sans"/>
              </a:defRPr>
            </a:lvl1pPr>
            <a:lvl2pPr lvl="1"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2pPr>
            <a:lvl3pPr lvl="2"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3pPr>
            <a:lvl4pPr lvl="3"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4pPr>
            <a:lvl5pPr lvl="4"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5pPr>
            <a:lvl6pPr lvl="5"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6pPr>
            <a:lvl7pPr lvl="6"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7pPr>
            <a:lvl8pPr lvl="7"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8pPr>
            <a:lvl9pPr lvl="8" marR="0" rtl="0" algn="l">
              <a:lnSpc>
                <a:spcPct val="100000"/>
              </a:lnSpc>
              <a:spcBef>
                <a:spcPts val="200"/>
              </a:spcBef>
              <a:spcAft>
                <a:spcPts val="20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58" name="Shape 258"/>
        <p:cNvGrpSpPr/>
        <p:nvPr/>
      </p:nvGrpSpPr>
      <p:grpSpPr>
        <a:xfrm>
          <a:off x="0" y="0"/>
          <a:ext cx="0" cy="0"/>
          <a:chOff x="0" y="0"/>
          <a:chExt cx="0" cy="0"/>
        </a:xfrm>
      </p:grpSpPr>
      <p:sp>
        <p:nvSpPr>
          <p:cNvPr id="259" name="Google Shape;259;p52"/>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marR="0" rtl="0" algn="l">
              <a:lnSpc>
                <a:spcPct val="100000"/>
              </a:lnSpc>
              <a:spcBef>
                <a:spcPts val="0"/>
              </a:spcBef>
              <a:spcAft>
                <a:spcPts val="0"/>
              </a:spcAft>
              <a:buClr>
                <a:schemeClr val="dk2"/>
              </a:buClr>
              <a:buSzPts val="3200"/>
              <a:buFont typeface="Nunito Sans Light"/>
              <a:buChar char="●"/>
              <a:defRPr b="0" i="0" sz="3200" u="none" cap="none" strike="noStrike">
                <a:solidFill>
                  <a:schemeClr val="dk1"/>
                </a:solidFill>
                <a:latin typeface="Nunito Sans Light"/>
                <a:ea typeface="Nunito Sans Light"/>
                <a:cs typeface="Nunito Sans Light"/>
                <a:sym typeface="Nunito Sans Light"/>
              </a:defRPr>
            </a:lvl1pPr>
            <a:lvl2pPr indent="-406400" lvl="1" marL="914400" marR="0" rtl="0" algn="l">
              <a:lnSpc>
                <a:spcPct val="100000"/>
              </a:lnSpc>
              <a:spcBef>
                <a:spcPts val="1600"/>
              </a:spcBef>
              <a:spcAft>
                <a:spcPts val="0"/>
              </a:spcAft>
              <a:buClr>
                <a:schemeClr val="dk2"/>
              </a:buClr>
              <a:buSzPts val="2800"/>
              <a:buFont typeface="Nunito Sans Light"/>
              <a:buChar char="○"/>
              <a:defRPr b="0" i="0" sz="2800" u="none" cap="none" strike="noStrike">
                <a:solidFill>
                  <a:schemeClr val="dk1"/>
                </a:solidFill>
                <a:latin typeface="Nunito Sans Light"/>
                <a:ea typeface="Nunito Sans Light"/>
                <a:cs typeface="Nunito Sans Light"/>
                <a:sym typeface="Nunito Sans Light"/>
              </a:defRPr>
            </a:lvl2pPr>
            <a:lvl3pPr indent="-381000" lvl="2" marL="1371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3pPr>
            <a:lvl4pPr indent="-381000" lvl="3" marL="18288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4pPr>
            <a:lvl5pPr indent="-381000" lvl="4" marL="22860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5pPr>
            <a:lvl6pPr indent="-381000" lvl="5" marL="27432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6pPr>
            <a:lvl7pPr indent="-381000" lvl="6" marL="32004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7pPr>
            <a:lvl8pPr indent="-381000" lvl="7" marL="3657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8pPr>
            <a:lvl9pPr indent="-381000" lvl="8" marL="4114800" marR="0" rtl="0" algn="l">
              <a:lnSpc>
                <a:spcPct val="100000"/>
              </a:lnSpc>
              <a:spcBef>
                <a:spcPts val="1600"/>
              </a:spcBef>
              <a:spcAft>
                <a:spcPts val="160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9pPr>
          </a:lstStyle>
          <a:p/>
        </p:txBody>
      </p:sp>
      <p:sp>
        <p:nvSpPr>
          <p:cNvPr id="260" name="Google Shape;260;p52"/>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marR="0" rtl="0" algn="l">
              <a:lnSpc>
                <a:spcPct val="100000"/>
              </a:lnSpc>
              <a:spcBef>
                <a:spcPts val="0"/>
              </a:spcBef>
              <a:spcAft>
                <a:spcPts val="0"/>
              </a:spcAft>
              <a:buClr>
                <a:schemeClr val="dk1"/>
              </a:buClr>
              <a:buSzPts val="6200"/>
              <a:buFont typeface="Nunito Sans"/>
              <a:buNone/>
              <a:defRPr b="1" i="0" sz="6200" u="none" cap="none" strike="noStrike">
                <a:solidFill>
                  <a:schemeClr val="dk1"/>
                </a:solidFill>
                <a:latin typeface="Nunito Sans"/>
                <a:ea typeface="Nunito Sans"/>
                <a:cs typeface="Nunito Sans"/>
                <a:sym typeface="Nunito Sans"/>
              </a:defRPr>
            </a:lvl1pPr>
            <a:lvl2pPr lvl="1"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2pPr>
            <a:lvl3pPr lvl="2"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3pPr>
            <a:lvl4pPr lvl="3"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4pPr>
            <a:lvl5pPr lvl="4"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5pPr>
            <a:lvl6pPr lvl="5"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6pPr>
            <a:lvl7pPr lvl="6"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7pPr>
            <a:lvl8pPr lvl="7"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8pPr>
            <a:lvl9pPr lvl="8" marR="0" rtl="0" algn="l">
              <a:lnSpc>
                <a:spcPct val="100000"/>
              </a:lnSpc>
              <a:spcBef>
                <a:spcPts val="200"/>
              </a:spcBef>
              <a:spcAft>
                <a:spcPts val="20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07" name="Shape 407"/>
        <p:cNvGrpSpPr/>
        <p:nvPr/>
      </p:nvGrpSpPr>
      <p:grpSpPr>
        <a:xfrm>
          <a:off x="0" y="0"/>
          <a:ext cx="0" cy="0"/>
          <a:chOff x="0" y="0"/>
          <a:chExt cx="0" cy="0"/>
        </a:xfrm>
      </p:grpSpPr>
      <p:sp>
        <p:nvSpPr>
          <p:cNvPr id="408" name="Google Shape;408;p82"/>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lvl1pPr indent="-431800" lvl="0" marL="457200" marR="0" rtl="0" algn="l">
              <a:lnSpc>
                <a:spcPct val="100000"/>
              </a:lnSpc>
              <a:spcBef>
                <a:spcPts val="0"/>
              </a:spcBef>
              <a:spcAft>
                <a:spcPts val="0"/>
              </a:spcAft>
              <a:buClr>
                <a:schemeClr val="dk2"/>
              </a:buClr>
              <a:buSzPts val="3200"/>
              <a:buFont typeface="Nunito Sans Light"/>
              <a:buChar char="●"/>
              <a:defRPr b="0" i="0" sz="3200" u="none" cap="none" strike="noStrike">
                <a:solidFill>
                  <a:schemeClr val="dk1"/>
                </a:solidFill>
                <a:latin typeface="Nunito Sans Light"/>
                <a:ea typeface="Nunito Sans Light"/>
                <a:cs typeface="Nunito Sans Light"/>
                <a:sym typeface="Nunito Sans Light"/>
              </a:defRPr>
            </a:lvl1pPr>
            <a:lvl2pPr indent="-406400" lvl="1" marL="914400" marR="0" rtl="0" algn="l">
              <a:lnSpc>
                <a:spcPct val="100000"/>
              </a:lnSpc>
              <a:spcBef>
                <a:spcPts val="1600"/>
              </a:spcBef>
              <a:spcAft>
                <a:spcPts val="0"/>
              </a:spcAft>
              <a:buClr>
                <a:schemeClr val="dk2"/>
              </a:buClr>
              <a:buSzPts val="2800"/>
              <a:buFont typeface="Nunito Sans Light"/>
              <a:buChar char="○"/>
              <a:defRPr b="0" i="0" sz="2800" u="none" cap="none" strike="noStrike">
                <a:solidFill>
                  <a:schemeClr val="dk1"/>
                </a:solidFill>
                <a:latin typeface="Nunito Sans Light"/>
                <a:ea typeface="Nunito Sans Light"/>
                <a:cs typeface="Nunito Sans Light"/>
                <a:sym typeface="Nunito Sans Light"/>
              </a:defRPr>
            </a:lvl2pPr>
            <a:lvl3pPr indent="-381000" lvl="2" marL="1371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3pPr>
            <a:lvl4pPr indent="-381000" lvl="3" marL="18288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4pPr>
            <a:lvl5pPr indent="-381000" lvl="4" marL="22860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5pPr>
            <a:lvl6pPr indent="-381000" lvl="5" marL="27432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6pPr>
            <a:lvl7pPr indent="-381000" lvl="6" marL="32004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7pPr>
            <a:lvl8pPr indent="-381000" lvl="7" marL="3657600" marR="0" rtl="0" algn="l">
              <a:lnSpc>
                <a:spcPct val="100000"/>
              </a:lnSpc>
              <a:spcBef>
                <a:spcPts val="1600"/>
              </a:spcBef>
              <a:spcAft>
                <a:spcPts val="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8pPr>
            <a:lvl9pPr indent="-381000" lvl="8" marL="4114800" marR="0" rtl="0" algn="l">
              <a:lnSpc>
                <a:spcPct val="100000"/>
              </a:lnSpc>
              <a:spcBef>
                <a:spcPts val="1600"/>
              </a:spcBef>
              <a:spcAft>
                <a:spcPts val="1600"/>
              </a:spcAft>
              <a:buClr>
                <a:schemeClr val="dk2"/>
              </a:buClr>
              <a:buSzPts val="2400"/>
              <a:buFont typeface="Nunito Sans Light"/>
              <a:buChar char="■"/>
              <a:defRPr b="0" i="0" sz="2400" u="none" cap="none" strike="noStrike">
                <a:solidFill>
                  <a:schemeClr val="dk1"/>
                </a:solidFill>
                <a:latin typeface="Nunito Sans Light"/>
                <a:ea typeface="Nunito Sans Light"/>
                <a:cs typeface="Nunito Sans Light"/>
                <a:sym typeface="Nunito Sans Light"/>
              </a:defRPr>
            </a:lvl9pPr>
          </a:lstStyle>
          <a:p/>
        </p:txBody>
      </p:sp>
      <p:sp>
        <p:nvSpPr>
          <p:cNvPr id="409" name="Google Shape;409;p82"/>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lvl1pPr lvl="0" marR="0" rtl="0" algn="l">
              <a:lnSpc>
                <a:spcPct val="100000"/>
              </a:lnSpc>
              <a:spcBef>
                <a:spcPts val="0"/>
              </a:spcBef>
              <a:spcAft>
                <a:spcPts val="0"/>
              </a:spcAft>
              <a:buClr>
                <a:schemeClr val="dk1"/>
              </a:buClr>
              <a:buSzPts val="6200"/>
              <a:buFont typeface="Nunito Sans"/>
              <a:buNone/>
              <a:defRPr b="1" i="0" sz="6200" u="none" cap="none" strike="noStrike">
                <a:solidFill>
                  <a:schemeClr val="dk1"/>
                </a:solidFill>
                <a:latin typeface="Nunito Sans"/>
                <a:ea typeface="Nunito Sans"/>
                <a:cs typeface="Nunito Sans"/>
                <a:sym typeface="Nunito Sans"/>
              </a:defRPr>
            </a:lvl1pPr>
            <a:lvl2pPr lvl="1"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2pPr>
            <a:lvl3pPr lvl="2"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3pPr>
            <a:lvl4pPr lvl="3"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4pPr>
            <a:lvl5pPr lvl="4"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5pPr>
            <a:lvl6pPr lvl="5"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6pPr>
            <a:lvl7pPr lvl="6"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7pPr>
            <a:lvl8pPr lvl="7" marR="0" rtl="0" algn="l">
              <a:lnSpc>
                <a:spcPct val="100000"/>
              </a:lnSpc>
              <a:spcBef>
                <a:spcPts val="200"/>
              </a:spcBef>
              <a:spcAft>
                <a:spcPts val="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8pPr>
            <a:lvl9pPr lvl="8" marR="0" rtl="0" algn="l">
              <a:lnSpc>
                <a:spcPct val="100000"/>
              </a:lnSpc>
              <a:spcBef>
                <a:spcPts val="200"/>
              </a:spcBef>
              <a:spcAft>
                <a:spcPts val="200"/>
              </a:spcAft>
              <a:buClr>
                <a:schemeClr val="dk2"/>
              </a:buClr>
              <a:buSzPts val="6200"/>
              <a:buFont typeface="Nunito Sans"/>
              <a:buNone/>
              <a:defRPr b="1" i="0" sz="6200" u="none" cap="none" strike="noStrike">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5" name="Shape 525"/>
        <p:cNvGrpSpPr/>
        <p:nvPr/>
      </p:nvGrpSpPr>
      <p:grpSpPr>
        <a:xfrm>
          <a:off x="0" y="0"/>
          <a:ext cx="0" cy="0"/>
          <a:chOff x="0" y="0"/>
          <a:chExt cx="0" cy="0"/>
        </a:xfrm>
      </p:grpSpPr>
      <p:sp>
        <p:nvSpPr>
          <p:cNvPr id="526" name="Google Shape;526;p105"/>
          <p:cNvSpPr txBox="1"/>
          <p:nvPr>
            <p:ph idx="1" type="body"/>
          </p:nvPr>
        </p:nvSpPr>
        <p:spPr>
          <a:xfrm>
            <a:off x="924600" y="2624283"/>
            <a:ext cx="16449000" cy="6577800"/>
          </a:xfrm>
          <a:prstGeom prst="rect">
            <a:avLst/>
          </a:prstGeom>
          <a:noFill/>
          <a:ln>
            <a:noFill/>
          </a:ln>
        </p:spPr>
        <p:txBody>
          <a:bodyPr anchorCtr="0" anchor="t" bIns="186925" lIns="186925" spcFirstLastPara="1" rIns="186925" wrap="square" tIns="186925">
            <a:noAutofit/>
          </a:bodyPr>
          <a:lstStyle>
            <a:lvl1pPr indent="-438150" lvl="0" marL="457200" marR="0" rtl="0" algn="l">
              <a:lnSpc>
                <a:spcPct val="100000"/>
              </a:lnSpc>
              <a:spcBef>
                <a:spcPts val="0"/>
              </a:spcBef>
              <a:spcAft>
                <a:spcPts val="0"/>
              </a:spcAft>
              <a:buClr>
                <a:schemeClr val="dk2"/>
              </a:buClr>
              <a:buSzPts val="3300"/>
              <a:buFont typeface="Nunito Sans Light"/>
              <a:buChar char="●"/>
              <a:defRPr b="0" i="0" sz="3300" u="none" cap="none" strike="noStrike">
                <a:solidFill>
                  <a:schemeClr val="dk1"/>
                </a:solidFill>
                <a:latin typeface="Nunito Sans Light"/>
                <a:ea typeface="Nunito Sans Light"/>
                <a:cs typeface="Nunito Sans Light"/>
                <a:sym typeface="Nunito Sans Light"/>
              </a:defRPr>
            </a:lvl1pPr>
            <a:lvl2pPr indent="-412750" lvl="1" marL="914400" marR="0" rtl="0" algn="l">
              <a:lnSpc>
                <a:spcPct val="100000"/>
              </a:lnSpc>
              <a:spcBef>
                <a:spcPts val="1600"/>
              </a:spcBef>
              <a:spcAft>
                <a:spcPts val="0"/>
              </a:spcAft>
              <a:buClr>
                <a:schemeClr val="dk2"/>
              </a:buClr>
              <a:buSzPts val="2900"/>
              <a:buFont typeface="Nunito Sans Light"/>
              <a:buChar char="○"/>
              <a:defRPr b="0" i="0" sz="2900" u="none" cap="none" strike="noStrike">
                <a:solidFill>
                  <a:schemeClr val="dk1"/>
                </a:solidFill>
                <a:latin typeface="Nunito Sans Light"/>
                <a:ea typeface="Nunito Sans Light"/>
                <a:cs typeface="Nunito Sans Light"/>
                <a:sym typeface="Nunito Sans Light"/>
              </a:defRPr>
            </a:lvl2pPr>
            <a:lvl3pPr indent="-387350" lvl="2" marL="13716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3pPr>
            <a:lvl4pPr indent="-387350" lvl="3" marL="18288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4pPr>
            <a:lvl5pPr indent="-387350" lvl="4" marL="22860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5pPr>
            <a:lvl6pPr indent="-387350" lvl="5" marL="27432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6pPr>
            <a:lvl7pPr indent="-387350" lvl="6" marL="32004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7pPr>
            <a:lvl8pPr indent="-387350" lvl="7" marL="3657600" marR="0" rtl="0" algn="l">
              <a:lnSpc>
                <a:spcPct val="100000"/>
              </a:lnSpc>
              <a:spcBef>
                <a:spcPts val="1600"/>
              </a:spcBef>
              <a:spcAft>
                <a:spcPts val="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8pPr>
            <a:lvl9pPr indent="-387350" lvl="8" marL="4114800" marR="0" rtl="0" algn="l">
              <a:lnSpc>
                <a:spcPct val="100000"/>
              </a:lnSpc>
              <a:spcBef>
                <a:spcPts val="1600"/>
              </a:spcBef>
              <a:spcAft>
                <a:spcPts val="1600"/>
              </a:spcAft>
              <a:buClr>
                <a:schemeClr val="dk2"/>
              </a:buClr>
              <a:buSzPts val="2500"/>
              <a:buFont typeface="Nunito Sans Light"/>
              <a:buChar char="■"/>
              <a:defRPr b="0" i="0" sz="2500" u="none" cap="none" strike="noStrike">
                <a:solidFill>
                  <a:schemeClr val="dk1"/>
                </a:solidFill>
                <a:latin typeface="Nunito Sans Light"/>
                <a:ea typeface="Nunito Sans Light"/>
                <a:cs typeface="Nunito Sans Light"/>
                <a:sym typeface="Nunito Sans Light"/>
              </a:defRPr>
            </a:lvl9pPr>
          </a:lstStyle>
          <a:p/>
        </p:txBody>
      </p:sp>
      <p:sp>
        <p:nvSpPr>
          <p:cNvPr id="527" name="Google Shape;527;p105"/>
          <p:cNvSpPr txBox="1"/>
          <p:nvPr>
            <p:ph type="title"/>
          </p:nvPr>
        </p:nvSpPr>
        <p:spPr>
          <a:xfrm>
            <a:off x="914400" y="910336"/>
            <a:ext cx="16449000" cy="1365600"/>
          </a:xfrm>
          <a:prstGeom prst="rect">
            <a:avLst/>
          </a:prstGeom>
          <a:noFill/>
          <a:ln>
            <a:noFill/>
          </a:ln>
        </p:spPr>
        <p:txBody>
          <a:bodyPr anchorCtr="0" anchor="b" bIns="186925" lIns="186925" spcFirstLastPara="1" rIns="186925" wrap="square" tIns="186925">
            <a:noAutofit/>
          </a:bodyPr>
          <a:lstStyle>
            <a:lvl1pPr lvl="0" marR="0" rtl="0" algn="l">
              <a:lnSpc>
                <a:spcPct val="100000"/>
              </a:lnSpc>
              <a:spcBef>
                <a:spcPts val="0"/>
              </a:spcBef>
              <a:spcAft>
                <a:spcPts val="0"/>
              </a:spcAft>
              <a:buClr>
                <a:schemeClr val="dk1"/>
              </a:buClr>
              <a:buSzPts val="6300"/>
              <a:buFont typeface="Nunito Sans"/>
              <a:buNone/>
              <a:defRPr b="1" i="0" sz="6300" u="none" cap="none" strike="noStrike">
                <a:solidFill>
                  <a:schemeClr val="dk1"/>
                </a:solidFill>
                <a:latin typeface="Nunito Sans"/>
                <a:ea typeface="Nunito Sans"/>
                <a:cs typeface="Nunito Sans"/>
                <a:sym typeface="Nunito Sans"/>
              </a:defRPr>
            </a:lvl1pPr>
            <a:lvl2pPr lvl="1"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2pPr>
            <a:lvl3pPr lvl="2"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3pPr>
            <a:lvl4pPr lvl="3"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4pPr>
            <a:lvl5pPr lvl="4"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5pPr>
            <a:lvl6pPr lvl="5"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6pPr>
            <a:lvl7pPr lvl="6"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7pPr>
            <a:lvl8pPr lvl="7" marR="0" rtl="0" algn="l">
              <a:lnSpc>
                <a:spcPct val="100000"/>
              </a:lnSpc>
              <a:spcBef>
                <a:spcPts val="200"/>
              </a:spcBef>
              <a:spcAft>
                <a:spcPts val="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8pPr>
            <a:lvl9pPr lvl="8" marR="0" rtl="0" algn="l">
              <a:lnSpc>
                <a:spcPct val="100000"/>
              </a:lnSpc>
              <a:spcBef>
                <a:spcPts val="200"/>
              </a:spcBef>
              <a:spcAft>
                <a:spcPts val="200"/>
              </a:spcAft>
              <a:buClr>
                <a:schemeClr val="dk2"/>
              </a:buClr>
              <a:buSzPts val="6300"/>
              <a:buFont typeface="Nunito Sans"/>
              <a:buNone/>
              <a:defRPr b="1" i="0" sz="6300" u="none" cap="none" strike="noStrike">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8.jpg"/><Relationship Id="rId4" Type="http://schemas.openxmlformats.org/officeDocument/2006/relationships/slide" Target="/ppt/slides/slide4.xml"/><Relationship Id="rId5" Type="http://schemas.openxmlformats.org/officeDocument/2006/relationships/slide" Target="/ppt/slides/slide33.xml"/><Relationship Id="rId6" Type="http://schemas.openxmlformats.org/officeDocument/2006/relationships/slide" Target="/ppt/slides/slide6.xml"/><Relationship Id="rId7" Type="http://schemas.openxmlformats.org/officeDocument/2006/relationships/image" Target="../media/image3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8.jpg"/><Relationship Id="rId4" Type="http://schemas.openxmlformats.org/officeDocument/2006/relationships/hyperlink" Target="https://www.dallasisd.org/admi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9.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 Id="rId3"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1.xml"/><Relationship Id="rId3"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3.xml"/><Relationship Id="rId3" Type="http://schemas.openxmlformats.org/officeDocument/2006/relationships/image" Target="../media/image5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17.xml"/><Relationship Id="rId3"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18.xml"/><Relationship Id="rId3" Type="http://schemas.openxmlformats.org/officeDocument/2006/relationships/image" Target="../media/image6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19.xml"/><Relationship Id="rId3"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20.xml"/><Relationship Id="rId3" Type="http://schemas.openxmlformats.org/officeDocument/2006/relationships/image" Target="../media/image63.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4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38.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6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6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6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5.xml"/><Relationship Id="rId3" Type="http://schemas.openxmlformats.org/officeDocument/2006/relationships/image" Target="../media/image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46.xml"/><Relationship Id="rId3" Type="http://schemas.openxmlformats.org/officeDocument/2006/relationships/image" Target="../media/image7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48.xml"/><Relationship Id="rId3" Type="http://schemas.openxmlformats.org/officeDocument/2006/relationships/image" Target="../media/image6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49.xml"/><Relationship Id="rId3" Type="http://schemas.openxmlformats.org/officeDocument/2006/relationships/image" Target="../media/image64.png"/><Relationship Id="rId4" Type="http://schemas.openxmlformats.org/officeDocument/2006/relationships/hyperlink" Target="https://training.finalsite.com/learn/course/calendars/calendars/calendar-manager-overview"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50.xml"/><Relationship Id="rId3" Type="http://schemas.openxmlformats.org/officeDocument/2006/relationships/image" Target="../media/image6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134"/>
          <p:cNvSpPr txBox="1"/>
          <p:nvPr>
            <p:ph type="title"/>
          </p:nvPr>
        </p:nvSpPr>
        <p:spPr>
          <a:xfrm>
            <a:off x="919500" y="3644353"/>
            <a:ext cx="16449000" cy="1935900"/>
          </a:xfrm>
          <a:prstGeom prst="rect">
            <a:avLst/>
          </a:prstGeom>
          <a:noFill/>
          <a:ln>
            <a:noFill/>
          </a:ln>
        </p:spPr>
        <p:txBody>
          <a:bodyPr anchorCtr="0" anchor="b" bIns="182575" lIns="182575" spcFirstLastPara="1" rIns="182575" wrap="square" tIns="182575">
            <a:noAutofit/>
          </a:bodyPr>
          <a:lstStyle/>
          <a:p>
            <a:pPr indent="0" lvl="0" marL="0" rtl="0" algn="ctr">
              <a:lnSpc>
                <a:spcPct val="100000"/>
              </a:lnSpc>
              <a:spcBef>
                <a:spcPts val="0"/>
              </a:spcBef>
              <a:spcAft>
                <a:spcPts val="0"/>
              </a:spcAft>
              <a:buSzPts val="7200"/>
              <a:buNone/>
            </a:pPr>
            <a:r>
              <a:rPr lang="en" sz="10000"/>
              <a:t>Finalsite</a:t>
            </a:r>
            <a:r>
              <a:rPr lang="en" sz="10000"/>
              <a:t> Overview</a:t>
            </a:r>
            <a:endParaRPr sz="10000"/>
          </a:p>
          <a:p>
            <a:pPr indent="0" lvl="0" marL="0" rtl="0" algn="ctr">
              <a:lnSpc>
                <a:spcPct val="100000"/>
              </a:lnSpc>
              <a:spcBef>
                <a:spcPts val="200"/>
              </a:spcBef>
              <a:spcAft>
                <a:spcPts val="200"/>
              </a:spcAft>
              <a:buSzPts val="7200"/>
              <a:buNone/>
            </a:pPr>
            <a:r>
              <a:rPr lang="en" sz="4800"/>
              <a:t>Dallas ISD</a:t>
            </a:r>
            <a:endParaRPr sz="4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35"/>
          <p:cNvSpPr txBox="1"/>
          <p:nvPr>
            <p:ph idx="5" type="body"/>
          </p:nvPr>
        </p:nvSpPr>
        <p:spPr>
          <a:xfrm>
            <a:off x="6736700" y="4903507"/>
            <a:ext cx="914400" cy="1280700"/>
          </a:xfrm>
          <a:prstGeom prst="rect">
            <a:avLst/>
          </a:prstGeom>
          <a:noFill/>
          <a:ln>
            <a:noFill/>
          </a:ln>
        </p:spPr>
        <p:txBody>
          <a:bodyPr anchorCtr="0" anchor="ctr" bIns="182575" lIns="0" spcFirstLastPara="1" rIns="0" wrap="square" tIns="182575">
            <a:noAutofit/>
          </a:bodyPr>
          <a:lstStyle/>
          <a:p>
            <a:pPr indent="0" lvl="0" marL="0" rtl="0" algn="ctr">
              <a:lnSpc>
                <a:spcPct val="100000"/>
              </a:lnSpc>
              <a:spcBef>
                <a:spcPts val="0"/>
              </a:spcBef>
              <a:spcAft>
                <a:spcPts val="0"/>
              </a:spcAft>
              <a:buSzPts val="3200"/>
              <a:buNone/>
            </a:pPr>
            <a:r>
              <a:rPr b="0" lang="en" sz="4800">
                <a:solidFill>
                  <a:schemeClr val="accent4"/>
                </a:solidFill>
                <a:latin typeface="Nunito Sans Black"/>
                <a:ea typeface="Nunito Sans Black"/>
                <a:cs typeface="Nunito Sans Black"/>
                <a:sym typeface="Nunito Sans Black"/>
              </a:rPr>
              <a:t>03</a:t>
            </a:r>
            <a:endParaRPr b="0" sz="4800">
              <a:solidFill>
                <a:schemeClr val="accent4"/>
              </a:solidFill>
              <a:latin typeface="Nunito Sans Black"/>
              <a:ea typeface="Nunito Sans Black"/>
              <a:cs typeface="Nunito Sans Black"/>
              <a:sym typeface="Nunito Sans Black"/>
            </a:endParaRPr>
          </a:p>
        </p:txBody>
      </p:sp>
      <p:sp>
        <p:nvSpPr>
          <p:cNvPr id="675" name="Google Shape;675;p135"/>
          <p:cNvSpPr txBox="1"/>
          <p:nvPr>
            <p:ph idx="5" type="body"/>
          </p:nvPr>
        </p:nvSpPr>
        <p:spPr>
          <a:xfrm>
            <a:off x="6736700" y="6300121"/>
            <a:ext cx="914400" cy="1280700"/>
          </a:xfrm>
          <a:prstGeom prst="rect">
            <a:avLst/>
          </a:prstGeom>
          <a:noFill/>
          <a:ln>
            <a:noFill/>
          </a:ln>
        </p:spPr>
        <p:txBody>
          <a:bodyPr anchorCtr="0" anchor="ctr" bIns="182575" lIns="0" spcFirstLastPara="1" rIns="0" wrap="square" tIns="182575">
            <a:noAutofit/>
          </a:bodyPr>
          <a:lstStyle/>
          <a:p>
            <a:pPr indent="0" lvl="0" marL="0" rtl="0" algn="ctr">
              <a:lnSpc>
                <a:spcPct val="100000"/>
              </a:lnSpc>
              <a:spcBef>
                <a:spcPts val="0"/>
              </a:spcBef>
              <a:spcAft>
                <a:spcPts val="0"/>
              </a:spcAft>
              <a:buSzPts val="3200"/>
              <a:buNone/>
            </a:pPr>
            <a:r>
              <a:rPr b="0" lang="en" sz="4800">
                <a:solidFill>
                  <a:schemeClr val="accent4"/>
                </a:solidFill>
                <a:latin typeface="Nunito Sans Black"/>
                <a:ea typeface="Nunito Sans Black"/>
                <a:cs typeface="Nunito Sans Black"/>
                <a:sym typeface="Nunito Sans Black"/>
              </a:rPr>
              <a:t>04</a:t>
            </a:r>
            <a:endParaRPr b="0" sz="4800">
              <a:solidFill>
                <a:schemeClr val="accent4"/>
              </a:solidFill>
              <a:latin typeface="Nunito Sans Black"/>
              <a:ea typeface="Nunito Sans Black"/>
              <a:cs typeface="Nunito Sans Black"/>
              <a:sym typeface="Nunito Sans Black"/>
            </a:endParaRPr>
          </a:p>
        </p:txBody>
      </p:sp>
      <p:pic>
        <p:nvPicPr>
          <p:cNvPr id="676" name="Google Shape;676;p135"/>
          <p:cNvPicPr preferRelativeResize="0"/>
          <p:nvPr/>
        </p:nvPicPr>
        <p:blipFill rotWithShape="1">
          <a:blip r:embed="rId3">
            <a:alphaModFix/>
          </a:blip>
          <a:srcRect b="0" l="0" r="31323" t="0"/>
          <a:stretch/>
        </p:blipFill>
        <p:spPr>
          <a:xfrm>
            <a:off x="2074900" y="5448772"/>
            <a:ext cx="3548400" cy="3429300"/>
          </a:xfrm>
          <a:prstGeom prst="roundRect">
            <a:avLst>
              <a:gd fmla="val 3095" name="adj"/>
            </a:avLst>
          </a:prstGeom>
          <a:noFill/>
          <a:ln>
            <a:noFill/>
          </a:ln>
        </p:spPr>
      </p:pic>
      <p:sp>
        <p:nvSpPr>
          <p:cNvPr id="677" name="Google Shape;677;p135"/>
          <p:cNvSpPr txBox="1"/>
          <p:nvPr>
            <p:ph idx="1" type="body"/>
          </p:nvPr>
        </p:nvSpPr>
        <p:spPr>
          <a:xfrm>
            <a:off x="7678300" y="2498943"/>
            <a:ext cx="9090600" cy="8340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SzPts val="3200"/>
              <a:buNone/>
            </a:pPr>
            <a:r>
              <a:rPr b="1" lang="en" sz="3600">
                <a:solidFill>
                  <a:schemeClr val="hlink"/>
                </a:solidFill>
                <a:uFill>
                  <a:noFill/>
                </a:uFill>
                <a:latin typeface="Nunito Sans"/>
                <a:ea typeface="Nunito Sans"/>
                <a:cs typeface="Nunito Sans"/>
                <a:sym typeface="Nunito Sans"/>
                <a:hlinkClick action="ppaction://hlinksldjump" r:id="rId4"/>
              </a:rPr>
              <a:t>Navigating your site</a:t>
            </a:r>
            <a:endParaRPr b="1" sz="3600">
              <a:latin typeface="Nunito Sans"/>
              <a:ea typeface="Nunito Sans"/>
              <a:cs typeface="Nunito Sans"/>
              <a:sym typeface="Nunito Sans"/>
            </a:endParaRPr>
          </a:p>
        </p:txBody>
      </p:sp>
      <p:sp>
        <p:nvSpPr>
          <p:cNvPr id="678" name="Google Shape;678;p135"/>
          <p:cNvSpPr txBox="1"/>
          <p:nvPr>
            <p:ph type="title"/>
          </p:nvPr>
        </p:nvSpPr>
        <p:spPr>
          <a:xfrm>
            <a:off x="6431900" y="873181"/>
            <a:ext cx="10946400" cy="14043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0"/>
              </a:spcAft>
              <a:buSzPts val="6000"/>
              <a:buNone/>
            </a:pPr>
            <a:r>
              <a:rPr lang="en"/>
              <a:t>Agenda</a:t>
            </a:r>
            <a:endParaRPr/>
          </a:p>
        </p:txBody>
      </p:sp>
      <p:sp>
        <p:nvSpPr>
          <p:cNvPr id="679" name="Google Shape;679;p135"/>
          <p:cNvSpPr txBox="1"/>
          <p:nvPr>
            <p:ph idx="2" type="body"/>
          </p:nvPr>
        </p:nvSpPr>
        <p:spPr>
          <a:xfrm>
            <a:off x="7651100" y="7887128"/>
            <a:ext cx="9090600" cy="8340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b="1" lang="en" sz="3600">
                <a:solidFill>
                  <a:schemeClr val="hlink"/>
                </a:solidFill>
                <a:uFill>
                  <a:noFill/>
                </a:uFill>
                <a:latin typeface="Nunito Sans"/>
                <a:ea typeface="Nunito Sans"/>
                <a:cs typeface="Nunito Sans"/>
                <a:sym typeface="Nunito Sans"/>
                <a:hlinkClick action="ppaction://hlinksldjump" r:id="rId5"/>
              </a:rPr>
              <a:t>Editing Interior Pages</a:t>
            </a:r>
            <a:endParaRPr b="1" sz="3600">
              <a:latin typeface="Nunito Sans"/>
              <a:ea typeface="Nunito Sans"/>
              <a:cs typeface="Nunito Sans"/>
              <a:sym typeface="Nunito Sans"/>
            </a:endParaRPr>
          </a:p>
        </p:txBody>
      </p:sp>
      <p:sp>
        <p:nvSpPr>
          <p:cNvPr id="680" name="Google Shape;680;p135"/>
          <p:cNvSpPr txBox="1"/>
          <p:nvPr>
            <p:ph idx="3" type="body"/>
          </p:nvPr>
        </p:nvSpPr>
        <p:spPr>
          <a:xfrm>
            <a:off x="7678300" y="3847927"/>
            <a:ext cx="9090600" cy="919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b="1" lang="en" sz="3600">
                <a:solidFill>
                  <a:schemeClr val="hlink"/>
                </a:solidFill>
                <a:uFill>
                  <a:noFill/>
                </a:uFill>
                <a:latin typeface="Nunito Sans"/>
                <a:ea typeface="Nunito Sans"/>
                <a:cs typeface="Nunito Sans"/>
                <a:sym typeface="Nunito Sans"/>
                <a:hlinkClick action="ppaction://hlinksldjump" r:id="rId6"/>
              </a:rPr>
              <a:t>Managing Resources and Galleries</a:t>
            </a:r>
            <a:endParaRPr b="1">
              <a:latin typeface="Nunito Sans"/>
              <a:ea typeface="Nunito Sans"/>
              <a:cs typeface="Nunito Sans"/>
              <a:sym typeface="Nunito Sans"/>
            </a:endParaRPr>
          </a:p>
        </p:txBody>
      </p:sp>
      <p:sp>
        <p:nvSpPr>
          <p:cNvPr id="681" name="Google Shape;681;p135"/>
          <p:cNvSpPr txBox="1"/>
          <p:nvPr>
            <p:ph idx="4" type="body"/>
          </p:nvPr>
        </p:nvSpPr>
        <p:spPr>
          <a:xfrm>
            <a:off x="7651100" y="5074016"/>
            <a:ext cx="9090600" cy="919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b="1" lang="en">
                <a:latin typeface="Nunito Sans"/>
                <a:ea typeface="Nunito Sans"/>
                <a:cs typeface="Nunito Sans"/>
                <a:sym typeface="Nunito Sans"/>
              </a:rPr>
              <a:t>Posts</a:t>
            </a:r>
            <a:endParaRPr b="1">
              <a:latin typeface="Nunito Sans"/>
              <a:ea typeface="Nunito Sans"/>
              <a:cs typeface="Nunito Sans"/>
              <a:sym typeface="Nunito Sans"/>
            </a:endParaRPr>
          </a:p>
        </p:txBody>
      </p:sp>
      <p:sp>
        <p:nvSpPr>
          <p:cNvPr id="682" name="Google Shape;682;p135"/>
          <p:cNvSpPr txBox="1"/>
          <p:nvPr>
            <p:ph idx="5" type="body"/>
          </p:nvPr>
        </p:nvSpPr>
        <p:spPr>
          <a:xfrm>
            <a:off x="6736700" y="2275540"/>
            <a:ext cx="914400" cy="1280700"/>
          </a:xfrm>
          <a:prstGeom prst="rect">
            <a:avLst/>
          </a:prstGeom>
          <a:noFill/>
          <a:ln>
            <a:noFill/>
          </a:ln>
        </p:spPr>
        <p:txBody>
          <a:bodyPr anchorCtr="0" anchor="ctr" bIns="182575" lIns="0" spcFirstLastPara="1" rIns="0" wrap="square" tIns="182575">
            <a:noAutofit/>
          </a:bodyPr>
          <a:lstStyle/>
          <a:p>
            <a:pPr indent="0" lvl="0" marL="0" rtl="0" algn="ctr">
              <a:lnSpc>
                <a:spcPct val="100000"/>
              </a:lnSpc>
              <a:spcBef>
                <a:spcPts val="0"/>
              </a:spcBef>
              <a:spcAft>
                <a:spcPts val="0"/>
              </a:spcAft>
              <a:buSzPts val="3200"/>
              <a:buNone/>
            </a:pPr>
            <a:r>
              <a:rPr b="0" lang="en" sz="4800">
                <a:solidFill>
                  <a:schemeClr val="accent4"/>
                </a:solidFill>
                <a:latin typeface="Nunito Sans Black"/>
                <a:ea typeface="Nunito Sans Black"/>
                <a:cs typeface="Nunito Sans Black"/>
                <a:sym typeface="Nunito Sans Black"/>
              </a:rPr>
              <a:t>01</a:t>
            </a:r>
            <a:endParaRPr b="0" sz="4800">
              <a:solidFill>
                <a:schemeClr val="accent4"/>
              </a:solidFill>
              <a:latin typeface="Nunito Sans Black"/>
              <a:ea typeface="Nunito Sans Black"/>
              <a:cs typeface="Nunito Sans Black"/>
              <a:sym typeface="Nunito Sans Black"/>
            </a:endParaRPr>
          </a:p>
        </p:txBody>
      </p:sp>
      <p:pic>
        <p:nvPicPr>
          <p:cNvPr id="683" name="Google Shape;683;p135"/>
          <p:cNvPicPr preferRelativeResize="0"/>
          <p:nvPr/>
        </p:nvPicPr>
        <p:blipFill rotWithShape="1">
          <a:blip r:embed="rId7">
            <a:alphaModFix/>
          </a:blip>
          <a:srcRect b="0" l="-520" r="42554" t="0"/>
          <a:stretch/>
        </p:blipFill>
        <p:spPr>
          <a:xfrm>
            <a:off x="2074900" y="1363114"/>
            <a:ext cx="3548400" cy="3429300"/>
          </a:xfrm>
          <a:prstGeom prst="roundRect">
            <a:avLst>
              <a:gd fmla="val 2531" name="adj"/>
            </a:avLst>
          </a:prstGeom>
          <a:noFill/>
          <a:ln>
            <a:noFill/>
          </a:ln>
        </p:spPr>
      </p:pic>
      <p:sp>
        <p:nvSpPr>
          <p:cNvPr id="684" name="Google Shape;684;p135"/>
          <p:cNvSpPr txBox="1"/>
          <p:nvPr>
            <p:ph idx="5" type="body"/>
          </p:nvPr>
        </p:nvSpPr>
        <p:spPr>
          <a:xfrm>
            <a:off x="6736700" y="3667476"/>
            <a:ext cx="914400" cy="1280700"/>
          </a:xfrm>
          <a:prstGeom prst="rect">
            <a:avLst/>
          </a:prstGeom>
          <a:noFill/>
          <a:ln>
            <a:noFill/>
          </a:ln>
        </p:spPr>
        <p:txBody>
          <a:bodyPr anchorCtr="0" anchor="ctr" bIns="182575" lIns="0" spcFirstLastPara="1" rIns="0" wrap="square" tIns="182575">
            <a:noAutofit/>
          </a:bodyPr>
          <a:lstStyle/>
          <a:p>
            <a:pPr indent="0" lvl="0" marL="0" rtl="0" algn="ctr">
              <a:lnSpc>
                <a:spcPct val="100000"/>
              </a:lnSpc>
              <a:spcBef>
                <a:spcPts val="0"/>
              </a:spcBef>
              <a:spcAft>
                <a:spcPts val="0"/>
              </a:spcAft>
              <a:buSzPts val="3200"/>
              <a:buNone/>
            </a:pPr>
            <a:r>
              <a:rPr b="0" lang="en" sz="4800">
                <a:solidFill>
                  <a:schemeClr val="accent4"/>
                </a:solidFill>
                <a:latin typeface="Nunito Sans Black"/>
                <a:ea typeface="Nunito Sans Black"/>
                <a:cs typeface="Nunito Sans Black"/>
                <a:sym typeface="Nunito Sans Black"/>
              </a:rPr>
              <a:t>02</a:t>
            </a:r>
            <a:endParaRPr b="0" sz="4800">
              <a:solidFill>
                <a:schemeClr val="accent4"/>
              </a:solidFill>
              <a:latin typeface="Nunito Sans Black"/>
              <a:ea typeface="Nunito Sans Black"/>
              <a:cs typeface="Nunito Sans Black"/>
              <a:sym typeface="Nunito Sans Black"/>
            </a:endParaRPr>
          </a:p>
        </p:txBody>
      </p:sp>
      <p:sp>
        <p:nvSpPr>
          <p:cNvPr id="685" name="Google Shape;685;p135"/>
          <p:cNvSpPr txBox="1"/>
          <p:nvPr>
            <p:ph idx="5" type="body"/>
          </p:nvPr>
        </p:nvSpPr>
        <p:spPr>
          <a:xfrm>
            <a:off x="6736700" y="7691758"/>
            <a:ext cx="914400" cy="1280700"/>
          </a:xfrm>
          <a:prstGeom prst="rect">
            <a:avLst/>
          </a:prstGeom>
          <a:noFill/>
          <a:ln>
            <a:noFill/>
          </a:ln>
        </p:spPr>
        <p:txBody>
          <a:bodyPr anchorCtr="0" anchor="ctr" bIns="182575" lIns="0" spcFirstLastPara="1" rIns="0" wrap="square" tIns="182575">
            <a:noAutofit/>
          </a:bodyPr>
          <a:lstStyle/>
          <a:p>
            <a:pPr indent="0" lvl="0" marL="0" rtl="0" algn="ctr">
              <a:lnSpc>
                <a:spcPct val="100000"/>
              </a:lnSpc>
              <a:spcBef>
                <a:spcPts val="0"/>
              </a:spcBef>
              <a:spcAft>
                <a:spcPts val="0"/>
              </a:spcAft>
              <a:buSzPts val="3200"/>
              <a:buNone/>
            </a:pPr>
            <a:r>
              <a:rPr b="0" lang="en" sz="4800">
                <a:solidFill>
                  <a:schemeClr val="accent4"/>
                </a:solidFill>
                <a:latin typeface="Nunito Sans Black"/>
                <a:ea typeface="Nunito Sans Black"/>
                <a:cs typeface="Nunito Sans Black"/>
                <a:sym typeface="Nunito Sans Black"/>
              </a:rPr>
              <a:t>05</a:t>
            </a:r>
            <a:endParaRPr b="0" sz="4800">
              <a:solidFill>
                <a:schemeClr val="accent4"/>
              </a:solidFill>
              <a:latin typeface="Nunito Sans Black"/>
              <a:ea typeface="Nunito Sans Black"/>
              <a:cs typeface="Nunito Sans Black"/>
              <a:sym typeface="Nunito Sans Black"/>
            </a:endParaRPr>
          </a:p>
        </p:txBody>
      </p:sp>
      <p:sp>
        <p:nvSpPr>
          <p:cNvPr id="686" name="Google Shape;686;p135"/>
          <p:cNvSpPr txBox="1"/>
          <p:nvPr>
            <p:ph idx="4" type="body"/>
          </p:nvPr>
        </p:nvSpPr>
        <p:spPr>
          <a:xfrm>
            <a:off x="7678300" y="6480578"/>
            <a:ext cx="9090600" cy="919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b="1" lang="en" sz="3600">
                <a:latin typeface="Nunito Sans"/>
                <a:ea typeface="Nunito Sans"/>
                <a:cs typeface="Nunito Sans"/>
                <a:sym typeface="Nunito Sans"/>
              </a:rPr>
              <a:t>Calendars</a:t>
            </a:r>
            <a:endParaRPr b="1" sz="3600">
              <a:latin typeface="Nunito Sans"/>
              <a:ea typeface="Nunito Sans"/>
              <a:cs typeface="Nunito Sans"/>
              <a:sym typeface="Nuni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136"/>
          <p:cNvPicPr preferRelativeResize="0"/>
          <p:nvPr/>
        </p:nvPicPr>
        <p:blipFill rotWithShape="1">
          <a:blip r:embed="rId3">
            <a:alphaModFix/>
          </a:blip>
          <a:srcRect b="0" l="0" r="31323" t="0"/>
          <a:stretch/>
        </p:blipFill>
        <p:spPr>
          <a:xfrm>
            <a:off x="1698397" y="2570578"/>
            <a:ext cx="5559000" cy="5372400"/>
          </a:xfrm>
          <a:prstGeom prst="roundRect">
            <a:avLst>
              <a:gd fmla="val 3095" name="adj"/>
            </a:avLst>
          </a:prstGeom>
          <a:noFill/>
          <a:ln>
            <a:noFill/>
          </a:ln>
        </p:spPr>
      </p:pic>
      <p:sp>
        <p:nvSpPr>
          <p:cNvPr id="692" name="Google Shape;692;p136"/>
          <p:cNvSpPr txBox="1"/>
          <p:nvPr>
            <p:ph type="title"/>
          </p:nvPr>
        </p:nvSpPr>
        <p:spPr>
          <a:xfrm>
            <a:off x="8589900" y="794175"/>
            <a:ext cx="4478400" cy="14043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0"/>
              </a:spcAft>
              <a:buSzPts val="6000"/>
              <a:buNone/>
            </a:pPr>
            <a:r>
              <a:rPr lang="en"/>
              <a:t>Logging In</a:t>
            </a:r>
            <a:endParaRPr/>
          </a:p>
        </p:txBody>
      </p:sp>
      <p:sp>
        <p:nvSpPr>
          <p:cNvPr id="693" name="Google Shape;693;p136"/>
          <p:cNvSpPr txBox="1"/>
          <p:nvPr/>
        </p:nvSpPr>
        <p:spPr>
          <a:xfrm>
            <a:off x="8589900" y="2788950"/>
            <a:ext cx="8433600" cy="537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500">
                <a:solidFill>
                  <a:srgbClr val="B3263A"/>
                </a:solidFill>
                <a:latin typeface="Nunito Sans"/>
                <a:ea typeface="Nunito Sans"/>
                <a:cs typeface="Nunito Sans"/>
                <a:sym typeface="Nunito Sans"/>
              </a:rPr>
              <a:t>● </a:t>
            </a:r>
            <a:r>
              <a:rPr lang="en" sz="3500">
                <a:solidFill>
                  <a:srgbClr val="474747"/>
                </a:solidFill>
                <a:latin typeface="Nunito Sans"/>
                <a:ea typeface="Nunito Sans"/>
                <a:cs typeface="Nunito Sans"/>
                <a:sym typeface="Nunito Sans"/>
              </a:rPr>
              <a:t>The link for Dallas ISD admin user is</a:t>
            </a:r>
            <a:endParaRPr sz="3500">
              <a:solidFill>
                <a:srgbClr val="474747"/>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3500" u="sng">
                <a:solidFill>
                  <a:schemeClr val="hlink"/>
                </a:solidFill>
                <a:latin typeface="Nunito Sans"/>
                <a:ea typeface="Nunito Sans"/>
                <a:cs typeface="Nunito Sans"/>
                <a:sym typeface="Nunito Sans"/>
                <a:hlinkClick r:id="rId4"/>
              </a:rPr>
              <a:t>https://www.dallasisd.org/admin</a:t>
            </a:r>
            <a:br>
              <a:rPr lang="en" sz="3500">
                <a:solidFill>
                  <a:srgbClr val="1889BF"/>
                </a:solidFill>
                <a:latin typeface="Nunito Sans"/>
                <a:ea typeface="Nunito Sans"/>
                <a:cs typeface="Nunito Sans"/>
                <a:sym typeface="Nunito Sans"/>
              </a:rPr>
            </a:br>
            <a:endParaRPr sz="3500">
              <a:solidFill>
                <a:srgbClr val="1889BF"/>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3500">
                <a:solidFill>
                  <a:srgbClr val="B3263A"/>
                </a:solidFill>
                <a:latin typeface="Nunito Sans"/>
                <a:ea typeface="Nunito Sans"/>
                <a:cs typeface="Nunito Sans"/>
                <a:sym typeface="Nunito Sans"/>
              </a:rPr>
              <a:t>● </a:t>
            </a:r>
            <a:r>
              <a:rPr lang="en" sz="3500">
                <a:solidFill>
                  <a:srgbClr val="474747"/>
                </a:solidFill>
                <a:latin typeface="Nunito Sans"/>
                <a:ea typeface="Nunito Sans"/>
                <a:cs typeface="Nunito Sans"/>
                <a:sym typeface="Nunito Sans"/>
              </a:rPr>
              <a:t>Your username is your full @dallasisd.org email </a:t>
            </a:r>
            <a:r>
              <a:rPr lang="en" sz="3500">
                <a:solidFill>
                  <a:srgbClr val="474747"/>
                </a:solidFill>
                <a:latin typeface="Nunito Sans"/>
                <a:ea typeface="Nunito Sans"/>
                <a:cs typeface="Nunito Sans"/>
                <a:sym typeface="Nunito Sans"/>
              </a:rPr>
              <a:t>a</a:t>
            </a:r>
            <a:r>
              <a:rPr lang="en" sz="3500">
                <a:solidFill>
                  <a:srgbClr val="474747"/>
                </a:solidFill>
                <a:latin typeface="Nunito Sans"/>
                <a:ea typeface="Nunito Sans"/>
                <a:cs typeface="Nunito Sans"/>
                <a:sym typeface="Nunito Sans"/>
              </a:rPr>
              <a:t>ddress</a:t>
            </a:r>
            <a:br>
              <a:rPr lang="en" sz="3500">
                <a:solidFill>
                  <a:srgbClr val="474747"/>
                </a:solidFill>
                <a:latin typeface="Nunito Sans"/>
                <a:ea typeface="Nunito Sans"/>
                <a:cs typeface="Nunito Sans"/>
                <a:sym typeface="Nunito Sans"/>
              </a:rPr>
            </a:br>
            <a:endParaRPr sz="3500">
              <a:solidFill>
                <a:srgbClr val="474747"/>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3500">
                <a:solidFill>
                  <a:srgbClr val="B3263A"/>
                </a:solidFill>
                <a:latin typeface="Nunito Sans"/>
                <a:ea typeface="Nunito Sans"/>
                <a:cs typeface="Nunito Sans"/>
                <a:sym typeface="Nunito Sans"/>
              </a:rPr>
              <a:t>● </a:t>
            </a:r>
            <a:r>
              <a:rPr lang="en" sz="3500">
                <a:solidFill>
                  <a:srgbClr val="474747"/>
                </a:solidFill>
                <a:latin typeface="Nunito Sans"/>
                <a:ea typeface="Nunito Sans"/>
                <a:cs typeface="Nunito Sans"/>
                <a:sym typeface="Nunito Sans"/>
              </a:rPr>
              <a:t>You will then be directed to your EAD to log in</a:t>
            </a:r>
            <a:endParaRPr sz="3500">
              <a:solidFill>
                <a:srgbClr val="474747"/>
              </a:solidFill>
              <a:latin typeface="Nunito Sans"/>
              <a:ea typeface="Nunito Sans"/>
              <a:cs typeface="Nunito Sans"/>
              <a:sym typeface="Nunito Sans"/>
            </a:endParaRPr>
          </a:p>
          <a:p>
            <a:pPr indent="0" lvl="0" marL="0" rtl="0" algn="l">
              <a:lnSpc>
                <a:spcPct val="115000"/>
              </a:lnSpc>
              <a:spcBef>
                <a:spcPts val="0"/>
              </a:spcBef>
              <a:spcAft>
                <a:spcPts val="0"/>
              </a:spcAft>
              <a:buNone/>
            </a:pPr>
            <a:r>
              <a:t/>
            </a:r>
            <a:endParaRPr sz="3100">
              <a:solidFill>
                <a:srgbClr val="474747"/>
              </a:solidFill>
              <a:latin typeface="Nunito Sans"/>
              <a:ea typeface="Nunito Sans"/>
              <a:cs typeface="Nunito Sans"/>
              <a:sym typeface="Nunito Sans"/>
            </a:endParaRPr>
          </a:p>
          <a:p>
            <a:pPr indent="0" lvl="0" marL="0" rtl="0" algn="l">
              <a:lnSpc>
                <a:spcPct val="115000"/>
              </a:lnSpc>
              <a:spcBef>
                <a:spcPts val="0"/>
              </a:spcBef>
              <a:spcAft>
                <a:spcPts val="0"/>
              </a:spcAft>
              <a:buNone/>
            </a:pPr>
            <a:r>
              <a:t/>
            </a:r>
            <a:endParaRPr sz="2950">
              <a:solidFill>
                <a:srgbClr val="474747"/>
              </a:solidFill>
              <a:latin typeface="Nunito Sans"/>
              <a:ea typeface="Nunito Sans"/>
              <a:cs typeface="Nunito Sans"/>
              <a:sym typeface="Nunito Sans"/>
            </a:endParaRPr>
          </a:p>
          <a:p>
            <a:pPr indent="0" lvl="0" marL="0" rtl="0" algn="l">
              <a:spcBef>
                <a:spcPts val="0"/>
              </a:spcBef>
              <a:spcAft>
                <a:spcPts val="0"/>
              </a:spcAft>
              <a:buNone/>
            </a:pPr>
            <a:r>
              <a:t/>
            </a:r>
            <a:endParaRPr sz="3900">
              <a:solidFill>
                <a:schemeClr val="dk1"/>
              </a:solidFill>
              <a:latin typeface="Nunito Sans Light"/>
              <a:ea typeface="Nunito Sans Light"/>
              <a:cs typeface="Nunito Sans Light"/>
              <a:sym typeface="Nunito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3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Navigating Your Site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138"/>
          <p:cNvSpPr/>
          <p:nvPr/>
        </p:nvSpPr>
        <p:spPr>
          <a:xfrm>
            <a:off x="14139225" y="218175"/>
            <a:ext cx="3896400" cy="692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Sans Light"/>
              <a:ea typeface="Nunito Sans Light"/>
              <a:cs typeface="Nunito Sans Light"/>
              <a:sym typeface="Nunito Sans Light"/>
            </a:endParaRPr>
          </a:p>
        </p:txBody>
      </p:sp>
      <p:sp>
        <p:nvSpPr>
          <p:cNvPr id="704" name="Google Shape;704;p138"/>
          <p:cNvSpPr txBox="1"/>
          <p:nvPr>
            <p:ph type="title"/>
          </p:nvPr>
        </p:nvSpPr>
        <p:spPr>
          <a:xfrm>
            <a:off x="296400" y="1138875"/>
            <a:ext cx="7759200" cy="9645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Composer</a:t>
            </a:r>
            <a:endParaRPr sz="5500"/>
          </a:p>
        </p:txBody>
      </p:sp>
      <p:pic>
        <p:nvPicPr>
          <p:cNvPr id="705" name="Google Shape;705;p138"/>
          <p:cNvPicPr preferRelativeResize="0"/>
          <p:nvPr/>
        </p:nvPicPr>
        <p:blipFill rotWithShape="1">
          <a:blip r:embed="rId3">
            <a:alphaModFix/>
          </a:blip>
          <a:srcRect b="0" l="4775" r="4775" t="0"/>
          <a:stretch/>
        </p:blipFill>
        <p:spPr>
          <a:xfrm>
            <a:off x="12538772" y="0"/>
            <a:ext cx="5744117" cy="10241274"/>
          </a:xfrm>
          <a:prstGeom prst="rect">
            <a:avLst/>
          </a:prstGeom>
          <a:noFill/>
          <a:ln>
            <a:noFill/>
          </a:ln>
        </p:spPr>
      </p:pic>
      <p:sp>
        <p:nvSpPr>
          <p:cNvPr id="706" name="Google Shape;706;p138"/>
          <p:cNvSpPr txBox="1"/>
          <p:nvPr>
            <p:ph idx="1" type="body"/>
          </p:nvPr>
        </p:nvSpPr>
        <p:spPr>
          <a:xfrm>
            <a:off x="296400" y="1753100"/>
            <a:ext cx="11149200" cy="1871700"/>
          </a:xfrm>
          <a:prstGeom prst="rect">
            <a:avLst/>
          </a:prstGeom>
          <a:noFill/>
          <a:ln>
            <a:noFill/>
          </a:ln>
        </p:spPr>
        <p:txBody>
          <a:bodyPr anchorCtr="0" anchor="t" bIns="182575" lIns="182575" spcFirstLastPara="1" rIns="182575" wrap="square" tIns="182575">
            <a:noAutofit/>
          </a:bodyPr>
          <a:lstStyle/>
          <a:p>
            <a:pPr indent="-654050" lvl="0" marL="914400" rtl="0" algn="l">
              <a:lnSpc>
                <a:spcPct val="100000"/>
              </a:lnSpc>
              <a:spcBef>
                <a:spcPts val="0"/>
              </a:spcBef>
              <a:spcAft>
                <a:spcPts val="0"/>
              </a:spcAft>
              <a:buSzPts val="3100"/>
              <a:buChar char="●"/>
            </a:pPr>
            <a:r>
              <a:rPr lang="en" sz="3100"/>
              <a:t>The editor used to build pages</a:t>
            </a:r>
            <a:endParaRPr sz="3100"/>
          </a:p>
          <a:p>
            <a:pPr indent="0" lvl="0" marL="0" rtl="0" algn="l">
              <a:lnSpc>
                <a:spcPct val="100000"/>
              </a:lnSpc>
              <a:spcBef>
                <a:spcPts val="1600"/>
              </a:spcBef>
              <a:spcAft>
                <a:spcPts val="0"/>
              </a:spcAft>
              <a:buSzPts val="3200"/>
              <a:buNone/>
            </a:pPr>
            <a:r>
              <a:rPr b="1" lang="en" sz="2900">
                <a:solidFill>
                  <a:schemeClr val="accent4"/>
                </a:solidFill>
                <a:latin typeface="Nunito Sans"/>
                <a:ea typeface="Nunito Sans"/>
                <a:cs typeface="Nunito Sans"/>
                <a:sym typeface="Nunito Sans"/>
              </a:rPr>
              <a:t>Pages:</a:t>
            </a:r>
            <a:r>
              <a:rPr lang="en" sz="2900"/>
              <a:t> Add and edit content to your sit</a:t>
            </a:r>
            <a:r>
              <a:rPr lang="en" sz="2900"/>
              <a:t>e</a:t>
            </a:r>
            <a:endParaRPr sz="2900"/>
          </a:p>
        </p:txBody>
      </p:sp>
      <p:sp>
        <p:nvSpPr>
          <p:cNvPr id="707" name="Google Shape;707;p138"/>
          <p:cNvSpPr/>
          <p:nvPr/>
        </p:nvSpPr>
        <p:spPr>
          <a:xfrm>
            <a:off x="12538750" y="1611455"/>
            <a:ext cx="1327200" cy="15369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138"/>
          <p:cNvSpPr/>
          <p:nvPr/>
        </p:nvSpPr>
        <p:spPr>
          <a:xfrm>
            <a:off x="14993075" y="118875"/>
            <a:ext cx="2327700" cy="8907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138"/>
          <p:cNvSpPr/>
          <p:nvPr/>
        </p:nvSpPr>
        <p:spPr>
          <a:xfrm>
            <a:off x="12538750" y="3243855"/>
            <a:ext cx="1327200" cy="15369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138"/>
          <p:cNvSpPr/>
          <p:nvPr/>
        </p:nvSpPr>
        <p:spPr>
          <a:xfrm>
            <a:off x="12538750" y="6290130"/>
            <a:ext cx="1327200" cy="15369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138"/>
          <p:cNvSpPr txBox="1"/>
          <p:nvPr>
            <p:ph type="title"/>
          </p:nvPr>
        </p:nvSpPr>
        <p:spPr>
          <a:xfrm>
            <a:off x="296400" y="3148351"/>
            <a:ext cx="10262400" cy="12171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Modules</a:t>
            </a:r>
            <a:endParaRPr sz="5500"/>
          </a:p>
        </p:txBody>
      </p:sp>
      <p:sp>
        <p:nvSpPr>
          <p:cNvPr id="712" name="Google Shape;712;p138"/>
          <p:cNvSpPr txBox="1"/>
          <p:nvPr>
            <p:ph idx="1" type="body"/>
          </p:nvPr>
        </p:nvSpPr>
        <p:spPr>
          <a:xfrm>
            <a:off x="296400" y="4087230"/>
            <a:ext cx="10262400" cy="2700900"/>
          </a:xfrm>
          <a:prstGeom prst="rect">
            <a:avLst/>
          </a:prstGeom>
          <a:noFill/>
          <a:ln>
            <a:noFill/>
          </a:ln>
        </p:spPr>
        <p:txBody>
          <a:bodyPr anchorCtr="0" anchor="t" bIns="182575" lIns="182575" spcFirstLastPara="1" rIns="182575" wrap="square" tIns="182575">
            <a:noAutofit/>
          </a:bodyPr>
          <a:lstStyle/>
          <a:p>
            <a:pPr indent="-654050" lvl="0" marL="914400" rtl="0" algn="l">
              <a:lnSpc>
                <a:spcPct val="115000"/>
              </a:lnSpc>
              <a:spcBef>
                <a:spcPts val="0"/>
              </a:spcBef>
              <a:spcAft>
                <a:spcPts val="0"/>
              </a:spcAft>
              <a:buSzPts val="3100"/>
              <a:buChar char="●"/>
            </a:pPr>
            <a:r>
              <a:rPr lang="en" sz="3100"/>
              <a:t>Posts</a:t>
            </a:r>
            <a:endParaRPr sz="3100"/>
          </a:p>
          <a:p>
            <a:pPr indent="-654050" lvl="0" marL="914400" rtl="0" algn="l">
              <a:lnSpc>
                <a:spcPct val="115000"/>
              </a:lnSpc>
              <a:spcBef>
                <a:spcPts val="0"/>
              </a:spcBef>
              <a:spcAft>
                <a:spcPts val="0"/>
              </a:spcAft>
              <a:buSzPts val="3100"/>
              <a:buChar char="●"/>
            </a:pPr>
            <a:r>
              <a:rPr lang="en" sz="3100"/>
              <a:t>Calendars</a:t>
            </a:r>
            <a:endParaRPr sz="3100"/>
          </a:p>
          <a:p>
            <a:pPr indent="0" lvl="0" marL="0" rtl="0" algn="l">
              <a:lnSpc>
                <a:spcPct val="100000"/>
              </a:lnSpc>
              <a:spcBef>
                <a:spcPts val="2000"/>
              </a:spcBef>
              <a:spcAft>
                <a:spcPts val="0"/>
              </a:spcAft>
              <a:buSzPts val="3200"/>
              <a:buNone/>
            </a:pPr>
            <a:r>
              <a:t/>
            </a:r>
            <a:endParaRPr sz="3000"/>
          </a:p>
          <a:p>
            <a:pPr indent="0" lvl="0" marL="914400" rtl="0" algn="l">
              <a:lnSpc>
                <a:spcPct val="115000"/>
              </a:lnSpc>
              <a:spcBef>
                <a:spcPts val="2000"/>
              </a:spcBef>
              <a:spcAft>
                <a:spcPts val="1600"/>
              </a:spcAft>
              <a:buSzPts val="3200"/>
              <a:buNone/>
            </a:pPr>
            <a:r>
              <a:t/>
            </a:r>
            <a:endParaRPr/>
          </a:p>
        </p:txBody>
      </p:sp>
      <p:sp>
        <p:nvSpPr>
          <p:cNvPr id="713" name="Google Shape;713;p138"/>
          <p:cNvSpPr txBox="1"/>
          <p:nvPr>
            <p:ph type="title"/>
          </p:nvPr>
        </p:nvSpPr>
        <p:spPr>
          <a:xfrm>
            <a:off x="349275" y="5476150"/>
            <a:ext cx="10262400" cy="9645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Resources</a:t>
            </a:r>
            <a:endParaRPr sz="5500"/>
          </a:p>
        </p:txBody>
      </p:sp>
      <p:sp>
        <p:nvSpPr>
          <p:cNvPr id="714" name="Google Shape;714;p138"/>
          <p:cNvSpPr txBox="1"/>
          <p:nvPr>
            <p:ph idx="1" type="body"/>
          </p:nvPr>
        </p:nvSpPr>
        <p:spPr>
          <a:xfrm>
            <a:off x="144000" y="6184680"/>
            <a:ext cx="10262400" cy="2700900"/>
          </a:xfrm>
          <a:prstGeom prst="rect">
            <a:avLst/>
          </a:prstGeom>
          <a:noFill/>
          <a:ln>
            <a:noFill/>
          </a:ln>
        </p:spPr>
        <p:txBody>
          <a:bodyPr anchorCtr="0" anchor="t" bIns="182575" lIns="182575" spcFirstLastPara="1" rIns="182575" wrap="square" tIns="182575">
            <a:noAutofit/>
          </a:bodyPr>
          <a:lstStyle/>
          <a:p>
            <a:pPr indent="-654050" lvl="0" marL="914400" rtl="0" algn="l">
              <a:lnSpc>
                <a:spcPct val="100000"/>
              </a:lnSpc>
              <a:spcBef>
                <a:spcPts val="0"/>
              </a:spcBef>
              <a:spcAft>
                <a:spcPts val="0"/>
              </a:spcAft>
              <a:buSzPts val="3100"/>
              <a:buChar char="●"/>
            </a:pPr>
            <a:r>
              <a:rPr b="1" lang="en" sz="3100">
                <a:solidFill>
                  <a:schemeClr val="accent4"/>
                </a:solidFill>
                <a:latin typeface="Nunito Sans"/>
                <a:ea typeface="Nunito Sans"/>
                <a:cs typeface="Nunito Sans"/>
                <a:sym typeface="Nunito Sans"/>
              </a:rPr>
              <a:t>Resources:</a:t>
            </a:r>
            <a:r>
              <a:rPr b="1" lang="en" sz="3100">
                <a:latin typeface="Nunito Sans"/>
                <a:ea typeface="Nunito Sans"/>
                <a:cs typeface="Nunito Sans"/>
                <a:sym typeface="Nunito Sans"/>
              </a:rPr>
              <a:t> </a:t>
            </a:r>
            <a:r>
              <a:rPr lang="en" sz="3100"/>
              <a:t>The filing cabinet for files and media</a:t>
            </a:r>
            <a:endParaRPr sz="3100"/>
          </a:p>
          <a:p>
            <a:pPr indent="-628650" lvl="1" marL="1828800" rtl="0" algn="l">
              <a:lnSpc>
                <a:spcPct val="100000"/>
              </a:lnSpc>
              <a:spcBef>
                <a:spcPts val="1600"/>
              </a:spcBef>
              <a:spcAft>
                <a:spcPts val="0"/>
              </a:spcAft>
              <a:buSzPts val="2700"/>
              <a:buChar char="○"/>
            </a:pPr>
            <a:r>
              <a:rPr lang="en" sz="2700"/>
              <a:t>A folder structure for organizing files</a:t>
            </a:r>
            <a:endParaRPr sz="2700"/>
          </a:p>
          <a:p>
            <a:pPr indent="-654050" lvl="0" marL="914400" rtl="0" algn="l">
              <a:lnSpc>
                <a:spcPct val="100000"/>
              </a:lnSpc>
              <a:spcBef>
                <a:spcPts val="1600"/>
              </a:spcBef>
              <a:spcAft>
                <a:spcPts val="0"/>
              </a:spcAft>
              <a:buSzPts val="3100"/>
              <a:buChar char="●"/>
            </a:pPr>
            <a:r>
              <a:rPr b="1" lang="en" sz="3100">
                <a:solidFill>
                  <a:schemeClr val="accent4"/>
                </a:solidFill>
                <a:latin typeface="Nunito Sans"/>
                <a:ea typeface="Nunito Sans"/>
                <a:cs typeface="Nunito Sans"/>
                <a:sym typeface="Nunito Sans"/>
              </a:rPr>
              <a:t>Galleries:</a:t>
            </a:r>
            <a:r>
              <a:rPr lang="en" sz="3100">
                <a:solidFill>
                  <a:schemeClr val="accent4"/>
                </a:solidFill>
              </a:rPr>
              <a:t> </a:t>
            </a:r>
            <a:r>
              <a:rPr lang="en" sz="3100"/>
              <a:t>Groupings of resources for display</a:t>
            </a:r>
            <a:endParaRPr sz="2700"/>
          </a:p>
        </p:txBody>
      </p:sp>
      <p:sp>
        <p:nvSpPr>
          <p:cNvPr id="715" name="Google Shape;715;p138"/>
          <p:cNvSpPr/>
          <p:nvPr/>
        </p:nvSpPr>
        <p:spPr>
          <a:xfrm>
            <a:off x="26425" y="9302575"/>
            <a:ext cx="10016400" cy="964500"/>
          </a:xfrm>
          <a:prstGeom prst="rect">
            <a:avLst/>
          </a:prstGeom>
          <a:solidFill>
            <a:schemeClr val="lt1"/>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Light"/>
              <a:ea typeface="Nunito Sans Light"/>
              <a:cs typeface="Nunito Sans Light"/>
              <a:sym typeface="Nunito Sans Light"/>
            </a:endParaRPr>
          </a:p>
        </p:txBody>
      </p:sp>
      <p:sp>
        <p:nvSpPr>
          <p:cNvPr id="716" name="Google Shape;716;p138"/>
          <p:cNvSpPr txBox="1"/>
          <p:nvPr>
            <p:ph idx="1" type="body"/>
          </p:nvPr>
        </p:nvSpPr>
        <p:spPr>
          <a:xfrm>
            <a:off x="-96575" y="9620104"/>
            <a:ext cx="10262400" cy="6921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2000"/>
              </a:spcBef>
              <a:spcAft>
                <a:spcPts val="0"/>
              </a:spcAft>
              <a:buSzPts val="3200"/>
              <a:buNone/>
            </a:pPr>
            <a:r>
              <a:rPr b="1" lang="en" sz="2500">
                <a:solidFill>
                  <a:schemeClr val="accent4"/>
                </a:solidFill>
                <a:latin typeface="Nunito Sans"/>
                <a:ea typeface="Nunito Sans"/>
                <a:cs typeface="Nunito Sans"/>
                <a:sym typeface="Nunito Sans"/>
              </a:rPr>
              <a:t>Note:</a:t>
            </a:r>
            <a:r>
              <a:rPr lang="en" sz="2500"/>
              <a:t> Options will vary according to your user permissions.</a:t>
            </a:r>
            <a:endParaRPr sz="2500"/>
          </a:p>
          <a:p>
            <a:pPr indent="0" lvl="0" marL="914400" rtl="0" algn="l">
              <a:lnSpc>
                <a:spcPct val="115000"/>
              </a:lnSpc>
              <a:spcBef>
                <a:spcPts val="2000"/>
              </a:spcBef>
              <a:spcAft>
                <a:spcPts val="1600"/>
              </a:spcAft>
              <a:buSzPts val="3200"/>
              <a:buNone/>
            </a:pPr>
            <a:r>
              <a:t/>
            </a:r>
            <a:endParaRPr/>
          </a:p>
        </p:txBody>
      </p:sp>
      <p:cxnSp>
        <p:nvCxnSpPr>
          <p:cNvPr id="717" name="Google Shape;717;p138"/>
          <p:cNvCxnSpPr/>
          <p:nvPr/>
        </p:nvCxnSpPr>
        <p:spPr>
          <a:xfrm>
            <a:off x="3990675" y="1519625"/>
            <a:ext cx="8351400" cy="634200"/>
          </a:xfrm>
          <a:prstGeom prst="straightConnector1">
            <a:avLst/>
          </a:prstGeom>
          <a:noFill/>
          <a:ln cap="flat" cmpd="sng" w="38100">
            <a:solidFill>
              <a:schemeClr val="dk2"/>
            </a:solidFill>
            <a:prstDash val="solid"/>
            <a:round/>
            <a:headEnd len="med" w="med" type="none"/>
            <a:tailEnd len="med" w="med" type="triangle"/>
          </a:ln>
        </p:spPr>
      </p:cxnSp>
      <p:cxnSp>
        <p:nvCxnSpPr>
          <p:cNvPr id="718" name="Google Shape;718;p138"/>
          <p:cNvCxnSpPr/>
          <p:nvPr/>
        </p:nvCxnSpPr>
        <p:spPr>
          <a:xfrm>
            <a:off x="4149225" y="3752825"/>
            <a:ext cx="8179500" cy="251100"/>
          </a:xfrm>
          <a:prstGeom prst="straightConnector1">
            <a:avLst/>
          </a:prstGeom>
          <a:noFill/>
          <a:ln cap="flat" cmpd="sng" w="38100">
            <a:solidFill>
              <a:schemeClr val="dk2"/>
            </a:solidFill>
            <a:prstDash val="solid"/>
            <a:round/>
            <a:headEnd len="med" w="med" type="none"/>
            <a:tailEnd len="med" w="med" type="triangle"/>
          </a:ln>
        </p:spPr>
      </p:cxnSp>
      <p:cxnSp>
        <p:nvCxnSpPr>
          <p:cNvPr id="719" name="Google Shape;719;p138"/>
          <p:cNvCxnSpPr/>
          <p:nvPr/>
        </p:nvCxnSpPr>
        <p:spPr>
          <a:xfrm>
            <a:off x="5232800" y="5695300"/>
            <a:ext cx="7003500" cy="1149600"/>
          </a:xfrm>
          <a:prstGeom prst="straightConnector1">
            <a:avLst/>
          </a:prstGeom>
          <a:noFill/>
          <a:ln cap="flat" cmpd="sng" w="38100">
            <a:solidFill>
              <a:schemeClr val="dk2"/>
            </a:solidFill>
            <a:prstDash val="solid"/>
            <a:round/>
            <a:headEnd len="med" w="med" type="none"/>
            <a:tailEnd len="med" w="med" type="triangle"/>
          </a:ln>
        </p:spPr>
      </p:cxnSp>
      <p:sp>
        <p:nvSpPr>
          <p:cNvPr id="720" name="Google Shape;720;p138"/>
          <p:cNvSpPr txBox="1"/>
          <p:nvPr>
            <p:ph type="title"/>
          </p:nvPr>
        </p:nvSpPr>
        <p:spPr>
          <a:xfrm>
            <a:off x="5417325" y="290775"/>
            <a:ext cx="5312700" cy="9645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4000"/>
              <a:t>Return to Dashboard</a:t>
            </a:r>
            <a:endParaRPr sz="4000"/>
          </a:p>
        </p:txBody>
      </p:sp>
      <p:cxnSp>
        <p:nvCxnSpPr>
          <p:cNvPr id="721" name="Google Shape;721;p138"/>
          <p:cNvCxnSpPr>
            <a:stCxn id="720" idx="3"/>
          </p:cNvCxnSpPr>
          <p:nvPr/>
        </p:nvCxnSpPr>
        <p:spPr>
          <a:xfrm flipH="1" rot="10800000">
            <a:off x="10730025" y="766425"/>
            <a:ext cx="1611900" cy="66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139"/>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Resources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140"/>
          <p:cNvSpPr txBox="1"/>
          <p:nvPr>
            <p:ph idx="1" type="body"/>
          </p:nvPr>
        </p:nvSpPr>
        <p:spPr>
          <a:xfrm>
            <a:off x="920751" y="2361855"/>
            <a:ext cx="9918000" cy="5920200"/>
          </a:xfrm>
          <a:prstGeom prst="rect">
            <a:avLst/>
          </a:prstGeom>
          <a:noFill/>
          <a:ln>
            <a:noFill/>
          </a:ln>
        </p:spPr>
        <p:txBody>
          <a:bodyPr anchorCtr="0" anchor="t" bIns="182575" lIns="182575" spcFirstLastPara="1" rIns="182575" wrap="square" tIns="182575">
            <a:noAutofit/>
          </a:bodyPr>
          <a:lstStyle/>
          <a:p>
            <a:pPr indent="0" lvl="0" marL="0" rtl="0" algn="l">
              <a:lnSpc>
                <a:spcPct val="115000"/>
              </a:lnSpc>
              <a:spcBef>
                <a:spcPts val="0"/>
              </a:spcBef>
              <a:spcAft>
                <a:spcPts val="0"/>
              </a:spcAft>
              <a:buSzPts val="3200"/>
              <a:buNone/>
            </a:pPr>
            <a:r>
              <a:rPr b="1" lang="en">
                <a:solidFill>
                  <a:schemeClr val="dk2"/>
                </a:solidFill>
                <a:latin typeface="Nunito Sans"/>
                <a:ea typeface="Nunito Sans"/>
                <a:cs typeface="Nunito Sans"/>
                <a:sym typeface="Nunito Sans"/>
              </a:rPr>
              <a:t>Resources: </a:t>
            </a:r>
            <a:r>
              <a:rPr lang="en"/>
              <a:t>The filing cabinet for files and media</a:t>
            </a:r>
            <a:endParaRPr/>
          </a:p>
          <a:p>
            <a:pPr indent="-660400" lvl="0" marL="914400" rtl="0" algn="l">
              <a:lnSpc>
                <a:spcPct val="115000"/>
              </a:lnSpc>
              <a:spcBef>
                <a:spcPts val="2000"/>
              </a:spcBef>
              <a:spcAft>
                <a:spcPts val="0"/>
              </a:spcAft>
              <a:buSzPts val="3200"/>
              <a:buChar char="●"/>
            </a:pPr>
            <a:r>
              <a:rPr lang="en"/>
              <a:t>Images, videos, files, PDFs</a:t>
            </a:r>
            <a:endParaRPr/>
          </a:p>
          <a:p>
            <a:pPr indent="0" lvl="0" marL="0" rtl="0" algn="l">
              <a:lnSpc>
                <a:spcPct val="100000"/>
              </a:lnSpc>
              <a:spcBef>
                <a:spcPts val="2000"/>
              </a:spcBef>
              <a:spcAft>
                <a:spcPts val="0"/>
              </a:spcAft>
              <a:buSzPts val="3200"/>
              <a:buNone/>
            </a:pPr>
            <a:r>
              <a:rPr b="1" lang="en">
                <a:solidFill>
                  <a:schemeClr val="dk2"/>
                </a:solidFill>
                <a:latin typeface="Nunito Sans"/>
                <a:ea typeface="Nunito Sans"/>
                <a:cs typeface="Nunito Sans"/>
                <a:sym typeface="Nunito Sans"/>
              </a:rPr>
              <a:t>Galleries:</a:t>
            </a:r>
            <a:r>
              <a:rPr lang="en"/>
              <a:t> Groupings of resources for display</a:t>
            </a:r>
            <a:endParaRPr/>
          </a:p>
          <a:p>
            <a:pPr indent="-660400" lvl="0" marL="914400" rtl="0" algn="l">
              <a:lnSpc>
                <a:spcPct val="100000"/>
              </a:lnSpc>
              <a:spcBef>
                <a:spcPts val="0"/>
              </a:spcBef>
              <a:spcAft>
                <a:spcPts val="0"/>
              </a:spcAft>
              <a:buSzPts val="3200"/>
              <a:buChar char="●"/>
            </a:pPr>
            <a:r>
              <a:rPr lang="en"/>
              <a:t>Event pictures</a:t>
            </a:r>
            <a:endParaRPr/>
          </a:p>
          <a:p>
            <a:pPr indent="-660400" lvl="0" marL="914400" rtl="0" algn="l">
              <a:lnSpc>
                <a:spcPct val="100000"/>
              </a:lnSpc>
              <a:spcBef>
                <a:spcPts val="0"/>
              </a:spcBef>
              <a:spcAft>
                <a:spcPts val="0"/>
              </a:spcAft>
              <a:buSzPts val="3200"/>
              <a:buChar char="●"/>
            </a:pPr>
            <a:r>
              <a:rPr lang="en"/>
              <a:t>List of files such as Board meeting minutes, or handbook policies</a:t>
            </a:r>
            <a:endParaRPr/>
          </a:p>
          <a:p>
            <a:pPr indent="0" lvl="0" marL="0" rtl="0" algn="l">
              <a:lnSpc>
                <a:spcPct val="100000"/>
              </a:lnSpc>
              <a:spcBef>
                <a:spcPts val="1600"/>
              </a:spcBef>
              <a:spcAft>
                <a:spcPts val="1600"/>
              </a:spcAft>
              <a:buSzPts val="3200"/>
              <a:buNone/>
            </a:pPr>
            <a:r>
              <a:t/>
            </a:r>
            <a:endParaRPr/>
          </a:p>
        </p:txBody>
      </p:sp>
      <p:sp>
        <p:nvSpPr>
          <p:cNvPr id="732" name="Google Shape;732;p140"/>
          <p:cNvSpPr txBox="1"/>
          <p:nvPr>
            <p:ph type="title"/>
          </p:nvPr>
        </p:nvSpPr>
        <p:spPr>
          <a:xfrm>
            <a:off x="914400" y="819302"/>
            <a:ext cx="10262400" cy="12288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Resources sections</a:t>
            </a:r>
            <a:endParaRPr/>
          </a:p>
        </p:txBody>
      </p:sp>
      <p:pic>
        <p:nvPicPr>
          <p:cNvPr id="733" name="Google Shape;733;p140"/>
          <p:cNvPicPr preferRelativeResize="0"/>
          <p:nvPr/>
        </p:nvPicPr>
        <p:blipFill rotWithShape="1">
          <a:blip r:embed="rId3">
            <a:alphaModFix/>
          </a:blip>
          <a:srcRect b="6454" l="0" r="0" t="0"/>
          <a:stretch/>
        </p:blipFill>
        <p:spPr>
          <a:xfrm>
            <a:off x="10839006" y="0"/>
            <a:ext cx="7449000" cy="10241400"/>
          </a:xfrm>
          <a:prstGeom prst="roundRect">
            <a:avLst>
              <a:gd fmla="val 244"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0" st="0"/>
                                            </p:txEl>
                                          </p:spTgt>
                                        </p:tgtEl>
                                        <p:attrNameLst>
                                          <p:attrName>style.visibility</p:attrName>
                                        </p:attrNameLst>
                                      </p:cBhvr>
                                      <p:to>
                                        <p:strVal val="visible"/>
                                      </p:to>
                                    </p:set>
                                    <p:animEffect filter="fade" transition="in">
                                      <p:cBhvr>
                                        <p:cTn dur="1000"/>
                                        <p:tgtEl>
                                          <p:spTgt spid="73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1" st="1"/>
                                            </p:txEl>
                                          </p:spTgt>
                                        </p:tgtEl>
                                        <p:attrNameLst>
                                          <p:attrName>style.visibility</p:attrName>
                                        </p:attrNameLst>
                                      </p:cBhvr>
                                      <p:to>
                                        <p:strVal val="visible"/>
                                      </p:to>
                                    </p:set>
                                    <p:animEffect filter="fade" transition="in">
                                      <p:cBhvr>
                                        <p:cTn dur="1000"/>
                                        <p:tgtEl>
                                          <p:spTgt spid="73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2" st="2"/>
                                            </p:txEl>
                                          </p:spTgt>
                                        </p:tgtEl>
                                        <p:attrNameLst>
                                          <p:attrName>style.visibility</p:attrName>
                                        </p:attrNameLst>
                                      </p:cBhvr>
                                      <p:to>
                                        <p:strVal val="visible"/>
                                      </p:to>
                                    </p:set>
                                    <p:animEffect filter="fade" transition="in">
                                      <p:cBhvr>
                                        <p:cTn dur="1000"/>
                                        <p:tgtEl>
                                          <p:spTgt spid="73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3" st="3"/>
                                            </p:txEl>
                                          </p:spTgt>
                                        </p:tgtEl>
                                        <p:attrNameLst>
                                          <p:attrName>style.visibility</p:attrName>
                                        </p:attrNameLst>
                                      </p:cBhvr>
                                      <p:to>
                                        <p:strVal val="visible"/>
                                      </p:to>
                                    </p:set>
                                    <p:animEffect filter="fade" transition="in">
                                      <p:cBhvr>
                                        <p:cTn dur="1000"/>
                                        <p:tgtEl>
                                          <p:spTgt spid="73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4" st="4"/>
                                            </p:txEl>
                                          </p:spTgt>
                                        </p:tgtEl>
                                        <p:attrNameLst>
                                          <p:attrName>style.visibility</p:attrName>
                                        </p:attrNameLst>
                                      </p:cBhvr>
                                      <p:to>
                                        <p:strVal val="visible"/>
                                      </p:to>
                                    </p:set>
                                    <p:animEffect filter="fade" transition="in">
                                      <p:cBhvr>
                                        <p:cTn dur="1000"/>
                                        <p:tgtEl>
                                          <p:spTgt spid="73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xEl>
                                              <p:pRg end="5" st="5"/>
                                            </p:txEl>
                                          </p:spTgt>
                                        </p:tgtEl>
                                        <p:attrNameLst>
                                          <p:attrName>style.visibility</p:attrName>
                                        </p:attrNameLst>
                                      </p:cBhvr>
                                      <p:to>
                                        <p:strVal val="visible"/>
                                      </p:to>
                                    </p:set>
                                    <p:animEffect filter="fade" transition="in">
                                      <p:cBhvr>
                                        <p:cTn dur="1000"/>
                                        <p:tgtEl>
                                          <p:spTgt spid="731">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141"/>
          <p:cNvSpPr/>
          <p:nvPr/>
        </p:nvSpPr>
        <p:spPr>
          <a:xfrm>
            <a:off x="361950" y="341376"/>
            <a:ext cx="6159000" cy="9542400"/>
          </a:xfrm>
          <a:prstGeom prst="rect">
            <a:avLst/>
          </a:prstGeom>
          <a:no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141"/>
          <p:cNvSpPr txBox="1"/>
          <p:nvPr/>
        </p:nvSpPr>
        <p:spPr>
          <a:xfrm>
            <a:off x="685850" y="3072382"/>
            <a:ext cx="5297400" cy="64344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chemeClr val="dk1"/>
              </a:buClr>
              <a:buSzPts val="2200"/>
              <a:buFont typeface="Arial"/>
              <a:buNone/>
            </a:pPr>
            <a:r>
              <a:t/>
            </a:r>
            <a:endParaRPr b="0" i="0" sz="2600" u="none" cap="none" strike="noStrike">
              <a:solidFill>
                <a:srgbClr val="FFFFFF"/>
              </a:solidFill>
              <a:latin typeface="Open Sans Light"/>
              <a:ea typeface="Open Sans Light"/>
              <a:cs typeface="Open Sans Light"/>
              <a:sym typeface="Open Sans Light"/>
            </a:endParaRPr>
          </a:p>
        </p:txBody>
      </p:sp>
      <p:pic>
        <p:nvPicPr>
          <p:cNvPr id="740" name="Google Shape;740;p141"/>
          <p:cNvPicPr preferRelativeResize="0"/>
          <p:nvPr/>
        </p:nvPicPr>
        <p:blipFill rotWithShape="1">
          <a:blip r:embed="rId3">
            <a:alphaModFix/>
          </a:blip>
          <a:srcRect b="12280" l="0" r="-1071" t="0"/>
          <a:stretch/>
        </p:blipFill>
        <p:spPr>
          <a:xfrm>
            <a:off x="428400" y="1584725"/>
            <a:ext cx="9032700" cy="5026706"/>
          </a:xfrm>
          <a:prstGeom prst="rect">
            <a:avLst/>
          </a:prstGeom>
          <a:noFill/>
          <a:ln>
            <a:noFill/>
          </a:ln>
        </p:spPr>
      </p:pic>
      <p:sp>
        <p:nvSpPr>
          <p:cNvPr id="741" name="Google Shape;741;p141"/>
          <p:cNvSpPr txBox="1"/>
          <p:nvPr>
            <p:ph idx="1" type="body"/>
          </p:nvPr>
        </p:nvSpPr>
        <p:spPr>
          <a:xfrm>
            <a:off x="9395548" y="2621951"/>
            <a:ext cx="7977600" cy="6571800"/>
          </a:xfrm>
          <a:prstGeom prst="rect">
            <a:avLst/>
          </a:prstGeom>
          <a:noFill/>
          <a:ln>
            <a:noFill/>
          </a:ln>
        </p:spPr>
        <p:txBody>
          <a:bodyPr anchorCtr="0" anchor="t" bIns="182575" lIns="182575" spcFirstLastPara="1" rIns="182575" wrap="square" tIns="182575">
            <a:noAutofit/>
          </a:bodyPr>
          <a:lstStyle/>
          <a:p>
            <a:pPr indent="-647700" lvl="0" marL="914400" marR="0" rtl="0" algn="l">
              <a:lnSpc>
                <a:spcPct val="115000"/>
              </a:lnSpc>
              <a:spcBef>
                <a:spcPts val="0"/>
              </a:spcBef>
              <a:spcAft>
                <a:spcPts val="0"/>
              </a:spcAft>
              <a:buSzPts val="3000"/>
              <a:buFont typeface="Open Sans Light"/>
              <a:buChar char="●"/>
            </a:pPr>
            <a:r>
              <a:rPr lang="en" sz="3000">
                <a:latin typeface="Open Sans Light"/>
                <a:ea typeface="Open Sans Light"/>
                <a:cs typeface="Open Sans Light"/>
                <a:sym typeface="Open Sans Light"/>
              </a:rPr>
              <a:t>Folders can be nested (indefinitely).</a:t>
            </a:r>
            <a:endParaRPr sz="3000">
              <a:latin typeface="Open Sans Light"/>
              <a:ea typeface="Open Sans Light"/>
              <a:cs typeface="Open Sans Light"/>
              <a:sym typeface="Open Sans Light"/>
            </a:endParaRPr>
          </a:p>
          <a:p>
            <a:pPr indent="-647700" lvl="0" marL="914400" marR="0" rtl="0" algn="l">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Permissions can be set on individual folders. </a:t>
            </a:r>
            <a:endParaRPr sz="3000">
              <a:latin typeface="Open Sans Light"/>
              <a:ea typeface="Open Sans Light"/>
              <a:cs typeface="Open Sans Light"/>
              <a:sym typeface="Open Sans Light"/>
            </a:endParaRPr>
          </a:p>
          <a:p>
            <a:pPr indent="-647700" lvl="0" marL="914400" marR="0" rtl="0" algn="l">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Create a folder structure that mimics your page structure</a:t>
            </a:r>
            <a:endParaRPr sz="3000">
              <a:latin typeface="Open Sans Light"/>
              <a:ea typeface="Open Sans Light"/>
              <a:cs typeface="Open Sans Light"/>
              <a:sym typeface="Open Sans Light"/>
            </a:endParaRPr>
          </a:p>
          <a:p>
            <a:pPr indent="-647700" lvl="0" marL="914400" marR="0" rtl="0" algn="l">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Upload using </a:t>
            </a:r>
            <a:endParaRPr sz="3000">
              <a:latin typeface="Open Sans Light"/>
              <a:ea typeface="Open Sans Light"/>
              <a:cs typeface="Open Sans Light"/>
              <a:sym typeface="Open Sans Light"/>
            </a:endParaRPr>
          </a:p>
          <a:p>
            <a:pPr indent="0" lvl="0" marL="0" marR="0" rtl="0" algn="l">
              <a:lnSpc>
                <a:spcPct val="115000"/>
              </a:lnSpc>
              <a:spcBef>
                <a:spcPts val="2000"/>
              </a:spcBef>
              <a:spcAft>
                <a:spcPts val="2000"/>
              </a:spcAft>
              <a:buSzPts val="3200"/>
              <a:buNone/>
            </a:pPr>
            <a:r>
              <a:rPr lang="en" sz="3000">
                <a:latin typeface="Open Sans Light"/>
                <a:ea typeface="Open Sans Light"/>
                <a:cs typeface="Open Sans Light"/>
                <a:sym typeface="Open Sans Light"/>
              </a:rPr>
              <a:t>A resource can only exist in </a:t>
            </a:r>
            <a:r>
              <a:rPr b="1" lang="en" sz="3000">
                <a:latin typeface="Open Sans"/>
                <a:ea typeface="Open Sans"/>
                <a:cs typeface="Open Sans"/>
                <a:sym typeface="Open Sans"/>
              </a:rPr>
              <a:t>one</a:t>
            </a:r>
            <a:r>
              <a:rPr lang="en" sz="3000">
                <a:latin typeface="Open Sans Light"/>
                <a:ea typeface="Open Sans Light"/>
                <a:cs typeface="Open Sans Light"/>
                <a:sym typeface="Open Sans Light"/>
              </a:rPr>
              <a:t> folder </a:t>
            </a:r>
            <a:br>
              <a:rPr lang="en" sz="3000">
                <a:latin typeface="Open Sans Light"/>
                <a:ea typeface="Open Sans Light"/>
                <a:cs typeface="Open Sans Light"/>
                <a:sym typeface="Open Sans Light"/>
              </a:rPr>
            </a:br>
            <a:r>
              <a:rPr lang="en" sz="3000">
                <a:latin typeface="Open Sans Light"/>
                <a:ea typeface="Open Sans Light"/>
                <a:cs typeface="Open Sans Light"/>
                <a:sym typeface="Open Sans Light"/>
              </a:rPr>
              <a:t>at a time.</a:t>
            </a:r>
            <a:endParaRPr sz="3000">
              <a:solidFill>
                <a:srgbClr val="163052"/>
              </a:solidFill>
              <a:latin typeface="Open Sans Light"/>
              <a:ea typeface="Open Sans Light"/>
              <a:cs typeface="Open Sans Light"/>
              <a:sym typeface="Open Sans Light"/>
            </a:endParaRPr>
          </a:p>
        </p:txBody>
      </p:sp>
      <p:sp>
        <p:nvSpPr>
          <p:cNvPr id="742" name="Google Shape;742;p141"/>
          <p:cNvSpPr txBox="1"/>
          <p:nvPr>
            <p:ph type="title"/>
          </p:nvPr>
        </p:nvSpPr>
        <p:spPr>
          <a:xfrm>
            <a:off x="9390600" y="909527"/>
            <a:ext cx="7977600" cy="13644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Resources</a:t>
            </a:r>
            <a:endParaRPr/>
          </a:p>
        </p:txBody>
      </p:sp>
      <p:pic>
        <p:nvPicPr>
          <p:cNvPr id="743" name="Google Shape;743;p141"/>
          <p:cNvPicPr preferRelativeResize="0"/>
          <p:nvPr/>
        </p:nvPicPr>
        <p:blipFill rotWithShape="1">
          <a:blip r:embed="rId4">
            <a:alphaModFix/>
          </a:blip>
          <a:srcRect b="0" l="0" r="0" t="0"/>
          <a:stretch/>
        </p:blipFill>
        <p:spPr>
          <a:xfrm>
            <a:off x="13141650" y="5930223"/>
            <a:ext cx="2571848" cy="8896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142"/>
          <p:cNvSpPr txBox="1"/>
          <p:nvPr>
            <p:ph type="title"/>
          </p:nvPr>
        </p:nvSpPr>
        <p:spPr>
          <a:xfrm>
            <a:off x="914400" y="1011484"/>
            <a:ext cx="10262400" cy="15171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Image Tools</a:t>
            </a:r>
            <a:endParaRPr/>
          </a:p>
        </p:txBody>
      </p:sp>
      <p:sp>
        <p:nvSpPr>
          <p:cNvPr id="749" name="Google Shape;749;p142"/>
          <p:cNvSpPr txBox="1"/>
          <p:nvPr>
            <p:ph idx="1" type="body"/>
          </p:nvPr>
        </p:nvSpPr>
        <p:spPr>
          <a:xfrm>
            <a:off x="920750" y="2913887"/>
            <a:ext cx="11489400" cy="6288000"/>
          </a:xfrm>
          <a:prstGeom prst="rect">
            <a:avLst/>
          </a:prstGeom>
          <a:noFill/>
          <a:ln>
            <a:noFill/>
          </a:ln>
        </p:spPr>
        <p:txBody>
          <a:bodyPr anchorCtr="0" anchor="t" bIns="182575" lIns="182575" spcFirstLastPara="1" rIns="182575" wrap="square" tIns="182575">
            <a:noAutofit/>
          </a:bodyPr>
          <a:lstStyle/>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Add to Gallery</a:t>
            </a:r>
            <a:r>
              <a:rPr lang="en"/>
              <a:t> - add file to an existing gallery</a:t>
            </a:r>
            <a:endParaRPr/>
          </a:p>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Move to Folder</a:t>
            </a:r>
            <a:r>
              <a:rPr lang="en">
                <a:solidFill>
                  <a:schemeClr val="accent4"/>
                </a:solidFill>
              </a:rPr>
              <a:t> </a:t>
            </a:r>
            <a:r>
              <a:rPr lang="en"/>
              <a:t>- move file to an existing folder</a:t>
            </a:r>
            <a:endParaRPr/>
          </a:p>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Delete Resource</a:t>
            </a:r>
            <a:r>
              <a:rPr lang="en"/>
              <a:t> - moves file to Deleted Resources (30 days)</a:t>
            </a:r>
            <a:endParaRPr/>
          </a:p>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Replace Resource</a:t>
            </a:r>
            <a:r>
              <a:rPr lang="en"/>
              <a:t> - replaces the file in all instances where it is displayed on the site</a:t>
            </a:r>
            <a:endParaRPr/>
          </a:p>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Edit Image</a:t>
            </a:r>
            <a:r>
              <a:rPr lang="en"/>
              <a:t> - only cropping available; use image ratios</a:t>
            </a:r>
            <a:endParaRPr/>
          </a:p>
          <a:p>
            <a:pPr indent="-660400" lvl="0" marL="914400" rtl="0" algn="l">
              <a:lnSpc>
                <a:spcPct val="115000"/>
              </a:lnSpc>
              <a:spcBef>
                <a:spcPts val="0"/>
              </a:spcBef>
              <a:spcAft>
                <a:spcPts val="0"/>
              </a:spcAft>
              <a:buClr>
                <a:schemeClr val="accent4"/>
              </a:buClr>
              <a:buSzPts val="3200"/>
              <a:buFont typeface="Nunito Sans"/>
              <a:buAutoNum type="arabicPeriod"/>
            </a:pPr>
            <a:r>
              <a:rPr b="1" lang="en">
                <a:solidFill>
                  <a:schemeClr val="accent4"/>
                </a:solidFill>
                <a:latin typeface="Nunito Sans"/>
                <a:ea typeface="Nunito Sans"/>
                <a:cs typeface="Nunito Sans"/>
                <a:sym typeface="Nunito Sans"/>
              </a:rPr>
              <a:t>Where Used</a:t>
            </a:r>
            <a:r>
              <a:rPr lang="en"/>
              <a:t> - see where the file is used throughout the site</a:t>
            </a:r>
            <a:endParaRPr/>
          </a:p>
        </p:txBody>
      </p:sp>
      <p:pic>
        <p:nvPicPr>
          <p:cNvPr id="750" name="Google Shape;750;p142"/>
          <p:cNvPicPr preferRelativeResize="0"/>
          <p:nvPr/>
        </p:nvPicPr>
        <p:blipFill rotWithShape="1">
          <a:blip r:embed="rId3">
            <a:alphaModFix/>
          </a:blip>
          <a:srcRect b="0" l="-1030" r="-1040" t="0"/>
          <a:stretch/>
        </p:blipFill>
        <p:spPr>
          <a:xfrm>
            <a:off x="12129500" y="0"/>
            <a:ext cx="6359301" cy="10241275"/>
          </a:xfrm>
          <a:prstGeom prst="rect">
            <a:avLst/>
          </a:prstGeom>
          <a:noFill/>
          <a:ln>
            <a:noFill/>
          </a:ln>
        </p:spPr>
      </p:pic>
      <p:sp>
        <p:nvSpPr>
          <p:cNvPr id="751" name="Google Shape;751;p142"/>
          <p:cNvSpPr txBox="1"/>
          <p:nvPr/>
        </p:nvSpPr>
        <p:spPr>
          <a:xfrm>
            <a:off x="12129500" y="1874954"/>
            <a:ext cx="6034800" cy="7317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4400"/>
              <a:buFont typeface="Arial"/>
              <a:buNone/>
            </a:pPr>
            <a:r>
              <a:rPr b="1" i="0" lang="en" sz="4400" u="none" cap="none" strike="noStrike">
                <a:solidFill>
                  <a:schemeClr val="accent4"/>
                </a:solidFill>
                <a:latin typeface="Nunito Sans"/>
                <a:ea typeface="Nunito Sans"/>
                <a:cs typeface="Nunito Sans"/>
                <a:sym typeface="Nunito Sans"/>
              </a:rPr>
              <a:t>   </a:t>
            </a:r>
            <a:r>
              <a:rPr b="1" i="0" lang="en" sz="4000" u="none" cap="none" strike="noStrike">
                <a:solidFill>
                  <a:schemeClr val="accent4"/>
                </a:solidFill>
                <a:latin typeface="Nunito Sans"/>
                <a:ea typeface="Nunito Sans"/>
                <a:cs typeface="Nunito Sans"/>
                <a:sym typeface="Nunito Sans"/>
              </a:rPr>
              <a:t>1     2     3     4     5    6  </a:t>
            </a:r>
            <a:endParaRPr b="1" i="0" sz="4000" u="none" cap="none" strike="noStrike">
              <a:solidFill>
                <a:schemeClr val="accent4"/>
              </a:solidFill>
              <a:latin typeface="Nunito Sans"/>
              <a:ea typeface="Nunito Sans"/>
              <a:cs typeface="Nunito Sans"/>
              <a:sym typeface="Nuni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43"/>
          <p:cNvSpPr/>
          <p:nvPr/>
        </p:nvSpPr>
        <p:spPr>
          <a:xfrm>
            <a:off x="361950" y="341376"/>
            <a:ext cx="6159000" cy="9542400"/>
          </a:xfrm>
          <a:prstGeom prst="rect">
            <a:avLst/>
          </a:prstGeom>
          <a:no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757" name="Google Shape;757;p143"/>
          <p:cNvSpPr txBox="1"/>
          <p:nvPr/>
        </p:nvSpPr>
        <p:spPr>
          <a:xfrm>
            <a:off x="685850" y="3072382"/>
            <a:ext cx="5297400" cy="64344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chemeClr val="dk1"/>
              </a:buClr>
              <a:buSzPts val="2200"/>
              <a:buFont typeface="Arial"/>
              <a:buNone/>
            </a:pPr>
            <a:r>
              <a:t/>
            </a:r>
            <a:endParaRPr b="0" i="0" sz="2600" u="none" cap="none" strike="noStrike">
              <a:solidFill>
                <a:srgbClr val="FFFFFF"/>
              </a:solidFill>
              <a:latin typeface="Open Sans Light"/>
              <a:ea typeface="Open Sans Light"/>
              <a:cs typeface="Open Sans Light"/>
              <a:sym typeface="Open Sans Light"/>
            </a:endParaRPr>
          </a:p>
        </p:txBody>
      </p:sp>
      <p:pic>
        <p:nvPicPr>
          <p:cNvPr id="758" name="Google Shape;758;p143"/>
          <p:cNvPicPr preferRelativeResize="0"/>
          <p:nvPr/>
        </p:nvPicPr>
        <p:blipFill rotWithShape="1">
          <a:blip r:embed="rId3">
            <a:alphaModFix/>
          </a:blip>
          <a:srcRect b="6672" l="3210" r="17289" t="0"/>
          <a:stretch/>
        </p:blipFill>
        <p:spPr>
          <a:xfrm>
            <a:off x="416200" y="1565660"/>
            <a:ext cx="8922499" cy="4996988"/>
          </a:xfrm>
          <a:prstGeom prst="rect">
            <a:avLst/>
          </a:prstGeom>
          <a:noFill/>
          <a:ln>
            <a:noFill/>
          </a:ln>
        </p:spPr>
      </p:pic>
      <p:sp>
        <p:nvSpPr>
          <p:cNvPr id="759" name="Google Shape;759;p143"/>
          <p:cNvSpPr txBox="1"/>
          <p:nvPr>
            <p:ph idx="1" type="body"/>
          </p:nvPr>
        </p:nvSpPr>
        <p:spPr>
          <a:xfrm>
            <a:off x="9775498" y="2680632"/>
            <a:ext cx="79776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Hover over the resource and select the blue checkmark to the right of the resource. </a:t>
            </a:r>
            <a:endParaRPr/>
          </a:p>
          <a:p>
            <a:pPr indent="0" lvl="0" marL="0" rtl="0" algn="l">
              <a:lnSpc>
                <a:spcPct val="100000"/>
              </a:lnSpc>
              <a:spcBef>
                <a:spcPts val="1600"/>
              </a:spcBef>
              <a:spcAft>
                <a:spcPts val="1600"/>
              </a:spcAft>
              <a:buSzPts val="3200"/>
              <a:buNone/>
            </a:pPr>
            <a:r>
              <a:rPr lang="en"/>
              <a:t>Once you select one, you will have the option to move the items between folders or between galleries or delete resources.</a:t>
            </a:r>
            <a:endParaRPr/>
          </a:p>
        </p:txBody>
      </p:sp>
      <p:sp>
        <p:nvSpPr>
          <p:cNvPr id="760" name="Google Shape;760;p143"/>
          <p:cNvSpPr txBox="1"/>
          <p:nvPr>
            <p:ph type="title"/>
          </p:nvPr>
        </p:nvSpPr>
        <p:spPr>
          <a:xfrm>
            <a:off x="9770550" y="966684"/>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600"/>
              <a:t>Bulk actions</a:t>
            </a:r>
            <a:endParaRPr sz="5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44"/>
          <p:cNvSpPr txBox="1"/>
          <p:nvPr>
            <p:ph idx="1" type="body"/>
          </p:nvPr>
        </p:nvSpPr>
        <p:spPr>
          <a:xfrm>
            <a:off x="914400" y="2379350"/>
            <a:ext cx="11540400" cy="40092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File size limits in Resources are based on the file type.</a:t>
            </a:r>
            <a:endParaRPr/>
          </a:p>
          <a:p>
            <a:pPr indent="-660400" lvl="0" marL="914400" rtl="0" algn="l">
              <a:lnSpc>
                <a:spcPct val="100000"/>
              </a:lnSpc>
              <a:spcBef>
                <a:spcPts val="1600"/>
              </a:spcBef>
              <a:spcAft>
                <a:spcPts val="0"/>
              </a:spcAft>
              <a:buSzPts val="3200"/>
              <a:buChar char="●"/>
            </a:pPr>
            <a:r>
              <a:rPr lang="en"/>
              <a:t>Image files/PDFs can be up to 100 MB.</a:t>
            </a:r>
            <a:endParaRPr/>
          </a:p>
          <a:p>
            <a:pPr indent="-660400" lvl="0" marL="914400" rtl="0" algn="l">
              <a:lnSpc>
                <a:spcPct val="100000"/>
              </a:lnSpc>
              <a:spcBef>
                <a:spcPts val="2000"/>
              </a:spcBef>
              <a:spcAft>
                <a:spcPts val="0"/>
              </a:spcAft>
              <a:buSzPts val="3200"/>
              <a:buChar char="●"/>
            </a:pPr>
            <a:r>
              <a:rPr lang="en"/>
              <a:t>Video files can be up to 3.51 GB.</a:t>
            </a:r>
            <a:endParaRPr/>
          </a:p>
          <a:p>
            <a:pPr indent="-660400" lvl="0" marL="914400" rtl="0" algn="l">
              <a:lnSpc>
                <a:spcPct val="100000"/>
              </a:lnSpc>
              <a:spcBef>
                <a:spcPts val="2000"/>
              </a:spcBef>
              <a:spcAft>
                <a:spcPts val="2000"/>
              </a:spcAft>
              <a:buSzPts val="3200"/>
              <a:buChar char="●"/>
            </a:pPr>
            <a:r>
              <a:rPr lang="en"/>
              <a:t>All other files can be up to 3.91 GB.</a:t>
            </a:r>
            <a:endParaRPr/>
          </a:p>
        </p:txBody>
      </p:sp>
      <p:sp>
        <p:nvSpPr>
          <p:cNvPr id="766" name="Google Shape;766;p144"/>
          <p:cNvSpPr txBox="1"/>
          <p:nvPr>
            <p:ph type="title"/>
          </p:nvPr>
        </p:nvSpPr>
        <p:spPr>
          <a:xfrm>
            <a:off x="914400" y="808225"/>
            <a:ext cx="9836400" cy="13539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solidFill>
                  <a:schemeClr val="dk2"/>
                </a:solidFill>
              </a:rPr>
              <a:t>Best Practice: File Sizes</a:t>
            </a:r>
            <a:endParaRPr>
              <a:solidFill>
                <a:schemeClr val="dk2"/>
              </a:solidFill>
            </a:endParaRPr>
          </a:p>
        </p:txBody>
      </p:sp>
      <p:pic>
        <p:nvPicPr>
          <p:cNvPr id="767" name="Google Shape;767;p144"/>
          <p:cNvPicPr preferRelativeResize="0"/>
          <p:nvPr/>
        </p:nvPicPr>
        <p:blipFill rotWithShape="1">
          <a:blip r:embed="rId3">
            <a:alphaModFix/>
          </a:blip>
          <a:srcRect b="0" l="3200" r="4035" t="8399"/>
          <a:stretch/>
        </p:blipFill>
        <p:spPr>
          <a:xfrm>
            <a:off x="10275450" y="4837255"/>
            <a:ext cx="7252200" cy="4506300"/>
          </a:xfrm>
          <a:prstGeom prst="roundRect">
            <a:avLst>
              <a:gd fmla="val 569" name="adj"/>
            </a:avLst>
          </a:prstGeom>
          <a:noFill/>
          <a:ln>
            <a:noFill/>
          </a:ln>
          <a:effectLst>
            <a:outerShdw blurRad="57150" rotWithShape="0" algn="bl" dir="5400000" dist="114300">
              <a:srgbClr val="000000">
                <a:alpha val="49803"/>
              </a:srgbClr>
            </a:outerShdw>
          </a:effectLst>
        </p:spPr>
      </p:pic>
      <p:sp>
        <p:nvSpPr>
          <p:cNvPr id="768" name="Google Shape;768;p144"/>
          <p:cNvSpPr txBox="1"/>
          <p:nvPr/>
        </p:nvSpPr>
        <p:spPr>
          <a:xfrm>
            <a:off x="914400" y="7186862"/>
            <a:ext cx="8955000" cy="1353900"/>
          </a:xfrm>
          <a:prstGeom prst="rect">
            <a:avLst/>
          </a:prstGeom>
          <a:noFill/>
          <a:ln>
            <a:noFill/>
          </a:ln>
        </p:spPr>
        <p:txBody>
          <a:bodyPr anchorCtr="0" anchor="t" bIns="182575" lIns="182575" spcFirstLastPara="1" rIns="182575" wrap="square" tIns="182575">
            <a:spAutoFit/>
          </a:bodyPr>
          <a:lstStyle/>
          <a:p>
            <a:pPr indent="0" lvl="0" marL="0" marR="0" rtl="0" algn="l">
              <a:lnSpc>
                <a:spcPct val="100000"/>
              </a:lnSpc>
              <a:spcBef>
                <a:spcPts val="0"/>
              </a:spcBef>
              <a:spcAft>
                <a:spcPts val="2000"/>
              </a:spcAft>
              <a:buClr>
                <a:srgbClr val="000000"/>
              </a:buClr>
              <a:buSzPts val="3200"/>
              <a:buFont typeface="Arial"/>
              <a:buNone/>
            </a:pPr>
            <a:r>
              <a:rPr b="1" i="0" lang="en" sz="3200" u="none" cap="none" strike="noStrike">
                <a:solidFill>
                  <a:schemeClr val="dk2"/>
                </a:solidFill>
                <a:latin typeface="Nunito Sans"/>
                <a:ea typeface="Nunito Sans"/>
                <a:cs typeface="Nunito Sans"/>
                <a:sym typeface="Nunito Sans"/>
              </a:rPr>
              <a:t>Pro Tip:</a:t>
            </a:r>
            <a:r>
              <a:rPr b="0" i="0" lang="en" sz="3200" u="none" cap="none" strike="noStrike">
                <a:solidFill>
                  <a:schemeClr val="dk2"/>
                </a:solidFill>
                <a:latin typeface="Nunito Sans Light"/>
                <a:ea typeface="Nunito Sans Light"/>
                <a:cs typeface="Nunito Sans Light"/>
                <a:sym typeface="Nunito Sans Light"/>
              </a:rPr>
              <a:t> </a:t>
            </a:r>
            <a:r>
              <a:rPr b="0" i="0" lang="en" sz="3200" u="none" cap="none" strike="noStrike">
                <a:solidFill>
                  <a:schemeClr val="dk1"/>
                </a:solidFill>
                <a:latin typeface="Nunito Sans Light"/>
                <a:ea typeface="Nunito Sans Light"/>
                <a:cs typeface="Nunito Sans Light"/>
                <a:sym typeface="Nunito Sans Light"/>
              </a:rPr>
              <a:t>Refer to your Instructions page for specific </a:t>
            </a:r>
            <a:r>
              <a:rPr b="1" i="0" lang="en" sz="3200" u="none" cap="none" strike="noStrike">
                <a:solidFill>
                  <a:schemeClr val="dk1"/>
                </a:solidFill>
                <a:latin typeface="Nunito Sans"/>
                <a:ea typeface="Nunito Sans"/>
                <a:cs typeface="Nunito Sans"/>
                <a:sym typeface="Nunito Sans"/>
              </a:rPr>
              <a:t>dimensions </a:t>
            </a:r>
            <a:r>
              <a:rPr b="0" i="0" lang="en" sz="3200" u="none" cap="none" strike="noStrike">
                <a:solidFill>
                  <a:schemeClr val="dk1"/>
                </a:solidFill>
                <a:latin typeface="Nunito Sans Light"/>
                <a:ea typeface="Nunito Sans Light"/>
                <a:cs typeface="Nunito Sans Light"/>
                <a:sym typeface="Nunito Sans Light"/>
              </a:rPr>
              <a:t>for your site</a:t>
            </a:r>
            <a:endParaRPr b="0" i="0" sz="3200" u="none" cap="none" strike="noStrike">
              <a:solidFill>
                <a:schemeClr val="dk1"/>
              </a:solidFill>
              <a:latin typeface="Nunito Sans Light"/>
              <a:ea typeface="Nunito Sans Light"/>
              <a:cs typeface="Nunito Sans Light"/>
              <a:sym typeface="Nunito Sans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145"/>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Galleries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146"/>
          <p:cNvSpPr/>
          <p:nvPr/>
        </p:nvSpPr>
        <p:spPr>
          <a:xfrm>
            <a:off x="361950" y="341376"/>
            <a:ext cx="6159000" cy="9542400"/>
          </a:xfrm>
          <a:prstGeom prst="rect">
            <a:avLst/>
          </a:prstGeom>
          <a:noFill/>
          <a:ln>
            <a:noFill/>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779" name="Google Shape;779;p146"/>
          <p:cNvSpPr txBox="1"/>
          <p:nvPr/>
        </p:nvSpPr>
        <p:spPr>
          <a:xfrm>
            <a:off x="685850" y="3072382"/>
            <a:ext cx="5297400" cy="64344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chemeClr val="dk1"/>
              </a:buClr>
              <a:buSzPts val="2200"/>
              <a:buFont typeface="Arial"/>
              <a:buNone/>
            </a:pPr>
            <a:r>
              <a:t/>
            </a:r>
            <a:endParaRPr b="0" i="0" sz="2600" u="none" cap="none" strike="noStrike">
              <a:solidFill>
                <a:srgbClr val="FFFFFF"/>
              </a:solidFill>
              <a:latin typeface="Open Sans Light"/>
              <a:ea typeface="Open Sans Light"/>
              <a:cs typeface="Open Sans Light"/>
              <a:sym typeface="Open Sans Light"/>
            </a:endParaRPr>
          </a:p>
        </p:txBody>
      </p:sp>
      <p:pic>
        <p:nvPicPr>
          <p:cNvPr id="780" name="Google Shape;780;p146"/>
          <p:cNvPicPr preferRelativeResize="0"/>
          <p:nvPr/>
        </p:nvPicPr>
        <p:blipFill rotWithShape="1">
          <a:blip r:embed="rId3">
            <a:alphaModFix/>
          </a:blip>
          <a:srcRect b="8339" l="88" r="89" t="0"/>
          <a:stretch/>
        </p:blipFill>
        <p:spPr>
          <a:xfrm>
            <a:off x="416150" y="1602097"/>
            <a:ext cx="8898098" cy="4936212"/>
          </a:xfrm>
          <a:prstGeom prst="rect">
            <a:avLst/>
          </a:prstGeom>
          <a:noFill/>
          <a:ln>
            <a:noFill/>
          </a:ln>
        </p:spPr>
      </p:pic>
      <p:sp>
        <p:nvSpPr>
          <p:cNvPr id="781" name="Google Shape;781;p146"/>
          <p:cNvSpPr txBox="1"/>
          <p:nvPr>
            <p:ph idx="1" type="body"/>
          </p:nvPr>
        </p:nvSpPr>
        <p:spPr>
          <a:xfrm>
            <a:off x="9775498" y="2680632"/>
            <a:ext cx="7977600" cy="6577800"/>
          </a:xfrm>
          <a:prstGeom prst="rect">
            <a:avLst/>
          </a:prstGeom>
          <a:noFill/>
          <a:ln>
            <a:noFill/>
          </a:ln>
        </p:spPr>
        <p:txBody>
          <a:bodyPr anchorCtr="0" anchor="t" bIns="182575" lIns="182575" spcFirstLastPara="1" rIns="182575" wrap="square" tIns="182575">
            <a:noAutofit/>
          </a:bodyPr>
          <a:lstStyle/>
          <a:p>
            <a:pPr indent="0" lvl="0" marL="0" rtl="0" algn="l">
              <a:lnSpc>
                <a:spcPct val="115000"/>
              </a:lnSpc>
              <a:spcBef>
                <a:spcPts val="0"/>
              </a:spcBef>
              <a:spcAft>
                <a:spcPts val="0"/>
              </a:spcAft>
              <a:buSzPts val="3200"/>
              <a:buNone/>
            </a:pPr>
            <a:r>
              <a:rPr lang="en"/>
              <a:t>Grouping your resources is easy with galleries. Use galleries to create:</a:t>
            </a:r>
            <a:endParaRPr/>
          </a:p>
          <a:p>
            <a:pPr indent="-660400" lvl="0" marL="914400" rtl="0" algn="l">
              <a:lnSpc>
                <a:spcPct val="115000"/>
              </a:lnSpc>
              <a:spcBef>
                <a:spcPts val="2000"/>
              </a:spcBef>
              <a:spcAft>
                <a:spcPts val="0"/>
              </a:spcAft>
              <a:buSzPts val="3200"/>
              <a:buChar char="●"/>
            </a:pPr>
            <a:r>
              <a:rPr lang="en"/>
              <a:t>Slideshows</a:t>
            </a:r>
            <a:endParaRPr/>
          </a:p>
          <a:p>
            <a:pPr indent="-660400" lvl="0" marL="914400" rtl="0" algn="l">
              <a:lnSpc>
                <a:spcPct val="115000"/>
              </a:lnSpc>
              <a:spcBef>
                <a:spcPts val="2000"/>
              </a:spcBef>
              <a:spcAft>
                <a:spcPts val="0"/>
              </a:spcAft>
              <a:buSzPts val="3200"/>
              <a:buChar char="●"/>
            </a:pPr>
            <a:r>
              <a:rPr lang="en"/>
              <a:t>File display groups</a:t>
            </a:r>
            <a:endParaRPr/>
          </a:p>
          <a:p>
            <a:pPr indent="-660400" lvl="0" marL="914400" rtl="0" algn="l">
              <a:lnSpc>
                <a:spcPct val="115000"/>
              </a:lnSpc>
              <a:spcBef>
                <a:spcPts val="2000"/>
              </a:spcBef>
              <a:spcAft>
                <a:spcPts val="0"/>
              </a:spcAft>
              <a:buSzPts val="3200"/>
              <a:buChar char="●"/>
            </a:pPr>
            <a:r>
              <a:rPr lang="en"/>
              <a:t>Photo galleries</a:t>
            </a:r>
            <a:endParaRPr/>
          </a:p>
          <a:p>
            <a:pPr indent="-660400" lvl="0" marL="914400" rtl="0" algn="l">
              <a:lnSpc>
                <a:spcPct val="115000"/>
              </a:lnSpc>
              <a:spcBef>
                <a:spcPts val="2000"/>
              </a:spcBef>
              <a:spcAft>
                <a:spcPts val="0"/>
              </a:spcAft>
              <a:buSzPts val="3200"/>
              <a:buChar char="●"/>
            </a:pPr>
            <a:r>
              <a:rPr lang="en"/>
              <a:t>Anything you can think of!</a:t>
            </a:r>
            <a:endParaRPr/>
          </a:p>
          <a:p>
            <a:pPr indent="0" lvl="0" marL="0" rtl="0" algn="l">
              <a:lnSpc>
                <a:spcPct val="115000"/>
              </a:lnSpc>
              <a:spcBef>
                <a:spcPts val="2000"/>
              </a:spcBef>
              <a:spcAft>
                <a:spcPts val="2000"/>
              </a:spcAft>
              <a:buSzPts val="3200"/>
              <a:buNone/>
            </a:pPr>
            <a:r>
              <a:rPr lang="en"/>
              <a:t>A resource can exist in </a:t>
            </a:r>
            <a:r>
              <a:rPr b="1" lang="en">
                <a:latin typeface="Nunito Sans"/>
                <a:ea typeface="Nunito Sans"/>
                <a:cs typeface="Nunito Sans"/>
                <a:sym typeface="Nunito Sans"/>
              </a:rPr>
              <a:t>multiple</a:t>
            </a:r>
            <a:r>
              <a:rPr lang="en"/>
              <a:t> galleries.</a:t>
            </a:r>
            <a:endParaRPr/>
          </a:p>
        </p:txBody>
      </p:sp>
      <p:sp>
        <p:nvSpPr>
          <p:cNvPr id="782" name="Google Shape;782;p146"/>
          <p:cNvSpPr txBox="1"/>
          <p:nvPr>
            <p:ph type="title"/>
          </p:nvPr>
        </p:nvSpPr>
        <p:spPr>
          <a:xfrm>
            <a:off x="9770550" y="966684"/>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Galleries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147"/>
          <p:cNvSpPr txBox="1"/>
          <p:nvPr>
            <p:ph type="title"/>
          </p:nvPr>
        </p:nvSpPr>
        <p:spPr>
          <a:xfrm>
            <a:off x="914400" y="911145"/>
            <a:ext cx="16449000" cy="13668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Managing Galleries</a:t>
            </a:r>
            <a:endParaRPr/>
          </a:p>
        </p:txBody>
      </p:sp>
      <p:pic>
        <p:nvPicPr>
          <p:cNvPr id="788" name="Google Shape;788;p147"/>
          <p:cNvPicPr preferRelativeResize="0"/>
          <p:nvPr/>
        </p:nvPicPr>
        <p:blipFill rotWithShape="1">
          <a:blip r:embed="rId3">
            <a:alphaModFix/>
          </a:blip>
          <a:srcRect b="0" l="0" r="0" t="0"/>
          <a:stretch/>
        </p:blipFill>
        <p:spPr>
          <a:xfrm>
            <a:off x="299700" y="4407223"/>
            <a:ext cx="17678400" cy="4899900"/>
          </a:xfrm>
          <a:prstGeom prst="roundRect">
            <a:avLst>
              <a:gd fmla="val 4333" name="adj"/>
            </a:avLst>
          </a:prstGeom>
          <a:noFill/>
          <a:ln>
            <a:noFill/>
          </a:ln>
          <a:effectLst>
            <a:outerShdw blurRad="57150" rotWithShape="0" algn="bl" dir="5400000" dist="114300">
              <a:srgbClr val="000000">
                <a:alpha val="49803"/>
              </a:srgbClr>
            </a:outerShdw>
          </a:effectLst>
        </p:spPr>
      </p:pic>
      <p:sp>
        <p:nvSpPr>
          <p:cNvPr id="789" name="Google Shape;789;p147"/>
          <p:cNvSpPr txBox="1"/>
          <p:nvPr>
            <p:ph idx="1" type="body"/>
          </p:nvPr>
        </p:nvSpPr>
        <p:spPr>
          <a:xfrm>
            <a:off x="914414" y="2275839"/>
            <a:ext cx="102624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00000"/>
              </a:lnSpc>
              <a:spcBef>
                <a:spcPts val="0"/>
              </a:spcBef>
              <a:spcAft>
                <a:spcPts val="0"/>
              </a:spcAft>
              <a:buClr>
                <a:schemeClr val="accent4"/>
              </a:buClr>
              <a:buSzPts val="3200"/>
              <a:buFont typeface="Arial"/>
              <a:buAutoNum type="arabicPeriod"/>
            </a:pPr>
            <a:r>
              <a:rPr lang="en"/>
              <a:t>Add to gallery</a:t>
            </a:r>
            <a:endParaRPr/>
          </a:p>
          <a:p>
            <a:pPr indent="-660400" lvl="0" marL="914400" rtl="0" algn="l">
              <a:lnSpc>
                <a:spcPct val="100000"/>
              </a:lnSpc>
              <a:spcBef>
                <a:spcPts val="1600"/>
              </a:spcBef>
              <a:spcAft>
                <a:spcPts val="0"/>
              </a:spcAft>
              <a:buClr>
                <a:schemeClr val="accent4"/>
              </a:buClr>
              <a:buSzPts val="3200"/>
              <a:buFont typeface="Nunito Sans"/>
              <a:buAutoNum type="arabicPeriod"/>
            </a:pPr>
            <a:r>
              <a:rPr lang="en"/>
              <a:t>Remove from Gallery</a:t>
            </a:r>
            <a:endParaRPr/>
          </a:p>
          <a:p>
            <a:pPr indent="-660400" lvl="0" marL="914400" rtl="0" algn="l">
              <a:lnSpc>
                <a:spcPct val="100000"/>
              </a:lnSpc>
              <a:spcBef>
                <a:spcPts val="1600"/>
              </a:spcBef>
              <a:spcAft>
                <a:spcPts val="1600"/>
              </a:spcAft>
              <a:buClr>
                <a:schemeClr val="accent4"/>
              </a:buClr>
              <a:buSzPts val="3200"/>
              <a:buFont typeface="Nunito Sans"/>
              <a:buAutoNum type="arabicPeriod"/>
            </a:pPr>
            <a:r>
              <a:rPr lang="en"/>
              <a:t>Hover over files to rearrange order</a:t>
            </a:r>
            <a:endParaRPr/>
          </a:p>
        </p:txBody>
      </p:sp>
      <p:sp>
        <p:nvSpPr>
          <p:cNvPr id="790" name="Google Shape;790;p147"/>
          <p:cNvSpPr/>
          <p:nvPr/>
        </p:nvSpPr>
        <p:spPr>
          <a:xfrm>
            <a:off x="15934500" y="4407223"/>
            <a:ext cx="1980600" cy="7497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Arial"/>
                <a:ea typeface="Arial"/>
                <a:cs typeface="Arial"/>
                <a:sym typeface="Arial"/>
              </a:rPr>
              <a:t>1</a:t>
            </a:r>
            <a:endParaRPr b="1" i="0" sz="2800" u="none" cap="none" strike="noStrike">
              <a:solidFill>
                <a:schemeClr val="accent4"/>
              </a:solidFill>
              <a:latin typeface="Arial"/>
              <a:ea typeface="Arial"/>
              <a:cs typeface="Arial"/>
              <a:sym typeface="Arial"/>
            </a:endParaRPr>
          </a:p>
        </p:txBody>
      </p:sp>
      <p:sp>
        <p:nvSpPr>
          <p:cNvPr id="791" name="Google Shape;791;p147"/>
          <p:cNvSpPr/>
          <p:nvPr/>
        </p:nvSpPr>
        <p:spPr>
          <a:xfrm>
            <a:off x="13499850" y="7098208"/>
            <a:ext cx="1608000" cy="9150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Arial"/>
                <a:ea typeface="Arial"/>
                <a:cs typeface="Arial"/>
                <a:sym typeface="Arial"/>
              </a:rPr>
              <a:t>          </a:t>
            </a:r>
            <a:r>
              <a:rPr b="1" i="0" lang="en" sz="2800" u="none" cap="none" strike="noStrike">
                <a:solidFill>
                  <a:schemeClr val="accent4"/>
                </a:solidFill>
                <a:latin typeface="Arial"/>
                <a:ea typeface="Arial"/>
                <a:cs typeface="Arial"/>
                <a:sym typeface="Arial"/>
              </a:rPr>
              <a:t>2</a:t>
            </a:r>
            <a:endParaRPr b="1" i="0" sz="2800" u="none" cap="none" strike="noStrike">
              <a:solidFill>
                <a:schemeClr val="accent4"/>
              </a:solidFill>
              <a:latin typeface="Arial"/>
              <a:ea typeface="Arial"/>
              <a:cs typeface="Arial"/>
              <a:sym typeface="Arial"/>
            </a:endParaRPr>
          </a:p>
        </p:txBody>
      </p:sp>
      <p:sp>
        <p:nvSpPr>
          <p:cNvPr id="792" name="Google Shape;792;p147"/>
          <p:cNvSpPr/>
          <p:nvPr/>
        </p:nvSpPr>
        <p:spPr>
          <a:xfrm>
            <a:off x="5617200" y="5729370"/>
            <a:ext cx="856800" cy="7968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Arial"/>
                <a:ea typeface="Arial"/>
                <a:cs typeface="Arial"/>
                <a:sym typeface="Arial"/>
              </a:rPr>
              <a:t> 3</a:t>
            </a:r>
            <a:endParaRPr b="1" i="0" sz="2800" u="none" cap="none" strike="noStrike">
              <a:solidFill>
                <a:schemeClr val="accent4"/>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148"/>
          <p:cNvSpPr txBox="1"/>
          <p:nvPr>
            <p:ph type="title"/>
          </p:nvPr>
        </p:nvSpPr>
        <p:spPr>
          <a:xfrm>
            <a:off x="919500" y="1957162"/>
            <a:ext cx="16449000" cy="25422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7400"/>
              <a:buNone/>
            </a:pPr>
            <a:r>
              <a:rPr lang="en"/>
              <a:t>Posts Module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49"/>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15000"/>
              </a:lnSpc>
              <a:spcBef>
                <a:spcPts val="0"/>
              </a:spcBef>
              <a:spcAft>
                <a:spcPts val="0"/>
              </a:spcAft>
              <a:buSzPts val="3200"/>
              <a:buChar char="●"/>
            </a:pPr>
            <a:r>
              <a:rPr lang="en"/>
              <a:t>You can add and edit posts here</a:t>
            </a:r>
            <a:endParaRPr/>
          </a:p>
          <a:p>
            <a:pPr indent="-660400" lvl="0" marL="914400" rtl="0" algn="l">
              <a:lnSpc>
                <a:spcPct val="115000"/>
              </a:lnSpc>
              <a:spcBef>
                <a:spcPts val="0"/>
              </a:spcBef>
              <a:spcAft>
                <a:spcPts val="0"/>
              </a:spcAft>
              <a:buSzPts val="3200"/>
              <a:buChar char="●"/>
            </a:pPr>
            <a:r>
              <a:rPr lang="en"/>
              <a:t>Calendar settings are located here</a:t>
            </a:r>
            <a:endParaRPr/>
          </a:p>
          <a:p>
            <a:pPr indent="0" lvl="0" marL="0" rtl="0" algn="l">
              <a:lnSpc>
                <a:spcPct val="100000"/>
              </a:lnSpc>
              <a:spcBef>
                <a:spcPts val="1600"/>
              </a:spcBef>
              <a:spcAft>
                <a:spcPts val="0"/>
              </a:spcAft>
              <a:buSzPts val="3200"/>
              <a:buNone/>
            </a:pPr>
            <a:r>
              <a:t/>
            </a:r>
            <a:endParaRPr b="1" sz="3000">
              <a:solidFill>
                <a:schemeClr val="dk2"/>
              </a:solidFill>
              <a:latin typeface="Nunito Sans"/>
              <a:ea typeface="Nunito Sans"/>
              <a:cs typeface="Nunito Sans"/>
              <a:sym typeface="Nunito Sans"/>
            </a:endParaRPr>
          </a:p>
          <a:p>
            <a:pPr indent="0" lvl="0" marL="0" rtl="0" algn="l">
              <a:lnSpc>
                <a:spcPct val="100000"/>
              </a:lnSpc>
              <a:spcBef>
                <a:spcPts val="2000"/>
              </a:spcBef>
              <a:spcAft>
                <a:spcPts val="0"/>
              </a:spcAft>
              <a:buSzPts val="3200"/>
              <a:buNone/>
            </a:pPr>
            <a:r>
              <a:t/>
            </a:r>
            <a:endParaRPr b="1" sz="3000">
              <a:solidFill>
                <a:schemeClr val="dk2"/>
              </a:solidFill>
              <a:latin typeface="Nunito Sans"/>
              <a:ea typeface="Nunito Sans"/>
              <a:cs typeface="Nunito Sans"/>
              <a:sym typeface="Nunito Sans"/>
            </a:endParaRPr>
          </a:p>
          <a:p>
            <a:pPr indent="0" lvl="0" marL="0" rtl="0" algn="l">
              <a:lnSpc>
                <a:spcPct val="100000"/>
              </a:lnSpc>
              <a:spcBef>
                <a:spcPts val="2000"/>
              </a:spcBef>
              <a:spcAft>
                <a:spcPts val="0"/>
              </a:spcAft>
              <a:buSzPts val="3200"/>
              <a:buNone/>
            </a:pPr>
            <a:r>
              <a:t/>
            </a:r>
            <a:endParaRPr b="1" sz="3000">
              <a:solidFill>
                <a:schemeClr val="dk2"/>
              </a:solidFill>
              <a:latin typeface="Nunito Sans"/>
              <a:ea typeface="Nunito Sans"/>
              <a:cs typeface="Nunito Sans"/>
              <a:sym typeface="Nunito Sans"/>
            </a:endParaRPr>
          </a:p>
          <a:p>
            <a:pPr indent="0" lvl="0" marL="0" rtl="0" algn="l">
              <a:lnSpc>
                <a:spcPct val="100000"/>
              </a:lnSpc>
              <a:spcBef>
                <a:spcPts val="2000"/>
              </a:spcBef>
              <a:spcAft>
                <a:spcPts val="0"/>
              </a:spcAft>
              <a:buSzPts val="3200"/>
              <a:buNone/>
            </a:pPr>
            <a:r>
              <a:t/>
            </a:r>
            <a:endParaRPr b="1" sz="3000">
              <a:solidFill>
                <a:schemeClr val="dk2"/>
              </a:solidFill>
              <a:latin typeface="Nunito Sans"/>
              <a:ea typeface="Nunito Sans"/>
              <a:cs typeface="Nunito Sans"/>
              <a:sym typeface="Nunito Sans"/>
            </a:endParaRPr>
          </a:p>
          <a:p>
            <a:pPr indent="0" lvl="0" marL="0" rtl="0" algn="l">
              <a:lnSpc>
                <a:spcPct val="100000"/>
              </a:lnSpc>
              <a:spcBef>
                <a:spcPts val="2000"/>
              </a:spcBef>
              <a:spcAft>
                <a:spcPts val="0"/>
              </a:spcAft>
              <a:buSzPts val="3200"/>
              <a:buNone/>
            </a:pPr>
            <a:br>
              <a:rPr b="1" lang="en" sz="3000">
                <a:solidFill>
                  <a:schemeClr val="dk2"/>
                </a:solidFill>
                <a:latin typeface="Nunito Sans"/>
                <a:ea typeface="Nunito Sans"/>
                <a:cs typeface="Nunito Sans"/>
                <a:sym typeface="Nunito Sans"/>
              </a:rPr>
            </a:br>
            <a:r>
              <a:rPr b="1" lang="en" sz="3000">
                <a:solidFill>
                  <a:schemeClr val="accent4"/>
                </a:solidFill>
                <a:latin typeface="Nunito Sans"/>
                <a:ea typeface="Nunito Sans"/>
                <a:cs typeface="Nunito Sans"/>
                <a:sym typeface="Nunito Sans"/>
              </a:rPr>
              <a:t>Note:</a:t>
            </a:r>
            <a:r>
              <a:rPr lang="en" sz="3000"/>
              <a:t> Options will vary according to your user permissions.</a:t>
            </a:r>
            <a:endParaRPr sz="3000"/>
          </a:p>
          <a:p>
            <a:pPr indent="0" lvl="0" marL="914400" rtl="0" algn="l">
              <a:lnSpc>
                <a:spcPct val="115000"/>
              </a:lnSpc>
              <a:spcBef>
                <a:spcPts val="2000"/>
              </a:spcBef>
              <a:spcAft>
                <a:spcPts val="1600"/>
              </a:spcAft>
              <a:buSzPts val="3200"/>
              <a:buNone/>
            </a:pPr>
            <a:r>
              <a:t/>
            </a:r>
            <a:endParaRPr/>
          </a:p>
        </p:txBody>
      </p:sp>
      <p:sp>
        <p:nvSpPr>
          <p:cNvPr id="803" name="Google Shape;803;p149"/>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Modules</a:t>
            </a:r>
            <a:endParaRPr/>
          </a:p>
        </p:txBody>
      </p:sp>
      <p:pic>
        <p:nvPicPr>
          <p:cNvPr id="804" name="Google Shape;804;p149"/>
          <p:cNvPicPr preferRelativeResize="0"/>
          <p:nvPr/>
        </p:nvPicPr>
        <p:blipFill rotWithShape="1">
          <a:blip r:embed="rId3">
            <a:alphaModFix/>
          </a:blip>
          <a:srcRect b="0" l="3874" r="3865" t="0"/>
          <a:stretch/>
        </p:blipFill>
        <p:spPr>
          <a:xfrm>
            <a:off x="12444497" y="2"/>
            <a:ext cx="5843503" cy="10241276"/>
          </a:xfrm>
          <a:prstGeom prst="rect">
            <a:avLst/>
          </a:prstGeom>
          <a:noFill/>
          <a:ln>
            <a:noFill/>
          </a:ln>
        </p:spPr>
      </p:pic>
      <p:sp>
        <p:nvSpPr>
          <p:cNvPr id="805" name="Google Shape;805;p149"/>
          <p:cNvSpPr/>
          <p:nvPr/>
        </p:nvSpPr>
        <p:spPr>
          <a:xfrm>
            <a:off x="12444500" y="3186622"/>
            <a:ext cx="1333200" cy="13656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6" name="Google Shape;806;p149"/>
          <p:cNvSpPr/>
          <p:nvPr/>
        </p:nvSpPr>
        <p:spPr>
          <a:xfrm>
            <a:off x="13777700" y="3007900"/>
            <a:ext cx="1219500" cy="10890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150"/>
          <p:cNvSpPr txBox="1"/>
          <p:nvPr>
            <p:ph type="title"/>
          </p:nvPr>
        </p:nvSpPr>
        <p:spPr>
          <a:xfrm>
            <a:off x="2593450" y="968175"/>
            <a:ext cx="12258000" cy="15207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What can you do with Posts?</a:t>
            </a:r>
            <a:endParaRPr/>
          </a:p>
        </p:txBody>
      </p:sp>
      <p:pic>
        <p:nvPicPr>
          <p:cNvPr id="812" name="Google Shape;812;p150"/>
          <p:cNvPicPr preferRelativeResize="0"/>
          <p:nvPr/>
        </p:nvPicPr>
        <p:blipFill rotWithShape="1">
          <a:blip r:embed="rId3">
            <a:alphaModFix/>
          </a:blip>
          <a:srcRect b="0" l="0" r="0" t="0"/>
          <a:stretch/>
        </p:blipFill>
        <p:spPr>
          <a:xfrm>
            <a:off x="2593445" y="2638694"/>
            <a:ext cx="13032712" cy="65490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1000"/>
                                        <p:tgtEl>
                                          <p:spTgt spid="8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151"/>
          <p:cNvSpPr txBox="1"/>
          <p:nvPr>
            <p:ph idx="1" type="body"/>
          </p:nvPr>
        </p:nvSpPr>
        <p:spPr>
          <a:xfrm>
            <a:off x="919200" y="2624275"/>
            <a:ext cx="7759200" cy="3930300"/>
          </a:xfrm>
          <a:prstGeom prst="rect">
            <a:avLst/>
          </a:prstGeom>
          <a:solidFill>
            <a:schemeClr val="lt1"/>
          </a:solidFill>
          <a:ln>
            <a:noFill/>
          </a:ln>
        </p:spPr>
        <p:txBody>
          <a:bodyPr anchorCtr="0" anchor="t" bIns="186925" lIns="186925" spcFirstLastPara="1" rIns="186925" wrap="square" tIns="186925">
            <a:spAutoFit/>
          </a:bodyPr>
          <a:lstStyle/>
          <a:p>
            <a:pPr indent="0" lvl="0" marL="0" rtl="0" algn="l">
              <a:lnSpc>
                <a:spcPct val="115000"/>
              </a:lnSpc>
              <a:spcBef>
                <a:spcPts val="0"/>
              </a:spcBef>
              <a:spcAft>
                <a:spcPts val="0"/>
              </a:spcAft>
              <a:buSzPts val="3300"/>
              <a:buNone/>
            </a:pPr>
            <a:r>
              <a:rPr b="1" lang="en">
                <a:solidFill>
                  <a:schemeClr val="accent4"/>
                </a:solidFill>
                <a:latin typeface="Nunito Sans"/>
                <a:ea typeface="Nunito Sans"/>
                <a:cs typeface="Nunito Sans"/>
                <a:sym typeface="Nunito Sans"/>
              </a:rPr>
              <a:t>Dashboard</a:t>
            </a:r>
            <a:endParaRPr b="1">
              <a:solidFill>
                <a:schemeClr val="accent4"/>
              </a:solidFill>
              <a:latin typeface="Nunito Sans"/>
              <a:ea typeface="Nunito Sans"/>
              <a:cs typeface="Nunito Sans"/>
              <a:sym typeface="Nunito Sans"/>
            </a:endParaRPr>
          </a:p>
          <a:p>
            <a:pPr indent="0" lvl="0" marL="0" rtl="0" algn="l">
              <a:lnSpc>
                <a:spcPct val="115000"/>
              </a:lnSpc>
              <a:spcBef>
                <a:spcPts val="2000"/>
              </a:spcBef>
              <a:spcAft>
                <a:spcPts val="0"/>
              </a:spcAft>
              <a:buSzPts val="3300"/>
              <a:buNone/>
            </a:pPr>
            <a:r>
              <a:rPr b="1" lang="en">
                <a:solidFill>
                  <a:schemeClr val="accent4"/>
                </a:solidFill>
                <a:latin typeface="Nunito Sans"/>
                <a:ea typeface="Nunito Sans"/>
                <a:cs typeface="Nunito Sans"/>
                <a:sym typeface="Nunito Sans"/>
              </a:rPr>
              <a:t>Boards:</a:t>
            </a:r>
            <a:r>
              <a:rPr lang="en">
                <a:solidFill>
                  <a:schemeClr val="accent4"/>
                </a:solidFill>
              </a:rPr>
              <a:t> </a:t>
            </a:r>
            <a:r>
              <a:rPr lang="en"/>
              <a:t>Contain Posts of a specific subject, such as District News</a:t>
            </a:r>
            <a:endParaRPr/>
          </a:p>
          <a:p>
            <a:pPr indent="0" lvl="0" marL="0" rtl="0" algn="l">
              <a:lnSpc>
                <a:spcPct val="115000"/>
              </a:lnSpc>
              <a:spcBef>
                <a:spcPts val="2000"/>
              </a:spcBef>
              <a:spcAft>
                <a:spcPts val="0"/>
              </a:spcAft>
              <a:buSzPts val="3300"/>
              <a:buNone/>
            </a:pPr>
            <a:r>
              <a:t/>
            </a:r>
            <a:endParaRPr/>
          </a:p>
          <a:p>
            <a:pPr indent="0" lvl="0" marL="0" rtl="0" algn="l">
              <a:lnSpc>
                <a:spcPct val="115000"/>
              </a:lnSpc>
              <a:spcBef>
                <a:spcPts val="2000"/>
              </a:spcBef>
              <a:spcAft>
                <a:spcPts val="2000"/>
              </a:spcAft>
              <a:buSzPts val="3300"/>
              <a:buNone/>
            </a:pPr>
            <a:r>
              <a:t/>
            </a:r>
            <a:endParaRPr sz="2900"/>
          </a:p>
        </p:txBody>
      </p:sp>
      <p:sp>
        <p:nvSpPr>
          <p:cNvPr id="818" name="Google Shape;818;p151"/>
          <p:cNvSpPr txBox="1"/>
          <p:nvPr>
            <p:ph type="title"/>
          </p:nvPr>
        </p:nvSpPr>
        <p:spPr>
          <a:xfrm>
            <a:off x="914400" y="849646"/>
            <a:ext cx="7759200" cy="1274700"/>
          </a:xfrm>
          <a:prstGeom prst="rect">
            <a:avLst/>
          </a:prstGeom>
          <a:noFill/>
          <a:ln>
            <a:noFill/>
          </a:ln>
        </p:spPr>
        <p:txBody>
          <a:bodyPr anchorCtr="0" anchor="b" bIns="186925" lIns="186925" spcFirstLastPara="1" rIns="186925" wrap="square" tIns="186925">
            <a:normAutofit fontScale="90000"/>
          </a:bodyPr>
          <a:lstStyle/>
          <a:p>
            <a:pPr indent="0" lvl="0" marL="0" rtl="0" algn="l">
              <a:lnSpc>
                <a:spcPct val="100000"/>
              </a:lnSpc>
              <a:spcBef>
                <a:spcPts val="0"/>
              </a:spcBef>
              <a:spcAft>
                <a:spcPts val="200"/>
              </a:spcAft>
              <a:buSzPct val="114754"/>
              <a:buNone/>
            </a:pPr>
            <a:r>
              <a:rPr lang="en" sz="6100"/>
              <a:t>Organization of Posts</a:t>
            </a:r>
            <a:endParaRPr sz="6100"/>
          </a:p>
        </p:txBody>
      </p:sp>
      <p:pic>
        <p:nvPicPr>
          <p:cNvPr id="819" name="Google Shape;819;p151"/>
          <p:cNvPicPr preferRelativeResize="0"/>
          <p:nvPr/>
        </p:nvPicPr>
        <p:blipFill rotWithShape="1">
          <a:blip r:embed="rId3">
            <a:alphaModFix/>
          </a:blip>
          <a:srcRect b="0" l="0" r="0" t="0"/>
          <a:stretch/>
        </p:blipFill>
        <p:spPr>
          <a:xfrm>
            <a:off x="9245549" y="2072576"/>
            <a:ext cx="9042600" cy="5537700"/>
          </a:xfrm>
          <a:prstGeom prst="roundRect">
            <a:avLst>
              <a:gd fmla="val 3920" name="adj"/>
            </a:avLst>
          </a:prstGeom>
          <a:noFill/>
          <a:ln>
            <a:noFill/>
          </a:ln>
          <a:effectLst>
            <a:outerShdw blurRad="57150" rotWithShape="0" algn="bl" dir="5400000" dist="114300">
              <a:srgbClr val="000000">
                <a:alpha val="49803"/>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152"/>
          <p:cNvSpPr txBox="1"/>
          <p:nvPr>
            <p:ph type="title"/>
          </p:nvPr>
        </p:nvSpPr>
        <p:spPr>
          <a:xfrm>
            <a:off x="586250" y="910336"/>
            <a:ext cx="7759200" cy="1365600"/>
          </a:xfrm>
          <a:prstGeom prst="rect">
            <a:avLst/>
          </a:prstGeom>
          <a:noFill/>
          <a:ln>
            <a:noFill/>
          </a:ln>
        </p:spPr>
        <p:txBody>
          <a:bodyPr anchorCtr="0" anchor="b" bIns="186925" lIns="186925" spcFirstLastPara="1" rIns="186925" wrap="square" tIns="186925">
            <a:normAutofit/>
          </a:bodyPr>
          <a:lstStyle/>
          <a:p>
            <a:pPr indent="0" lvl="0" marL="0" rtl="0" algn="l">
              <a:lnSpc>
                <a:spcPct val="100000"/>
              </a:lnSpc>
              <a:spcBef>
                <a:spcPts val="0"/>
              </a:spcBef>
              <a:spcAft>
                <a:spcPts val="200"/>
              </a:spcAft>
              <a:buSzPts val="6300"/>
              <a:buNone/>
            </a:pPr>
            <a:r>
              <a:rPr lang="en" sz="6100"/>
              <a:t>Elements of a Post</a:t>
            </a:r>
            <a:endParaRPr sz="6100"/>
          </a:p>
        </p:txBody>
      </p:sp>
      <p:sp>
        <p:nvSpPr>
          <p:cNvPr id="825" name="Google Shape;825;p152"/>
          <p:cNvSpPr txBox="1"/>
          <p:nvPr>
            <p:ph idx="1" type="body"/>
          </p:nvPr>
        </p:nvSpPr>
        <p:spPr>
          <a:xfrm>
            <a:off x="586250" y="2624283"/>
            <a:ext cx="5430600" cy="6045300"/>
          </a:xfrm>
          <a:prstGeom prst="rect">
            <a:avLst/>
          </a:prstGeom>
          <a:noFill/>
          <a:ln>
            <a:noFill/>
          </a:ln>
        </p:spPr>
        <p:txBody>
          <a:bodyPr anchorCtr="0" anchor="t" bIns="186925" lIns="186925" spcFirstLastPara="1" rIns="186925" wrap="square" tIns="186925">
            <a:spAutoFit/>
          </a:bodyPr>
          <a:lstStyle/>
          <a:p>
            <a:pPr indent="-666750" lvl="0" marL="939800" rtl="0" algn="l">
              <a:lnSpc>
                <a:spcPct val="115000"/>
              </a:lnSpc>
              <a:spcBef>
                <a:spcPts val="0"/>
              </a:spcBef>
              <a:spcAft>
                <a:spcPts val="0"/>
              </a:spcAft>
              <a:buClr>
                <a:schemeClr val="accent4"/>
              </a:buClr>
              <a:buSzPts val="3100"/>
              <a:buChar char="●"/>
            </a:pPr>
            <a:r>
              <a:rPr lang="en"/>
              <a:t>Click on a board</a:t>
            </a:r>
            <a:endParaRPr/>
          </a:p>
          <a:p>
            <a:pPr indent="-666750" lvl="0" marL="939800" rtl="0" algn="l">
              <a:lnSpc>
                <a:spcPct val="115000"/>
              </a:lnSpc>
              <a:spcBef>
                <a:spcPts val="0"/>
              </a:spcBef>
              <a:spcAft>
                <a:spcPts val="0"/>
              </a:spcAft>
              <a:buClr>
                <a:schemeClr val="accent4"/>
              </a:buClr>
              <a:buSzPts val="3100"/>
              <a:buChar char="●"/>
            </a:pPr>
            <a:r>
              <a:rPr lang="en"/>
              <a:t>Click on an existing post</a:t>
            </a:r>
            <a:endParaRPr/>
          </a:p>
          <a:p>
            <a:pPr indent="-666750" lvl="0" marL="939800" rtl="0" algn="l">
              <a:lnSpc>
                <a:spcPct val="115000"/>
              </a:lnSpc>
              <a:spcBef>
                <a:spcPts val="0"/>
              </a:spcBef>
              <a:spcAft>
                <a:spcPts val="0"/>
              </a:spcAft>
              <a:buClr>
                <a:schemeClr val="accent4"/>
              </a:buClr>
              <a:buSzPts val="3100"/>
              <a:buChar char="●"/>
            </a:pPr>
            <a:r>
              <a:rPr lang="en"/>
              <a:t>Locate the following:</a:t>
            </a:r>
            <a:endParaRPr/>
          </a:p>
          <a:p>
            <a:pPr indent="-654050" lvl="1" marL="1866900" rtl="0" algn="l">
              <a:lnSpc>
                <a:spcPct val="115000"/>
              </a:lnSpc>
              <a:spcBef>
                <a:spcPts val="0"/>
              </a:spcBef>
              <a:spcAft>
                <a:spcPts val="0"/>
              </a:spcAft>
              <a:buSzPts val="2900"/>
              <a:buChar char="○"/>
            </a:pPr>
            <a:r>
              <a:rPr lang="en"/>
              <a:t>Title</a:t>
            </a:r>
            <a:endParaRPr/>
          </a:p>
          <a:p>
            <a:pPr indent="-654050" lvl="1" marL="1866900" rtl="0" algn="l">
              <a:lnSpc>
                <a:spcPct val="115000"/>
              </a:lnSpc>
              <a:spcBef>
                <a:spcPts val="0"/>
              </a:spcBef>
              <a:spcAft>
                <a:spcPts val="0"/>
              </a:spcAft>
              <a:buSzPts val="2900"/>
              <a:buChar char="○"/>
            </a:pPr>
            <a:r>
              <a:rPr lang="en"/>
              <a:t>Body Content</a:t>
            </a:r>
            <a:endParaRPr/>
          </a:p>
          <a:p>
            <a:pPr indent="-654050" lvl="1" marL="1866900" rtl="0" algn="l">
              <a:lnSpc>
                <a:spcPct val="115000"/>
              </a:lnSpc>
              <a:spcBef>
                <a:spcPts val="0"/>
              </a:spcBef>
              <a:spcAft>
                <a:spcPts val="0"/>
              </a:spcAft>
              <a:buSzPts val="2900"/>
              <a:buChar char="○"/>
            </a:pPr>
            <a:r>
              <a:rPr lang="en"/>
              <a:t>Summary</a:t>
            </a:r>
            <a:endParaRPr/>
          </a:p>
          <a:p>
            <a:pPr indent="-654050" lvl="1" marL="1866900" rtl="0" algn="l">
              <a:lnSpc>
                <a:spcPct val="115000"/>
              </a:lnSpc>
              <a:spcBef>
                <a:spcPts val="0"/>
              </a:spcBef>
              <a:spcAft>
                <a:spcPts val="0"/>
              </a:spcAft>
              <a:buSzPts val="2900"/>
              <a:buChar char="○"/>
            </a:pPr>
            <a:r>
              <a:rPr lang="en"/>
              <a:t>Thumbnail</a:t>
            </a:r>
            <a:endParaRPr/>
          </a:p>
          <a:p>
            <a:pPr indent="-654050" lvl="1" marL="1866900" rtl="0" algn="l">
              <a:lnSpc>
                <a:spcPct val="115000"/>
              </a:lnSpc>
              <a:spcBef>
                <a:spcPts val="0"/>
              </a:spcBef>
              <a:spcAft>
                <a:spcPts val="0"/>
              </a:spcAft>
              <a:buSzPts val="2900"/>
              <a:buChar char="○"/>
            </a:pPr>
            <a:r>
              <a:rPr lang="en"/>
              <a:t>Start date</a:t>
            </a:r>
            <a:endParaRPr/>
          </a:p>
          <a:p>
            <a:pPr indent="0" lvl="0" marL="0" rtl="0" algn="l">
              <a:lnSpc>
                <a:spcPct val="115000"/>
              </a:lnSpc>
              <a:spcBef>
                <a:spcPts val="2000"/>
              </a:spcBef>
              <a:spcAft>
                <a:spcPts val="2000"/>
              </a:spcAft>
              <a:buSzPts val="3300"/>
              <a:buNone/>
            </a:pPr>
            <a:r>
              <a:t/>
            </a:r>
            <a:endParaRPr/>
          </a:p>
        </p:txBody>
      </p:sp>
      <p:pic>
        <p:nvPicPr>
          <p:cNvPr id="826" name="Google Shape;826;p152"/>
          <p:cNvPicPr preferRelativeResize="0"/>
          <p:nvPr/>
        </p:nvPicPr>
        <p:blipFill rotWithShape="1">
          <a:blip r:embed="rId3">
            <a:alphaModFix/>
          </a:blip>
          <a:srcRect b="0" l="0" r="0" t="0"/>
          <a:stretch/>
        </p:blipFill>
        <p:spPr>
          <a:xfrm>
            <a:off x="5754600" y="2624283"/>
            <a:ext cx="12533400" cy="6843900"/>
          </a:xfrm>
          <a:prstGeom prst="roundRect">
            <a:avLst>
              <a:gd fmla="val 3862" name="adj"/>
            </a:avLst>
          </a:prstGeom>
          <a:noFill/>
          <a:ln>
            <a:noFill/>
          </a:ln>
          <a:effectLst>
            <a:outerShdw blurRad="57150" rotWithShape="0" algn="bl" dir="5400000" dist="104775">
              <a:srgbClr val="000000">
                <a:alpha val="49803"/>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153"/>
          <p:cNvSpPr txBox="1"/>
          <p:nvPr>
            <p:ph type="title"/>
          </p:nvPr>
        </p:nvSpPr>
        <p:spPr>
          <a:xfrm>
            <a:off x="914400" y="849646"/>
            <a:ext cx="7759200" cy="1274700"/>
          </a:xfrm>
          <a:prstGeom prst="rect">
            <a:avLst/>
          </a:prstGeom>
          <a:noFill/>
          <a:ln>
            <a:noFill/>
          </a:ln>
        </p:spPr>
        <p:txBody>
          <a:bodyPr anchorCtr="0" anchor="b" bIns="186925" lIns="186925" spcFirstLastPara="1" rIns="186925" wrap="square" tIns="186925">
            <a:normAutofit fontScale="90000"/>
          </a:bodyPr>
          <a:lstStyle/>
          <a:p>
            <a:pPr indent="0" lvl="0" marL="0" rtl="0" algn="l">
              <a:lnSpc>
                <a:spcPct val="100000"/>
              </a:lnSpc>
              <a:spcBef>
                <a:spcPts val="0"/>
              </a:spcBef>
              <a:spcAft>
                <a:spcPts val="200"/>
              </a:spcAft>
              <a:buSzPct val="114754"/>
              <a:buNone/>
            </a:pPr>
            <a:r>
              <a:rPr lang="en" sz="6100"/>
              <a:t>Create a Post</a:t>
            </a:r>
            <a:endParaRPr sz="6100"/>
          </a:p>
        </p:txBody>
      </p:sp>
      <p:sp>
        <p:nvSpPr>
          <p:cNvPr id="832" name="Google Shape;832;p153"/>
          <p:cNvSpPr txBox="1"/>
          <p:nvPr>
            <p:ph idx="1" type="body"/>
          </p:nvPr>
        </p:nvSpPr>
        <p:spPr>
          <a:xfrm>
            <a:off x="803250" y="2102712"/>
            <a:ext cx="17484600" cy="7797600"/>
          </a:xfrm>
          <a:prstGeom prst="rect">
            <a:avLst/>
          </a:prstGeom>
          <a:noFill/>
          <a:ln>
            <a:noFill/>
          </a:ln>
        </p:spPr>
        <p:txBody>
          <a:bodyPr anchorCtr="0" anchor="t" bIns="186925" lIns="186925" spcFirstLastPara="1" rIns="186925" wrap="square" tIns="186925">
            <a:spAutoFit/>
          </a:bodyPr>
          <a:lstStyle/>
          <a:p>
            <a:pPr indent="-666750" lvl="0" marL="939800" rtl="0" algn="l">
              <a:lnSpc>
                <a:spcPct val="115000"/>
              </a:lnSpc>
              <a:spcBef>
                <a:spcPts val="0"/>
              </a:spcBef>
              <a:spcAft>
                <a:spcPts val="0"/>
              </a:spcAft>
              <a:buSzPts val="3100"/>
              <a:buChar char="●"/>
            </a:pPr>
            <a:r>
              <a:rPr lang="en"/>
              <a:t>Select on a board</a:t>
            </a:r>
            <a:endParaRPr/>
          </a:p>
          <a:p>
            <a:pPr indent="-666750" lvl="0" marL="939800" rtl="0" algn="l">
              <a:lnSpc>
                <a:spcPct val="115000"/>
              </a:lnSpc>
              <a:spcBef>
                <a:spcPts val="0"/>
              </a:spcBef>
              <a:spcAft>
                <a:spcPts val="0"/>
              </a:spcAft>
              <a:buSzPts val="3100"/>
              <a:buChar char="●"/>
            </a:pPr>
            <a:r>
              <a:rPr lang="en"/>
              <a:t>Click Create Post</a:t>
            </a:r>
            <a:endParaRPr/>
          </a:p>
          <a:p>
            <a:pPr indent="-666750" lvl="0" marL="939800" rtl="0" algn="l">
              <a:lnSpc>
                <a:spcPct val="115000"/>
              </a:lnSpc>
              <a:spcBef>
                <a:spcPts val="0"/>
              </a:spcBef>
              <a:spcAft>
                <a:spcPts val="0"/>
              </a:spcAft>
              <a:buSzPts val="3100"/>
              <a:buChar char="●"/>
            </a:pPr>
            <a:r>
              <a:rPr lang="en"/>
              <a:t>Complete all post details</a:t>
            </a:r>
            <a:endParaRPr/>
          </a:p>
          <a:p>
            <a:pPr indent="-654050" lvl="1" marL="1866900" rtl="0" algn="l">
              <a:lnSpc>
                <a:spcPct val="115000"/>
              </a:lnSpc>
              <a:spcBef>
                <a:spcPts val="0"/>
              </a:spcBef>
              <a:spcAft>
                <a:spcPts val="0"/>
              </a:spcAft>
              <a:buSzPts val="2900"/>
              <a:buChar char="○"/>
            </a:pPr>
            <a:r>
              <a:rPr lang="en"/>
              <a:t>Title, body, summary, thumbnail</a:t>
            </a:r>
            <a:endParaRPr/>
          </a:p>
          <a:p>
            <a:pPr indent="-654050" lvl="1" marL="1866900" rtl="0" algn="l">
              <a:lnSpc>
                <a:spcPct val="115000"/>
              </a:lnSpc>
              <a:spcBef>
                <a:spcPts val="0"/>
              </a:spcBef>
              <a:spcAft>
                <a:spcPts val="0"/>
              </a:spcAft>
              <a:buSzPts val="2900"/>
              <a:buChar char="○"/>
            </a:pPr>
            <a:r>
              <a:rPr lang="en"/>
              <a:t>Tags (if used)</a:t>
            </a:r>
            <a:endParaRPr/>
          </a:p>
          <a:p>
            <a:pPr indent="-666750" lvl="0" marL="939800" rtl="0" algn="l">
              <a:lnSpc>
                <a:spcPct val="115000"/>
              </a:lnSpc>
              <a:spcBef>
                <a:spcPts val="0"/>
              </a:spcBef>
              <a:spcAft>
                <a:spcPts val="0"/>
              </a:spcAft>
              <a:buSzPts val="3100"/>
              <a:buChar char="●"/>
            </a:pPr>
            <a:r>
              <a:rPr lang="en"/>
              <a:t>Save &gt; Do you want to publish immediately?</a:t>
            </a:r>
            <a:endParaRPr/>
          </a:p>
          <a:p>
            <a:pPr indent="-654050" lvl="1" marL="1866900" rtl="0" algn="l">
              <a:lnSpc>
                <a:spcPct val="115000"/>
              </a:lnSpc>
              <a:spcBef>
                <a:spcPts val="0"/>
              </a:spcBef>
              <a:spcAft>
                <a:spcPts val="0"/>
              </a:spcAft>
              <a:buSzPts val="2900"/>
              <a:buChar char="○"/>
            </a:pPr>
            <a:r>
              <a:rPr lang="en"/>
              <a:t>Yes - a start date/time will be entered and the post will publish</a:t>
            </a:r>
            <a:endParaRPr/>
          </a:p>
          <a:p>
            <a:pPr indent="-654050" lvl="1" marL="1866900" rtl="0" algn="l">
              <a:lnSpc>
                <a:spcPct val="115000"/>
              </a:lnSpc>
              <a:spcBef>
                <a:spcPts val="0"/>
              </a:spcBef>
              <a:spcAft>
                <a:spcPts val="0"/>
              </a:spcAft>
              <a:buSzPts val="2900"/>
              <a:buChar char="○"/>
            </a:pPr>
            <a:r>
              <a:rPr lang="en"/>
              <a:t>No - the post stays in draft mode until you schedule the start date/time</a:t>
            </a:r>
            <a:endParaRPr/>
          </a:p>
          <a:p>
            <a:pPr indent="0" lvl="0" marL="0" rtl="0" algn="l">
              <a:lnSpc>
                <a:spcPct val="115000"/>
              </a:lnSpc>
              <a:spcBef>
                <a:spcPts val="2000"/>
              </a:spcBef>
              <a:spcAft>
                <a:spcPts val="0"/>
              </a:spcAft>
              <a:buSzPts val="3300"/>
              <a:buNone/>
            </a:pPr>
            <a:r>
              <a:rPr b="1" lang="en">
                <a:solidFill>
                  <a:schemeClr val="accent4"/>
                </a:solidFill>
                <a:latin typeface="Nunito Sans"/>
                <a:ea typeface="Nunito Sans"/>
                <a:cs typeface="Nunito Sans"/>
                <a:sym typeface="Nunito Sans"/>
              </a:rPr>
              <a:t>Featured Until:</a:t>
            </a:r>
            <a:r>
              <a:rPr lang="en"/>
              <a:t> the post remains at the top of the news list until this date, then it will fall in order with all posts (</a:t>
            </a:r>
            <a:r>
              <a:rPr b="1" lang="en">
                <a:solidFill>
                  <a:schemeClr val="accent4"/>
                </a:solidFill>
                <a:latin typeface="Nunito Sans"/>
                <a:ea typeface="Nunito Sans"/>
                <a:cs typeface="Nunito Sans"/>
                <a:sym typeface="Nunito Sans"/>
              </a:rPr>
              <a:t>Note: </a:t>
            </a:r>
            <a:r>
              <a:rPr lang="en"/>
              <a:t>This may be how posts appear as a “Featured News Story”)</a:t>
            </a:r>
            <a:endParaRPr/>
          </a:p>
          <a:p>
            <a:pPr indent="0" lvl="0" marL="0" rtl="0" algn="l">
              <a:lnSpc>
                <a:spcPct val="115000"/>
              </a:lnSpc>
              <a:spcBef>
                <a:spcPts val="2000"/>
              </a:spcBef>
              <a:spcAft>
                <a:spcPts val="0"/>
              </a:spcAft>
              <a:buSzPts val="3300"/>
              <a:buNone/>
            </a:pPr>
            <a:r>
              <a:rPr b="1" lang="en">
                <a:solidFill>
                  <a:schemeClr val="accent4"/>
                </a:solidFill>
                <a:latin typeface="Nunito Sans"/>
                <a:ea typeface="Nunito Sans"/>
                <a:cs typeface="Nunito Sans"/>
                <a:sym typeface="Nunito Sans"/>
              </a:rPr>
              <a:t>Expire:</a:t>
            </a:r>
            <a:r>
              <a:rPr lang="en"/>
              <a:t> the post will be removed from the page, but will remain in posts </a:t>
            </a:r>
            <a:endParaRPr/>
          </a:p>
          <a:p>
            <a:pPr indent="0" lvl="0" marL="0" rtl="0" algn="l">
              <a:lnSpc>
                <a:spcPct val="115000"/>
              </a:lnSpc>
              <a:spcBef>
                <a:spcPts val="2000"/>
              </a:spcBef>
              <a:spcAft>
                <a:spcPts val="2000"/>
              </a:spcAft>
              <a:buSzPts val="3300"/>
              <a:buNone/>
            </a:pPr>
            <a:r>
              <a:t/>
            </a:r>
            <a:endParaRPr/>
          </a:p>
        </p:txBody>
      </p:sp>
      <p:pic>
        <p:nvPicPr>
          <p:cNvPr id="833" name="Google Shape;833;p153"/>
          <p:cNvPicPr preferRelativeResize="0"/>
          <p:nvPr/>
        </p:nvPicPr>
        <p:blipFill rotWithShape="1">
          <a:blip r:embed="rId3">
            <a:alphaModFix/>
          </a:blip>
          <a:srcRect b="0" l="0" r="0" t="0"/>
          <a:stretch/>
        </p:blipFill>
        <p:spPr>
          <a:xfrm>
            <a:off x="5541150" y="2177105"/>
            <a:ext cx="2197580" cy="1116231"/>
          </a:xfrm>
          <a:prstGeom prst="rect">
            <a:avLst/>
          </a:prstGeom>
          <a:noFill/>
          <a:ln>
            <a:noFill/>
          </a:ln>
        </p:spPr>
      </p:pic>
      <p:pic>
        <p:nvPicPr>
          <p:cNvPr id="834" name="Google Shape;834;p153"/>
          <p:cNvPicPr preferRelativeResize="0"/>
          <p:nvPr/>
        </p:nvPicPr>
        <p:blipFill rotWithShape="1">
          <a:blip r:embed="rId4">
            <a:alphaModFix/>
          </a:blip>
          <a:srcRect b="0" l="0" r="0" t="0"/>
          <a:stretch/>
        </p:blipFill>
        <p:spPr>
          <a:xfrm>
            <a:off x="10308375" y="1971672"/>
            <a:ext cx="7448400" cy="3091200"/>
          </a:xfrm>
          <a:prstGeom prst="roundRect">
            <a:avLst>
              <a:gd fmla="val 6513" name="adj"/>
            </a:avLst>
          </a:prstGeom>
          <a:noFill/>
          <a:ln>
            <a:noFill/>
          </a:ln>
          <a:effectLst>
            <a:outerShdw blurRad="57150" rotWithShape="0" algn="bl" dir="5400000" dist="114300">
              <a:srgbClr val="000000">
                <a:alpha val="49803"/>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54"/>
          <p:cNvSpPr txBox="1"/>
          <p:nvPr>
            <p:ph type="title"/>
          </p:nvPr>
        </p:nvSpPr>
        <p:spPr>
          <a:xfrm>
            <a:off x="997900" y="477925"/>
            <a:ext cx="11497800" cy="15525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Posts Best Practices</a:t>
            </a:r>
            <a:endParaRPr/>
          </a:p>
        </p:txBody>
      </p:sp>
      <p:sp>
        <p:nvSpPr>
          <p:cNvPr id="840" name="Google Shape;840;p154"/>
          <p:cNvSpPr/>
          <p:nvPr/>
        </p:nvSpPr>
        <p:spPr>
          <a:xfrm>
            <a:off x="9280375" y="6080283"/>
            <a:ext cx="52572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1"/>
                </a:solidFill>
                <a:latin typeface="Nunito Sans"/>
                <a:ea typeface="Nunito Sans"/>
                <a:cs typeface="Nunito Sans"/>
                <a:sym typeface="Nunito Sans"/>
              </a:rPr>
              <a:t>Do</a:t>
            </a:r>
            <a:endParaRPr b="1" i="0" sz="2800" u="none" cap="none" strike="noStrike">
              <a:solidFill>
                <a:schemeClr val="accent1"/>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accent1"/>
                </a:solidFill>
                <a:latin typeface="Nunito Sans Light"/>
                <a:ea typeface="Nunito Sans Light"/>
                <a:cs typeface="Nunito Sans Light"/>
                <a:sym typeface="Nunito Sans Light"/>
              </a:rPr>
              <a:t>clone a post instead of creating from scratch</a:t>
            </a:r>
            <a:endParaRPr b="0" i="0" sz="2800" u="none" cap="none" strike="noStrike">
              <a:solidFill>
                <a:schemeClr val="accent1"/>
              </a:solidFill>
              <a:latin typeface="Nunito Sans Light"/>
              <a:ea typeface="Nunito Sans Light"/>
              <a:cs typeface="Nunito Sans Light"/>
              <a:sym typeface="Nunito Sans Light"/>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accent1"/>
              </a:solidFill>
              <a:latin typeface="Arial"/>
              <a:ea typeface="Arial"/>
              <a:cs typeface="Arial"/>
              <a:sym typeface="Arial"/>
            </a:endParaRPr>
          </a:p>
        </p:txBody>
      </p:sp>
      <p:sp>
        <p:nvSpPr>
          <p:cNvPr id="841" name="Google Shape;841;p154"/>
          <p:cNvSpPr/>
          <p:nvPr/>
        </p:nvSpPr>
        <p:spPr>
          <a:xfrm>
            <a:off x="3772800" y="6080265"/>
            <a:ext cx="52572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1"/>
                </a:solidFill>
                <a:latin typeface="Nunito Sans"/>
                <a:ea typeface="Nunito Sans"/>
                <a:cs typeface="Nunito Sans"/>
                <a:sym typeface="Nunito Sans"/>
              </a:rPr>
              <a:t>Don’t</a:t>
            </a:r>
            <a:endParaRPr b="0" i="0" sz="2800" u="none" cap="none" strike="noStrike">
              <a:solidFill>
                <a:schemeClr val="accent1"/>
              </a:solidFill>
              <a:latin typeface="Nunito Sans Light"/>
              <a:ea typeface="Nunito Sans Light"/>
              <a:cs typeface="Nunito Sans Light"/>
              <a:sym typeface="Nunito Sans Light"/>
            </a:endParaRPr>
          </a:p>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accent1"/>
                </a:solidFill>
                <a:latin typeface="Nunito Sans Light"/>
                <a:ea typeface="Nunito Sans Light"/>
                <a:cs typeface="Nunito Sans Light"/>
                <a:sym typeface="Nunito Sans Light"/>
              </a:rPr>
              <a:t>use long Board or Post Titles to keep the post URL short as possible</a:t>
            </a:r>
            <a:endParaRPr b="0" i="0" sz="2800" u="none" cap="none" strike="noStrike">
              <a:solidFill>
                <a:schemeClr val="accent1"/>
              </a:solidFill>
              <a:latin typeface="Nunito Sans Light"/>
              <a:ea typeface="Nunito Sans Light"/>
              <a:cs typeface="Nunito Sans Light"/>
              <a:sym typeface="Nunito Sans Light"/>
            </a:endParaRPr>
          </a:p>
        </p:txBody>
      </p:sp>
      <p:sp>
        <p:nvSpPr>
          <p:cNvPr id="842" name="Google Shape;842;p154"/>
          <p:cNvSpPr/>
          <p:nvPr/>
        </p:nvSpPr>
        <p:spPr>
          <a:xfrm>
            <a:off x="9280375" y="2527864"/>
            <a:ext cx="52572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1"/>
                </a:solidFill>
                <a:latin typeface="Nunito Sans"/>
                <a:ea typeface="Nunito Sans"/>
                <a:cs typeface="Nunito Sans"/>
                <a:sym typeface="Nunito Sans"/>
              </a:rPr>
              <a:t>Don’t</a:t>
            </a:r>
            <a:endParaRPr b="0" i="0" sz="2800" u="none" cap="none" strike="noStrike">
              <a:solidFill>
                <a:schemeClr val="accent1"/>
              </a:solidFill>
              <a:latin typeface="Nunito Sans Light"/>
              <a:ea typeface="Nunito Sans Light"/>
              <a:cs typeface="Nunito Sans Light"/>
              <a:sym typeface="Nunito Sans Light"/>
            </a:endParaRPr>
          </a:p>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accent1"/>
                </a:solidFill>
                <a:latin typeface="Nunito Sans Light"/>
                <a:ea typeface="Nunito Sans Light"/>
                <a:cs typeface="Nunito Sans Light"/>
                <a:sym typeface="Nunito Sans Light"/>
              </a:rPr>
              <a:t>over complicate things!</a:t>
            </a:r>
            <a:endParaRPr b="0" i="0" sz="2800" u="none" cap="none" strike="noStrike">
              <a:solidFill>
                <a:schemeClr val="accent1"/>
              </a:solidFill>
              <a:latin typeface="Nunito Sans Light"/>
              <a:ea typeface="Nunito Sans Light"/>
              <a:cs typeface="Nunito Sans Light"/>
              <a:sym typeface="Nunito Sans Light"/>
            </a:endParaRPr>
          </a:p>
        </p:txBody>
      </p:sp>
      <p:sp>
        <p:nvSpPr>
          <p:cNvPr id="843" name="Google Shape;843;p154"/>
          <p:cNvSpPr/>
          <p:nvPr/>
        </p:nvSpPr>
        <p:spPr>
          <a:xfrm>
            <a:off x="3750425" y="2540905"/>
            <a:ext cx="52572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1"/>
                </a:solidFill>
                <a:latin typeface="Nunito Sans"/>
                <a:ea typeface="Nunito Sans"/>
                <a:cs typeface="Nunito Sans"/>
                <a:sym typeface="Nunito Sans"/>
              </a:rPr>
              <a:t>Do</a:t>
            </a:r>
            <a:endParaRPr b="0" i="0" sz="2800" u="none" cap="none" strike="noStrike">
              <a:solidFill>
                <a:schemeClr val="accent1"/>
              </a:solidFill>
              <a:latin typeface="Nunito Sans Light"/>
              <a:ea typeface="Nunito Sans Light"/>
              <a:cs typeface="Nunito Sans Light"/>
              <a:sym typeface="Nunito Sans Light"/>
            </a:endParaRPr>
          </a:p>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accent1"/>
                </a:solidFill>
                <a:latin typeface="Nunito Sans Light"/>
                <a:ea typeface="Nunito Sans Light"/>
                <a:cs typeface="Nunito Sans Light"/>
                <a:sym typeface="Nunito Sans Light"/>
              </a:rPr>
              <a:t>separate different subject types of content by Board </a:t>
            </a:r>
            <a:endParaRPr b="0" i="0" sz="2800" u="none" cap="none" strike="noStrike">
              <a:solidFill>
                <a:schemeClr val="accent1"/>
              </a:solidFill>
              <a:latin typeface="Nunito Sans Light"/>
              <a:ea typeface="Nunito Sans Light"/>
              <a:cs typeface="Nunito Sans Light"/>
              <a:sym typeface="Nunito Sans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55"/>
          <p:cNvSpPr txBox="1"/>
          <p:nvPr>
            <p:ph type="title"/>
          </p:nvPr>
        </p:nvSpPr>
        <p:spPr>
          <a:xfrm>
            <a:off x="919500" y="1957162"/>
            <a:ext cx="16449000" cy="25422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7400"/>
              <a:buNone/>
            </a:pPr>
            <a:r>
              <a:rPr lang="en"/>
              <a:t>Calendars</a:t>
            </a:r>
            <a:endParaRPr/>
          </a:p>
        </p:txBody>
      </p:sp>
      <p:sp>
        <p:nvSpPr>
          <p:cNvPr id="849" name="Google Shape;849;p155"/>
          <p:cNvSpPr txBox="1"/>
          <p:nvPr>
            <p:ph idx="1" type="subTitle"/>
          </p:nvPr>
        </p:nvSpPr>
        <p:spPr>
          <a:xfrm>
            <a:off x="919500" y="4332905"/>
            <a:ext cx="11866200" cy="1365600"/>
          </a:xfrm>
          <a:prstGeom prst="rect">
            <a:avLst/>
          </a:prstGeom>
          <a:noFill/>
          <a:ln>
            <a:noFill/>
          </a:ln>
        </p:spPr>
        <p:txBody>
          <a:bodyPr anchorCtr="0" anchor="t" bIns="186925" lIns="186925" spcFirstLastPara="1" rIns="186925" wrap="square" tIns="186925">
            <a:noAutofit/>
          </a:bodyPr>
          <a:lstStyle/>
          <a:p>
            <a:pPr indent="0" lvl="0" marL="0" rtl="0" algn="l">
              <a:lnSpc>
                <a:spcPct val="100000"/>
              </a:lnSpc>
              <a:spcBef>
                <a:spcPts val="0"/>
              </a:spcBef>
              <a:spcAft>
                <a:spcPts val="1600"/>
              </a:spcAft>
              <a:buSzPts val="3700"/>
              <a:buNone/>
            </a:pPr>
            <a:r>
              <a:rPr lang="en" sz="3300"/>
              <a:t>Managing events</a:t>
            </a:r>
            <a:endParaRPr sz="3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156"/>
          <p:cNvSpPr txBox="1"/>
          <p:nvPr>
            <p:ph idx="1" type="body"/>
          </p:nvPr>
        </p:nvSpPr>
        <p:spPr>
          <a:xfrm>
            <a:off x="914400" y="2275839"/>
            <a:ext cx="16314600" cy="2310600"/>
          </a:xfrm>
          <a:prstGeom prst="rect">
            <a:avLst/>
          </a:prstGeom>
          <a:noFill/>
          <a:ln>
            <a:noFill/>
          </a:ln>
        </p:spPr>
        <p:txBody>
          <a:bodyPr anchorCtr="0" anchor="t" bIns="186925" lIns="186925" spcFirstLastPara="1" rIns="186925" wrap="square" tIns="186925">
            <a:noAutofit/>
          </a:bodyPr>
          <a:lstStyle/>
          <a:p>
            <a:pPr indent="0" lvl="0" marL="0" rtl="0" algn="l">
              <a:lnSpc>
                <a:spcPct val="100000"/>
              </a:lnSpc>
              <a:spcBef>
                <a:spcPts val="0"/>
              </a:spcBef>
              <a:spcAft>
                <a:spcPts val="0"/>
              </a:spcAft>
              <a:buSzPts val="3300"/>
              <a:buNone/>
            </a:pPr>
            <a:r>
              <a:rPr lang="en" sz="3100"/>
              <a:t>Events are managed in </a:t>
            </a:r>
            <a:r>
              <a:rPr b="1" lang="en" sz="3100">
                <a:latin typeface="Nunito Sans"/>
                <a:ea typeface="Nunito Sans"/>
                <a:cs typeface="Nunito Sans"/>
                <a:sym typeface="Nunito Sans"/>
              </a:rPr>
              <a:t>Calendars </a:t>
            </a:r>
            <a:r>
              <a:rPr lang="en" sz="3100"/>
              <a:t>in one of two ways:</a:t>
            </a:r>
            <a:endParaRPr sz="3100"/>
          </a:p>
          <a:p>
            <a:pPr indent="0" lvl="0" marL="0" rtl="0" algn="l">
              <a:lnSpc>
                <a:spcPct val="100000"/>
              </a:lnSpc>
              <a:spcBef>
                <a:spcPts val="1600"/>
              </a:spcBef>
              <a:spcAft>
                <a:spcPts val="1600"/>
              </a:spcAft>
              <a:buSzPts val="3300"/>
              <a:buNone/>
            </a:pPr>
            <a:r>
              <a:t/>
            </a:r>
            <a:endParaRPr sz="3100"/>
          </a:p>
        </p:txBody>
      </p:sp>
      <p:sp>
        <p:nvSpPr>
          <p:cNvPr id="855" name="Google Shape;855;p156"/>
          <p:cNvSpPr txBox="1"/>
          <p:nvPr>
            <p:ph type="title"/>
          </p:nvPr>
        </p:nvSpPr>
        <p:spPr>
          <a:xfrm>
            <a:off x="914400" y="849646"/>
            <a:ext cx="10262400" cy="12747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Event Source</a:t>
            </a:r>
            <a:endParaRPr/>
          </a:p>
        </p:txBody>
      </p:sp>
      <p:sp>
        <p:nvSpPr>
          <p:cNvPr id="856" name="Google Shape;856;p156"/>
          <p:cNvSpPr/>
          <p:nvPr/>
        </p:nvSpPr>
        <p:spPr>
          <a:xfrm>
            <a:off x="914400" y="3199664"/>
            <a:ext cx="7966800" cy="5967300"/>
          </a:xfrm>
          <a:prstGeom prst="roundRect">
            <a:avLst>
              <a:gd fmla="val 3444" name="adj"/>
            </a:avLst>
          </a:prstGeom>
          <a:solidFill>
            <a:srgbClr val="F2F2F2"/>
          </a:solidFill>
          <a:ln>
            <a:noFill/>
          </a:ln>
        </p:spPr>
        <p:txBody>
          <a:bodyPr anchorCtr="0" anchor="t"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4700"/>
              <a:buFont typeface="Arial"/>
              <a:buNone/>
            </a:pPr>
            <a:r>
              <a:rPr b="1" i="0" lang="en" sz="4700" u="none" cap="none" strike="noStrike">
                <a:solidFill>
                  <a:srgbClr val="C23B4A"/>
                </a:solidFill>
                <a:latin typeface="Nunito Sans"/>
                <a:ea typeface="Nunito Sans"/>
                <a:cs typeface="Nunito Sans"/>
                <a:sym typeface="Nunito Sans"/>
              </a:rPr>
              <a:t>Standard</a:t>
            </a:r>
            <a:endParaRPr b="1" i="0" sz="4700" u="none" cap="none" strike="noStrike">
              <a:solidFill>
                <a:srgbClr val="C23B4A"/>
              </a:solidFill>
              <a:latin typeface="Nunito Sans"/>
              <a:ea typeface="Nunito Sans"/>
              <a:cs typeface="Nunito Sans"/>
              <a:sym typeface="Nunito Sans"/>
            </a:endParaRPr>
          </a:p>
          <a:p>
            <a:pPr indent="-666750" lvl="0" marL="939800" marR="0" rtl="0" algn="l">
              <a:lnSpc>
                <a:spcPct val="100000"/>
              </a:lnSpc>
              <a:spcBef>
                <a:spcPts val="0"/>
              </a:spcBef>
              <a:spcAft>
                <a:spcPts val="0"/>
              </a:spcAft>
              <a:buClr>
                <a:schemeClr val="accent4"/>
              </a:buClr>
              <a:buSzPts val="3100"/>
              <a:buFont typeface="Nunito Sans Light"/>
              <a:buChar char="●"/>
            </a:pPr>
            <a:r>
              <a:rPr b="0" i="0" lang="en" sz="3100" u="none" cap="none" strike="noStrike">
                <a:solidFill>
                  <a:schemeClr val="dk1"/>
                </a:solidFill>
                <a:latin typeface="Nunito Sans Light"/>
                <a:ea typeface="Nunito Sans Light"/>
                <a:cs typeface="Nunito Sans Light"/>
                <a:sym typeface="Nunito Sans Light"/>
              </a:rPr>
              <a:t>Events are manually entered into calendars</a:t>
            </a:r>
            <a:endParaRPr b="0" i="0" sz="3100" u="none" cap="none" strike="noStrike">
              <a:solidFill>
                <a:schemeClr val="dk1"/>
              </a:solidFill>
              <a:latin typeface="Nunito Sans Light"/>
              <a:ea typeface="Nunito Sans Light"/>
              <a:cs typeface="Nunito Sans Light"/>
              <a:sym typeface="Nunito Sans Light"/>
            </a:endParaRPr>
          </a:p>
          <a:p>
            <a:pPr indent="-679450" lvl="0" marL="939800" marR="0" rtl="0" algn="l">
              <a:lnSpc>
                <a:spcPct val="100000"/>
              </a:lnSpc>
              <a:spcBef>
                <a:spcPts val="1600"/>
              </a:spcBef>
              <a:spcAft>
                <a:spcPts val="0"/>
              </a:spcAft>
              <a:buClr>
                <a:schemeClr val="accent4"/>
              </a:buClr>
              <a:buSzPts val="3300"/>
              <a:buFont typeface="Nunito Sans Light"/>
              <a:buChar char="●"/>
            </a:pPr>
            <a:r>
              <a:rPr b="0" i="0" lang="en" sz="3300" u="none" cap="none" strike="noStrike">
                <a:solidFill>
                  <a:srgbClr val="595959"/>
                </a:solidFill>
                <a:latin typeface="Nunito Sans Light"/>
                <a:ea typeface="Nunito Sans Light"/>
                <a:cs typeface="Nunito Sans Light"/>
                <a:sym typeface="Nunito Sans Light"/>
              </a:rPr>
              <a:t>Can be imported with a datasheet</a:t>
            </a:r>
            <a:endParaRPr b="0" i="0" sz="3300" u="none" cap="none" strike="noStrike">
              <a:solidFill>
                <a:srgbClr val="595959"/>
              </a:solidFill>
              <a:latin typeface="Nunito Sans Light"/>
              <a:ea typeface="Nunito Sans Light"/>
              <a:cs typeface="Nunito Sans Light"/>
              <a:sym typeface="Nunito Sans Light"/>
            </a:endParaRPr>
          </a:p>
          <a:p>
            <a:pPr indent="-679450" lvl="0" marL="939800" marR="0" rtl="0" algn="l">
              <a:lnSpc>
                <a:spcPct val="100000"/>
              </a:lnSpc>
              <a:spcBef>
                <a:spcPts val="2000"/>
              </a:spcBef>
              <a:spcAft>
                <a:spcPts val="0"/>
              </a:spcAft>
              <a:buClr>
                <a:schemeClr val="accent4"/>
              </a:buClr>
              <a:buSzPts val="3300"/>
              <a:buFont typeface="Nunito Sans Light"/>
              <a:buChar char="●"/>
            </a:pPr>
            <a:r>
              <a:rPr b="0" i="0" lang="en" sz="3300" u="none" cap="none" strike="noStrike">
                <a:solidFill>
                  <a:srgbClr val="595959"/>
                </a:solidFill>
                <a:latin typeface="Nunito Sans Light"/>
                <a:ea typeface="Nunito Sans Light"/>
                <a:cs typeface="Nunito Sans Light"/>
                <a:sym typeface="Nunito Sans Light"/>
              </a:rPr>
              <a:t>All edits are managed here</a:t>
            </a:r>
            <a:endParaRPr b="0" i="0" sz="3300" u="none" cap="none" strike="noStrike">
              <a:solidFill>
                <a:srgbClr val="595959"/>
              </a:solidFill>
              <a:latin typeface="Nunito Sans Light"/>
              <a:ea typeface="Nunito Sans Light"/>
              <a:cs typeface="Nunito Sans Light"/>
              <a:sym typeface="Nunito Sans Light"/>
            </a:endParaRPr>
          </a:p>
          <a:p>
            <a:pPr indent="-679450" lvl="0" marL="939800" marR="0" rtl="0" algn="l">
              <a:lnSpc>
                <a:spcPct val="100000"/>
              </a:lnSpc>
              <a:spcBef>
                <a:spcPts val="2000"/>
              </a:spcBef>
              <a:spcAft>
                <a:spcPts val="0"/>
              </a:spcAft>
              <a:buClr>
                <a:schemeClr val="accent4"/>
              </a:buClr>
              <a:buSzPts val="3300"/>
              <a:buFont typeface="Nunito Sans Light"/>
              <a:buChar char="●"/>
            </a:pPr>
            <a:r>
              <a:rPr b="0" i="0" lang="en" sz="3300" u="none" cap="none" strike="noStrike">
                <a:solidFill>
                  <a:srgbClr val="595959"/>
                </a:solidFill>
                <a:latin typeface="Nunito Sans Light"/>
                <a:ea typeface="Nunito Sans Light"/>
                <a:cs typeface="Nunito Sans Light"/>
                <a:sym typeface="Nunito Sans Light"/>
              </a:rPr>
              <a:t>Site admins need access</a:t>
            </a:r>
            <a:endParaRPr b="0" i="0" sz="3300" u="none" cap="none" strike="noStrike">
              <a:solidFill>
                <a:srgbClr val="595959"/>
              </a:solidFill>
              <a:latin typeface="Nunito Sans Light"/>
              <a:ea typeface="Nunito Sans Light"/>
              <a:cs typeface="Nunito Sans Light"/>
              <a:sym typeface="Nunito Sans Light"/>
            </a:endParaRPr>
          </a:p>
          <a:p>
            <a:pPr indent="0" lvl="0" marL="939800" marR="0" rtl="0" algn="l">
              <a:lnSpc>
                <a:spcPct val="100000"/>
              </a:lnSpc>
              <a:spcBef>
                <a:spcPts val="1600"/>
              </a:spcBef>
              <a:spcAft>
                <a:spcPts val="2000"/>
              </a:spcAft>
              <a:buClr>
                <a:srgbClr val="000000"/>
              </a:buClr>
              <a:buSzPts val="3900"/>
              <a:buFont typeface="Arial"/>
              <a:buNone/>
            </a:pPr>
            <a:r>
              <a:t/>
            </a:r>
            <a:endParaRPr b="0" i="0" sz="3900" u="none" cap="none" strike="noStrike">
              <a:solidFill>
                <a:srgbClr val="595959"/>
              </a:solidFill>
              <a:latin typeface="Nunito Sans Light"/>
              <a:ea typeface="Nunito Sans Light"/>
              <a:cs typeface="Nunito Sans Light"/>
              <a:sym typeface="Nunito Sans Light"/>
            </a:endParaRPr>
          </a:p>
        </p:txBody>
      </p:sp>
      <p:sp>
        <p:nvSpPr>
          <p:cNvPr id="857" name="Google Shape;857;p156"/>
          <p:cNvSpPr/>
          <p:nvPr/>
        </p:nvSpPr>
        <p:spPr>
          <a:xfrm>
            <a:off x="9503100" y="3199664"/>
            <a:ext cx="7966800" cy="5967300"/>
          </a:xfrm>
          <a:prstGeom prst="roundRect">
            <a:avLst>
              <a:gd fmla="val 3727" name="adj"/>
            </a:avLst>
          </a:prstGeom>
          <a:solidFill>
            <a:srgbClr val="F2F2F2"/>
          </a:solidFill>
          <a:ln>
            <a:noFill/>
          </a:ln>
        </p:spPr>
        <p:txBody>
          <a:bodyPr anchorCtr="0" anchor="t"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4700"/>
              <a:buFont typeface="Arial"/>
              <a:buNone/>
            </a:pPr>
            <a:r>
              <a:rPr b="1" i="0" lang="en" sz="4700" u="none" cap="none" strike="noStrike">
                <a:solidFill>
                  <a:srgbClr val="C23B4A"/>
                </a:solidFill>
                <a:latin typeface="Nunito Sans"/>
                <a:ea typeface="Nunito Sans"/>
                <a:cs typeface="Nunito Sans"/>
                <a:sym typeface="Nunito Sans"/>
              </a:rPr>
              <a:t>Live</a:t>
            </a:r>
            <a:endParaRPr b="1" i="0" sz="4700" u="none" cap="none" strike="noStrike">
              <a:solidFill>
                <a:srgbClr val="C23B4A"/>
              </a:solidFill>
              <a:latin typeface="Nunito Sans"/>
              <a:ea typeface="Nunito Sans"/>
              <a:cs typeface="Nunito Sans"/>
              <a:sym typeface="Nunito Sans"/>
            </a:endParaRPr>
          </a:p>
          <a:p>
            <a:pPr indent="-666750" lvl="0" marL="939800" marR="0" rtl="0" algn="l">
              <a:lnSpc>
                <a:spcPct val="100000"/>
              </a:lnSpc>
              <a:spcBef>
                <a:spcPts val="0"/>
              </a:spcBef>
              <a:spcAft>
                <a:spcPts val="0"/>
              </a:spcAft>
              <a:buClr>
                <a:schemeClr val="accent4"/>
              </a:buClr>
              <a:buSzPts val="3100"/>
              <a:buFont typeface="Nunito Sans Light"/>
              <a:buChar char="●"/>
            </a:pPr>
            <a:r>
              <a:rPr b="0" i="0" lang="en" sz="3100" u="none" cap="none" strike="noStrike">
                <a:solidFill>
                  <a:schemeClr val="dk1"/>
                </a:solidFill>
                <a:latin typeface="Nunito Sans Light"/>
                <a:ea typeface="Nunito Sans Light"/>
                <a:cs typeface="Nunito Sans Light"/>
                <a:sym typeface="Nunito Sans Light"/>
              </a:rPr>
              <a:t>Events are synced from an ics feed (such as Google Calendar)</a:t>
            </a:r>
            <a:endParaRPr b="0" i="0" sz="3100" u="none" cap="none" strike="noStrike">
              <a:solidFill>
                <a:schemeClr val="dk1"/>
              </a:solidFill>
              <a:latin typeface="Nunito Sans Light"/>
              <a:ea typeface="Nunito Sans Light"/>
              <a:cs typeface="Nunito Sans Light"/>
              <a:sym typeface="Nunito Sans Light"/>
            </a:endParaRPr>
          </a:p>
          <a:p>
            <a:pPr indent="-666750" lvl="0" marL="939800" marR="0" rtl="0" algn="l">
              <a:lnSpc>
                <a:spcPct val="100000"/>
              </a:lnSpc>
              <a:spcBef>
                <a:spcPts val="1600"/>
              </a:spcBef>
              <a:spcAft>
                <a:spcPts val="0"/>
              </a:spcAft>
              <a:buClr>
                <a:schemeClr val="accent4"/>
              </a:buClr>
              <a:buSzPts val="3100"/>
              <a:buFont typeface="Nunito Sans Light"/>
              <a:buChar char="●"/>
            </a:pPr>
            <a:r>
              <a:rPr b="0" i="0" lang="en" sz="3100" u="none" cap="none" strike="noStrike">
                <a:solidFill>
                  <a:schemeClr val="dk1"/>
                </a:solidFill>
                <a:latin typeface="Nunito Sans Light"/>
                <a:ea typeface="Nunito Sans Light"/>
                <a:cs typeface="Nunito Sans Light"/>
                <a:sym typeface="Nunito Sans Light"/>
              </a:rPr>
              <a:t>All edits are managed in the original source</a:t>
            </a:r>
            <a:endParaRPr b="0" i="0" sz="3100" u="none" cap="none" strike="noStrike">
              <a:solidFill>
                <a:schemeClr val="dk1"/>
              </a:solidFill>
              <a:latin typeface="Nunito Sans Light"/>
              <a:ea typeface="Nunito Sans Light"/>
              <a:cs typeface="Nunito Sans Light"/>
              <a:sym typeface="Nunito Sans Light"/>
            </a:endParaRPr>
          </a:p>
          <a:p>
            <a:pPr indent="-666750" lvl="0" marL="939800" marR="0" rtl="0" algn="l">
              <a:lnSpc>
                <a:spcPct val="100000"/>
              </a:lnSpc>
              <a:spcBef>
                <a:spcPts val="1600"/>
              </a:spcBef>
              <a:spcAft>
                <a:spcPts val="0"/>
              </a:spcAft>
              <a:buClr>
                <a:schemeClr val="accent4"/>
              </a:buClr>
              <a:buSzPts val="3100"/>
              <a:buFont typeface="Nunito Sans Light"/>
              <a:buChar char="●"/>
            </a:pPr>
            <a:r>
              <a:rPr b="0" i="0" lang="en" sz="3100" u="none" cap="none" strike="noStrike">
                <a:solidFill>
                  <a:schemeClr val="dk1"/>
                </a:solidFill>
                <a:latin typeface="Nunito Sans Light"/>
                <a:ea typeface="Nunito Sans Light"/>
                <a:cs typeface="Nunito Sans Light"/>
                <a:sym typeface="Nunito Sans Light"/>
              </a:rPr>
              <a:t>ICS file must be less than 3 MB</a:t>
            </a:r>
            <a:endParaRPr b="0" i="0" sz="3100" u="none" cap="none" strike="noStrike">
              <a:solidFill>
                <a:schemeClr val="dk1"/>
              </a:solidFill>
              <a:latin typeface="Nunito Sans Light"/>
              <a:ea typeface="Nunito Sans Light"/>
              <a:cs typeface="Nunito Sans Light"/>
              <a:sym typeface="Nunito Sans Light"/>
            </a:endParaRPr>
          </a:p>
          <a:p>
            <a:pPr indent="-666750" lvl="0" marL="939800" marR="0" rtl="0" algn="l">
              <a:lnSpc>
                <a:spcPct val="100000"/>
              </a:lnSpc>
              <a:spcBef>
                <a:spcPts val="1600"/>
              </a:spcBef>
              <a:spcAft>
                <a:spcPts val="0"/>
              </a:spcAft>
              <a:buClr>
                <a:schemeClr val="accent4"/>
              </a:buClr>
              <a:buSzPts val="3100"/>
              <a:buFont typeface="Nunito Sans Light"/>
              <a:buChar char="●"/>
            </a:pPr>
            <a:r>
              <a:rPr b="0" i="0" lang="en" sz="3100" u="none" cap="none" strike="noStrike">
                <a:solidFill>
                  <a:schemeClr val="dk1"/>
                </a:solidFill>
                <a:latin typeface="Nunito Sans Light"/>
                <a:ea typeface="Nunito Sans Light"/>
                <a:cs typeface="Nunito Sans Light"/>
                <a:sym typeface="Nunito Sans Light"/>
              </a:rPr>
              <a:t>Site admins don’t need access</a:t>
            </a:r>
            <a:endParaRPr b="0" i="0" sz="3100" u="none" cap="none" strike="noStrike">
              <a:solidFill>
                <a:schemeClr val="dk1"/>
              </a:solidFill>
              <a:latin typeface="Nunito Sans Light"/>
              <a:ea typeface="Nunito Sans Light"/>
              <a:cs typeface="Nunito Sans Light"/>
              <a:sym typeface="Nunito Sans Light"/>
            </a:endParaRPr>
          </a:p>
          <a:p>
            <a:pPr indent="0" lvl="0" marL="0" marR="0" rtl="0" algn="l">
              <a:lnSpc>
                <a:spcPct val="100000"/>
              </a:lnSpc>
              <a:spcBef>
                <a:spcPts val="1600"/>
              </a:spcBef>
              <a:spcAft>
                <a:spcPts val="2000"/>
              </a:spcAft>
              <a:buClr>
                <a:srgbClr val="000000"/>
              </a:buClr>
              <a:buSzPts val="3900"/>
              <a:buFont typeface="Arial"/>
              <a:buNone/>
            </a:pPr>
            <a:r>
              <a:t/>
            </a:r>
            <a:endParaRPr b="0" i="0" sz="3900" u="none" cap="none" strike="noStrike">
              <a:solidFill>
                <a:srgbClr val="595959"/>
              </a:solidFill>
              <a:latin typeface="Nunito Sans Light"/>
              <a:ea typeface="Nunito Sans Light"/>
              <a:cs typeface="Nunito Sans Light"/>
              <a:sym typeface="Nunito Sans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15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Basic Composer Navigation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158"/>
          <p:cNvSpPr txBox="1"/>
          <p:nvPr>
            <p:ph idx="1" type="body"/>
          </p:nvPr>
        </p:nvSpPr>
        <p:spPr>
          <a:xfrm>
            <a:off x="919193" y="2624275"/>
            <a:ext cx="121878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At the top of your </a:t>
            </a:r>
            <a:r>
              <a:rPr b="1" lang="en">
                <a:solidFill>
                  <a:schemeClr val="dk2"/>
                </a:solidFill>
                <a:latin typeface="Nunito Sans"/>
                <a:ea typeface="Nunito Sans"/>
                <a:cs typeface="Nunito Sans"/>
                <a:sym typeface="Nunito Sans"/>
              </a:rPr>
              <a:t>Pages</a:t>
            </a:r>
            <a:r>
              <a:rPr lang="en"/>
              <a:t> panel, you’ll find your domain - your school’s site. The first section beneath the domain is your site’s main content pages. Below your main pages are branches, folders that allow you to organize site content without impacting the site’s structure.  </a:t>
            </a:r>
            <a:endParaRPr/>
          </a:p>
          <a:p>
            <a:pPr indent="0" lvl="0" marL="0" rtl="0" algn="l">
              <a:lnSpc>
                <a:spcPct val="100000"/>
              </a:lnSpc>
              <a:spcBef>
                <a:spcPts val="2000"/>
              </a:spcBef>
              <a:spcAft>
                <a:spcPts val="0"/>
              </a:spcAft>
              <a:buSzPts val="3200"/>
              <a:buNone/>
            </a:pPr>
            <a:r>
              <a:rPr b="1" lang="en">
                <a:solidFill>
                  <a:schemeClr val="dk2"/>
                </a:solidFill>
                <a:latin typeface="Nunito Sans"/>
                <a:ea typeface="Nunito Sans"/>
                <a:cs typeface="Nunito Sans"/>
                <a:sym typeface="Nunito Sans"/>
              </a:rPr>
              <a:t>Branches</a:t>
            </a:r>
            <a:r>
              <a:rPr lang="en"/>
              <a:t> are used for links/buttons in the header and footer, portals, instructions, and production notes, but they are also great for storing your practice or test pages separate from live pages.</a:t>
            </a:r>
            <a:endParaRPr/>
          </a:p>
          <a:p>
            <a:pPr indent="0" lvl="0" marL="0" rtl="0" algn="l">
              <a:lnSpc>
                <a:spcPct val="100000"/>
              </a:lnSpc>
              <a:spcBef>
                <a:spcPts val="2000"/>
              </a:spcBef>
              <a:spcAft>
                <a:spcPts val="2000"/>
              </a:spcAft>
              <a:buSzPts val="3200"/>
              <a:buNone/>
            </a:pPr>
            <a:r>
              <a:t/>
            </a:r>
            <a:endParaRPr/>
          </a:p>
        </p:txBody>
      </p:sp>
      <p:sp>
        <p:nvSpPr>
          <p:cNvPr id="868" name="Google Shape;868;p158"/>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Page navigation</a:t>
            </a:r>
            <a:endParaRPr/>
          </a:p>
        </p:txBody>
      </p:sp>
      <p:pic>
        <p:nvPicPr>
          <p:cNvPr id="869" name="Google Shape;869;p158"/>
          <p:cNvPicPr preferRelativeResize="0"/>
          <p:nvPr/>
        </p:nvPicPr>
        <p:blipFill rotWithShape="1">
          <a:blip r:embed="rId3">
            <a:alphaModFix/>
          </a:blip>
          <a:srcRect b="0" l="0" r="0" t="0"/>
          <a:stretch/>
        </p:blipFill>
        <p:spPr>
          <a:xfrm>
            <a:off x="13442215" y="0"/>
            <a:ext cx="4845785" cy="10241275"/>
          </a:xfrm>
          <a:prstGeom prst="rect">
            <a:avLst/>
          </a:prstGeom>
          <a:noFill/>
          <a:ln>
            <a:noFill/>
          </a:ln>
        </p:spPr>
      </p:pic>
      <p:cxnSp>
        <p:nvCxnSpPr>
          <p:cNvPr id="870" name="Google Shape;870;p158"/>
          <p:cNvCxnSpPr/>
          <p:nvPr/>
        </p:nvCxnSpPr>
        <p:spPr>
          <a:xfrm>
            <a:off x="12618350" y="3228875"/>
            <a:ext cx="1661400" cy="245100"/>
          </a:xfrm>
          <a:prstGeom prst="straightConnector1">
            <a:avLst/>
          </a:prstGeom>
          <a:noFill/>
          <a:ln cap="flat" cmpd="sng" w="28575">
            <a:solidFill>
              <a:schemeClr val="accent4"/>
            </a:solidFill>
            <a:prstDash val="solid"/>
            <a:round/>
            <a:headEnd len="sm" w="sm" type="none"/>
            <a:tailEnd len="med" w="med" type="triangle"/>
          </a:ln>
        </p:spPr>
      </p:cxnSp>
      <p:cxnSp>
        <p:nvCxnSpPr>
          <p:cNvPr id="871" name="Google Shape;871;p158"/>
          <p:cNvCxnSpPr/>
          <p:nvPr/>
        </p:nvCxnSpPr>
        <p:spPr>
          <a:xfrm>
            <a:off x="12198775" y="7140050"/>
            <a:ext cx="2081100" cy="746400"/>
          </a:xfrm>
          <a:prstGeom prst="straightConnector1">
            <a:avLst/>
          </a:prstGeom>
          <a:noFill/>
          <a:ln cap="flat" cmpd="sng" w="28575">
            <a:solidFill>
              <a:schemeClr val="accent4"/>
            </a:solidFill>
            <a:prstDash val="solid"/>
            <a:round/>
            <a:headEnd len="sm" w="sm"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59"/>
          <p:cNvSpPr txBox="1"/>
          <p:nvPr>
            <p:ph idx="1" type="body"/>
          </p:nvPr>
        </p:nvSpPr>
        <p:spPr>
          <a:xfrm>
            <a:off x="919211" y="2624283"/>
            <a:ext cx="77592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Pages are updated by using the three dot menu to</a:t>
            </a:r>
            <a:endParaRPr/>
          </a:p>
          <a:p>
            <a:pPr indent="-660400" lvl="0" marL="914400" rtl="0" algn="l">
              <a:lnSpc>
                <a:spcPct val="100000"/>
              </a:lnSpc>
              <a:spcBef>
                <a:spcPts val="1600"/>
              </a:spcBef>
              <a:spcAft>
                <a:spcPts val="0"/>
              </a:spcAft>
              <a:buClr>
                <a:schemeClr val="accent4"/>
              </a:buClr>
              <a:buSzPts val="3200"/>
              <a:buChar char="●"/>
            </a:pPr>
            <a:r>
              <a:rPr lang="en"/>
              <a:t>Add new page</a:t>
            </a:r>
            <a:endParaRPr/>
          </a:p>
          <a:p>
            <a:pPr indent="-660400" lvl="0" marL="914400" rtl="0" algn="l">
              <a:lnSpc>
                <a:spcPct val="100000"/>
              </a:lnSpc>
              <a:spcBef>
                <a:spcPts val="0"/>
              </a:spcBef>
              <a:spcAft>
                <a:spcPts val="0"/>
              </a:spcAft>
              <a:buClr>
                <a:schemeClr val="accent4"/>
              </a:buClr>
              <a:buSzPts val="3200"/>
              <a:buChar char="●"/>
            </a:pPr>
            <a:r>
              <a:rPr lang="en"/>
              <a:t>Move to a new parent</a:t>
            </a:r>
            <a:endParaRPr/>
          </a:p>
          <a:p>
            <a:pPr indent="-660400" lvl="0" marL="914400" rtl="0" algn="l">
              <a:lnSpc>
                <a:spcPct val="100000"/>
              </a:lnSpc>
              <a:spcBef>
                <a:spcPts val="0"/>
              </a:spcBef>
              <a:spcAft>
                <a:spcPts val="0"/>
              </a:spcAft>
              <a:buClr>
                <a:schemeClr val="accent4"/>
              </a:buClr>
              <a:buSzPts val="3200"/>
              <a:buChar char="●"/>
            </a:pPr>
            <a:r>
              <a:rPr lang="en"/>
              <a:t>Delete</a:t>
            </a:r>
            <a:endParaRPr/>
          </a:p>
          <a:p>
            <a:pPr indent="-660400" lvl="0" marL="914400" rtl="0" algn="l">
              <a:lnSpc>
                <a:spcPct val="100000"/>
              </a:lnSpc>
              <a:spcBef>
                <a:spcPts val="0"/>
              </a:spcBef>
              <a:spcAft>
                <a:spcPts val="0"/>
              </a:spcAft>
              <a:buClr>
                <a:schemeClr val="accent4"/>
              </a:buClr>
              <a:buSzPts val="3200"/>
              <a:buChar char="●"/>
            </a:pPr>
            <a:r>
              <a:rPr lang="en"/>
              <a:t>Clone</a:t>
            </a:r>
            <a:endParaRPr/>
          </a:p>
          <a:p>
            <a:pPr indent="0" lvl="0" marL="0" rtl="0" algn="l">
              <a:lnSpc>
                <a:spcPct val="100000"/>
              </a:lnSpc>
              <a:spcBef>
                <a:spcPts val="1600"/>
              </a:spcBef>
              <a:spcAft>
                <a:spcPts val="0"/>
              </a:spcAft>
              <a:buSzPts val="3200"/>
              <a:buNone/>
            </a:pPr>
            <a:r>
              <a:rPr lang="en"/>
              <a:t>Or change the page name in the Page Settings (more on this later)</a:t>
            </a:r>
            <a:endParaRPr/>
          </a:p>
          <a:p>
            <a:pPr indent="0" lvl="0" marL="0" rtl="0" algn="l">
              <a:lnSpc>
                <a:spcPct val="100000"/>
              </a:lnSpc>
              <a:spcBef>
                <a:spcPts val="1600"/>
              </a:spcBef>
              <a:spcAft>
                <a:spcPts val="0"/>
              </a:spcAft>
              <a:buSzPts val="3200"/>
              <a:buNone/>
            </a:pPr>
            <a:r>
              <a:rPr b="1" lang="en">
                <a:solidFill>
                  <a:schemeClr val="accent4"/>
                </a:solidFill>
                <a:latin typeface="Nunito Sans"/>
                <a:ea typeface="Nunito Sans"/>
                <a:cs typeface="Nunito Sans"/>
                <a:sym typeface="Nunito Sans"/>
              </a:rPr>
              <a:t>Note</a:t>
            </a:r>
            <a:r>
              <a:rPr lang="en">
                <a:solidFill>
                  <a:schemeClr val="accent4"/>
                </a:solidFill>
              </a:rPr>
              <a:t>:</a:t>
            </a:r>
            <a:r>
              <a:rPr lang="en"/>
              <a:t> If you don’t have this menu, you may not have permissions to perform these actions.</a:t>
            </a:r>
            <a:endParaRPr/>
          </a:p>
          <a:p>
            <a:pPr indent="0" lvl="0" marL="914400" rtl="0" algn="l">
              <a:lnSpc>
                <a:spcPct val="100000"/>
              </a:lnSpc>
              <a:spcBef>
                <a:spcPts val="1600"/>
              </a:spcBef>
              <a:spcAft>
                <a:spcPts val="0"/>
              </a:spcAft>
              <a:buSzPts val="3200"/>
              <a:buNone/>
            </a:pPr>
            <a:r>
              <a:t/>
            </a:r>
            <a:endParaRPr/>
          </a:p>
          <a:p>
            <a:pPr indent="0" lvl="0" marL="0" rtl="0" algn="l">
              <a:lnSpc>
                <a:spcPct val="100000"/>
              </a:lnSpc>
              <a:spcBef>
                <a:spcPts val="1600"/>
              </a:spcBef>
              <a:spcAft>
                <a:spcPts val="1600"/>
              </a:spcAft>
              <a:buSzPts val="3200"/>
              <a:buNone/>
            </a:pPr>
            <a:r>
              <a:t/>
            </a:r>
            <a:endParaRPr/>
          </a:p>
        </p:txBody>
      </p:sp>
      <p:sp>
        <p:nvSpPr>
          <p:cNvPr id="877" name="Google Shape;877;p159"/>
          <p:cNvSpPr txBox="1"/>
          <p:nvPr>
            <p:ph type="title"/>
          </p:nvPr>
        </p:nvSpPr>
        <p:spPr>
          <a:xfrm>
            <a:off x="914400" y="910336"/>
            <a:ext cx="77592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Managing Pages</a:t>
            </a:r>
            <a:endParaRPr/>
          </a:p>
        </p:txBody>
      </p:sp>
      <p:pic>
        <p:nvPicPr>
          <p:cNvPr id="878" name="Google Shape;878;p159"/>
          <p:cNvPicPr preferRelativeResize="0"/>
          <p:nvPr/>
        </p:nvPicPr>
        <p:blipFill rotWithShape="1">
          <a:blip r:embed="rId3">
            <a:alphaModFix/>
          </a:blip>
          <a:srcRect b="0" l="0" r="0" t="0"/>
          <a:stretch/>
        </p:blipFill>
        <p:spPr>
          <a:xfrm>
            <a:off x="9288011" y="1166094"/>
            <a:ext cx="9000000" cy="7821600"/>
          </a:xfrm>
          <a:prstGeom prst="roundRect">
            <a:avLst>
              <a:gd fmla="val 2567" name="adj"/>
            </a:avLst>
          </a:prstGeom>
          <a:noFill/>
          <a:ln>
            <a:noFill/>
          </a:ln>
        </p:spPr>
      </p:pic>
      <p:cxnSp>
        <p:nvCxnSpPr>
          <p:cNvPr id="879" name="Google Shape;879;p159"/>
          <p:cNvCxnSpPr/>
          <p:nvPr/>
        </p:nvCxnSpPr>
        <p:spPr>
          <a:xfrm>
            <a:off x="13720150" y="1405674"/>
            <a:ext cx="0" cy="1878000"/>
          </a:xfrm>
          <a:prstGeom prst="straightConnector1">
            <a:avLst/>
          </a:prstGeom>
          <a:noFill/>
          <a:ln cap="flat" cmpd="sng" w="28575">
            <a:solidFill>
              <a:schemeClr val="accent4"/>
            </a:solidFill>
            <a:prstDash val="solid"/>
            <a:round/>
            <a:headEnd len="sm" w="sm"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160"/>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Reference Branches</a:t>
            </a:r>
            <a:endParaRPr/>
          </a:p>
        </p:txBody>
      </p:sp>
      <p:sp>
        <p:nvSpPr>
          <p:cNvPr id="885" name="Google Shape;885;p160"/>
          <p:cNvSpPr/>
          <p:nvPr/>
        </p:nvSpPr>
        <p:spPr>
          <a:xfrm>
            <a:off x="914400" y="2275839"/>
            <a:ext cx="7966800" cy="7218300"/>
          </a:xfrm>
          <a:prstGeom prst="roundRect">
            <a:avLst>
              <a:gd fmla="val 3444" name="adj"/>
            </a:avLst>
          </a:prstGeom>
          <a:solidFill>
            <a:schemeClr val="lt2"/>
          </a:solidFill>
          <a:ln>
            <a:noFill/>
          </a:ln>
        </p:spPr>
        <p:txBody>
          <a:bodyPr anchorCtr="0" anchor="t" bIns="182575" lIns="182575" spcFirstLastPara="1" rIns="182575" wrap="square" tIns="182575">
            <a:noAutofit/>
          </a:bodyPr>
          <a:lstStyle/>
          <a:p>
            <a:pPr indent="0" lvl="0" marL="0" marR="0" rtl="0" algn="l">
              <a:lnSpc>
                <a:spcPct val="100000"/>
              </a:lnSpc>
              <a:spcBef>
                <a:spcPts val="4000"/>
              </a:spcBef>
              <a:spcAft>
                <a:spcPts val="0"/>
              </a:spcAft>
              <a:buClr>
                <a:srgbClr val="000000"/>
              </a:buClr>
              <a:buSzPts val="4600"/>
              <a:buFont typeface="Arial"/>
              <a:buNone/>
            </a:pPr>
            <a:r>
              <a:rPr b="1" i="0" lang="en" sz="4600" u="none" cap="none" strike="noStrike">
                <a:solidFill>
                  <a:schemeClr val="accent4"/>
                </a:solidFill>
                <a:latin typeface="Nunito Sans"/>
                <a:ea typeface="Nunito Sans"/>
                <a:cs typeface="Nunito Sans"/>
                <a:sym typeface="Nunito Sans"/>
              </a:rPr>
              <a:t>Production</a:t>
            </a:r>
            <a:endParaRPr b="1" i="0" sz="4600" u="none" cap="none" strike="noStrike">
              <a:solidFill>
                <a:schemeClr val="accent4"/>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3800"/>
              <a:buFont typeface="Arial"/>
              <a:buNone/>
            </a:pPr>
            <a:r>
              <a:t/>
            </a:r>
            <a:endParaRPr b="1" i="0" sz="3800" u="none" cap="none" strike="noStrike">
              <a:solidFill>
                <a:schemeClr val="dk2"/>
              </a:solidFill>
              <a:latin typeface="Nunito Sans"/>
              <a:ea typeface="Nunito Sans"/>
              <a:cs typeface="Nunito Sans"/>
              <a:sym typeface="Nunito Sans"/>
            </a:endParaRPr>
          </a:p>
          <a:p>
            <a:pPr indent="-660400" lvl="0" marL="914400" marR="0" rtl="0" algn="l">
              <a:lnSpc>
                <a:spcPct val="100000"/>
              </a:lnSpc>
              <a:spcBef>
                <a:spcPts val="0"/>
              </a:spcBef>
              <a:spcAft>
                <a:spcPts val="0"/>
              </a:spcAft>
              <a:buClr>
                <a:schemeClr val="accent4"/>
              </a:buClr>
              <a:buSzPts val="3200"/>
              <a:buFont typeface="Nunito Sans Light"/>
              <a:buChar char="●"/>
            </a:pPr>
            <a:r>
              <a:rPr b="1" i="0" lang="en" sz="3200" u="none" cap="none" strike="noStrike">
                <a:solidFill>
                  <a:schemeClr val="accent4"/>
                </a:solidFill>
                <a:latin typeface="Nunito Sans"/>
                <a:ea typeface="Nunito Sans"/>
                <a:cs typeface="Nunito Sans"/>
                <a:sym typeface="Nunito Sans"/>
              </a:rPr>
              <a:t>Style Guide page</a:t>
            </a:r>
            <a:r>
              <a:rPr b="0" i="0" lang="en" sz="3200" u="none" cap="none" strike="noStrike">
                <a:solidFill>
                  <a:schemeClr val="dk1"/>
                </a:solidFill>
                <a:latin typeface="Nunito Sans Light"/>
                <a:ea typeface="Nunito Sans Light"/>
                <a:cs typeface="Nunito Sans Light"/>
                <a:sym typeface="Nunito Sans Light"/>
              </a:rPr>
              <a:t> Contains what each </a:t>
            </a:r>
            <a:r>
              <a:rPr b="1" i="0" lang="en" sz="3200" u="none" cap="none" strike="noStrike">
                <a:solidFill>
                  <a:schemeClr val="accent4"/>
                </a:solidFill>
                <a:latin typeface="Nunito Sans"/>
                <a:ea typeface="Nunito Sans"/>
                <a:cs typeface="Nunito Sans"/>
                <a:sym typeface="Nunito Sans"/>
              </a:rPr>
              <a:t>element</a:t>
            </a:r>
            <a:r>
              <a:rPr b="1" i="0" lang="en" sz="3200" u="none" cap="none" strike="noStrike">
                <a:solidFill>
                  <a:schemeClr val="dk1"/>
                </a:solidFill>
                <a:latin typeface="Nunito Sans"/>
                <a:ea typeface="Nunito Sans"/>
                <a:cs typeface="Nunito Sans"/>
                <a:sym typeface="Nunito Sans"/>
              </a:rPr>
              <a:t> </a:t>
            </a:r>
            <a:r>
              <a:rPr b="0" i="0" lang="en" sz="3200" u="none" cap="none" strike="noStrike">
                <a:solidFill>
                  <a:schemeClr val="dk1"/>
                </a:solidFill>
                <a:latin typeface="Nunito Sans Light"/>
                <a:ea typeface="Nunito Sans Light"/>
                <a:cs typeface="Nunito Sans Light"/>
                <a:sym typeface="Nunito Sans Light"/>
              </a:rPr>
              <a:t>should look like with your </a:t>
            </a:r>
            <a:r>
              <a:rPr b="1" i="0" lang="en" sz="3200" u="none" cap="none" strike="noStrike">
                <a:solidFill>
                  <a:schemeClr val="accent4"/>
                </a:solidFill>
                <a:latin typeface="Nunito Sans"/>
                <a:ea typeface="Nunito Sans"/>
                <a:cs typeface="Nunito Sans"/>
                <a:sym typeface="Nunito Sans"/>
              </a:rPr>
              <a:t>site’s theme</a:t>
            </a:r>
            <a:r>
              <a:rPr b="1" i="0" lang="en" sz="3200" u="none" cap="none" strike="noStrike">
                <a:solidFill>
                  <a:schemeClr val="dk1"/>
                </a:solidFill>
                <a:latin typeface="Nunito Sans"/>
                <a:ea typeface="Nunito Sans"/>
                <a:cs typeface="Nunito Sans"/>
                <a:sym typeface="Nunito Sans"/>
              </a:rPr>
              <a:t>. </a:t>
            </a:r>
            <a:endParaRPr b="1" i="0" sz="3200" u="none" cap="none" strike="noStrike">
              <a:solidFill>
                <a:schemeClr val="dk1"/>
              </a:solidFill>
              <a:latin typeface="Nunito Sans"/>
              <a:ea typeface="Nunito Sans"/>
              <a:cs typeface="Nunito Sans"/>
              <a:sym typeface="Nunito Sans"/>
            </a:endParaRPr>
          </a:p>
          <a:p>
            <a:pPr indent="-660400" lvl="0" marL="914400" marR="0" rtl="0" algn="l">
              <a:lnSpc>
                <a:spcPct val="100000"/>
              </a:lnSpc>
              <a:spcBef>
                <a:spcPts val="0"/>
              </a:spcBef>
              <a:spcAft>
                <a:spcPts val="0"/>
              </a:spcAft>
              <a:buClr>
                <a:schemeClr val="accent4"/>
              </a:buClr>
              <a:buSzPts val="3200"/>
              <a:buFont typeface="Nunito Sans Light"/>
              <a:buChar char="●"/>
            </a:pPr>
            <a:r>
              <a:rPr b="0" i="0" lang="en" sz="3200" u="none" cap="none" strike="noStrike">
                <a:solidFill>
                  <a:schemeClr val="dk1"/>
                </a:solidFill>
                <a:latin typeface="Nunito Sans Light"/>
                <a:ea typeface="Nunito Sans Light"/>
                <a:cs typeface="Nunito Sans Light"/>
                <a:sym typeface="Nunito Sans Light"/>
              </a:rPr>
              <a:t>Contains the elements which are utilizing </a:t>
            </a:r>
            <a:r>
              <a:rPr b="1" i="0" lang="en" sz="3200" u="none" cap="none" strike="noStrike">
                <a:solidFill>
                  <a:schemeClr val="accent4"/>
                </a:solidFill>
                <a:latin typeface="Nunito Sans"/>
                <a:ea typeface="Nunito Sans"/>
                <a:cs typeface="Nunito Sans"/>
                <a:sym typeface="Nunito Sans"/>
              </a:rPr>
              <a:t>custom classes</a:t>
            </a:r>
            <a:r>
              <a:rPr b="0" i="0" lang="en" sz="3200" u="none" cap="none" strike="noStrike">
                <a:solidFill>
                  <a:schemeClr val="dk1"/>
                </a:solidFill>
                <a:latin typeface="Nunito Sans Light"/>
                <a:ea typeface="Nunito Sans Light"/>
                <a:cs typeface="Nunito Sans Light"/>
                <a:sym typeface="Nunito Sans Light"/>
              </a:rPr>
              <a:t>.</a:t>
            </a:r>
            <a:endParaRPr b="0" i="0" sz="3200" u="none" cap="none" strike="noStrike">
              <a:solidFill>
                <a:schemeClr val="dk1"/>
              </a:solidFill>
              <a:latin typeface="Nunito Sans Light"/>
              <a:ea typeface="Nunito Sans Light"/>
              <a:cs typeface="Nunito Sans Light"/>
              <a:sym typeface="Nunito Sans Light"/>
            </a:endParaRPr>
          </a:p>
          <a:p>
            <a:pPr indent="-660400" lvl="0" marL="914400" marR="0" rtl="0" algn="l">
              <a:lnSpc>
                <a:spcPct val="100000"/>
              </a:lnSpc>
              <a:spcBef>
                <a:spcPts val="0"/>
              </a:spcBef>
              <a:spcAft>
                <a:spcPts val="0"/>
              </a:spcAft>
              <a:buClr>
                <a:schemeClr val="accent4"/>
              </a:buClr>
              <a:buSzPts val="3200"/>
              <a:buFont typeface="Nunito Sans Light"/>
              <a:buChar char="●"/>
            </a:pPr>
            <a:r>
              <a:rPr b="0" i="0" lang="en" sz="3200" u="none" cap="none" strike="noStrike">
                <a:solidFill>
                  <a:schemeClr val="dk1"/>
                </a:solidFill>
                <a:latin typeface="Nunito Sans Light"/>
                <a:ea typeface="Nunito Sans Light"/>
                <a:cs typeface="Nunito Sans Light"/>
                <a:sym typeface="Nunito Sans Light"/>
              </a:rPr>
              <a:t>Contains elements which can be </a:t>
            </a:r>
            <a:r>
              <a:rPr b="1" i="0" lang="en" sz="3200" u="none" cap="none" strike="noStrike">
                <a:solidFill>
                  <a:schemeClr val="accent4"/>
                </a:solidFill>
                <a:latin typeface="Nunito Sans"/>
                <a:ea typeface="Nunito Sans"/>
                <a:cs typeface="Nunito Sans"/>
                <a:sym typeface="Nunito Sans"/>
              </a:rPr>
              <a:t>copied and pasted</a:t>
            </a:r>
            <a:r>
              <a:rPr b="0" i="0" lang="en" sz="3200" u="none" cap="none" strike="noStrike">
                <a:solidFill>
                  <a:schemeClr val="dk1"/>
                </a:solidFill>
                <a:latin typeface="Nunito Sans Light"/>
                <a:ea typeface="Nunito Sans Light"/>
                <a:cs typeface="Nunito Sans Light"/>
                <a:sym typeface="Nunito Sans Light"/>
              </a:rPr>
              <a:t> onto other parts of your site. </a:t>
            </a:r>
            <a:endParaRPr b="0" i="0" sz="3200" u="none" cap="none" strike="noStrike">
              <a:solidFill>
                <a:schemeClr val="dk1"/>
              </a:solidFill>
              <a:latin typeface="Nunito Sans Light"/>
              <a:ea typeface="Nunito Sans Light"/>
              <a:cs typeface="Nunito Sans Light"/>
              <a:sym typeface="Nunito Sans Light"/>
            </a:endParaRPr>
          </a:p>
          <a:p>
            <a:pPr indent="0" lvl="0" marL="914400" marR="0" rtl="0" algn="l">
              <a:lnSpc>
                <a:spcPct val="100000"/>
              </a:lnSpc>
              <a:spcBef>
                <a:spcPts val="1600"/>
              </a:spcBef>
              <a:spcAft>
                <a:spcPts val="2000"/>
              </a:spcAft>
              <a:buClr>
                <a:srgbClr val="000000"/>
              </a:buClr>
              <a:buSzPts val="3800"/>
              <a:buFont typeface="Arial"/>
              <a:buNone/>
            </a:pPr>
            <a:r>
              <a:t/>
            </a:r>
            <a:endParaRPr b="0" i="0" sz="3800" u="none" cap="none" strike="noStrike">
              <a:solidFill>
                <a:schemeClr val="dk1"/>
              </a:solidFill>
              <a:latin typeface="Nunito Sans Light"/>
              <a:ea typeface="Nunito Sans Light"/>
              <a:cs typeface="Nunito Sans Light"/>
              <a:sym typeface="Nunito Sans Light"/>
            </a:endParaRPr>
          </a:p>
        </p:txBody>
      </p:sp>
      <p:sp>
        <p:nvSpPr>
          <p:cNvPr id="886" name="Google Shape;886;p160"/>
          <p:cNvSpPr/>
          <p:nvPr/>
        </p:nvSpPr>
        <p:spPr>
          <a:xfrm>
            <a:off x="9503100" y="2275839"/>
            <a:ext cx="7966800" cy="7218300"/>
          </a:xfrm>
          <a:prstGeom prst="roundRect">
            <a:avLst>
              <a:gd fmla="val 3727" name="adj"/>
            </a:avLst>
          </a:prstGeom>
          <a:solidFill>
            <a:schemeClr val="lt2"/>
          </a:solidFill>
          <a:ln>
            <a:noFill/>
          </a:ln>
        </p:spPr>
        <p:txBody>
          <a:bodyPr anchorCtr="0" anchor="t" bIns="182575" lIns="182575" spcFirstLastPara="1" rIns="182575" wrap="square" tIns="182575">
            <a:noAutofit/>
          </a:bodyPr>
          <a:lstStyle/>
          <a:p>
            <a:pPr indent="0" lvl="0" marL="0" marR="0" rtl="0" algn="l">
              <a:lnSpc>
                <a:spcPct val="100000"/>
              </a:lnSpc>
              <a:spcBef>
                <a:spcPts val="4000"/>
              </a:spcBef>
              <a:spcAft>
                <a:spcPts val="0"/>
              </a:spcAft>
              <a:buClr>
                <a:srgbClr val="000000"/>
              </a:buClr>
              <a:buSzPts val="4600"/>
              <a:buFont typeface="Arial"/>
              <a:buNone/>
            </a:pPr>
            <a:r>
              <a:rPr b="1" i="0" lang="en" sz="4600" u="none" cap="none" strike="noStrike">
                <a:solidFill>
                  <a:schemeClr val="accent4"/>
                </a:solidFill>
                <a:latin typeface="Nunito Sans"/>
                <a:ea typeface="Nunito Sans"/>
                <a:cs typeface="Nunito Sans"/>
                <a:sym typeface="Nunito Sans"/>
              </a:rPr>
              <a:t>Instructions</a:t>
            </a:r>
            <a:endParaRPr b="1" i="0" sz="4600" u="none" cap="none" strike="noStrike">
              <a:solidFill>
                <a:schemeClr val="accent4"/>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3800"/>
              <a:buFont typeface="Arial"/>
              <a:buNone/>
            </a:pPr>
            <a:r>
              <a:t/>
            </a:r>
            <a:endParaRPr b="1" i="0" sz="3800" u="none" cap="none" strike="noStrike">
              <a:solidFill>
                <a:schemeClr val="dk2"/>
              </a:solidFill>
              <a:latin typeface="Nunito Sans"/>
              <a:ea typeface="Nunito Sans"/>
              <a:cs typeface="Nunito Sans"/>
              <a:sym typeface="Nunito Sans"/>
            </a:endParaRPr>
          </a:p>
          <a:p>
            <a:pPr indent="-660400" lvl="0" marL="914400" marR="0" rtl="0" algn="l">
              <a:lnSpc>
                <a:spcPct val="100000"/>
              </a:lnSpc>
              <a:spcBef>
                <a:spcPts val="0"/>
              </a:spcBef>
              <a:spcAft>
                <a:spcPts val="0"/>
              </a:spcAft>
              <a:buClr>
                <a:schemeClr val="accent4"/>
              </a:buClr>
              <a:buSzPts val="3200"/>
              <a:buFont typeface="Nunito Sans Light"/>
              <a:buChar char="●"/>
            </a:pPr>
            <a:r>
              <a:rPr b="0" i="0" lang="en" sz="3200" u="none" cap="none" strike="noStrike">
                <a:solidFill>
                  <a:schemeClr val="dk1"/>
                </a:solidFill>
                <a:latin typeface="Nunito Sans Light"/>
                <a:ea typeface="Nunito Sans Light"/>
                <a:cs typeface="Nunito Sans Light"/>
                <a:sym typeface="Nunito Sans Light"/>
              </a:rPr>
              <a:t>This section walks through </a:t>
            </a:r>
            <a:r>
              <a:rPr b="1" i="0" lang="en" sz="3200" u="none" cap="none" strike="noStrike">
                <a:solidFill>
                  <a:schemeClr val="accent4"/>
                </a:solidFill>
                <a:latin typeface="Nunito Sans"/>
                <a:ea typeface="Nunito Sans"/>
                <a:cs typeface="Nunito Sans"/>
                <a:sym typeface="Nunito Sans"/>
              </a:rPr>
              <a:t>how to update</a:t>
            </a:r>
            <a:r>
              <a:rPr b="0" i="0" lang="en" sz="3200" u="none" cap="none" strike="noStrike">
                <a:solidFill>
                  <a:schemeClr val="dk1"/>
                </a:solidFill>
                <a:latin typeface="Nunito Sans Light"/>
                <a:ea typeface="Nunito Sans Light"/>
                <a:cs typeface="Nunito Sans Light"/>
                <a:sym typeface="Nunito Sans Light"/>
              </a:rPr>
              <a:t> the content of your site, including the home page and headers and footers.</a:t>
            </a:r>
            <a:endParaRPr b="0" i="0" sz="3200" u="none" cap="none" strike="noStrike">
              <a:solidFill>
                <a:schemeClr val="dk1"/>
              </a:solidFill>
              <a:latin typeface="Nunito Sans Light"/>
              <a:ea typeface="Nunito Sans Light"/>
              <a:cs typeface="Nunito Sans Light"/>
              <a:sym typeface="Nunito Sans Light"/>
            </a:endParaRPr>
          </a:p>
          <a:p>
            <a:pPr indent="-660400" lvl="0" marL="914400" marR="0" rtl="0" algn="l">
              <a:lnSpc>
                <a:spcPct val="100000"/>
              </a:lnSpc>
              <a:spcBef>
                <a:spcPts val="0"/>
              </a:spcBef>
              <a:spcAft>
                <a:spcPts val="0"/>
              </a:spcAft>
              <a:buClr>
                <a:schemeClr val="accent4"/>
              </a:buClr>
              <a:buSzPts val="3200"/>
              <a:buFont typeface="Nunito Sans Light"/>
              <a:buChar char="●"/>
            </a:pPr>
            <a:r>
              <a:rPr b="0" i="0" lang="en" sz="3200" u="none" cap="none" strike="noStrike">
                <a:solidFill>
                  <a:schemeClr val="dk1"/>
                </a:solidFill>
                <a:latin typeface="Nunito Sans Light"/>
                <a:ea typeface="Nunito Sans Light"/>
                <a:cs typeface="Nunito Sans Light"/>
                <a:sym typeface="Nunito Sans Light"/>
              </a:rPr>
              <a:t>This section also includes information about </a:t>
            </a:r>
            <a:r>
              <a:rPr b="1" i="0" lang="en" sz="3200" u="none" cap="none" strike="noStrike">
                <a:solidFill>
                  <a:schemeClr val="accent4"/>
                </a:solidFill>
                <a:latin typeface="Nunito Sans"/>
                <a:ea typeface="Nunito Sans"/>
                <a:cs typeface="Nunito Sans"/>
                <a:sym typeface="Nunito Sans"/>
              </a:rPr>
              <a:t>image sizes</a:t>
            </a:r>
            <a:r>
              <a:rPr b="0" i="0" lang="en" sz="3200" u="none" cap="none" strike="noStrike">
                <a:solidFill>
                  <a:schemeClr val="dk1"/>
                </a:solidFill>
                <a:latin typeface="Nunito Sans Light"/>
                <a:ea typeface="Nunito Sans Light"/>
                <a:cs typeface="Nunito Sans Light"/>
                <a:sym typeface="Nunito Sans Light"/>
              </a:rPr>
              <a:t> and preferred styles of cropping for each type of element. </a:t>
            </a:r>
            <a:endParaRPr b="0" i="0" sz="3200" u="none" cap="none" strike="noStrike">
              <a:solidFill>
                <a:schemeClr val="dk1"/>
              </a:solidFill>
              <a:latin typeface="Nunito Sans Light"/>
              <a:ea typeface="Nunito Sans Light"/>
              <a:cs typeface="Nunito Sans Light"/>
              <a:sym typeface="Nunito Sans Light"/>
            </a:endParaRPr>
          </a:p>
          <a:p>
            <a:pPr indent="0" lvl="0" marL="914400" marR="0" rtl="0" algn="l">
              <a:lnSpc>
                <a:spcPct val="100000"/>
              </a:lnSpc>
              <a:spcBef>
                <a:spcPts val="1600"/>
              </a:spcBef>
              <a:spcAft>
                <a:spcPts val="2000"/>
              </a:spcAft>
              <a:buClr>
                <a:srgbClr val="000000"/>
              </a:buClr>
              <a:buSzPts val="3800"/>
              <a:buFont typeface="Arial"/>
              <a:buNone/>
            </a:pPr>
            <a:r>
              <a:t/>
            </a:r>
            <a:endParaRPr b="0" i="0" sz="3800" u="none" cap="none" strike="noStrike">
              <a:solidFill>
                <a:schemeClr val="dk1"/>
              </a:solidFill>
              <a:latin typeface="Nunito Sans Light"/>
              <a:ea typeface="Nunito Sans Light"/>
              <a:cs typeface="Nunito Sans Light"/>
              <a:sym typeface="Nunito Sa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5"/>
                                        </p:tgtEl>
                                        <p:attrNameLst>
                                          <p:attrName>style.visibility</p:attrName>
                                        </p:attrNameLst>
                                      </p:cBhvr>
                                      <p:to>
                                        <p:strVal val="visible"/>
                                      </p:to>
                                    </p:set>
                                    <p:animEffect filter="fade" transition="in">
                                      <p:cBhvr>
                                        <p:cTn dur="1000"/>
                                        <p:tgtEl>
                                          <p:spTgt spid="8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6"/>
                                        </p:tgtEl>
                                        <p:attrNameLst>
                                          <p:attrName>style.visibility</p:attrName>
                                        </p:attrNameLst>
                                      </p:cBhvr>
                                      <p:to>
                                        <p:strVal val="visible"/>
                                      </p:to>
                                    </p:set>
                                    <p:animEffect filter="fade" transition="in">
                                      <p:cBhvr>
                                        <p:cTn dur="1000"/>
                                        <p:tgtEl>
                                          <p:spTgt spid="8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161"/>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Composer - Page Basics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cxnSp>
        <p:nvCxnSpPr>
          <p:cNvPr id="896" name="Google Shape;896;p162"/>
          <p:cNvCxnSpPr/>
          <p:nvPr/>
        </p:nvCxnSpPr>
        <p:spPr>
          <a:xfrm>
            <a:off x="5286650" y="4067605"/>
            <a:ext cx="4800" cy="1261500"/>
          </a:xfrm>
          <a:prstGeom prst="straightConnector1">
            <a:avLst/>
          </a:prstGeom>
          <a:noFill/>
          <a:ln cap="flat" cmpd="sng" w="38100">
            <a:solidFill>
              <a:schemeClr val="accent4"/>
            </a:solidFill>
            <a:prstDash val="solid"/>
            <a:round/>
            <a:headEnd len="sm" w="sm" type="none"/>
            <a:tailEnd len="med" w="med" type="triangle"/>
          </a:ln>
        </p:spPr>
      </p:cxnSp>
      <p:sp>
        <p:nvSpPr>
          <p:cNvPr id="897" name="Google Shape;897;p162"/>
          <p:cNvSpPr txBox="1"/>
          <p:nvPr/>
        </p:nvSpPr>
        <p:spPr>
          <a:xfrm>
            <a:off x="369853" y="3086815"/>
            <a:ext cx="9682200" cy="9807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chemeClr val="dk1"/>
                </a:solidFill>
                <a:latin typeface="Nunito Sans Light"/>
                <a:ea typeface="Nunito Sans Light"/>
                <a:cs typeface="Nunito Sans Light"/>
                <a:sym typeface="Nunito Sans Light"/>
              </a:rPr>
              <a:t>Select the gear icon to access the page settings.</a:t>
            </a:r>
            <a:r>
              <a:rPr b="0" i="0" lang="en" sz="2800" u="none" cap="none" strike="noStrike">
                <a:solidFill>
                  <a:srgbClr val="000000"/>
                </a:solidFill>
                <a:latin typeface="Open Sans"/>
                <a:ea typeface="Open Sans"/>
                <a:cs typeface="Open Sans"/>
                <a:sym typeface="Open Sans"/>
              </a:rPr>
              <a:t> </a:t>
            </a:r>
            <a:endParaRPr b="0" i="0" sz="2800" u="none" cap="none" strike="noStrike">
              <a:solidFill>
                <a:srgbClr val="000000"/>
              </a:solidFill>
              <a:latin typeface="Open Sans"/>
              <a:ea typeface="Open Sans"/>
              <a:cs typeface="Open Sans"/>
              <a:sym typeface="Open Sans"/>
            </a:endParaRPr>
          </a:p>
        </p:txBody>
      </p:sp>
      <p:sp>
        <p:nvSpPr>
          <p:cNvPr id="898" name="Google Shape;898;p162"/>
          <p:cNvSpPr txBox="1"/>
          <p:nvPr>
            <p:ph type="title"/>
          </p:nvPr>
        </p:nvSpPr>
        <p:spPr>
          <a:xfrm>
            <a:off x="1204550" y="2099611"/>
            <a:ext cx="102624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Page Settings</a:t>
            </a:r>
            <a:endParaRPr sz="5500"/>
          </a:p>
        </p:txBody>
      </p:sp>
      <p:pic>
        <p:nvPicPr>
          <p:cNvPr id="899" name="Google Shape;899;p162"/>
          <p:cNvPicPr preferRelativeResize="0"/>
          <p:nvPr/>
        </p:nvPicPr>
        <p:blipFill rotWithShape="1">
          <a:blip r:embed="rId3">
            <a:alphaModFix/>
          </a:blip>
          <a:srcRect b="0" l="0" r="0" t="0"/>
          <a:stretch/>
        </p:blipFill>
        <p:spPr>
          <a:xfrm>
            <a:off x="3220050" y="5405372"/>
            <a:ext cx="8211986" cy="1081024"/>
          </a:xfrm>
          <a:prstGeom prst="rect">
            <a:avLst/>
          </a:prstGeom>
          <a:noFill/>
          <a:ln>
            <a:noFill/>
          </a:ln>
        </p:spPr>
      </p:pic>
      <p:sp>
        <p:nvSpPr>
          <p:cNvPr id="900" name="Google Shape;900;p162"/>
          <p:cNvSpPr txBox="1"/>
          <p:nvPr>
            <p:ph type="title"/>
          </p:nvPr>
        </p:nvSpPr>
        <p:spPr>
          <a:xfrm>
            <a:off x="4402525" y="8008750"/>
            <a:ext cx="52038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View options</a:t>
            </a:r>
            <a:endParaRPr sz="5500"/>
          </a:p>
        </p:txBody>
      </p:sp>
      <p:cxnSp>
        <p:nvCxnSpPr>
          <p:cNvPr id="901" name="Google Shape;901;p162"/>
          <p:cNvCxnSpPr/>
          <p:nvPr/>
        </p:nvCxnSpPr>
        <p:spPr>
          <a:xfrm flipH="1" rot="10800000">
            <a:off x="6315950" y="6620300"/>
            <a:ext cx="39600" cy="1764600"/>
          </a:xfrm>
          <a:prstGeom prst="straightConnector1">
            <a:avLst/>
          </a:prstGeom>
          <a:noFill/>
          <a:ln cap="flat" cmpd="sng" w="38100">
            <a:solidFill>
              <a:schemeClr val="accent4"/>
            </a:solidFill>
            <a:prstDash val="solid"/>
            <a:round/>
            <a:headEnd len="sm" w="sm" type="none"/>
            <a:tailEnd len="med" w="med" type="triangle"/>
          </a:ln>
        </p:spPr>
      </p:cxnSp>
      <p:cxnSp>
        <p:nvCxnSpPr>
          <p:cNvPr id="902" name="Google Shape;902;p162"/>
          <p:cNvCxnSpPr/>
          <p:nvPr/>
        </p:nvCxnSpPr>
        <p:spPr>
          <a:xfrm flipH="1" rot="10800000">
            <a:off x="7382750" y="6696500"/>
            <a:ext cx="39600" cy="1764600"/>
          </a:xfrm>
          <a:prstGeom prst="straightConnector1">
            <a:avLst/>
          </a:prstGeom>
          <a:noFill/>
          <a:ln cap="flat" cmpd="sng" w="38100">
            <a:solidFill>
              <a:schemeClr val="accent4"/>
            </a:solidFill>
            <a:prstDash val="solid"/>
            <a:round/>
            <a:headEnd len="sm" w="sm" type="none"/>
            <a:tailEnd len="med" w="med" type="triangle"/>
          </a:ln>
        </p:spPr>
      </p:cxnSp>
      <p:sp>
        <p:nvSpPr>
          <p:cNvPr id="903" name="Google Shape;903;p162"/>
          <p:cNvSpPr/>
          <p:nvPr/>
        </p:nvSpPr>
        <p:spPr>
          <a:xfrm>
            <a:off x="0" y="9276400"/>
            <a:ext cx="8747400" cy="964500"/>
          </a:xfrm>
          <a:prstGeom prst="rect">
            <a:avLst/>
          </a:prstGeom>
          <a:solidFill>
            <a:schemeClr val="lt1"/>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Light"/>
              <a:ea typeface="Nunito Sans Light"/>
              <a:cs typeface="Nunito Sans Light"/>
              <a:sym typeface="Nunito Sans Light"/>
            </a:endParaRPr>
          </a:p>
        </p:txBody>
      </p:sp>
      <p:sp>
        <p:nvSpPr>
          <p:cNvPr id="904" name="Google Shape;904;p162"/>
          <p:cNvSpPr txBox="1"/>
          <p:nvPr/>
        </p:nvSpPr>
        <p:spPr>
          <a:xfrm>
            <a:off x="2642625" y="9044025"/>
            <a:ext cx="9682200" cy="9807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3200"/>
              <a:buFont typeface="Arial"/>
              <a:buNone/>
            </a:pPr>
            <a:r>
              <a:rPr b="1" i="0" lang="en" sz="2900" u="none" cap="none" strike="noStrike">
                <a:solidFill>
                  <a:schemeClr val="accent4"/>
                </a:solidFill>
                <a:latin typeface="Nunito Sans"/>
                <a:ea typeface="Nunito Sans"/>
                <a:cs typeface="Nunito Sans"/>
                <a:sym typeface="Nunito Sans"/>
              </a:rPr>
              <a:t>Note:</a:t>
            </a:r>
            <a:r>
              <a:rPr b="1" i="0" lang="en" sz="2900" u="none" cap="none" strike="noStrike">
                <a:solidFill>
                  <a:schemeClr val="dk1"/>
                </a:solidFill>
                <a:latin typeface="Nunito Sans"/>
                <a:ea typeface="Nunito Sans"/>
                <a:cs typeface="Nunito Sans"/>
                <a:sym typeface="Nunito Sans"/>
              </a:rPr>
              <a:t> </a:t>
            </a:r>
            <a:r>
              <a:rPr b="0" i="0" lang="en" sz="2900" u="none" cap="none" strike="noStrike">
                <a:solidFill>
                  <a:schemeClr val="dk1"/>
                </a:solidFill>
                <a:latin typeface="Nunito Sans Light"/>
                <a:ea typeface="Nunito Sans Light"/>
                <a:cs typeface="Nunito Sans Light"/>
                <a:sym typeface="Nunito Sans Light"/>
              </a:rPr>
              <a:t>Looking for a preview? Turn off Compose mode!</a:t>
            </a:r>
            <a:endParaRPr b="0" i="1" sz="2500" u="none" cap="none" strike="noStrike">
              <a:solidFill>
                <a:srgbClr val="000000"/>
              </a:solidFill>
              <a:latin typeface="Open Sans Light"/>
              <a:ea typeface="Open Sans Light"/>
              <a:cs typeface="Open Sans Light"/>
              <a:sym typeface="Open Sans Light"/>
            </a:endParaRPr>
          </a:p>
        </p:txBody>
      </p:sp>
      <p:sp>
        <p:nvSpPr>
          <p:cNvPr id="905" name="Google Shape;905;p162"/>
          <p:cNvSpPr txBox="1"/>
          <p:nvPr>
            <p:ph type="title"/>
          </p:nvPr>
        </p:nvSpPr>
        <p:spPr>
          <a:xfrm>
            <a:off x="8348400" y="6896000"/>
            <a:ext cx="60663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Publish button</a:t>
            </a:r>
            <a:endParaRPr sz="5500"/>
          </a:p>
        </p:txBody>
      </p:sp>
      <p:sp>
        <p:nvSpPr>
          <p:cNvPr id="906" name="Google Shape;906;p162"/>
          <p:cNvSpPr txBox="1"/>
          <p:nvPr>
            <p:ph type="title"/>
          </p:nvPr>
        </p:nvSpPr>
        <p:spPr>
          <a:xfrm>
            <a:off x="6258525" y="3477775"/>
            <a:ext cx="60663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sz="5500"/>
              <a:t>Publish Status</a:t>
            </a:r>
            <a:endParaRPr sz="5500"/>
          </a:p>
        </p:txBody>
      </p:sp>
      <p:cxnSp>
        <p:nvCxnSpPr>
          <p:cNvPr id="907" name="Google Shape;907;p162"/>
          <p:cNvCxnSpPr/>
          <p:nvPr/>
        </p:nvCxnSpPr>
        <p:spPr>
          <a:xfrm>
            <a:off x="8324475" y="4532450"/>
            <a:ext cx="15000" cy="786900"/>
          </a:xfrm>
          <a:prstGeom prst="straightConnector1">
            <a:avLst/>
          </a:prstGeom>
          <a:noFill/>
          <a:ln cap="flat" cmpd="sng" w="38100">
            <a:solidFill>
              <a:schemeClr val="accent4"/>
            </a:solidFill>
            <a:prstDash val="solid"/>
            <a:round/>
            <a:headEnd len="sm" w="sm" type="none"/>
            <a:tailEnd len="med" w="med" type="triangle"/>
          </a:ln>
        </p:spPr>
      </p:cxnSp>
      <p:cxnSp>
        <p:nvCxnSpPr>
          <p:cNvPr id="908" name="Google Shape;908;p162"/>
          <p:cNvCxnSpPr/>
          <p:nvPr/>
        </p:nvCxnSpPr>
        <p:spPr>
          <a:xfrm rot="10800000">
            <a:off x="10320600" y="6614850"/>
            <a:ext cx="30900" cy="639300"/>
          </a:xfrm>
          <a:prstGeom prst="straightConnector1">
            <a:avLst/>
          </a:prstGeom>
          <a:noFill/>
          <a:ln cap="flat" cmpd="sng" w="38100">
            <a:solidFill>
              <a:schemeClr val="accent4"/>
            </a:solidFill>
            <a:prstDash val="solid"/>
            <a:round/>
            <a:headEnd len="sm" w="sm" type="none"/>
            <a:tailEnd len="med" w="med" type="triangle"/>
          </a:ln>
        </p:spPr>
      </p:cxnSp>
      <p:sp>
        <p:nvSpPr>
          <p:cNvPr id="909" name="Google Shape;909;p162"/>
          <p:cNvSpPr txBox="1"/>
          <p:nvPr>
            <p:ph idx="1" type="body"/>
          </p:nvPr>
        </p:nvSpPr>
        <p:spPr>
          <a:xfrm>
            <a:off x="11292900" y="1749425"/>
            <a:ext cx="6995100" cy="5165100"/>
          </a:xfrm>
          <a:prstGeom prst="rect">
            <a:avLst/>
          </a:prstGeom>
          <a:noFill/>
          <a:ln>
            <a:noFill/>
          </a:ln>
        </p:spPr>
        <p:txBody>
          <a:bodyPr anchorCtr="0" anchor="t" bIns="182575" lIns="182575" spcFirstLastPara="1" rIns="182575" wrap="square" tIns="182575">
            <a:noAutofit/>
          </a:bodyPr>
          <a:lstStyle/>
          <a:p>
            <a:pPr indent="-609600" lvl="0" marL="914400" rtl="0" algn="l">
              <a:lnSpc>
                <a:spcPct val="100000"/>
              </a:lnSpc>
              <a:spcBef>
                <a:spcPts val="0"/>
              </a:spcBef>
              <a:spcAft>
                <a:spcPts val="0"/>
              </a:spcAft>
              <a:buSzPts val="2400"/>
              <a:buChar char="●"/>
            </a:pPr>
            <a:r>
              <a:rPr b="1" lang="en" sz="2400">
                <a:solidFill>
                  <a:schemeClr val="accent4"/>
                </a:solidFill>
                <a:latin typeface="Nunito Sans"/>
                <a:ea typeface="Nunito Sans"/>
                <a:cs typeface="Nunito Sans"/>
                <a:sym typeface="Nunito Sans"/>
              </a:rPr>
              <a:t>Publish Now: </a:t>
            </a:r>
            <a:r>
              <a:rPr lang="en" sz="2400"/>
              <a:t>Page is live immediately</a:t>
            </a:r>
            <a:endParaRPr sz="2400"/>
          </a:p>
          <a:p>
            <a:pPr indent="-609600" lvl="0" marL="914400" rtl="0" algn="l">
              <a:lnSpc>
                <a:spcPct val="100000"/>
              </a:lnSpc>
              <a:spcBef>
                <a:spcPts val="2000"/>
              </a:spcBef>
              <a:spcAft>
                <a:spcPts val="0"/>
              </a:spcAft>
              <a:buSzPts val="2400"/>
              <a:buChar char="●"/>
            </a:pPr>
            <a:r>
              <a:rPr b="1" lang="en" sz="2400">
                <a:solidFill>
                  <a:schemeClr val="accent4"/>
                </a:solidFill>
                <a:latin typeface="Nunito Sans"/>
                <a:ea typeface="Nunito Sans"/>
                <a:cs typeface="Nunito Sans"/>
                <a:sym typeface="Nunito Sans"/>
              </a:rPr>
              <a:t>Publish Later: </a:t>
            </a:r>
            <a:r>
              <a:rPr lang="en" sz="2400"/>
              <a:t>Choose a date and time for the page to be published</a:t>
            </a:r>
            <a:endParaRPr sz="2400"/>
          </a:p>
          <a:p>
            <a:pPr indent="-609600" lvl="0" marL="914400" rtl="0" algn="l">
              <a:lnSpc>
                <a:spcPct val="100000"/>
              </a:lnSpc>
              <a:spcBef>
                <a:spcPts val="2000"/>
              </a:spcBef>
              <a:spcAft>
                <a:spcPts val="0"/>
              </a:spcAft>
              <a:buSzPts val="2400"/>
              <a:buChar char="●"/>
            </a:pPr>
            <a:r>
              <a:rPr b="1" lang="en" sz="2400">
                <a:solidFill>
                  <a:schemeClr val="accent4"/>
                </a:solidFill>
                <a:latin typeface="Nunito Sans"/>
                <a:ea typeface="Nunito Sans"/>
                <a:cs typeface="Nunito Sans"/>
                <a:sym typeface="Nunito Sans"/>
              </a:rPr>
              <a:t>Comment: </a:t>
            </a:r>
            <a:r>
              <a:rPr lang="en" sz="2400"/>
              <a:t>Make an admin-only note about why you are publishing</a:t>
            </a:r>
            <a:endParaRPr sz="2400"/>
          </a:p>
          <a:p>
            <a:pPr indent="-609600" lvl="0" marL="914400" rtl="0" algn="l">
              <a:lnSpc>
                <a:spcPct val="100000"/>
              </a:lnSpc>
              <a:spcBef>
                <a:spcPts val="2000"/>
              </a:spcBef>
              <a:spcAft>
                <a:spcPts val="0"/>
              </a:spcAft>
              <a:buSzPts val="2400"/>
              <a:buChar char="●"/>
            </a:pPr>
            <a:r>
              <a:rPr lang="en" sz="2400"/>
              <a:t>Know your page statuses:</a:t>
            </a:r>
            <a:endParaRPr sz="2400"/>
          </a:p>
          <a:p>
            <a:pPr indent="0" lvl="0" marL="0" rtl="0" algn="l">
              <a:lnSpc>
                <a:spcPct val="100000"/>
              </a:lnSpc>
              <a:spcBef>
                <a:spcPts val="2000"/>
              </a:spcBef>
              <a:spcAft>
                <a:spcPts val="0"/>
              </a:spcAft>
              <a:buSzPts val="3200"/>
              <a:buNone/>
            </a:pPr>
            <a:r>
              <a:rPr lang="en" sz="2400"/>
              <a:t>	</a:t>
            </a:r>
            <a:r>
              <a:rPr b="1" lang="en" sz="2400">
                <a:solidFill>
                  <a:srgbClr val="6AA84F"/>
                </a:solidFill>
                <a:latin typeface="Nunito Sans"/>
                <a:ea typeface="Nunito Sans"/>
                <a:cs typeface="Nunito Sans"/>
                <a:sym typeface="Nunito Sans"/>
              </a:rPr>
              <a:t>Green</a:t>
            </a:r>
            <a:r>
              <a:rPr lang="en" sz="2400"/>
              <a:t> = Published		</a:t>
            </a:r>
            <a:r>
              <a:rPr b="1" lang="en" sz="2400">
                <a:solidFill>
                  <a:srgbClr val="F1C232"/>
                </a:solidFill>
                <a:latin typeface="Nunito Sans"/>
                <a:ea typeface="Nunito Sans"/>
                <a:cs typeface="Nunito Sans"/>
                <a:sym typeface="Nunito Sans"/>
              </a:rPr>
              <a:t>Yellow</a:t>
            </a:r>
            <a:r>
              <a:rPr lang="en" sz="2400"/>
              <a:t> = New		</a:t>
            </a:r>
            <a:endParaRPr sz="2400"/>
          </a:p>
          <a:p>
            <a:pPr indent="0" lvl="0" marL="0" rtl="0" algn="l">
              <a:lnSpc>
                <a:spcPct val="100000"/>
              </a:lnSpc>
              <a:spcBef>
                <a:spcPts val="2000"/>
              </a:spcBef>
              <a:spcAft>
                <a:spcPts val="0"/>
              </a:spcAft>
              <a:buSzPts val="3200"/>
              <a:buNone/>
            </a:pPr>
            <a:r>
              <a:rPr b="1" lang="en" sz="2400">
                <a:solidFill>
                  <a:srgbClr val="FF9900"/>
                </a:solidFill>
                <a:latin typeface="Nunito Sans"/>
                <a:ea typeface="Nunito Sans"/>
                <a:cs typeface="Nunito Sans"/>
                <a:sym typeface="Nunito Sans"/>
              </a:rPr>
              <a:t>    Orange</a:t>
            </a:r>
            <a:r>
              <a:rPr lang="en" sz="2400"/>
              <a:t> = Draft  	</a:t>
            </a:r>
            <a:r>
              <a:rPr b="1" lang="en" sz="2400">
                <a:solidFill>
                  <a:srgbClr val="6FA8DC"/>
                </a:solidFill>
                <a:latin typeface="Nunito Sans"/>
                <a:ea typeface="Nunito Sans"/>
                <a:cs typeface="Nunito Sans"/>
                <a:sym typeface="Nunito Sans"/>
              </a:rPr>
              <a:t>Light blue</a:t>
            </a:r>
            <a:r>
              <a:rPr lang="en" sz="2400"/>
              <a:t> = Scheduled</a:t>
            </a:r>
            <a:endParaRPr sz="2400"/>
          </a:p>
          <a:p>
            <a:pPr indent="0" lvl="0" marL="0" rtl="0" algn="l">
              <a:lnSpc>
                <a:spcPct val="100000"/>
              </a:lnSpc>
              <a:spcBef>
                <a:spcPts val="2000"/>
              </a:spcBef>
              <a:spcAft>
                <a:spcPts val="2000"/>
              </a:spcAft>
              <a:buSzPts val="3200"/>
              <a:buNone/>
            </a:pPr>
            <a:r>
              <a:t/>
            </a:r>
            <a:endParaRPr sz="2400"/>
          </a:p>
        </p:txBody>
      </p:sp>
      <p:sp>
        <p:nvSpPr>
          <p:cNvPr id="910" name="Google Shape;910;p162"/>
          <p:cNvSpPr txBox="1"/>
          <p:nvPr>
            <p:ph type="title"/>
          </p:nvPr>
        </p:nvSpPr>
        <p:spPr>
          <a:xfrm>
            <a:off x="594950" y="270811"/>
            <a:ext cx="102624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Bottom Bar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id="915" name="Google Shape;915;p163"/>
          <p:cNvPicPr preferRelativeResize="0"/>
          <p:nvPr/>
        </p:nvPicPr>
        <p:blipFill rotWithShape="1">
          <a:blip r:embed="rId3">
            <a:alphaModFix/>
          </a:blip>
          <a:srcRect b="0" l="0" r="0" t="0"/>
          <a:stretch/>
        </p:blipFill>
        <p:spPr>
          <a:xfrm flipH="1" rot="10128480">
            <a:off x="13628742" y="3891296"/>
            <a:ext cx="3073918" cy="4671382"/>
          </a:xfrm>
          <a:prstGeom prst="rect">
            <a:avLst/>
          </a:prstGeom>
          <a:noFill/>
          <a:ln>
            <a:noFill/>
          </a:ln>
        </p:spPr>
      </p:pic>
      <p:sp>
        <p:nvSpPr>
          <p:cNvPr id="916" name="Google Shape;916;p163"/>
          <p:cNvSpPr txBox="1"/>
          <p:nvPr>
            <p:ph idx="1" type="body"/>
          </p:nvPr>
        </p:nvSpPr>
        <p:spPr>
          <a:xfrm>
            <a:off x="9390598" y="2152033"/>
            <a:ext cx="79776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15000"/>
              </a:lnSpc>
              <a:spcBef>
                <a:spcPts val="0"/>
              </a:spcBef>
              <a:spcAft>
                <a:spcPts val="0"/>
              </a:spcAft>
              <a:buSzPts val="3200"/>
              <a:buFont typeface="Open Sans"/>
              <a:buChar char="●"/>
            </a:pPr>
            <a:r>
              <a:rPr lang="en">
                <a:latin typeface="Open Sans"/>
                <a:ea typeface="Open Sans"/>
                <a:cs typeface="Open Sans"/>
                <a:sym typeface="Open Sans"/>
              </a:rPr>
              <a:t>Set page name, choose to hide or show this page title</a:t>
            </a:r>
            <a:endParaRPr>
              <a:latin typeface="Open Sans"/>
              <a:ea typeface="Open Sans"/>
              <a:cs typeface="Open Sans"/>
              <a:sym typeface="Open Sans"/>
            </a:endParaRPr>
          </a:p>
          <a:p>
            <a:pPr indent="-660400" lvl="0" marL="914400" rtl="0" algn="l">
              <a:lnSpc>
                <a:spcPct val="115000"/>
              </a:lnSpc>
              <a:spcBef>
                <a:spcPts val="2000"/>
              </a:spcBef>
              <a:spcAft>
                <a:spcPts val="0"/>
              </a:spcAft>
              <a:buSzPts val="3200"/>
              <a:buFont typeface="Open Sans"/>
              <a:buChar char="●"/>
            </a:pPr>
            <a:r>
              <a:rPr lang="en">
                <a:latin typeface="Open Sans"/>
                <a:ea typeface="Open Sans"/>
                <a:cs typeface="Open Sans"/>
                <a:sym typeface="Open Sans"/>
              </a:rPr>
              <a:t>Adjust URL as needed</a:t>
            </a:r>
            <a:endParaRPr>
              <a:latin typeface="Open Sans"/>
              <a:ea typeface="Open Sans"/>
              <a:cs typeface="Open Sans"/>
              <a:sym typeface="Open Sans"/>
            </a:endParaRPr>
          </a:p>
          <a:p>
            <a:pPr indent="-660400" lvl="0" marL="914400" rtl="0" algn="l">
              <a:lnSpc>
                <a:spcPct val="115000"/>
              </a:lnSpc>
              <a:spcBef>
                <a:spcPts val="2000"/>
              </a:spcBef>
              <a:spcAft>
                <a:spcPts val="0"/>
              </a:spcAft>
              <a:buSzPts val="3200"/>
              <a:buFont typeface="Open Sans"/>
              <a:buChar char="●"/>
            </a:pPr>
            <a:r>
              <a:rPr lang="en">
                <a:latin typeface="Open Sans"/>
                <a:ea typeface="Open Sans"/>
                <a:cs typeface="Open Sans"/>
                <a:sym typeface="Open Sans"/>
              </a:rPr>
              <a:t>Hide from navigation</a:t>
            </a:r>
            <a:endParaRPr>
              <a:latin typeface="Open Sans"/>
              <a:ea typeface="Open Sans"/>
              <a:cs typeface="Open Sans"/>
              <a:sym typeface="Open Sans"/>
            </a:endParaRPr>
          </a:p>
          <a:p>
            <a:pPr indent="-660400" lvl="0" marL="914400" rtl="0" algn="l">
              <a:lnSpc>
                <a:spcPct val="115000"/>
              </a:lnSpc>
              <a:spcBef>
                <a:spcPts val="2000"/>
              </a:spcBef>
              <a:spcAft>
                <a:spcPts val="0"/>
              </a:spcAft>
              <a:buSzPts val="3200"/>
              <a:buFont typeface="Open Sans"/>
              <a:buChar char="●"/>
            </a:pPr>
            <a:r>
              <a:rPr lang="en">
                <a:latin typeface="Open Sans"/>
                <a:ea typeface="Open Sans"/>
                <a:cs typeface="Open Sans"/>
                <a:sym typeface="Open Sans"/>
              </a:rPr>
              <a:t>Hide from searches</a:t>
            </a:r>
            <a:endParaRPr>
              <a:latin typeface="Open Sans"/>
              <a:ea typeface="Open Sans"/>
              <a:cs typeface="Open Sans"/>
              <a:sym typeface="Open Sans"/>
            </a:endParaRPr>
          </a:p>
          <a:p>
            <a:pPr indent="-660400" lvl="0" marL="914400" rtl="0" algn="l">
              <a:lnSpc>
                <a:spcPct val="115000"/>
              </a:lnSpc>
              <a:spcBef>
                <a:spcPts val="2000"/>
              </a:spcBef>
              <a:spcAft>
                <a:spcPts val="2000"/>
              </a:spcAft>
              <a:buSzPts val="3200"/>
              <a:buFont typeface="Open Sans"/>
              <a:buChar char="●"/>
            </a:pPr>
            <a:r>
              <a:rPr lang="en">
                <a:latin typeface="Open Sans"/>
                <a:ea typeface="Open Sans"/>
                <a:cs typeface="Open Sans"/>
                <a:sym typeface="Open Sans"/>
              </a:rPr>
              <a:t>Custom styling added by your Finalsite designers or the CSS savvy</a:t>
            </a:r>
            <a:endParaRPr>
              <a:latin typeface="Open Sans"/>
              <a:ea typeface="Open Sans"/>
              <a:cs typeface="Open Sans"/>
              <a:sym typeface="Open Sans"/>
            </a:endParaRPr>
          </a:p>
        </p:txBody>
      </p:sp>
      <p:pic>
        <p:nvPicPr>
          <p:cNvPr id="917" name="Google Shape;917;p163"/>
          <p:cNvPicPr preferRelativeResize="0"/>
          <p:nvPr/>
        </p:nvPicPr>
        <p:blipFill rotWithShape="1">
          <a:blip r:embed="rId4">
            <a:alphaModFix/>
          </a:blip>
          <a:srcRect b="0" l="0" r="0" t="0"/>
          <a:stretch/>
        </p:blipFill>
        <p:spPr>
          <a:xfrm>
            <a:off x="416250" y="1545848"/>
            <a:ext cx="8910250" cy="5028997"/>
          </a:xfrm>
          <a:prstGeom prst="rect">
            <a:avLst/>
          </a:prstGeom>
          <a:noFill/>
          <a:ln>
            <a:noFill/>
          </a:ln>
        </p:spPr>
      </p:pic>
      <p:sp>
        <p:nvSpPr>
          <p:cNvPr id="918" name="Google Shape;918;p163"/>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General</a:t>
            </a:r>
            <a:endParaRPr/>
          </a:p>
        </p:txBody>
      </p:sp>
      <p:pic>
        <p:nvPicPr>
          <p:cNvPr id="919" name="Google Shape;919;p163"/>
          <p:cNvPicPr preferRelativeResize="0"/>
          <p:nvPr/>
        </p:nvPicPr>
        <p:blipFill rotWithShape="1">
          <a:blip r:embed="rId5">
            <a:alphaModFix/>
          </a:blip>
          <a:srcRect b="0" l="0" r="0" t="0"/>
          <a:stretch/>
        </p:blipFill>
        <p:spPr>
          <a:xfrm>
            <a:off x="7331713" y="8010456"/>
            <a:ext cx="4740575" cy="961850"/>
          </a:xfrm>
          <a:prstGeom prst="rect">
            <a:avLst/>
          </a:prstGeom>
          <a:noFill/>
          <a:ln>
            <a:noFill/>
          </a:ln>
        </p:spPr>
      </p:pic>
      <p:sp>
        <p:nvSpPr>
          <p:cNvPr id="920" name="Google Shape;920;p163"/>
          <p:cNvSpPr txBox="1"/>
          <p:nvPr/>
        </p:nvSpPr>
        <p:spPr>
          <a:xfrm>
            <a:off x="10712075" y="7927100"/>
            <a:ext cx="7033200" cy="1045200"/>
          </a:xfrm>
          <a:prstGeom prst="rect">
            <a:avLst/>
          </a:prstGeom>
          <a:noFill/>
          <a:ln>
            <a:noFill/>
          </a:ln>
        </p:spPr>
        <p:txBody>
          <a:bodyPr anchorCtr="0" anchor="t" bIns="91425" lIns="91425" spcFirstLastPara="1" rIns="91425" wrap="square" tIns="91425">
            <a:spAutoFit/>
          </a:bodyPr>
          <a:lstStyle/>
          <a:p>
            <a:pPr indent="0" lvl="0" marL="1828800" marR="0" rtl="0" algn="l">
              <a:lnSpc>
                <a:spcPct val="115000"/>
              </a:lnSpc>
              <a:spcBef>
                <a:spcPts val="0"/>
              </a:spcBef>
              <a:spcAft>
                <a:spcPts val="2000"/>
              </a:spcAft>
              <a:buClr>
                <a:srgbClr val="000000"/>
              </a:buClr>
              <a:buSzPts val="2600"/>
              <a:buFont typeface="Arial"/>
              <a:buNone/>
            </a:pPr>
            <a:r>
              <a:rPr b="0" i="0" lang="en" sz="2600" u="none" cap="none" strike="noStrike">
                <a:solidFill>
                  <a:schemeClr val="dk1"/>
                </a:solidFill>
                <a:latin typeface="Open Sans"/>
                <a:ea typeface="Open Sans"/>
                <a:cs typeface="Open Sans"/>
                <a:sym typeface="Open Sans"/>
              </a:rPr>
              <a:t>Hidden pages have gray lines through the page name.</a:t>
            </a:r>
            <a:endParaRPr b="0" i="0" sz="1400" u="none" cap="none" strike="noStrike">
              <a:solidFill>
                <a:srgbClr val="000000"/>
              </a:solidFill>
              <a:latin typeface="Arial"/>
              <a:ea typeface="Arial"/>
              <a:cs typeface="Arial"/>
              <a:sym typeface="Arial"/>
            </a:endParaRPr>
          </a:p>
        </p:txBody>
      </p:sp>
      <p:sp>
        <p:nvSpPr>
          <p:cNvPr id="921" name="Google Shape;921;p163"/>
          <p:cNvSpPr txBox="1"/>
          <p:nvPr>
            <p:ph type="title"/>
          </p:nvPr>
        </p:nvSpPr>
        <p:spPr>
          <a:xfrm>
            <a:off x="9390600" y="11"/>
            <a:ext cx="102624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Page Settings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64"/>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15000"/>
              </a:lnSpc>
              <a:spcBef>
                <a:spcPts val="0"/>
              </a:spcBef>
              <a:spcAft>
                <a:spcPts val="0"/>
              </a:spcAft>
              <a:buSzPts val="3200"/>
              <a:buFont typeface="Open Sans"/>
              <a:buChar char="●"/>
            </a:pPr>
            <a:r>
              <a:rPr lang="en">
                <a:latin typeface="Open Sans"/>
                <a:ea typeface="Open Sans"/>
                <a:cs typeface="Open Sans"/>
                <a:sym typeface="Open Sans"/>
              </a:rPr>
              <a:t>Internal Redirect</a:t>
            </a:r>
            <a:endParaRPr>
              <a:latin typeface="Open Sans"/>
              <a:ea typeface="Open Sans"/>
              <a:cs typeface="Open Sans"/>
              <a:sym typeface="Open Sans"/>
            </a:endParaRPr>
          </a:p>
          <a:p>
            <a:pPr indent="-635000" lvl="1" marL="1828800" rtl="0" algn="l">
              <a:lnSpc>
                <a:spcPct val="115000"/>
              </a:lnSpc>
              <a:spcBef>
                <a:spcPts val="2000"/>
              </a:spcBef>
              <a:spcAft>
                <a:spcPts val="0"/>
              </a:spcAft>
              <a:buSzPts val="2800"/>
              <a:buFont typeface="Open Sans"/>
              <a:buChar char="○"/>
            </a:pPr>
            <a:r>
              <a:rPr lang="en">
                <a:latin typeface="Open Sans"/>
                <a:ea typeface="Open Sans"/>
                <a:cs typeface="Open Sans"/>
                <a:sym typeface="Open Sans"/>
              </a:rPr>
              <a:t>Select another Composer page</a:t>
            </a:r>
            <a:endParaRPr>
              <a:latin typeface="Open Sans"/>
              <a:ea typeface="Open Sans"/>
              <a:cs typeface="Open Sans"/>
              <a:sym typeface="Open Sans"/>
            </a:endParaRPr>
          </a:p>
          <a:p>
            <a:pPr indent="-660400" lvl="0" marL="914400" rtl="0" algn="l">
              <a:lnSpc>
                <a:spcPct val="115000"/>
              </a:lnSpc>
              <a:spcBef>
                <a:spcPts val="2000"/>
              </a:spcBef>
              <a:spcAft>
                <a:spcPts val="0"/>
              </a:spcAft>
              <a:buSzPts val="3200"/>
              <a:buFont typeface="Open Sans"/>
              <a:buChar char="●"/>
            </a:pPr>
            <a:r>
              <a:rPr lang="en">
                <a:latin typeface="Open Sans"/>
                <a:ea typeface="Open Sans"/>
                <a:cs typeface="Open Sans"/>
                <a:sym typeface="Open Sans"/>
              </a:rPr>
              <a:t>External Redirect</a:t>
            </a:r>
            <a:endParaRPr>
              <a:latin typeface="Open Sans"/>
              <a:ea typeface="Open Sans"/>
              <a:cs typeface="Open Sans"/>
              <a:sym typeface="Open Sans"/>
            </a:endParaRPr>
          </a:p>
          <a:p>
            <a:pPr indent="-635000" lvl="1" marL="1828800" rtl="0" algn="l">
              <a:lnSpc>
                <a:spcPct val="115000"/>
              </a:lnSpc>
              <a:spcBef>
                <a:spcPts val="2000"/>
              </a:spcBef>
              <a:spcAft>
                <a:spcPts val="0"/>
              </a:spcAft>
              <a:buSzPts val="2800"/>
              <a:buFont typeface="Open Sans"/>
              <a:buChar char="○"/>
            </a:pPr>
            <a:r>
              <a:rPr lang="en">
                <a:latin typeface="Open Sans"/>
                <a:ea typeface="Open Sans"/>
                <a:cs typeface="Open Sans"/>
                <a:sym typeface="Open Sans"/>
              </a:rPr>
              <a:t>Insert a URL</a:t>
            </a:r>
            <a:endParaRPr>
              <a:latin typeface="Open Sans"/>
              <a:ea typeface="Open Sans"/>
              <a:cs typeface="Open Sans"/>
              <a:sym typeface="Open Sans"/>
            </a:endParaRPr>
          </a:p>
          <a:p>
            <a:pPr indent="-660400" lvl="0" marL="914400" rtl="0" algn="l">
              <a:lnSpc>
                <a:spcPct val="115000"/>
              </a:lnSpc>
              <a:spcBef>
                <a:spcPts val="2000"/>
              </a:spcBef>
              <a:spcAft>
                <a:spcPts val="0"/>
              </a:spcAft>
              <a:buSzPts val="3200"/>
              <a:buFont typeface="Open Sans"/>
              <a:buChar char="●"/>
            </a:pPr>
            <a:r>
              <a:rPr lang="en">
                <a:latin typeface="Open Sans"/>
                <a:ea typeface="Open Sans"/>
                <a:cs typeface="Open Sans"/>
                <a:sym typeface="Open Sans"/>
              </a:rPr>
              <a:t>Reuse Content</a:t>
            </a:r>
            <a:endParaRPr>
              <a:latin typeface="Open Sans"/>
              <a:ea typeface="Open Sans"/>
              <a:cs typeface="Open Sans"/>
              <a:sym typeface="Open Sans"/>
            </a:endParaRPr>
          </a:p>
          <a:p>
            <a:pPr indent="-635000" lvl="1" marL="1828800" marR="0" rtl="0" algn="l">
              <a:lnSpc>
                <a:spcPct val="115000"/>
              </a:lnSpc>
              <a:spcBef>
                <a:spcPts val="2000"/>
              </a:spcBef>
              <a:spcAft>
                <a:spcPts val="0"/>
              </a:spcAft>
              <a:buSzPts val="2800"/>
              <a:buFont typeface="Open Sans"/>
              <a:buChar char="○"/>
            </a:pPr>
            <a:r>
              <a:rPr lang="en">
                <a:latin typeface="Open Sans"/>
                <a:ea typeface="Open Sans"/>
                <a:cs typeface="Open Sans"/>
                <a:sym typeface="Open Sans"/>
              </a:rPr>
              <a:t>Pull content from one page to display on another page</a:t>
            </a:r>
            <a:endParaRPr>
              <a:latin typeface="Open Sans"/>
              <a:ea typeface="Open Sans"/>
              <a:cs typeface="Open Sans"/>
              <a:sym typeface="Open Sans"/>
            </a:endParaRPr>
          </a:p>
          <a:p>
            <a:pPr indent="-622300" lvl="1" marL="1828800" marR="0" rtl="0" algn="l">
              <a:lnSpc>
                <a:spcPct val="115000"/>
              </a:lnSpc>
              <a:spcBef>
                <a:spcPts val="2000"/>
              </a:spcBef>
              <a:spcAft>
                <a:spcPts val="2000"/>
              </a:spcAft>
              <a:buSzPts val="2600"/>
              <a:buFont typeface="Open Sans"/>
              <a:buChar char="○"/>
            </a:pPr>
            <a:r>
              <a:rPr lang="en" sz="2600">
                <a:latin typeface="Open Sans"/>
                <a:ea typeface="Open Sans"/>
                <a:cs typeface="Open Sans"/>
                <a:sym typeface="Open Sans"/>
              </a:rPr>
              <a:t>You’ll see a link icon next to the name of any pages that have been linked to another page.</a:t>
            </a:r>
            <a:endParaRPr sz="2600">
              <a:latin typeface="Open Sans"/>
              <a:ea typeface="Open Sans"/>
              <a:cs typeface="Open Sans"/>
              <a:sym typeface="Open Sans"/>
            </a:endParaRPr>
          </a:p>
        </p:txBody>
      </p:sp>
      <p:pic>
        <p:nvPicPr>
          <p:cNvPr id="927" name="Google Shape;927;p164"/>
          <p:cNvPicPr preferRelativeResize="0"/>
          <p:nvPr/>
        </p:nvPicPr>
        <p:blipFill rotWithShape="1">
          <a:blip r:embed="rId3">
            <a:alphaModFix/>
          </a:blip>
          <a:srcRect b="0" l="9828" r="0" t="0"/>
          <a:stretch/>
        </p:blipFill>
        <p:spPr>
          <a:xfrm>
            <a:off x="428450" y="1570239"/>
            <a:ext cx="8910250" cy="5004605"/>
          </a:xfrm>
          <a:prstGeom prst="rect">
            <a:avLst/>
          </a:prstGeom>
          <a:noFill/>
          <a:ln>
            <a:noFill/>
          </a:ln>
        </p:spPr>
      </p:pic>
      <p:sp>
        <p:nvSpPr>
          <p:cNvPr id="928" name="Google Shape;928;p164"/>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Linked</a:t>
            </a:r>
            <a:endParaRPr/>
          </a:p>
        </p:txBody>
      </p:sp>
      <p:pic>
        <p:nvPicPr>
          <p:cNvPr id="929" name="Google Shape;929;p164"/>
          <p:cNvPicPr preferRelativeResize="0"/>
          <p:nvPr/>
        </p:nvPicPr>
        <p:blipFill rotWithShape="1">
          <a:blip r:embed="rId4">
            <a:alphaModFix/>
          </a:blip>
          <a:srcRect b="0" l="1719" r="0" t="0"/>
          <a:stretch/>
        </p:blipFill>
        <p:spPr>
          <a:xfrm>
            <a:off x="7243775" y="8088775"/>
            <a:ext cx="3868075" cy="840975"/>
          </a:xfrm>
          <a:prstGeom prst="rect">
            <a:avLst/>
          </a:prstGeom>
          <a:noFill/>
          <a:ln>
            <a:noFill/>
          </a:ln>
        </p:spPr>
      </p:pic>
      <p:sp>
        <p:nvSpPr>
          <p:cNvPr id="930" name="Google Shape;930;p164"/>
          <p:cNvSpPr txBox="1"/>
          <p:nvPr>
            <p:ph type="title"/>
          </p:nvPr>
        </p:nvSpPr>
        <p:spPr>
          <a:xfrm>
            <a:off x="9395550" y="-50"/>
            <a:ext cx="65562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Page Settings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165"/>
          <p:cNvSpPr txBox="1"/>
          <p:nvPr>
            <p:ph idx="1" type="body"/>
          </p:nvPr>
        </p:nvSpPr>
        <p:spPr>
          <a:xfrm>
            <a:off x="924600" y="2624283"/>
            <a:ext cx="16449000" cy="6577800"/>
          </a:xfrm>
          <a:prstGeom prst="rect">
            <a:avLst/>
          </a:prstGeom>
          <a:noFill/>
          <a:ln>
            <a:noFill/>
          </a:ln>
        </p:spPr>
        <p:txBody>
          <a:bodyPr anchorCtr="0" anchor="ctr" bIns="182575" lIns="182575" spcFirstLastPara="1" rIns="182575" wrap="square" tIns="182575">
            <a:noAutofit/>
          </a:bodyPr>
          <a:lstStyle/>
          <a:p>
            <a:pPr indent="0" lvl="0" marL="0" rtl="0" algn="ctr">
              <a:lnSpc>
                <a:spcPct val="100000"/>
              </a:lnSpc>
              <a:spcBef>
                <a:spcPts val="0"/>
              </a:spcBef>
              <a:spcAft>
                <a:spcPts val="0"/>
              </a:spcAft>
              <a:buSzPts val="3200"/>
              <a:buNone/>
            </a:pPr>
            <a:r>
              <a:rPr b="0" lang="en" sz="2000">
                <a:solidFill>
                  <a:srgbClr val="FFFFFF"/>
                </a:solidFill>
              </a:rPr>
              <a:t>TIER TWO</a:t>
            </a:r>
            <a:endParaRPr b="0" sz="2000">
              <a:solidFill>
                <a:srgbClr val="FFFFFF"/>
              </a:solidFill>
            </a:endParaRPr>
          </a:p>
        </p:txBody>
      </p:sp>
      <p:sp>
        <p:nvSpPr>
          <p:cNvPr id="936" name="Google Shape;936;p165"/>
          <p:cNvSpPr txBox="1"/>
          <p:nvPr>
            <p:ph idx="4294967295" type="subTitle"/>
          </p:nvPr>
        </p:nvSpPr>
        <p:spPr>
          <a:xfrm>
            <a:off x="6629250" y="6255714"/>
            <a:ext cx="4915200" cy="21252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chemeClr val="dk2"/>
              </a:buClr>
              <a:buSzPts val="3200"/>
              <a:buFont typeface="Nunito Sans Light"/>
              <a:buNone/>
            </a:pPr>
            <a:r>
              <a:rPr b="0" i="1" lang="en" sz="2000" u="none" cap="none" strike="noStrike">
                <a:solidFill>
                  <a:srgbClr val="FFFFFF"/>
                </a:solidFill>
                <a:latin typeface="Nunito Sans Light"/>
                <a:ea typeface="Nunito Sans Light"/>
                <a:cs typeface="Nunito Sans Light"/>
                <a:sym typeface="Nunito Sans Light"/>
              </a:rPr>
              <a:t>Tier 1  Features, plus</a:t>
            </a:r>
            <a:endParaRPr b="0" i="1"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p:txBody>
      </p:sp>
      <p:sp>
        <p:nvSpPr>
          <p:cNvPr id="937" name="Google Shape;937;p165"/>
          <p:cNvSpPr txBox="1"/>
          <p:nvPr/>
        </p:nvSpPr>
        <p:spPr>
          <a:xfrm>
            <a:off x="4315800" y="1345075"/>
            <a:ext cx="9710400" cy="10149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165"/>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Additional page options</a:t>
            </a:r>
            <a:endParaRPr/>
          </a:p>
        </p:txBody>
      </p:sp>
      <p:pic>
        <p:nvPicPr>
          <p:cNvPr id="939" name="Google Shape;939;p165"/>
          <p:cNvPicPr preferRelativeResize="0"/>
          <p:nvPr/>
        </p:nvPicPr>
        <p:blipFill rotWithShape="1">
          <a:blip r:embed="rId3">
            <a:alphaModFix/>
          </a:blip>
          <a:srcRect b="0" l="0" r="0" t="0"/>
          <a:stretch/>
        </p:blipFill>
        <p:spPr>
          <a:xfrm>
            <a:off x="1828800" y="3624305"/>
            <a:ext cx="13529208" cy="1477981"/>
          </a:xfrm>
          <a:prstGeom prst="rect">
            <a:avLst/>
          </a:prstGeom>
          <a:noFill/>
          <a:ln>
            <a:noFill/>
          </a:ln>
        </p:spPr>
      </p:pic>
      <p:sp>
        <p:nvSpPr>
          <p:cNvPr id="940" name="Google Shape;940;p165"/>
          <p:cNvSpPr txBox="1"/>
          <p:nvPr>
            <p:ph idx="1" type="body"/>
          </p:nvPr>
        </p:nvSpPr>
        <p:spPr>
          <a:xfrm>
            <a:off x="1842250" y="2842387"/>
            <a:ext cx="14174400" cy="5055300"/>
          </a:xfrm>
          <a:prstGeom prst="rect">
            <a:avLst/>
          </a:prstGeom>
          <a:noFill/>
          <a:ln>
            <a:noFill/>
          </a:ln>
        </p:spPr>
        <p:txBody>
          <a:bodyPr anchorCtr="0" anchor="ctr" bIns="182575" lIns="182575" spcFirstLastPara="1" rIns="182575" wrap="square" tIns="182575">
            <a:noAutofit/>
          </a:bodyPr>
          <a:lstStyle/>
          <a:p>
            <a:pPr indent="0" lvl="0" marL="0" rtl="0" algn="ctr">
              <a:lnSpc>
                <a:spcPct val="100000"/>
              </a:lnSpc>
              <a:spcBef>
                <a:spcPts val="0"/>
              </a:spcBef>
              <a:spcAft>
                <a:spcPts val="0"/>
              </a:spcAft>
              <a:buSzPts val="3200"/>
              <a:buNone/>
            </a:pPr>
            <a:r>
              <a:rPr b="0" lang="en" sz="2000">
                <a:solidFill>
                  <a:srgbClr val="FFFFFF"/>
                </a:solidFill>
              </a:rPr>
              <a:t>TIER TWO</a:t>
            </a:r>
            <a:endParaRPr b="0" sz="2000">
              <a:solidFill>
                <a:srgbClr val="FFFFFF"/>
              </a:solidFill>
            </a:endParaRPr>
          </a:p>
        </p:txBody>
      </p:sp>
      <p:sp>
        <p:nvSpPr>
          <p:cNvPr id="941" name="Google Shape;941;p165"/>
          <p:cNvSpPr txBox="1"/>
          <p:nvPr>
            <p:ph idx="4294967295" type="subTitle"/>
          </p:nvPr>
        </p:nvSpPr>
        <p:spPr>
          <a:xfrm>
            <a:off x="6172050" y="5497775"/>
            <a:ext cx="4915200" cy="21252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chemeClr val="dk2"/>
              </a:buClr>
              <a:buSzPts val="3200"/>
              <a:buFont typeface="Nunito Sans Light"/>
              <a:buNone/>
            </a:pPr>
            <a:r>
              <a:rPr b="0" i="1" lang="en" sz="2000" u="none" cap="none" strike="noStrike">
                <a:solidFill>
                  <a:srgbClr val="FFFFFF"/>
                </a:solidFill>
                <a:latin typeface="Nunito Sans Light"/>
                <a:ea typeface="Nunito Sans Light"/>
                <a:cs typeface="Nunito Sans Light"/>
                <a:sym typeface="Nunito Sans Light"/>
              </a:rPr>
              <a:t>Tier 1  Features, plus</a:t>
            </a:r>
            <a:endParaRPr b="0" i="1"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a:p>
            <a:pPr indent="-584200" lvl="0" marL="914400" marR="0" rtl="0" algn="l">
              <a:lnSpc>
                <a:spcPct val="115000"/>
              </a:lnSpc>
              <a:spcBef>
                <a:spcPts val="0"/>
              </a:spcBef>
              <a:spcAft>
                <a:spcPts val="0"/>
              </a:spcAft>
              <a:buClr>
                <a:srgbClr val="FFFFFF"/>
              </a:buClr>
              <a:buSzPts val="2000"/>
              <a:buFont typeface="Nunito Sans Light"/>
              <a:buChar char="●"/>
            </a:pPr>
            <a:r>
              <a:rPr b="0" i="0" lang="en" sz="2000" u="none" cap="none" strike="noStrike">
                <a:solidFill>
                  <a:srgbClr val="FFFFFF"/>
                </a:solidFill>
                <a:latin typeface="Nunito Sans Light"/>
                <a:ea typeface="Nunito Sans Light"/>
                <a:cs typeface="Nunito Sans Light"/>
                <a:sym typeface="Nunito Sans Light"/>
              </a:rPr>
              <a:t>Feature Name</a:t>
            </a:r>
            <a:endParaRPr b="0" i="0" sz="2000" u="none" cap="none" strike="noStrike">
              <a:solidFill>
                <a:srgbClr val="FFFFFF"/>
              </a:solidFill>
              <a:latin typeface="Nunito Sans Light"/>
              <a:ea typeface="Nunito Sans Light"/>
              <a:cs typeface="Nunito Sans Light"/>
              <a:sym typeface="Nunito Sans Light"/>
            </a:endParaRPr>
          </a:p>
        </p:txBody>
      </p:sp>
      <p:sp>
        <p:nvSpPr>
          <p:cNvPr id="942" name="Google Shape;942;p165"/>
          <p:cNvSpPr txBox="1"/>
          <p:nvPr/>
        </p:nvSpPr>
        <p:spPr>
          <a:xfrm>
            <a:off x="951200" y="5330687"/>
            <a:ext cx="8193000" cy="3871200"/>
          </a:xfrm>
          <a:prstGeom prst="rect">
            <a:avLst/>
          </a:prstGeom>
          <a:noFill/>
          <a:ln>
            <a:noFill/>
          </a:ln>
        </p:spPr>
        <p:txBody>
          <a:bodyPr anchorCtr="0" anchor="t" bIns="243450" lIns="243450" spcFirstLastPara="1" rIns="243450" wrap="square" tIns="243450">
            <a:noAutofit/>
          </a:bodyPr>
          <a:lstStyle/>
          <a:p>
            <a:pPr indent="-647700" lvl="0" marL="914400" marR="0" rtl="0" algn="l">
              <a:lnSpc>
                <a:spcPct val="100000"/>
              </a:lnSpc>
              <a:spcBef>
                <a:spcPts val="0"/>
              </a:spcBef>
              <a:spcAft>
                <a:spcPts val="0"/>
              </a:spcAft>
              <a:buClr>
                <a:schemeClr val="accent4"/>
              </a:buClr>
              <a:buSzPts val="3000"/>
              <a:buFont typeface="Open Sans"/>
              <a:buAutoNum type="arabicPeriod"/>
            </a:pPr>
            <a:r>
              <a:rPr b="1" i="0" lang="en" sz="3000" u="none" cap="none" strike="noStrike">
                <a:solidFill>
                  <a:schemeClr val="dk1"/>
                </a:solidFill>
                <a:latin typeface="Open Sans"/>
                <a:ea typeface="Open Sans"/>
                <a:cs typeface="Open Sans"/>
                <a:sym typeface="Open Sans"/>
              </a:rPr>
              <a:t>Page History:</a:t>
            </a:r>
            <a:r>
              <a:rPr b="0" i="0" lang="en" sz="3000" u="none" cap="none" strike="noStrike">
                <a:solidFill>
                  <a:schemeClr val="dk1"/>
                </a:solidFill>
                <a:latin typeface="Open Sans"/>
                <a:ea typeface="Open Sans"/>
                <a:cs typeface="Open Sans"/>
                <a:sym typeface="Open Sans"/>
              </a:rPr>
              <a:t> Log of edit/publish history</a:t>
            </a:r>
            <a:endParaRPr b="0" i="0" sz="3000" u="none" cap="none" strike="noStrike">
              <a:solidFill>
                <a:schemeClr val="dk1"/>
              </a:solidFill>
              <a:latin typeface="Open Sans"/>
              <a:ea typeface="Open Sans"/>
              <a:cs typeface="Open Sans"/>
              <a:sym typeface="Open Sans"/>
            </a:endParaRPr>
          </a:p>
          <a:p>
            <a:pPr indent="-647700" lvl="0" marL="914400" marR="0" rtl="0" algn="l">
              <a:lnSpc>
                <a:spcPct val="100000"/>
              </a:lnSpc>
              <a:spcBef>
                <a:spcPts val="1600"/>
              </a:spcBef>
              <a:spcAft>
                <a:spcPts val="0"/>
              </a:spcAft>
              <a:buClr>
                <a:schemeClr val="accent4"/>
              </a:buClr>
              <a:buSzPts val="3000"/>
              <a:buFont typeface="Open Sans"/>
              <a:buAutoNum type="arabicPeriod"/>
            </a:pPr>
            <a:r>
              <a:rPr b="1" i="0" lang="en" sz="3000" u="none" cap="none" strike="noStrike">
                <a:solidFill>
                  <a:schemeClr val="dk1"/>
                </a:solidFill>
                <a:latin typeface="Open Sans"/>
                <a:ea typeface="Open Sans"/>
                <a:cs typeface="Open Sans"/>
                <a:sym typeface="Open Sans"/>
              </a:rPr>
              <a:t>Clone:</a:t>
            </a:r>
            <a:r>
              <a:rPr b="0" i="0" lang="en" sz="3000" u="none" cap="none" strike="noStrike">
                <a:solidFill>
                  <a:schemeClr val="dk1"/>
                </a:solidFill>
                <a:latin typeface="Open Sans"/>
                <a:ea typeface="Open Sans"/>
                <a:cs typeface="Open Sans"/>
                <a:sym typeface="Open Sans"/>
              </a:rPr>
              <a:t> Make a clone of the page</a:t>
            </a:r>
            <a:endParaRPr b="0" i="0" sz="3000" u="none" cap="none" strike="noStrike">
              <a:solidFill>
                <a:schemeClr val="dk1"/>
              </a:solidFill>
              <a:latin typeface="Open Sans"/>
              <a:ea typeface="Open Sans"/>
              <a:cs typeface="Open Sans"/>
              <a:sym typeface="Open Sans"/>
            </a:endParaRPr>
          </a:p>
          <a:p>
            <a:pPr indent="-647700" lvl="0" marL="914400" marR="0" rtl="0" algn="l">
              <a:lnSpc>
                <a:spcPct val="100000"/>
              </a:lnSpc>
              <a:spcBef>
                <a:spcPts val="1600"/>
              </a:spcBef>
              <a:spcAft>
                <a:spcPts val="0"/>
              </a:spcAft>
              <a:buClr>
                <a:schemeClr val="accent4"/>
              </a:buClr>
              <a:buSzPts val="3000"/>
              <a:buFont typeface="Open Sans"/>
              <a:buAutoNum type="arabicPeriod"/>
            </a:pPr>
            <a:r>
              <a:rPr b="1" i="0" lang="en" sz="3000" u="none" cap="none" strike="noStrike">
                <a:solidFill>
                  <a:schemeClr val="dk1"/>
                </a:solidFill>
                <a:latin typeface="Open Sans"/>
                <a:ea typeface="Open Sans"/>
                <a:cs typeface="Open Sans"/>
                <a:sym typeface="Open Sans"/>
              </a:rPr>
              <a:t>Delete:</a:t>
            </a:r>
            <a:r>
              <a:rPr b="0" i="0" lang="en" sz="3000" u="none" cap="none" strike="noStrike">
                <a:solidFill>
                  <a:schemeClr val="dk1"/>
                </a:solidFill>
                <a:latin typeface="Open Sans"/>
                <a:ea typeface="Open Sans"/>
                <a:cs typeface="Open Sans"/>
                <a:sym typeface="Open Sans"/>
              </a:rPr>
              <a:t> Remove the page </a:t>
            </a:r>
            <a:endParaRPr b="0" i="0" sz="3000" u="none" cap="none" strike="noStrike">
              <a:solidFill>
                <a:schemeClr val="dk1"/>
              </a:solidFill>
              <a:latin typeface="Open Sans"/>
              <a:ea typeface="Open Sans"/>
              <a:cs typeface="Open Sans"/>
              <a:sym typeface="Open Sans"/>
            </a:endParaRPr>
          </a:p>
          <a:p>
            <a:pPr indent="-647700" lvl="0" marL="914400" marR="0" rtl="0" algn="l">
              <a:lnSpc>
                <a:spcPct val="100000"/>
              </a:lnSpc>
              <a:spcBef>
                <a:spcPts val="1600"/>
              </a:spcBef>
              <a:spcAft>
                <a:spcPts val="1600"/>
              </a:spcAft>
              <a:buClr>
                <a:schemeClr val="accent4"/>
              </a:buClr>
              <a:buSzPts val="3000"/>
              <a:buFont typeface="Open Sans"/>
              <a:buAutoNum type="arabicPeriod"/>
            </a:pPr>
            <a:r>
              <a:rPr b="1" i="0" lang="en" sz="3000" u="none" cap="none" strike="noStrike">
                <a:solidFill>
                  <a:schemeClr val="dk1"/>
                </a:solidFill>
                <a:latin typeface="Open Sans"/>
                <a:ea typeface="Open Sans"/>
                <a:cs typeface="Open Sans"/>
                <a:sym typeface="Open Sans"/>
              </a:rPr>
              <a:t>Unpublish:</a:t>
            </a:r>
            <a:r>
              <a:rPr b="0" i="0" lang="en" sz="3000" u="none" cap="none" strike="noStrike">
                <a:solidFill>
                  <a:schemeClr val="dk1"/>
                </a:solidFill>
                <a:latin typeface="Open Sans"/>
                <a:ea typeface="Open Sans"/>
                <a:cs typeface="Open Sans"/>
                <a:sym typeface="Open Sans"/>
              </a:rPr>
              <a:t> Remove the page from the public-facing website only</a:t>
            </a:r>
            <a:endParaRPr b="0" i="0" sz="2600" u="none" cap="none" strike="noStrike">
              <a:solidFill>
                <a:schemeClr val="dk1"/>
              </a:solidFill>
              <a:latin typeface="Nunito Sans Light"/>
              <a:ea typeface="Nunito Sans Light"/>
              <a:cs typeface="Nunito Sans Light"/>
              <a:sym typeface="Nunito Sans Light"/>
            </a:endParaRPr>
          </a:p>
        </p:txBody>
      </p:sp>
      <p:sp>
        <p:nvSpPr>
          <p:cNvPr id="943" name="Google Shape;943;p165"/>
          <p:cNvSpPr txBox="1"/>
          <p:nvPr/>
        </p:nvSpPr>
        <p:spPr>
          <a:xfrm>
            <a:off x="10124350" y="5330687"/>
            <a:ext cx="7239000" cy="3871200"/>
          </a:xfrm>
          <a:prstGeom prst="rect">
            <a:avLst/>
          </a:prstGeom>
          <a:noFill/>
          <a:ln>
            <a:noFill/>
          </a:ln>
        </p:spPr>
        <p:txBody>
          <a:bodyPr anchorCtr="0" anchor="t" bIns="243450" lIns="243450" spcFirstLastPara="1" rIns="243450" wrap="square" tIns="243450">
            <a:noAutofit/>
          </a:bodyPr>
          <a:lstStyle/>
          <a:p>
            <a:pPr indent="-914400" lvl="0" marL="91440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Open Sans"/>
                <a:ea typeface="Open Sans"/>
                <a:cs typeface="Open Sans"/>
                <a:sym typeface="Open Sans"/>
              </a:rPr>
              <a:t>5.</a:t>
            </a:r>
            <a:r>
              <a:rPr b="1" i="0" lang="en" sz="3000" u="none" cap="none" strike="noStrike">
                <a:solidFill>
                  <a:schemeClr val="dk1"/>
                </a:solidFill>
                <a:latin typeface="Open Sans"/>
                <a:ea typeface="Open Sans"/>
                <a:cs typeface="Open Sans"/>
                <a:sym typeface="Open Sans"/>
              </a:rPr>
              <a:t> 	Move:</a:t>
            </a:r>
            <a:r>
              <a:rPr b="0" i="0" lang="en" sz="3000" u="none" cap="none" strike="noStrike">
                <a:solidFill>
                  <a:schemeClr val="dk1"/>
                </a:solidFill>
                <a:latin typeface="Open Sans"/>
                <a:ea typeface="Open Sans"/>
                <a:cs typeface="Open Sans"/>
                <a:sym typeface="Open Sans"/>
              </a:rPr>
              <a:t> Move the page under a new parent</a:t>
            </a:r>
            <a:endParaRPr b="0" i="0" sz="3000" u="none" cap="none" strike="noStrike">
              <a:solidFill>
                <a:schemeClr val="dk1"/>
              </a:solidFill>
              <a:latin typeface="Open Sans"/>
              <a:ea typeface="Open Sans"/>
              <a:cs typeface="Open Sans"/>
              <a:sym typeface="Open Sans"/>
            </a:endParaRPr>
          </a:p>
          <a:p>
            <a:pPr indent="-850900" lvl="0" marL="850900" marR="0" rtl="0" algn="l">
              <a:lnSpc>
                <a:spcPct val="100000"/>
              </a:lnSpc>
              <a:spcBef>
                <a:spcPts val="1600"/>
              </a:spcBef>
              <a:spcAft>
                <a:spcPts val="0"/>
              </a:spcAft>
              <a:buClr>
                <a:srgbClr val="000000"/>
              </a:buClr>
              <a:buSzPts val="3000"/>
              <a:buFont typeface="Arial"/>
              <a:buNone/>
            </a:pPr>
            <a:r>
              <a:rPr b="1" i="0" lang="en" sz="3000" u="none" cap="none" strike="noStrike">
                <a:solidFill>
                  <a:schemeClr val="accent4"/>
                </a:solidFill>
                <a:latin typeface="Open Sans"/>
                <a:ea typeface="Open Sans"/>
                <a:cs typeface="Open Sans"/>
                <a:sym typeface="Open Sans"/>
              </a:rPr>
              <a:t>6.</a:t>
            </a:r>
            <a:r>
              <a:rPr b="1" i="0" lang="en" sz="3000" u="none" cap="none" strike="noStrike">
                <a:solidFill>
                  <a:schemeClr val="dk1"/>
                </a:solidFill>
                <a:latin typeface="Open Sans"/>
                <a:ea typeface="Open Sans"/>
                <a:cs typeface="Open Sans"/>
                <a:sym typeface="Open Sans"/>
              </a:rPr>
              <a:t>	Add:</a:t>
            </a:r>
            <a:r>
              <a:rPr b="0" i="0" lang="en" sz="3000" u="none" cap="none" strike="noStrike">
                <a:solidFill>
                  <a:schemeClr val="dk1"/>
                </a:solidFill>
                <a:latin typeface="Open Sans"/>
                <a:ea typeface="Open Sans"/>
                <a:cs typeface="Open Sans"/>
                <a:sym typeface="Open Sans"/>
              </a:rPr>
              <a:t> Add a new page below this page</a:t>
            </a:r>
            <a:endParaRPr b="0" i="0" sz="3000" u="none" cap="none" strike="noStrike">
              <a:solidFill>
                <a:schemeClr val="dk1"/>
              </a:solidFill>
              <a:latin typeface="Open Sans"/>
              <a:ea typeface="Open Sans"/>
              <a:cs typeface="Open Sans"/>
              <a:sym typeface="Open Sans"/>
            </a:endParaRPr>
          </a:p>
          <a:p>
            <a:pPr indent="-914400" lvl="0" marL="914400" marR="0" rtl="0" algn="l">
              <a:lnSpc>
                <a:spcPct val="100000"/>
              </a:lnSpc>
              <a:spcBef>
                <a:spcPts val="1600"/>
              </a:spcBef>
              <a:spcAft>
                <a:spcPts val="1600"/>
              </a:spcAft>
              <a:buClr>
                <a:srgbClr val="000000"/>
              </a:buClr>
              <a:buSzPts val="3000"/>
              <a:buFont typeface="Arial"/>
              <a:buNone/>
            </a:pPr>
            <a:r>
              <a:rPr b="1" i="0" lang="en" sz="3000" u="none" cap="none" strike="noStrike">
                <a:solidFill>
                  <a:schemeClr val="accent4"/>
                </a:solidFill>
                <a:latin typeface="Open Sans"/>
                <a:ea typeface="Open Sans"/>
                <a:cs typeface="Open Sans"/>
                <a:sym typeface="Open Sans"/>
              </a:rPr>
              <a:t>7.</a:t>
            </a:r>
            <a:r>
              <a:rPr b="1" i="0" lang="en" sz="3000" u="none" cap="none" strike="noStrike">
                <a:solidFill>
                  <a:schemeClr val="dk1"/>
                </a:solidFill>
                <a:latin typeface="Open Sans"/>
                <a:ea typeface="Open Sans"/>
                <a:cs typeface="Open Sans"/>
                <a:sym typeface="Open Sans"/>
              </a:rPr>
              <a:t> 	Restore:</a:t>
            </a:r>
            <a:r>
              <a:rPr b="0" i="0" lang="en" sz="3000" u="none" cap="none" strike="noStrike">
                <a:solidFill>
                  <a:schemeClr val="dk1"/>
                </a:solidFill>
                <a:latin typeface="Open Sans"/>
                <a:ea typeface="Open Sans"/>
                <a:cs typeface="Open Sans"/>
                <a:sym typeface="Open Sans"/>
              </a:rPr>
              <a:t> Revert to last published version</a:t>
            </a:r>
            <a:endParaRPr b="0" i="0" sz="2600" u="none" cap="none" strike="noStrike">
              <a:solidFill>
                <a:schemeClr val="dk1"/>
              </a:solidFill>
              <a:latin typeface="Nunito Sans Light"/>
              <a:ea typeface="Nunito Sans Light"/>
              <a:cs typeface="Nunito Sans Light"/>
              <a:sym typeface="Nunito Sans Light"/>
            </a:endParaRPr>
          </a:p>
        </p:txBody>
      </p:sp>
      <p:sp>
        <p:nvSpPr>
          <p:cNvPr id="944" name="Google Shape;944;p165"/>
          <p:cNvSpPr txBox="1"/>
          <p:nvPr/>
        </p:nvSpPr>
        <p:spPr>
          <a:xfrm>
            <a:off x="1842250" y="2664274"/>
            <a:ext cx="13201800" cy="731700"/>
          </a:xfrm>
          <a:prstGeom prst="rect">
            <a:avLst/>
          </a:prstGeom>
          <a:noFill/>
          <a:ln>
            <a:noFill/>
          </a:ln>
        </p:spPr>
        <p:txBody>
          <a:bodyPr anchorCtr="0" anchor="t"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4800"/>
              <a:buFont typeface="Arial"/>
              <a:buNone/>
            </a:pPr>
            <a:r>
              <a:rPr b="1" i="0" lang="en" sz="4800" u="none" cap="none" strike="noStrike">
                <a:solidFill>
                  <a:schemeClr val="dk1"/>
                </a:solidFill>
                <a:latin typeface="Nunito Sans"/>
                <a:ea typeface="Nunito Sans"/>
                <a:cs typeface="Nunito Sans"/>
                <a:sym typeface="Nunito Sans"/>
              </a:rPr>
              <a:t>   1       2         3        4         5       6         7</a:t>
            </a:r>
            <a:endParaRPr b="1" i="0" sz="4800" u="none" cap="none" strike="noStrike">
              <a:solidFill>
                <a:schemeClr val="dk1"/>
              </a:solidFill>
              <a:latin typeface="Nunito Sans"/>
              <a:ea typeface="Nunito Sans"/>
              <a:cs typeface="Nunito Sans"/>
              <a:sym typeface="Nunito Sans"/>
            </a:endParaRPr>
          </a:p>
        </p:txBody>
      </p:sp>
      <p:cxnSp>
        <p:nvCxnSpPr>
          <p:cNvPr id="945" name="Google Shape;945;p165"/>
          <p:cNvCxnSpPr/>
          <p:nvPr/>
        </p:nvCxnSpPr>
        <p:spPr>
          <a:xfrm rot="-5400000">
            <a:off x="14389916" y="2456434"/>
            <a:ext cx="1345200" cy="990600"/>
          </a:xfrm>
          <a:prstGeom prst="bentConnector3">
            <a:avLst>
              <a:gd fmla="val 98599" name="adj1"/>
            </a:avLst>
          </a:prstGeom>
          <a:noFill/>
          <a:ln cap="flat" cmpd="sng" w="38100">
            <a:solidFill>
              <a:schemeClr val="accent4"/>
            </a:solidFill>
            <a:prstDash val="solid"/>
            <a:round/>
            <a:headEnd len="med" w="med" type="triangle"/>
            <a:tailEnd len="sm" w="sm" type="none"/>
          </a:ln>
        </p:spPr>
      </p:cxnSp>
      <p:sp>
        <p:nvSpPr>
          <p:cNvPr id="946" name="Google Shape;946;p165"/>
          <p:cNvSpPr txBox="1"/>
          <p:nvPr/>
        </p:nvSpPr>
        <p:spPr>
          <a:xfrm>
            <a:off x="15557800" y="1469675"/>
            <a:ext cx="1924200" cy="1754100"/>
          </a:xfrm>
          <a:prstGeom prst="rect">
            <a:avLst/>
          </a:prstGeom>
          <a:noFill/>
          <a:ln>
            <a:noFill/>
          </a:ln>
        </p:spPr>
        <p:txBody>
          <a:bodyPr anchorCtr="0" anchor="t" bIns="182575" lIns="182575" spcFirstLastPara="1" rIns="182575" wrap="square" tIns="182575">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dk1"/>
                </a:solidFill>
                <a:latin typeface="Open Sans"/>
                <a:ea typeface="Open Sans"/>
                <a:cs typeface="Open Sans"/>
                <a:sym typeface="Open Sans"/>
              </a:rPr>
              <a:t>Use this button to view</a:t>
            </a:r>
            <a:endParaRPr b="0" i="0" sz="2800" u="none" cap="none" strike="noStrike">
              <a:solidFill>
                <a:schemeClr val="dk1"/>
              </a:solidFill>
              <a:latin typeface="Nunito Sans Light"/>
              <a:ea typeface="Nunito Sans Light"/>
              <a:cs typeface="Nunito Sans Light"/>
              <a:sym typeface="Nunito Sans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166"/>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Composer - Editing Interior Pages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167"/>
          <p:cNvSpPr txBox="1"/>
          <p:nvPr>
            <p:ph idx="1" type="body"/>
          </p:nvPr>
        </p:nvSpPr>
        <p:spPr>
          <a:xfrm>
            <a:off x="920764" y="2624283"/>
            <a:ext cx="102624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sz="3000"/>
              <a:t>The Compose toggle enables page editing, adding new or editing existing content.  </a:t>
            </a:r>
            <a:endParaRPr sz="3000"/>
          </a:p>
          <a:p>
            <a:pPr indent="-647700" lvl="0" marL="914400" rtl="0" algn="l">
              <a:lnSpc>
                <a:spcPct val="100000"/>
              </a:lnSpc>
              <a:spcBef>
                <a:spcPts val="1600"/>
              </a:spcBef>
              <a:spcAft>
                <a:spcPts val="0"/>
              </a:spcAft>
              <a:buSzPts val="3000"/>
              <a:buChar char="●"/>
            </a:pPr>
            <a:r>
              <a:rPr lang="en" sz="3000"/>
              <a:t>Changes from gray to blue when you can edit</a:t>
            </a:r>
            <a:endParaRPr sz="3000"/>
          </a:p>
          <a:p>
            <a:pPr indent="-647700" lvl="0" marL="914400" rtl="0" algn="l">
              <a:lnSpc>
                <a:spcPct val="100000"/>
              </a:lnSpc>
              <a:spcBef>
                <a:spcPts val="1600"/>
              </a:spcBef>
              <a:spcAft>
                <a:spcPts val="0"/>
              </a:spcAft>
              <a:buSzPts val="3000"/>
              <a:buChar char="●"/>
            </a:pPr>
            <a:r>
              <a:rPr lang="en" sz="3000"/>
              <a:t>If you don’t see a Compose toggle, you don’t have permission to edit this page.</a:t>
            </a:r>
            <a:endParaRPr sz="3000"/>
          </a:p>
          <a:p>
            <a:pPr indent="-647700" lvl="0" marL="914400" rtl="0" algn="l">
              <a:lnSpc>
                <a:spcPct val="100000"/>
              </a:lnSpc>
              <a:spcBef>
                <a:spcPts val="1600"/>
              </a:spcBef>
              <a:spcAft>
                <a:spcPts val="0"/>
              </a:spcAft>
              <a:buSzPts val="3000"/>
              <a:buChar char="●"/>
            </a:pPr>
            <a:r>
              <a:rPr lang="en" sz="3000"/>
              <a:t>Pages are built with “elements.”</a:t>
            </a:r>
            <a:endParaRPr sz="3000"/>
          </a:p>
          <a:p>
            <a:pPr indent="0" lvl="0" marL="0" rtl="0" algn="l">
              <a:lnSpc>
                <a:spcPct val="100000"/>
              </a:lnSpc>
              <a:spcBef>
                <a:spcPts val="1600"/>
              </a:spcBef>
              <a:spcAft>
                <a:spcPts val="1600"/>
              </a:spcAft>
              <a:buSzPts val="3200"/>
              <a:buNone/>
            </a:pPr>
            <a:r>
              <a:rPr lang="en" sz="3000"/>
              <a:t>With Compose mode ON, you can also edit your page’s layout, banners, and theme in Page Layout &amp; Appearance.  </a:t>
            </a:r>
            <a:endParaRPr sz="3000"/>
          </a:p>
        </p:txBody>
      </p:sp>
      <p:sp>
        <p:nvSpPr>
          <p:cNvPr id="957" name="Google Shape;957;p167"/>
          <p:cNvSpPr txBox="1"/>
          <p:nvPr>
            <p:ph type="title"/>
          </p:nvPr>
        </p:nvSpPr>
        <p:spPr>
          <a:xfrm>
            <a:off x="914400" y="910336"/>
            <a:ext cx="102624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Compose mode</a:t>
            </a:r>
            <a:endParaRPr/>
          </a:p>
        </p:txBody>
      </p:sp>
      <p:pic>
        <p:nvPicPr>
          <p:cNvPr id="958" name="Google Shape;958;p167"/>
          <p:cNvPicPr preferRelativeResize="0"/>
          <p:nvPr/>
        </p:nvPicPr>
        <p:blipFill rotWithShape="1">
          <a:blip r:embed="rId3">
            <a:alphaModFix/>
          </a:blip>
          <a:srcRect b="0" l="0" r="0" t="0"/>
          <a:stretch/>
        </p:blipFill>
        <p:spPr>
          <a:xfrm>
            <a:off x="11348745" y="4127975"/>
            <a:ext cx="6373797" cy="198528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68"/>
          <p:cNvSpPr txBox="1"/>
          <p:nvPr>
            <p:ph idx="1" type="body"/>
          </p:nvPr>
        </p:nvSpPr>
        <p:spPr>
          <a:xfrm>
            <a:off x="924600" y="2624283"/>
            <a:ext cx="16449000" cy="6577800"/>
          </a:xfrm>
          <a:prstGeom prst="rect">
            <a:avLst/>
          </a:prstGeom>
          <a:noFill/>
          <a:ln>
            <a:noFill/>
          </a:ln>
        </p:spPr>
        <p:txBody>
          <a:bodyPr anchorCtr="0" anchor="t" bIns="182575" lIns="182575" spcFirstLastPara="1" rIns="182575" wrap="square" tIns="182575">
            <a:noAutofit/>
          </a:bodyPr>
          <a:lstStyle/>
          <a:p>
            <a:pPr indent="0" lvl="0" marL="0" rtl="0" algn="l">
              <a:lnSpc>
                <a:spcPct val="200000"/>
              </a:lnSpc>
              <a:spcBef>
                <a:spcPts val="0"/>
              </a:spcBef>
              <a:spcAft>
                <a:spcPts val="0"/>
              </a:spcAft>
              <a:buSzPts val="3200"/>
              <a:buNone/>
            </a:pPr>
            <a:r>
              <a:rPr lang="en"/>
              <a:t>Elements are the fundamental building blocks of your Composer website.</a:t>
            </a:r>
            <a:endParaRPr/>
          </a:p>
          <a:p>
            <a:pPr indent="-660400" lvl="0" marL="914400" rtl="0" algn="l">
              <a:lnSpc>
                <a:spcPct val="200000"/>
              </a:lnSpc>
              <a:spcBef>
                <a:spcPts val="1600"/>
              </a:spcBef>
              <a:spcAft>
                <a:spcPts val="0"/>
              </a:spcAft>
              <a:buClr>
                <a:schemeClr val="accent4"/>
              </a:buClr>
              <a:buSzPts val="3200"/>
              <a:buChar char="●"/>
            </a:pPr>
            <a:r>
              <a:rPr lang="en"/>
              <a:t>Some elements add static, page-specific content.</a:t>
            </a:r>
            <a:endParaRPr/>
          </a:p>
          <a:p>
            <a:pPr indent="-660400" lvl="0" marL="914400" rtl="0" algn="l">
              <a:lnSpc>
                <a:spcPct val="200000"/>
              </a:lnSpc>
              <a:spcBef>
                <a:spcPts val="0"/>
              </a:spcBef>
              <a:spcAft>
                <a:spcPts val="0"/>
              </a:spcAft>
              <a:buClr>
                <a:schemeClr val="accent4"/>
              </a:buClr>
              <a:buSzPts val="3200"/>
              <a:buChar char="●"/>
            </a:pPr>
            <a:r>
              <a:rPr lang="en"/>
              <a:t>Others add dynamic content from modules like Calendar Manager, Posts, etc.</a:t>
            </a:r>
            <a:endParaRPr/>
          </a:p>
          <a:p>
            <a:pPr indent="-660400" lvl="0" marL="914400" rtl="0" algn="l">
              <a:lnSpc>
                <a:spcPct val="200000"/>
              </a:lnSpc>
              <a:spcBef>
                <a:spcPts val="0"/>
              </a:spcBef>
              <a:spcAft>
                <a:spcPts val="0"/>
              </a:spcAft>
              <a:buClr>
                <a:schemeClr val="accent4"/>
              </a:buClr>
              <a:buSzPts val="3200"/>
              <a:buChar char="●"/>
            </a:pPr>
            <a:r>
              <a:rPr lang="en"/>
              <a:t>Use elements to create a unique layout and organize content.</a:t>
            </a:r>
            <a:endParaRPr/>
          </a:p>
          <a:p>
            <a:pPr indent="0" lvl="0" marL="0" rtl="0" algn="l">
              <a:lnSpc>
                <a:spcPct val="200000"/>
              </a:lnSpc>
              <a:spcBef>
                <a:spcPts val="1600"/>
              </a:spcBef>
              <a:spcAft>
                <a:spcPts val="1600"/>
              </a:spcAft>
              <a:buSzPts val="3200"/>
              <a:buNone/>
            </a:pPr>
            <a:r>
              <a:t/>
            </a:r>
            <a:endParaRPr/>
          </a:p>
        </p:txBody>
      </p:sp>
      <p:sp>
        <p:nvSpPr>
          <p:cNvPr id="964" name="Google Shape;964;p168"/>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What are elements?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id="969" name="Google Shape;969;p169"/>
          <p:cNvPicPr preferRelativeResize="0"/>
          <p:nvPr/>
        </p:nvPicPr>
        <p:blipFill rotWithShape="1">
          <a:blip r:embed="rId3">
            <a:alphaModFix/>
          </a:blip>
          <a:srcRect b="29214" l="0" r="0" t="10598"/>
          <a:stretch/>
        </p:blipFill>
        <p:spPr>
          <a:xfrm>
            <a:off x="2346625" y="2156326"/>
            <a:ext cx="13594750" cy="2432118"/>
          </a:xfrm>
          <a:prstGeom prst="rect">
            <a:avLst/>
          </a:prstGeom>
          <a:noFill/>
          <a:ln>
            <a:noFill/>
          </a:ln>
        </p:spPr>
      </p:pic>
      <p:sp>
        <p:nvSpPr>
          <p:cNvPr id="970" name="Google Shape;970;p169"/>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Element actions</a:t>
            </a:r>
            <a:endParaRPr/>
          </a:p>
        </p:txBody>
      </p:sp>
      <p:sp>
        <p:nvSpPr>
          <p:cNvPr id="971" name="Google Shape;971;p169"/>
          <p:cNvSpPr txBox="1"/>
          <p:nvPr>
            <p:ph idx="1" type="body"/>
          </p:nvPr>
        </p:nvSpPr>
        <p:spPr>
          <a:xfrm>
            <a:off x="914400" y="4269488"/>
            <a:ext cx="164490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Hover over an element to:</a:t>
            </a:r>
            <a:endParaRPr/>
          </a:p>
          <a:p>
            <a:pPr indent="-660400" lvl="0" marL="914400" rtl="0" algn="l">
              <a:lnSpc>
                <a:spcPct val="100000"/>
              </a:lnSpc>
              <a:spcBef>
                <a:spcPts val="1200"/>
              </a:spcBef>
              <a:spcAft>
                <a:spcPts val="0"/>
              </a:spcAft>
              <a:buClr>
                <a:schemeClr val="accent4"/>
              </a:buClr>
              <a:buSzPts val="3200"/>
              <a:buFont typeface="Nunito Sans"/>
              <a:buAutoNum type="arabicPeriod"/>
            </a:pPr>
            <a:r>
              <a:rPr lang="en"/>
              <a:t>Add a new element to the page</a:t>
            </a:r>
            <a:endParaRPr/>
          </a:p>
          <a:p>
            <a:pPr indent="-660400" lvl="0" marL="914400" rtl="0" algn="l">
              <a:lnSpc>
                <a:spcPct val="100000"/>
              </a:lnSpc>
              <a:spcBef>
                <a:spcPts val="1200"/>
              </a:spcBef>
              <a:spcAft>
                <a:spcPts val="0"/>
              </a:spcAft>
              <a:buClr>
                <a:schemeClr val="accent4"/>
              </a:buClr>
              <a:buSzPts val="3200"/>
              <a:buFont typeface="Nunito Sans"/>
              <a:buAutoNum type="arabicPeriod"/>
            </a:pPr>
            <a:r>
              <a:rPr lang="en"/>
              <a:t>Move the element on the page</a:t>
            </a:r>
            <a:endParaRPr/>
          </a:p>
          <a:p>
            <a:pPr indent="-660400" lvl="0" marL="914400" rtl="0" algn="l">
              <a:lnSpc>
                <a:spcPct val="100000"/>
              </a:lnSpc>
              <a:spcBef>
                <a:spcPts val="1200"/>
              </a:spcBef>
              <a:spcAft>
                <a:spcPts val="0"/>
              </a:spcAft>
              <a:buClr>
                <a:schemeClr val="accent4"/>
              </a:buClr>
              <a:buSzPts val="3200"/>
              <a:buFont typeface="Nunito Sans"/>
              <a:buAutoNum type="arabicPeriod"/>
            </a:pPr>
            <a:r>
              <a:rPr lang="en"/>
              <a:t>Copy the element to paste elsewhere</a:t>
            </a:r>
            <a:endParaRPr/>
          </a:p>
          <a:p>
            <a:pPr indent="-660400" lvl="0" marL="914400" rtl="0" algn="l">
              <a:lnSpc>
                <a:spcPct val="100000"/>
              </a:lnSpc>
              <a:spcBef>
                <a:spcPts val="1200"/>
              </a:spcBef>
              <a:spcAft>
                <a:spcPts val="0"/>
              </a:spcAft>
              <a:buClr>
                <a:schemeClr val="accent4"/>
              </a:buClr>
              <a:buSzPts val="3200"/>
              <a:buFont typeface="Nunito Sans"/>
              <a:buAutoNum type="arabicPeriod"/>
            </a:pPr>
            <a:r>
              <a:rPr lang="en"/>
              <a:t>Access the element settings</a:t>
            </a:r>
            <a:endParaRPr/>
          </a:p>
          <a:p>
            <a:pPr indent="-660400" lvl="0" marL="914400" rtl="0" algn="l">
              <a:lnSpc>
                <a:spcPct val="100000"/>
              </a:lnSpc>
              <a:spcBef>
                <a:spcPts val="1200"/>
              </a:spcBef>
              <a:spcAft>
                <a:spcPts val="0"/>
              </a:spcAft>
              <a:buClr>
                <a:schemeClr val="accent4"/>
              </a:buClr>
              <a:buSzPts val="3200"/>
              <a:buFont typeface="Nunito Sans"/>
              <a:buAutoNum type="arabicPeriod"/>
            </a:pPr>
            <a:r>
              <a:rPr lang="en"/>
              <a:t>Delete the element</a:t>
            </a:r>
            <a:endParaRPr/>
          </a:p>
          <a:p>
            <a:pPr indent="0" lvl="0" marL="0" rtl="0" algn="l">
              <a:lnSpc>
                <a:spcPct val="100000"/>
              </a:lnSpc>
              <a:spcBef>
                <a:spcPts val="1200"/>
              </a:spcBef>
              <a:spcAft>
                <a:spcPts val="0"/>
              </a:spcAft>
              <a:buSzPts val="3200"/>
              <a:buNone/>
            </a:pPr>
            <a:r>
              <a:t/>
            </a:r>
            <a:endParaRPr/>
          </a:p>
          <a:p>
            <a:pPr indent="0" lvl="0" marL="0" rtl="0" algn="l">
              <a:lnSpc>
                <a:spcPct val="100000"/>
              </a:lnSpc>
              <a:spcBef>
                <a:spcPts val="1600"/>
              </a:spcBef>
              <a:spcAft>
                <a:spcPts val="1600"/>
              </a:spcAft>
              <a:buSzPts val="32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170"/>
          <p:cNvPicPr preferRelativeResize="0"/>
          <p:nvPr/>
        </p:nvPicPr>
        <p:blipFill rotWithShape="1">
          <a:blip r:embed="rId3">
            <a:alphaModFix/>
          </a:blip>
          <a:srcRect b="14266" l="0" r="1739" t="0"/>
          <a:stretch/>
        </p:blipFill>
        <p:spPr>
          <a:xfrm>
            <a:off x="428400" y="1576860"/>
            <a:ext cx="8898000" cy="4961400"/>
          </a:xfrm>
          <a:prstGeom prst="rect">
            <a:avLst/>
          </a:prstGeom>
          <a:noFill/>
          <a:ln>
            <a:noFill/>
          </a:ln>
        </p:spPr>
      </p:pic>
      <p:sp>
        <p:nvSpPr>
          <p:cNvPr id="977" name="Google Shape;977;p170"/>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0" lvl="0" marL="0" rtl="0" algn="l">
              <a:lnSpc>
                <a:spcPct val="115000"/>
              </a:lnSpc>
              <a:spcBef>
                <a:spcPts val="0"/>
              </a:spcBef>
              <a:spcAft>
                <a:spcPts val="0"/>
              </a:spcAft>
              <a:buClr>
                <a:schemeClr val="dk1"/>
              </a:buClr>
              <a:buSzPts val="2200"/>
              <a:buFont typeface="Arial"/>
              <a:buNone/>
            </a:pPr>
            <a:r>
              <a:rPr b="1" lang="en" sz="3000">
                <a:solidFill>
                  <a:schemeClr val="accent4"/>
                </a:solidFill>
                <a:latin typeface="Open Sans"/>
                <a:ea typeface="Open Sans"/>
                <a:cs typeface="Open Sans"/>
                <a:sym typeface="Open Sans"/>
              </a:rPr>
              <a:t>Content:</a:t>
            </a:r>
            <a:r>
              <a:rPr lang="en" sz="3000">
                <a:latin typeface="Open Sans"/>
                <a:ea typeface="Open Sans"/>
                <a:cs typeface="Open Sans"/>
                <a:sym typeface="Open Sans"/>
              </a:rPr>
              <a:t> Text, photos, etc.</a:t>
            </a:r>
            <a:endParaRPr sz="3000">
              <a:latin typeface="Open Sans"/>
              <a:ea typeface="Open Sans"/>
              <a:cs typeface="Open Sans"/>
              <a:sym typeface="Open Sans"/>
            </a:endParaRPr>
          </a:p>
          <a:p>
            <a:pPr indent="0" lvl="0" marL="0" rtl="0" algn="l">
              <a:lnSpc>
                <a:spcPct val="115000"/>
              </a:lnSpc>
              <a:spcBef>
                <a:spcPts val="1600"/>
              </a:spcBef>
              <a:spcAft>
                <a:spcPts val="0"/>
              </a:spcAft>
              <a:buClr>
                <a:schemeClr val="dk1"/>
              </a:buClr>
              <a:buSzPts val="2200"/>
              <a:buFont typeface="Arial"/>
              <a:buNone/>
            </a:pPr>
            <a:r>
              <a:rPr b="1" lang="en" sz="3000">
                <a:solidFill>
                  <a:schemeClr val="accent4"/>
                </a:solidFill>
                <a:latin typeface="Open Sans"/>
                <a:ea typeface="Open Sans"/>
                <a:cs typeface="Open Sans"/>
                <a:sym typeface="Open Sans"/>
              </a:rPr>
              <a:t>Image/Resource:</a:t>
            </a:r>
            <a:r>
              <a:rPr lang="en" sz="3000">
                <a:latin typeface="Open Sans"/>
                <a:ea typeface="Open Sans"/>
                <a:cs typeface="Open Sans"/>
                <a:sym typeface="Open Sans"/>
              </a:rPr>
              <a:t> Resources content</a:t>
            </a:r>
            <a:endParaRPr sz="3000">
              <a:latin typeface="Open Sans"/>
              <a:ea typeface="Open Sans"/>
              <a:cs typeface="Open Sans"/>
              <a:sym typeface="Open Sans"/>
            </a:endParaRPr>
          </a:p>
          <a:p>
            <a:pPr indent="0" lvl="0" marL="0" rtl="0" algn="l">
              <a:lnSpc>
                <a:spcPct val="115000"/>
              </a:lnSpc>
              <a:spcBef>
                <a:spcPts val="1600"/>
              </a:spcBef>
              <a:spcAft>
                <a:spcPts val="0"/>
              </a:spcAft>
              <a:buClr>
                <a:schemeClr val="dk1"/>
              </a:buClr>
              <a:buSzPts val="2200"/>
              <a:buFont typeface="Arial"/>
              <a:buNone/>
            </a:pPr>
            <a:r>
              <a:rPr b="1" lang="en" sz="3000">
                <a:solidFill>
                  <a:schemeClr val="accent4"/>
                </a:solidFill>
                <a:latin typeface="Open Sans"/>
                <a:ea typeface="Open Sans"/>
                <a:cs typeface="Open Sans"/>
                <a:sym typeface="Open Sans"/>
              </a:rPr>
              <a:t>Navigation:</a:t>
            </a:r>
            <a:r>
              <a:rPr lang="en" sz="3000">
                <a:latin typeface="Open Sans"/>
                <a:ea typeface="Open Sans"/>
                <a:cs typeface="Open Sans"/>
                <a:sym typeface="Open Sans"/>
              </a:rPr>
              <a:t> Tree of site pages for menus</a:t>
            </a:r>
            <a:endParaRPr sz="3000">
              <a:latin typeface="Open Sans"/>
              <a:ea typeface="Open Sans"/>
              <a:cs typeface="Open Sans"/>
              <a:sym typeface="Open Sans"/>
            </a:endParaRPr>
          </a:p>
          <a:p>
            <a:pPr indent="0" lvl="0" marL="0" marR="0" rtl="0" algn="l">
              <a:lnSpc>
                <a:spcPct val="115000"/>
              </a:lnSpc>
              <a:spcBef>
                <a:spcPts val="1600"/>
              </a:spcBef>
              <a:spcAft>
                <a:spcPts val="0"/>
              </a:spcAft>
              <a:buSzPts val="3200"/>
              <a:buNone/>
            </a:pPr>
            <a:r>
              <a:t/>
            </a:r>
            <a:endParaRPr sz="3000">
              <a:latin typeface="Open Sans"/>
              <a:ea typeface="Open Sans"/>
              <a:cs typeface="Open Sans"/>
              <a:sym typeface="Open Sans"/>
            </a:endParaRPr>
          </a:p>
          <a:p>
            <a:pPr indent="0" lvl="0" marL="0" rtl="0" algn="l">
              <a:lnSpc>
                <a:spcPct val="150000"/>
              </a:lnSpc>
              <a:spcBef>
                <a:spcPts val="1600"/>
              </a:spcBef>
              <a:spcAft>
                <a:spcPts val="0"/>
              </a:spcAft>
              <a:buSzPts val="3200"/>
              <a:buNone/>
            </a:pPr>
            <a:r>
              <a:t/>
            </a:r>
            <a:endParaRPr sz="2800">
              <a:latin typeface="Open Sans"/>
              <a:ea typeface="Open Sans"/>
              <a:cs typeface="Open Sans"/>
              <a:sym typeface="Open Sans"/>
            </a:endParaRPr>
          </a:p>
          <a:p>
            <a:pPr indent="0" lvl="0" marL="0" rtl="0" algn="l">
              <a:lnSpc>
                <a:spcPct val="150000"/>
              </a:lnSpc>
              <a:spcBef>
                <a:spcPts val="0"/>
              </a:spcBef>
              <a:spcAft>
                <a:spcPts val="0"/>
              </a:spcAft>
              <a:buSzPts val="3200"/>
              <a:buNone/>
            </a:pPr>
            <a:r>
              <a:t/>
            </a:r>
            <a:endParaRPr sz="2800">
              <a:latin typeface="Open Sans"/>
              <a:ea typeface="Open Sans"/>
              <a:cs typeface="Open Sans"/>
              <a:sym typeface="Open Sans"/>
            </a:endParaRPr>
          </a:p>
        </p:txBody>
      </p:sp>
      <p:sp>
        <p:nvSpPr>
          <p:cNvPr id="978" name="Google Shape;978;p170"/>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Standard elements</a:t>
            </a:r>
            <a:endParaRPr/>
          </a:p>
        </p:txBody>
      </p:sp>
      <p:sp>
        <p:nvSpPr>
          <p:cNvPr id="979" name="Google Shape;979;p170"/>
          <p:cNvSpPr/>
          <p:nvPr/>
        </p:nvSpPr>
        <p:spPr>
          <a:xfrm>
            <a:off x="2768600" y="2392319"/>
            <a:ext cx="2093400" cy="13656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170"/>
          <p:cNvSpPr/>
          <p:nvPr/>
        </p:nvSpPr>
        <p:spPr>
          <a:xfrm>
            <a:off x="6986850" y="2392319"/>
            <a:ext cx="2093400" cy="13656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170"/>
          <p:cNvSpPr/>
          <p:nvPr/>
        </p:nvSpPr>
        <p:spPr>
          <a:xfrm>
            <a:off x="6986850" y="3757822"/>
            <a:ext cx="2093400" cy="1365600"/>
          </a:xfrm>
          <a:prstGeom prst="rect">
            <a:avLst/>
          </a:prstGeom>
          <a:noFill/>
          <a:ln cap="flat" cmpd="sng" w="28575">
            <a:solidFill>
              <a:schemeClr val="accent4"/>
            </a:solidFill>
            <a:prstDash val="solid"/>
            <a:round/>
            <a:headEnd len="sm" w="sm" type="none"/>
            <a:tailEnd len="sm" w="sm" type="none"/>
          </a:ln>
        </p:spPr>
        <p:txBody>
          <a:bodyPr anchorCtr="0" anchor="ctr" bIns="182575" lIns="182575" spcFirstLastPara="1" rIns="182575" wrap="square" tIns="182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71"/>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0" lvl="0" marL="0" rtl="0" algn="l">
              <a:lnSpc>
                <a:spcPct val="115000"/>
              </a:lnSpc>
              <a:spcBef>
                <a:spcPts val="0"/>
              </a:spcBef>
              <a:spcAft>
                <a:spcPts val="0"/>
              </a:spcAft>
              <a:buSzPts val="3200"/>
              <a:buNone/>
            </a:pPr>
            <a:r>
              <a:rPr lang="en" sz="2800">
                <a:latin typeface="Open Sans"/>
                <a:ea typeface="Open Sans"/>
                <a:cs typeface="Open Sans"/>
                <a:sym typeface="Open Sans"/>
              </a:rPr>
              <a:t>In addition to the full-page layouts in the Page Layouts &amp; Appearance menu, Layout elements further customize the arrangement of elements on your pages.</a:t>
            </a:r>
            <a:endParaRPr sz="2800">
              <a:latin typeface="Open Sans"/>
              <a:ea typeface="Open Sans"/>
              <a:cs typeface="Open Sans"/>
              <a:sym typeface="Open Sans"/>
            </a:endParaRPr>
          </a:p>
          <a:p>
            <a:pPr indent="-635000" lvl="0" marL="914400" rtl="0" algn="l">
              <a:lnSpc>
                <a:spcPct val="115000"/>
              </a:lnSpc>
              <a:spcBef>
                <a:spcPts val="2000"/>
              </a:spcBef>
              <a:spcAft>
                <a:spcPts val="0"/>
              </a:spcAft>
              <a:buSzPts val="2800"/>
              <a:buFont typeface="Open Sans"/>
              <a:buChar char="●"/>
            </a:pPr>
            <a:r>
              <a:rPr lang="en" sz="2800">
                <a:latin typeface="Open Sans"/>
                <a:ea typeface="Open Sans"/>
                <a:cs typeface="Open Sans"/>
                <a:sym typeface="Open Sans"/>
              </a:rPr>
              <a:t>Easily switch between column layout elements by hovering over the element and clicking the layout icon.  </a:t>
            </a:r>
            <a:endParaRPr sz="2800">
              <a:latin typeface="Open Sans"/>
              <a:ea typeface="Open Sans"/>
              <a:cs typeface="Open Sans"/>
              <a:sym typeface="Open Sans"/>
            </a:endParaRPr>
          </a:p>
          <a:p>
            <a:pPr indent="-635000" lvl="0" marL="914400" rtl="0" algn="l">
              <a:lnSpc>
                <a:spcPct val="115000"/>
              </a:lnSpc>
              <a:spcBef>
                <a:spcPts val="2000"/>
              </a:spcBef>
              <a:spcAft>
                <a:spcPts val="2000"/>
              </a:spcAft>
              <a:buSzPts val="2800"/>
              <a:buFont typeface="Open Sans"/>
              <a:buChar char="●"/>
            </a:pPr>
            <a:r>
              <a:rPr lang="en" sz="2800">
                <a:latin typeface="Open Sans"/>
                <a:ea typeface="Open Sans"/>
                <a:cs typeface="Open Sans"/>
                <a:sym typeface="Open Sans"/>
              </a:rPr>
              <a:t>For pages with lots of content, consider using </a:t>
            </a:r>
            <a:r>
              <a:rPr b="1" lang="en" sz="2800">
                <a:latin typeface="Open Sans"/>
                <a:ea typeface="Open Sans"/>
                <a:cs typeface="Open Sans"/>
                <a:sym typeface="Open Sans"/>
              </a:rPr>
              <a:t>Accordions</a:t>
            </a:r>
            <a:r>
              <a:rPr lang="en" sz="2800">
                <a:latin typeface="Open Sans"/>
                <a:ea typeface="Open Sans"/>
                <a:cs typeface="Open Sans"/>
                <a:sym typeface="Open Sans"/>
              </a:rPr>
              <a:t> or </a:t>
            </a:r>
            <a:r>
              <a:rPr b="1" lang="en" sz="2800">
                <a:latin typeface="Open Sans"/>
                <a:ea typeface="Open Sans"/>
                <a:cs typeface="Open Sans"/>
                <a:sym typeface="Open Sans"/>
              </a:rPr>
              <a:t>Tabs</a:t>
            </a:r>
            <a:r>
              <a:rPr lang="en" sz="2800">
                <a:latin typeface="Open Sans"/>
                <a:ea typeface="Open Sans"/>
                <a:cs typeface="Open Sans"/>
                <a:sym typeface="Open Sans"/>
              </a:rPr>
              <a:t> to condense and organize.</a:t>
            </a:r>
            <a:endParaRPr sz="2800">
              <a:latin typeface="Open Sans"/>
              <a:ea typeface="Open Sans"/>
              <a:cs typeface="Open Sans"/>
              <a:sym typeface="Open Sans"/>
            </a:endParaRPr>
          </a:p>
        </p:txBody>
      </p:sp>
      <p:sp>
        <p:nvSpPr>
          <p:cNvPr id="987" name="Google Shape;987;p171"/>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Layout elements</a:t>
            </a:r>
            <a:endParaRPr/>
          </a:p>
        </p:txBody>
      </p:sp>
      <p:pic>
        <p:nvPicPr>
          <p:cNvPr id="988" name="Google Shape;988;p171"/>
          <p:cNvPicPr preferRelativeResize="0"/>
          <p:nvPr/>
        </p:nvPicPr>
        <p:blipFill rotWithShape="1">
          <a:blip r:embed="rId3">
            <a:alphaModFix/>
          </a:blip>
          <a:srcRect b="14110" l="0" r="1516" t="0"/>
          <a:stretch/>
        </p:blipFill>
        <p:spPr>
          <a:xfrm>
            <a:off x="416200" y="1591942"/>
            <a:ext cx="8922600" cy="4995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172"/>
          <p:cNvSpPr txBox="1"/>
          <p:nvPr>
            <p:ph idx="1" type="body"/>
          </p:nvPr>
        </p:nvSpPr>
        <p:spPr>
          <a:xfrm>
            <a:off x="9534848" y="2599046"/>
            <a:ext cx="7977600" cy="6577800"/>
          </a:xfrm>
          <a:prstGeom prst="rect">
            <a:avLst/>
          </a:prstGeom>
          <a:noFill/>
          <a:ln>
            <a:noFill/>
          </a:ln>
        </p:spPr>
        <p:txBody>
          <a:bodyPr anchorCtr="0" anchor="t" bIns="182575" lIns="182575" spcFirstLastPara="1" rIns="182575" wrap="square" tIns="182575">
            <a:noAutofit/>
          </a:bodyPr>
          <a:lstStyle/>
          <a:p>
            <a:pPr indent="0" lvl="0" marL="0" rtl="0" algn="l">
              <a:lnSpc>
                <a:spcPct val="100000"/>
              </a:lnSpc>
              <a:spcBef>
                <a:spcPts val="0"/>
              </a:spcBef>
              <a:spcAft>
                <a:spcPts val="0"/>
              </a:spcAft>
              <a:buSzPts val="3200"/>
              <a:buNone/>
            </a:pPr>
            <a:r>
              <a:rPr lang="en"/>
              <a:t>The most basic element is called the </a:t>
            </a:r>
            <a:r>
              <a:rPr b="1" lang="en">
                <a:solidFill>
                  <a:schemeClr val="accent4"/>
                </a:solidFill>
                <a:latin typeface="Nunito Sans"/>
                <a:ea typeface="Nunito Sans"/>
                <a:cs typeface="Nunito Sans"/>
                <a:sym typeface="Nunito Sans"/>
              </a:rPr>
              <a:t>Content </a:t>
            </a:r>
            <a:r>
              <a:rPr lang="en"/>
              <a:t>element. Content elements can be used to add text, images, embeds, links, and more to your page.</a:t>
            </a:r>
            <a:endParaRPr/>
          </a:p>
          <a:p>
            <a:pPr indent="-660400" lvl="0" marL="914400" rtl="0" algn="l">
              <a:lnSpc>
                <a:spcPct val="100000"/>
              </a:lnSpc>
              <a:spcBef>
                <a:spcPts val="2000"/>
              </a:spcBef>
              <a:spcAft>
                <a:spcPts val="0"/>
              </a:spcAft>
              <a:buSzPts val="3200"/>
              <a:buChar char="●"/>
            </a:pPr>
            <a:r>
              <a:rPr b="1" lang="en">
                <a:latin typeface="Nunito Sans"/>
                <a:ea typeface="Nunito Sans"/>
                <a:cs typeface="Nunito Sans"/>
                <a:sym typeface="Nunito Sans"/>
              </a:rPr>
              <a:t>In Compose mode</a:t>
            </a:r>
            <a:r>
              <a:rPr lang="en"/>
              <a:t>, hover over the element until you see “Edit Content.” </a:t>
            </a:r>
            <a:endParaRPr/>
          </a:p>
          <a:p>
            <a:pPr indent="-660400" lvl="0" marL="914400" rtl="0" algn="l">
              <a:lnSpc>
                <a:spcPct val="100000"/>
              </a:lnSpc>
              <a:spcBef>
                <a:spcPts val="2000"/>
              </a:spcBef>
              <a:spcAft>
                <a:spcPts val="2000"/>
              </a:spcAft>
              <a:buSzPts val="3200"/>
              <a:buChar char="●"/>
            </a:pPr>
            <a:r>
              <a:rPr lang="en"/>
              <a:t>Click anywhere inside to access the content editor.</a:t>
            </a:r>
            <a:endParaRPr/>
          </a:p>
        </p:txBody>
      </p:sp>
      <p:sp>
        <p:nvSpPr>
          <p:cNvPr id="994" name="Google Shape;994;p172"/>
          <p:cNvSpPr txBox="1"/>
          <p:nvPr>
            <p:ph type="title"/>
          </p:nvPr>
        </p:nvSpPr>
        <p:spPr>
          <a:xfrm>
            <a:off x="9529900" y="885098"/>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Content element</a:t>
            </a:r>
            <a:endParaRPr/>
          </a:p>
        </p:txBody>
      </p:sp>
      <p:pic>
        <p:nvPicPr>
          <p:cNvPr id="995" name="Google Shape;995;p172"/>
          <p:cNvPicPr preferRelativeResize="0"/>
          <p:nvPr/>
        </p:nvPicPr>
        <p:blipFill rotWithShape="1">
          <a:blip r:embed="rId3">
            <a:alphaModFix/>
          </a:blip>
          <a:srcRect b="0" l="1574" r="0" t="12799"/>
          <a:stretch/>
        </p:blipFill>
        <p:spPr>
          <a:xfrm>
            <a:off x="403950" y="1584127"/>
            <a:ext cx="8959254" cy="497852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73"/>
          <p:cNvSpPr txBox="1"/>
          <p:nvPr>
            <p:ph type="title"/>
          </p:nvPr>
        </p:nvSpPr>
        <p:spPr>
          <a:xfrm>
            <a:off x="2299450" y="1048446"/>
            <a:ext cx="14237400" cy="1453800"/>
          </a:xfrm>
          <a:prstGeom prst="rect">
            <a:avLst/>
          </a:prstGeom>
          <a:noFill/>
          <a:ln>
            <a:noFill/>
          </a:ln>
        </p:spPr>
        <p:txBody>
          <a:bodyPr anchorCtr="0" anchor="ctr" bIns="182575" lIns="182575" spcFirstLastPara="1" rIns="182575" wrap="square" tIns="182575">
            <a:noAutofit/>
          </a:bodyPr>
          <a:lstStyle/>
          <a:p>
            <a:pPr indent="0" lvl="0" marL="0" rtl="0" algn="l">
              <a:lnSpc>
                <a:spcPct val="100000"/>
              </a:lnSpc>
              <a:spcBef>
                <a:spcPts val="0"/>
              </a:spcBef>
              <a:spcAft>
                <a:spcPts val="0"/>
              </a:spcAft>
              <a:buSzPts val="6200"/>
              <a:buNone/>
            </a:pPr>
            <a:r>
              <a:rPr lang="en" sz="2800"/>
              <a:t>Content Elements - Buttons</a:t>
            </a:r>
            <a:endParaRPr sz="2800"/>
          </a:p>
        </p:txBody>
      </p:sp>
      <p:pic>
        <p:nvPicPr>
          <p:cNvPr id="1001" name="Google Shape;1001;p173"/>
          <p:cNvPicPr preferRelativeResize="0"/>
          <p:nvPr/>
        </p:nvPicPr>
        <p:blipFill rotWithShape="1">
          <a:blip r:embed="rId3">
            <a:alphaModFix/>
          </a:blip>
          <a:srcRect b="1755" l="0" r="0" t="1755"/>
          <a:stretch/>
        </p:blipFill>
        <p:spPr>
          <a:xfrm>
            <a:off x="416200" y="1578253"/>
            <a:ext cx="8910255" cy="4957617"/>
          </a:xfrm>
          <a:prstGeom prst="rect">
            <a:avLst/>
          </a:prstGeom>
          <a:noFill/>
          <a:ln>
            <a:noFill/>
          </a:ln>
        </p:spPr>
      </p:pic>
      <p:sp>
        <p:nvSpPr>
          <p:cNvPr id="1002" name="Google Shape;1002;p173"/>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00000"/>
              </a:lnSpc>
              <a:spcBef>
                <a:spcPts val="0"/>
              </a:spcBef>
              <a:spcAft>
                <a:spcPts val="0"/>
              </a:spcAft>
              <a:buSzPts val="3200"/>
              <a:buChar char="●"/>
            </a:pPr>
            <a:r>
              <a:rPr lang="en"/>
              <a:t>URL</a:t>
            </a:r>
            <a:endParaRPr/>
          </a:p>
          <a:p>
            <a:pPr indent="-635000" lvl="1" marL="1828800" rtl="0" algn="l">
              <a:lnSpc>
                <a:spcPct val="100000"/>
              </a:lnSpc>
              <a:spcBef>
                <a:spcPts val="0"/>
              </a:spcBef>
              <a:spcAft>
                <a:spcPts val="0"/>
              </a:spcAft>
              <a:buSzPts val="2800"/>
              <a:buChar char="○"/>
            </a:pPr>
            <a:r>
              <a:rPr lang="en"/>
              <a:t>Add a direct URL to another site</a:t>
            </a:r>
            <a:endParaRPr/>
          </a:p>
          <a:p>
            <a:pPr indent="-660400" lvl="0" marL="914400" rtl="0" algn="l">
              <a:lnSpc>
                <a:spcPct val="100000"/>
              </a:lnSpc>
              <a:spcBef>
                <a:spcPts val="0"/>
              </a:spcBef>
              <a:spcAft>
                <a:spcPts val="0"/>
              </a:spcAft>
              <a:buSzPts val="3200"/>
              <a:buChar char="●"/>
            </a:pPr>
            <a:r>
              <a:rPr lang="en"/>
              <a:t>Site Page</a:t>
            </a:r>
            <a:endParaRPr/>
          </a:p>
          <a:p>
            <a:pPr indent="-635000" lvl="1" marL="1828800" rtl="0" algn="l">
              <a:lnSpc>
                <a:spcPct val="100000"/>
              </a:lnSpc>
              <a:spcBef>
                <a:spcPts val="0"/>
              </a:spcBef>
              <a:spcAft>
                <a:spcPts val="0"/>
              </a:spcAft>
              <a:buSzPts val="2800"/>
              <a:buChar char="○"/>
            </a:pPr>
            <a:r>
              <a:rPr lang="en"/>
              <a:t>Browse Composer to link to another page</a:t>
            </a:r>
            <a:endParaRPr/>
          </a:p>
          <a:p>
            <a:pPr indent="-660400" lvl="0" marL="914400" rtl="0" algn="l">
              <a:lnSpc>
                <a:spcPct val="100000"/>
              </a:lnSpc>
              <a:spcBef>
                <a:spcPts val="0"/>
              </a:spcBef>
              <a:spcAft>
                <a:spcPts val="0"/>
              </a:spcAft>
              <a:buSzPts val="3200"/>
              <a:buChar char="●"/>
            </a:pPr>
            <a:r>
              <a:rPr lang="en"/>
              <a:t>Site File</a:t>
            </a:r>
            <a:endParaRPr/>
          </a:p>
          <a:p>
            <a:pPr indent="-635000" lvl="1" marL="1828800" rtl="0" algn="l">
              <a:lnSpc>
                <a:spcPct val="100000"/>
              </a:lnSpc>
              <a:spcBef>
                <a:spcPts val="0"/>
              </a:spcBef>
              <a:spcAft>
                <a:spcPts val="0"/>
              </a:spcAft>
              <a:buSzPts val="2800"/>
              <a:buChar char="○"/>
            </a:pPr>
            <a:r>
              <a:rPr lang="en"/>
              <a:t>Browse Resources to link to a file/image</a:t>
            </a:r>
            <a:endParaRPr/>
          </a:p>
        </p:txBody>
      </p:sp>
      <p:sp>
        <p:nvSpPr>
          <p:cNvPr id="1003" name="Google Shape;1003;p173"/>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Add a link</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74"/>
          <p:cNvSpPr txBox="1"/>
          <p:nvPr>
            <p:ph type="title"/>
          </p:nvPr>
        </p:nvSpPr>
        <p:spPr>
          <a:xfrm>
            <a:off x="2299450" y="1048446"/>
            <a:ext cx="14237400" cy="1453800"/>
          </a:xfrm>
          <a:prstGeom prst="rect">
            <a:avLst/>
          </a:prstGeom>
          <a:noFill/>
          <a:ln>
            <a:noFill/>
          </a:ln>
        </p:spPr>
        <p:txBody>
          <a:bodyPr anchorCtr="0" anchor="ctr" bIns="182575" lIns="182575" spcFirstLastPara="1" rIns="182575" wrap="square" tIns="182575">
            <a:noAutofit/>
          </a:bodyPr>
          <a:lstStyle/>
          <a:p>
            <a:pPr indent="0" lvl="0" marL="0" rtl="0" algn="l">
              <a:lnSpc>
                <a:spcPct val="100000"/>
              </a:lnSpc>
              <a:spcBef>
                <a:spcPts val="0"/>
              </a:spcBef>
              <a:spcAft>
                <a:spcPts val="0"/>
              </a:spcAft>
              <a:buSzPts val="6200"/>
              <a:buNone/>
            </a:pPr>
            <a:r>
              <a:rPr lang="en" sz="2800"/>
              <a:t>Content Elements - Buttons</a:t>
            </a:r>
            <a:endParaRPr sz="2800"/>
          </a:p>
        </p:txBody>
      </p:sp>
      <p:pic>
        <p:nvPicPr>
          <p:cNvPr id="1009" name="Google Shape;1009;p174"/>
          <p:cNvPicPr preferRelativeResize="0"/>
          <p:nvPr/>
        </p:nvPicPr>
        <p:blipFill rotWithShape="1">
          <a:blip r:embed="rId3">
            <a:alphaModFix/>
          </a:blip>
          <a:srcRect b="19896" l="2294" r="1707" t="1554"/>
          <a:stretch/>
        </p:blipFill>
        <p:spPr>
          <a:xfrm>
            <a:off x="416200" y="1578253"/>
            <a:ext cx="8910252" cy="4957618"/>
          </a:xfrm>
          <a:prstGeom prst="rect">
            <a:avLst/>
          </a:prstGeom>
          <a:noFill/>
          <a:ln>
            <a:noFill/>
          </a:ln>
        </p:spPr>
      </p:pic>
      <p:sp>
        <p:nvSpPr>
          <p:cNvPr id="1010" name="Google Shape;1010;p174"/>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00000"/>
              </a:lnSpc>
              <a:spcBef>
                <a:spcPts val="0"/>
              </a:spcBef>
              <a:spcAft>
                <a:spcPts val="0"/>
              </a:spcAft>
              <a:buSzPts val="3200"/>
              <a:buChar char="●"/>
            </a:pPr>
            <a:r>
              <a:rPr lang="en"/>
              <a:t>Select the text</a:t>
            </a:r>
            <a:endParaRPr/>
          </a:p>
          <a:p>
            <a:pPr indent="-660400" lvl="0" marL="914400" rtl="0" algn="l">
              <a:lnSpc>
                <a:spcPct val="100000"/>
              </a:lnSpc>
              <a:spcBef>
                <a:spcPts val="2000"/>
              </a:spcBef>
              <a:spcAft>
                <a:spcPts val="0"/>
              </a:spcAft>
              <a:buSzPts val="3200"/>
              <a:buChar char="●"/>
            </a:pPr>
            <a:r>
              <a:rPr lang="en"/>
              <a:t>Click “Add Link”</a:t>
            </a:r>
            <a:endParaRPr/>
          </a:p>
          <a:p>
            <a:pPr indent="-660400" lvl="0" marL="914400" rtl="0" algn="l">
              <a:lnSpc>
                <a:spcPct val="100000"/>
              </a:lnSpc>
              <a:spcBef>
                <a:spcPts val="2000"/>
              </a:spcBef>
              <a:spcAft>
                <a:spcPts val="0"/>
              </a:spcAft>
              <a:buSzPts val="3200"/>
              <a:buChar char="●"/>
            </a:pPr>
            <a:r>
              <a:rPr lang="en"/>
              <a:t>Add the appropriate link</a:t>
            </a:r>
            <a:endParaRPr/>
          </a:p>
          <a:p>
            <a:pPr indent="-660400" lvl="0" marL="914400" rtl="0" algn="l">
              <a:lnSpc>
                <a:spcPct val="100000"/>
              </a:lnSpc>
              <a:spcBef>
                <a:spcPts val="2000"/>
              </a:spcBef>
              <a:spcAft>
                <a:spcPts val="0"/>
              </a:spcAft>
              <a:buSzPts val="3200"/>
              <a:buChar char="●"/>
            </a:pPr>
            <a:r>
              <a:rPr lang="en"/>
              <a:t>Use the “Class” field to select the styling</a:t>
            </a:r>
            <a:endParaRPr/>
          </a:p>
          <a:p>
            <a:pPr indent="0" lvl="0" marL="0" rtl="0" algn="l">
              <a:lnSpc>
                <a:spcPct val="100000"/>
              </a:lnSpc>
              <a:spcBef>
                <a:spcPts val="2000"/>
              </a:spcBef>
              <a:spcAft>
                <a:spcPts val="0"/>
              </a:spcAft>
              <a:buSzPts val="3200"/>
              <a:buNone/>
            </a:pPr>
            <a:r>
              <a:rPr b="1" lang="en">
                <a:solidFill>
                  <a:schemeClr val="accent4"/>
                </a:solidFill>
                <a:latin typeface="Nunito Sans"/>
                <a:ea typeface="Nunito Sans"/>
                <a:cs typeface="Nunito Sans"/>
                <a:sym typeface="Nunito Sans"/>
              </a:rPr>
              <a:t>Note:</a:t>
            </a:r>
            <a:r>
              <a:rPr b="1" lang="en">
                <a:latin typeface="Nunito Sans"/>
                <a:ea typeface="Nunito Sans"/>
                <a:cs typeface="Nunito Sans"/>
                <a:sym typeface="Nunito Sans"/>
              </a:rPr>
              <a:t> </a:t>
            </a:r>
            <a:r>
              <a:rPr lang="en"/>
              <a:t>Even though it is possible to use the Styles menu in the editor and apply a button style that way, we recommend this method for best results. </a:t>
            </a:r>
            <a:endParaRPr/>
          </a:p>
          <a:p>
            <a:pPr indent="0" lvl="0" marL="0" rtl="0" algn="l">
              <a:lnSpc>
                <a:spcPct val="100000"/>
              </a:lnSpc>
              <a:spcBef>
                <a:spcPts val="2000"/>
              </a:spcBef>
              <a:spcAft>
                <a:spcPts val="2000"/>
              </a:spcAft>
              <a:buSzPts val="3200"/>
              <a:buNone/>
            </a:pPr>
            <a:r>
              <a:t/>
            </a:r>
            <a:endParaRPr/>
          </a:p>
        </p:txBody>
      </p:sp>
      <p:sp>
        <p:nvSpPr>
          <p:cNvPr id="1011" name="Google Shape;1011;p174"/>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Add a button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175"/>
          <p:cNvSpPr txBox="1"/>
          <p:nvPr>
            <p:ph type="title"/>
          </p:nvPr>
        </p:nvSpPr>
        <p:spPr>
          <a:xfrm>
            <a:off x="2299450" y="1048446"/>
            <a:ext cx="14237400" cy="1453800"/>
          </a:xfrm>
          <a:prstGeom prst="rect">
            <a:avLst/>
          </a:prstGeom>
          <a:noFill/>
          <a:ln>
            <a:noFill/>
          </a:ln>
        </p:spPr>
        <p:txBody>
          <a:bodyPr anchorCtr="0" anchor="ctr" bIns="182575" lIns="182575" spcFirstLastPara="1" rIns="182575" wrap="square" tIns="182575">
            <a:noAutofit/>
          </a:bodyPr>
          <a:lstStyle/>
          <a:p>
            <a:pPr indent="0" lvl="0" marL="0" rtl="0" algn="l">
              <a:lnSpc>
                <a:spcPct val="100000"/>
              </a:lnSpc>
              <a:spcBef>
                <a:spcPts val="0"/>
              </a:spcBef>
              <a:spcAft>
                <a:spcPts val="0"/>
              </a:spcAft>
              <a:buSzPts val="6200"/>
              <a:buNone/>
            </a:pPr>
            <a:r>
              <a:rPr lang="en" sz="2800"/>
              <a:t>Content Elements - Buttons</a:t>
            </a:r>
            <a:endParaRPr sz="2800"/>
          </a:p>
        </p:txBody>
      </p:sp>
      <p:pic>
        <p:nvPicPr>
          <p:cNvPr id="1017" name="Google Shape;1017;p175"/>
          <p:cNvPicPr preferRelativeResize="0"/>
          <p:nvPr/>
        </p:nvPicPr>
        <p:blipFill rotWithShape="1">
          <a:blip r:embed="rId3">
            <a:alphaModFix/>
          </a:blip>
          <a:srcRect b="0" l="6024" r="6024" t="0"/>
          <a:stretch/>
        </p:blipFill>
        <p:spPr>
          <a:xfrm>
            <a:off x="416200" y="1578253"/>
            <a:ext cx="8910255" cy="4957617"/>
          </a:xfrm>
          <a:prstGeom prst="rect">
            <a:avLst/>
          </a:prstGeom>
          <a:noFill/>
          <a:ln>
            <a:noFill/>
          </a:ln>
        </p:spPr>
      </p:pic>
      <p:sp>
        <p:nvSpPr>
          <p:cNvPr id="1018" name="Google Shape;1018;p175"/>
          <p:cNvSpPr txBox="1"/>
          <p:nvPr>
            <p:ph idx="1" type="body"/>
          </p:nvPr>
        </p:nvSpPr>
        <p:spPr>
          <a:xfrm>
            <a:off x="9395548" y="2624283"/>
            <a:ext cx="79776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100000"/>
              </a:lnSpc>
              <a:spcBef>
                <a:spcPts val="0"/>
              </a:spcBef>
              <a:spcAft>
                <a:spcPts val="0"/>
              </a:spcAft>
              <a:buSzPts val="3200"/>
              <a:buChar char="●"/>
            </a:pPr>
            <a:r>
              <a:rPr lang="en"/>
              <a:t>Insert image from Resources</a:t>
            </a:r>
            <a:endParaRPr/>
          </a:p>
          <a:p>
            <a:pPr indent="-660400" lvl="0" marL="914400" rtl="0" algn="l">
              <a:lnSpc>
                <a:spcPct val="100000"/>
              </a:lnSpc>
              <a:spcBef>
                <a:spcPts val="2000"/>
              </a:spcBef>
              <a:spcAft>
                <a:spcPts val="0"/>
              </a:spcAft>
              <a:buSzPts val="3200"/>
              <a:buChar char="●"/>
            </a:pPr>
            <a:r>
              <a:rPr lang="en"/>
              <a:t>Can resize in the content element</a:t>
            </a:r>
            <a:endParaRPr/>
          </a:p>
          <a:p>
            <a:pPr indent="-660400" lvl="0" marL="914400" rtl="0" algn="l">
              <a:lnSpc>
                <a:spcPct val="100000"/>
              </a:lnSpc>
              <a:spcBef>
                <a:spcPts val="2000"/>
              </a:spcBef>
              <a:spcAft>
                <a:spcPts val="2000"/>
              </a:spcAft>
              <a:buSzPts val="3200"/>
              <a:buChar char="●"/>
            </a:pPr>
            <a:r>
              <a:rPr lang="en"/>
              <a:t>Apply alignment to wrap text around the image</a:t>
            </a:r>
            <a:endParaRPr/>
          </a:p>
        </p:txBody>
      </p:sp>
      <p:sp>
        <p:nvSpPr>
          <p:cNvPr id="1019" name="Google Shape;1019;p175"/>
          <p:cNvSpPr txBox="1"/>
          <p:nvPr>
            <p:ph type="title"/>
          </p:nvPr>
        </p:nvSpPr>
        <p:spPr>
          <a:xfrm>
            <a:off x="9390600" y="910336"/>
            <a:ext cx="7977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Add an Image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176"/>
          <p:cNvSpPr txBox="1"/>
          <p:nvPr>
            <p:ph type="title"/>
          </p:nvPr>
        </p:nvSpPr>
        <p:spPr>
          <a:xfrm>
            <a:off x="914400" y="910336"/>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Tips for editing content</a:t>
            </a:r>
            <a:endParaRPr/>
          </a:p>
        </p:txBody>
      </p:sp>
      <p:sp>
        <p:nvSpPr>
          <p:cNvPr id="1025" name="Google Shape;1025;p176"/>
          <p:cNvSpPr/>
          <p:nvPr/>
        </p:nvSpPr>
        <p:spPr>
          <a:xfrm>
            <a:off x="9336200" y="2523931"/>
            <a:ext cx="79668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Nunito Sans"/>
                <a:ea typeface="Nunito Sans"/>
                <a:cs typeface="Nunito Sans"/>
                <a:sym typeface="Nunito Sans"/>
              </a:rPr>
              <a:t>Paste plain text with formatting removed for best results. </a:t>
            </a:r>
            <a:br>
              <a:rPr b="1" i="0" lang="en" sz="2800" u="none" cap="none" strike="noStrike">
                <a:solidFill>
                  <a:schemeClr val="accent4"/>
                </a:solidFill>
                <a:latin typeface="Nunito Sans"/>
                <a:ea typeface="Nunito Sans"/>
                <a:cs typeface="Nunito Sans"/>
                <a:sym typeface="Nunito Sans"/>
              </a:rPr>
            </a:br>
            <a:r>
              <a:rPr b="1" i="0" lang="en" sz="2800" u="none" cap="none" strike="noStrike">
                <a:solidFill>
                  <a:schemeClr val="accent4"/>
                </a:solidFill>
                <a:latin typeface="Nunito Sans"/>
                <a:ea typeface="Nunito Sans"/>
                <a:cs typeface="Nunito Sans"/>
                <a:sym typeface="Nunito Sans"/>
              </a:rPr>
              <a:t>Use Cmd (or Ctrl) + Shift + V</a:t>
            </a:r>
            <a:endParaRPr b="0" i="0" sz="2800" u="none" cap="none" strike="noStrike">
              <a:solidFill>
                <a:schemeClr val="accent4"/>
              </a:solidFill>
              <a:latin typeface="Arial"/>
              <a:ea typeface="Arial"/>
              <a:cs typeface="Arial"/>
              <a:sym typeface="Arial"/>
            </a:endParaRPr>
          </a:p>
        </p:txBody>
      </p:sp>
      <p:sp>
        <p:nvSpPr>
          <p:cNvPr id="1026" name="Google Shape;1026;p176"/>
          <p:cNvSpPr/>
          <p:nvPr/>
        </p:nvSpPr>
        <p:spPr>
          <a:xfrm>
            <a:off x="9336200" y="5916385"/>
            <a:ext cx="79668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Nunito Sans"/>
                <a:ea typeface="Nunito Sans"/>
                <a:cs typeface="Nunito Sans"/>
                <a:sym typeface="Nunito Sans"/>
              </a:rPr>
              <a:t>Use the styles in the dropdown instead of making your own. These were created for you to make your site look awesome!</a:t>
            </a:r>
            <a:endParaRPr b="0" i="0" sz="2800" u="none" cap="none" strike="noStrike">
              <a:solidFill>
                <a:schemeClr val="accent4"/>
              </a:solidFill>
              <a:latin typeface="Arial"/>
              <a:ea typeface="Arial"/>
              <a:cs typeface="Arial"/>
              <a:sym typeface="Arial"/>
            </a:endParaRPr>
          </a:p>
        </p:txBody>
      </p:sp>
      <p:sp>
        <p:nvSpPr>
          <p:cNvPr id="1027" name="Google Shape;1027;p176"/>
          <p:cNvSpPr/>
          <p:nvPr/>
        </p:nvSpPr>
        <p:spPr>
          <a:xfrm>
            <a:off x="958800" y="5950333"/>
            <a:ext cx="79668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Nunito Sans"/>
                <a:ea typeface="Nunito Sans"/>
                <a:cs typeface="Nunito Sans"/>
                <a:sym typeface="Nunito Sans"/>
              </a:rPr>
              <a:t>Remember: Headers are for structure, not styling. </a:t>
            </a:r>
            <a:endParaRPr b="1" i="0" sz="2800" u="none" cap="none" strike="noStrike">
              <a:solidFill>
                <a:schemeClr val="accent4"/>
              </a:solidFill>
              <a:latin typeface="Nunito Sans"/>
              <a:ea typeface="Nunito Sans"/>
              <a:cs typeface="Nunito Sans"/>
              <a:sym typeface="Nunito Sans"/>
            </a:endParaRPr>
          </a:p>
        </p:txBody>
      </p:sp>
      <p:sp>
        <p:nvSpPr>
          <p:cNvPr id="1028" name="Google Shape;1028;p176"/>
          <p:cNvSpPr/>
          <p:nvPr/>
        </p:nvSpPr>
        <p:spPr>
          <a:xfrm>
            <a:off x="997900" y="2540905"/>
            <a:ext cx="7966800" cy="3144300"/>
          </a:xfrm>
          <a:prstGeom prst="roundRect">
            <a:avLst>
              <a:gd fmla="val 9116" name="adj"/>
            </a:avLst>
          </a:prstGeom>
          <a:solidFill>
            <a:schemeClr val="lt2"/>
          </a:solidFill>
          <a:ln>
            <a:noFill/>
          </a:ln>
        </p:spPr>
        <p:txBody>
          <a:bodyPr anchorCtr="0" anchor="ctr" bIns="182575" lIns="182575" spcFirstLastPara="1" rIns="182575" wrap="square" tIns="18257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accent4"/>
                </a:solidFill>
                <a:latin typeface="Nunito Sans"/>
                <a:ea typeface="Nunito Sans"/>
                <a:cs typeface="Nunito Sans"/>
                <a:sym typeface="Nunito Sans"/>
              </a:rPr>
              <a:t>Use the Accessibility Checker like a spell checker to help stay in compliance.</a:t>
            </a:r>
            <a:endParaRPr b="0" i="0" sz="2800" u="none" cap="none" strike="noStrike">
              <a:solidFill>
                <a:schemeClr val="accent4"/>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177"/>
          <p:cNvSpPr txBox="1"/>
          <p:nvPr>
            <p:ph type="title"/>
          </p:nvPr>
        </p:nvSpPr>
        <p:spPr>
          <a:xfrm>
            <a:off x="919500" y="2707064"/>
            <a:ext cx="164490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7200"/>
              <a:buNone/>
            </a:pPr>
            <a:r>
              <a:rPr lang="en"/>
              <a:t>Displaying resources on your site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178"/>
          <p:cNvSpPr txBox="1"/>
          <p:nvPr>
            <p:ph type="title"/>
          </p:nvPr>
        </p:nvSpPr>
        <p:spPr>
          <a:xfrm>
            <a:off x="913300" y="969338"/>
            <a:ext cx="3637800" cy="1791900"/>
          </a:xfrm>
          <a:prstGeom prst="rect">
            <a:avLst/>
          </a:prstGeom>
          <a:noFill/>
          <a:ln>
            <a:noFill/>
          </a:ln>
        </p:spPr>
        <p:txBody>
          <a:bodyPr anchorCtr="0" anchor="t" bIns="182575" lIns="182575" spcFirstLastPara="1" rIns="182575" wrap="square" tIns="182575">
            <a:noAutofit/>
          </a:bodyPr>
          <a:lstStyle/>
          <a:p>
            <a:pPr indent="0" lvl="0" marL="0" rtl="0" algn="l">
              <a:lnSpc>
                <a:spcPct val="90000"/>
              </a:lnSpc>
              <a:spcBef>
                <a:spcPts val="0"/>
              </a:spcBef>
              <a:spcAft>
                <a:spcPts val="0"/>
              </a:spcAft>
              <a:buSzPts val="6000"/>
              <a:buNone/>
            </a:pPr>
            <a:r>
              <a:rPr lang="en"/>
              <a:t>Resource element</a:t>
            </a:r>
            <a:endParaRPr/>
          </a:p>
        </p:txBody>
      </p:sp>
      <p:sp>
        <p:nvSpPr>
          <p:cNvPr id="1039" name="Google Shape;1039;p178"/>
          <p:cNvSpPr txBox="1"/>
          <p:nvPr/>
        </p:nvSpPr>
        <p:spPr>
          <a:xfrm>
            <a:off x="508050" y="6458096"/>
            <a:ext cx="4605600" cy="2935800"/>
          </a:xfrm>
          <a:prstGeom prst="rect">
            <a:avLst/>
          </a:prstGeom>
          <a:noFill/>
          <a:ln>
            <a:noFill/>
          </a:ln>
        </p:spPr>
        <p:txBody>
          <a:bodyPr anchorCtr="0" anchor="t" bIns="182575" lIns="182575" spcFirstLastPara="1" rIns="182575" wrap="square" tIns="182575">
            <a:noAutofit/>
          </a:bodyPr>
          <a:lstStyle/>
          <a:p>
            <a:pPr indent="0" lvl="0" marL="0" marR="0" rtl="0" algn="l">
              <a:lnSpc>
                <a:spcPct val="115000"/>
              </a:lnSpc>
              <a:spcBef>
                <a:spcPts val="0"/>
              </a:spcBef>
              <a:spcAft>
                <a:spcPts val="0"/>
              </a:spcAft>
              <a:buClr>
                <a:srgbClr val="000000"/>
              </a:buClr>
              <a:buSzPts val="2800"/>
              <a:buFont typeface="Arial"/>
              <a:buNone/>
            </a:pPr>
            <a:r>
              <a:rPr b="1" i="0" lang="en" sz="2800" u="none" cap="none" strike="noStrike">
                <a:solidFill>
                  <a:schemeClr val="dk1"/>
                </a:solidFill>
                <a:latin typeface="Open Sans"/>
                <a:ea typeface="Open Sans"/>
                <a:cs typeface="Open Sans"/>
                <a:sym typeface="Open Sans"/>
              </a:rPr>
              <a:t>Use for: </a:t>
            </a:r>
            <a:r>
              <a:rPr b="0" i="0" lang="en" sz="2800" u="none" cap="none" strike="noStrike">
                <a:solidFill>
                  <a:schemeClr val="dk1"/>
                </a:solidFill>
                <a:latin typeface="Open Sans"/>
                <a:ea typeface="Open Sans"/>
                <a:cs typeface="Open Sans"/>
                <a:sym typeface="Open Sans"/>
              </a:rPr>
              <a:t>Photo slideshows, lists of documents, and any other times you want to display files as a group</a:t>
            </a:r>
            <a:endParaRPr b="0" i="0" sz="2800" u="none" cap="none" strike="noStrike">
              <a:solidFill>
                <a:schemeClr val="dk1"/>
              </a:solidFill>
              <a:latin typeface="Open Sans"/>
              <a:ea typeface="Open Sans"/>
              <a:cs typeface="Open Sans"/>
              <a:sym typeface="Open Sans"/>
            </a:endParaRPr>
          </a:p>
          <a:p>
            <a:pPr indent="0" lvl="0" marL="0" marR="0" rtl="0" algn="l">
              <a:lnSpc>
                <a:spcPct val="115000"/>
              </a:lnSpc>
              <a:spcBef>
                <a:spcPts val="2000"/>
              </a:spcBef>
              <a:spcAft>
                <a:spcPts val="0"/>
              </a:spcAft>
              <a:buClr>
                <a:srgbClr val="000000"/>
              </a:buClr>
              <a:buSzPts val="2800"/>
              <a:buFont typeface="Arial"/>
              <a:buNone/>
            </a:pPr>
            <a:r>
              <a:t/>
            </a:r>
            <a:endParaRPr b="0" i="0" sz="2800" u="none" cap="none" strike="noStrike">
              <a:solidFill>
                <a:schemeClr val="dk1"/>
              </a:solidFill>
              <a:latin typeface="Open Sans"/>
              <a:ea typeface="Open Sans"/>
              <a:cs typeface="Open Sans"/>
              <a:sym typeface="Open Sans"/>
            </a:endParaRPr>
          </a:p>
          <a:p>
            <a:pPr indent="0" lvl="0" marL="0" marR="0" rtl="0" algn="l">
              <a:lnSpc>
                <a:spcPct val="115000"/>
              </a:lnSpc>
              <a:spcBef>
                <a:spcPts val="2000"/>
              </a:spcBef>
              <a:spcAft>
                <a:spcPts val="2000"/>
              </a:spcAft>
              <a:buClr>
                <a:srgbClr val="000000"/>
              </a:buClr>
              <a:buSzPts val="2800"/>
              <a:buFont typeface="Arial"/>
              <a:buNone/>
            </a:pPr>
            <a:r>
              <a:t/>
            </a:r>
            <a:endParaRPr b="0" i="0" sz="2800" u="none" cap="none" strike="noStrike">
              <a:solidFill>
                <a:schemeClr val="dk1"/>
              </a:solidFill>
              <a:latin typeface="Open Sans"/>
              <a:ea typeface="Open Sans"/>
              <a:cs typeface="Open Sans"/>
              <a:sym typeface="Open Sans"/>
            </a:endParaRPr>
          </a:p>
        </p:txBody>
      </p:sp>
      <p:sp>
        <p:nvSpPr>
          <p:cNvPr id="1040" name="Google Shape;1040;p178"/>
          <p:cNvSpPr txBox="1"/>
          <p:nvPr>
            <p:ph idx="1" type="body"/>
          </p:nvPr>
        </p:nvSpPr>
        <p:spPr>
          <a:xfrm>
            <a:off x="6335400" y="802881"/>
            <a:ext cx="10034400" cy="8590800"/>
          </a:xfrm>
          <a:prstGeom prst="rect">
            <a:avLst/>
          </a:prstGeom>
          <a:noFill/>
          <a:ln>
            <a:noFill/>
          </a:ln>
        </p:spPr>
        <p:txBody>
          <a:bodyPr anchorCtr="0" anchor="t" bIns="182575" lIns="182575" spcFirstLastPara="1" rIns="182575" wrap="square" tIns="182575">
            <a:noAutofit/>
          </a:bodyPr>
          <a:lstStyle/>
          <a:p>
            <a:pPr indent="0" lvl="0" marL="0" rtl="0" algn="l">
              <a:lnSpc>
                <a:spcPct val="115000"/>
              </a:lnSpc>
              <a:spcBef>
                <a:spcPts val="0"/>
              </a:spcBef>
              <a:spcAft>
                <a:spcPts val="0"/>
              </a:spcAft>
              <a:buSzPts val="3200"/>
              <a:buNone/>
            </a:pPr>
            <a:r>
              <a:rPr lang="en" sz="3000"/>
              <a:t>Quickly make lists, slideshows, or photo galleries by grouping together your resources in a quick gallery and using the Resource element to display these. </a:t>
            </a:r>
            <a:endParaRPr sz="3000"/>
          </a:p>
          <a:p>
            <a:pPr indent="-647700" lvl="0" marL="914400" rtl="0" algn="l">
              <a:lnSpc>
                <a:spcPct val="115000"/>
              </a:lnSpc>
              <a:spcBef>
                <a:spcPts val="2000"/>
              </a:spcBef>
              <a:spcAft>
                <a:spcPts val="0"/>
              </a:spcAft>
              <a:buClr>
                <a:schemeClr val="accent4"/>
              </a:buClr>
              <a:buSzPts val="3000"/>
              <a:buChar char="●"/>
            </a:pPr>
            <a:r>
              <a:rPr lang="en" sz="3000"/>
              <a:t>The List and Grid formats can show resources only, galleries only, or both. </a:t>
            </a:r>
            <a:endParaRPr sz="3000"/>
          </a:p>
          <a:p>
            <a:pPr indent="-647700" lvl="0" marL="914400" rtl="0" algn="l">
              <a:lnSpc>
                <a:spcPct val="115000"/>
              </a:lnSpc>
              <a:spcBef>
                <a:spcPts val="2000"/>
              </a:spcBef>
              <a:spcAft>
                <a:spcPts val="0"/>
              </a:spcAft>
              <a:buClr>
                <a:schemeClr val="accent4"/>
              </a:buClr>
              <a:buSzPts val="3000"/>
              <a:buChar char="●"/>
            </a:pPr>
            <a:r>
              <a:rPr lang="en" sz="3000"/>
              <a:t>If you configure this element to show only galleries, you can link it to another Resource element to display the individual resources in that gallery.</a:t>
            </a:r>
            <a:endParaRPr sz="3000"/>
          </a:p>
          <a:p>
            <a:pPr indent="-647700" lvl="0" marL="914400" rtl="0" algn="l">
              <a:lnSpc>
                <a:spcPct val="115000"/>
              </a:lnSpc>
              <a:spcBef>
                <a:spcPts val="2000"/>
              </a:spcBef>
              <a:spcAft>
                <a:spcPts val="0"/>
              </a:spcAft>
              <a:buClr>
                <a:schemeClr val="accent4"/>
              </a:buClr>
              <a:buSzPts val="3000"/>
              <a:buChar char="●"/>
            </a:pPr>
            <a:r>
              <a:rPr lang="en" sz="3000"/>
              <a:t>In Grid format, you can display resources inline or as thumbnail links that open in a lightbox or element.</a:t>
            </a:r>
            <a:endParaRPr sz="3000"/>
          </a:p>
          <a:p>
            <a:pPr indent="-647700" lvl="0" marL="914400" rtl="0" algn="l">
              <a:lnSpc>
                <a:spcPct val="115000"/>
              </a:lnSpc>
              <a:spcBef>
                <a:spcPts val="2000"/>
              </a:spcBef>
              <a:spcAft>
                <a:spcPts val="2000"/>
              </a:spcAft>
              <a:buClr>
                <a:schemeClr val="accent4"/>
              </a:buClr>
              <a:buSzPts val="3000"/>
              <a:buChar char="●"/>
            </a:pPr>
            <a:r>
              <a:rPr lang="en" sz="3000"/>
              <a:t>Use the Audio, Image, Video, Document, and Other buttons to filter the resource types displayed.</a:t>
            </a:r>
            <a:endParaRPr sz="3000"/>
          </a:p>
        </p:txBody>
      </p:sp>
      <p:pic>
        <p:nvPicPr>
          <p:cNvPr id="1041" name="Google Shape;1041;p178"/>
          <p:cNvPicPr preferRelativeResize="0"/>
          <p:nvPr/>
        </p:nvPicPr>
        <p:blipFill rotWithShape="1">
          <a:blip r:embed="rId3">
            <a:alphaModFix/>
          </a:blip>
          <a:srcRect b="18094" l="9447" r="14604" t="12757"/>
          <a:stretch/>
        </p:blipFill>
        <p:spPr>
          <a:xfrm>
            <a:off x="508050" y="2832622"/>
            <a:ext cx="4605600" cy="3049500"/>
          </a:xfrm>
          <a:prstGeom prst="roundRect">
            <a:avLst>
              <a:gd fmla="val 16667" name="adj"/>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179"/>
          <p:cNvSpPr txBox="1"/>
          <p:nvPr>
            <p:ph idx="1" type="body"/>
          </p:nvPr>
        </p:nvSpPr>
        <p:spPr>
          <a:xfrm>
            <a:off x="924600" y="2624283"/>
            <a:ext cx="11449800" cy="6577800"/>
          </a:xfrm>
          <a:prstGeom prst="rect">
            <a:avLst/>
          </a:prstGeom>
          <a:noFill/>
          <a:ln>
            <a:noFill/>
          </a:ln>
        </p:spPr>
        <p:txBody>
          <a:bodyPr anchorCtr="0" anchor="t" bIns="182575" lIns="182575" spcFirstLastPara="1" rIns="182575" wrap="square" tIns="182575">
            <a:noAutofit/>
          </a:bodyPr>
          <a:lstStyle/>
          <a:p>
            <a:pPr indent="-660400" lvl="0" marL="914400" rtl="0" algn="l">
              <a:lnSpc>
                <a:spcPct val="200000"/>
              </a:lnSpc>
              <a:spcBef>
                <a:spcPts val="0"/>
              </a:spcBef>
              <a:spcAft>
                <a:spcPts val="0"/>
              </a:spcAft>
              <a:buClr>
                <a:schemeClr val="accent4"/>
              </a:buClr>
              <a:buSzPts val="3200"/>
              <a:buChar char="●"/>
            </a:pPr>
            <a:r>
              <a:rPr lang="en"/>
              <a:t>Fills the space of the element (cannot be resized)</a:t>
            </a:r>
            <a:endParaRPr/>
          </a:p>
          <a:p>
            <a:pPr indent="-660400" lvl="0" marL="914400" rtl="0" algn="l">
              <a:lnSpc>
                <a:spcPct val="100000"/>
              </a:lnSpc>
              <a:spcBef>
                <a:spcPts val="0"/>
              </a:spcBef>
              <a:spcAft>
                <a:spcPts val="0"/>
              </a:spcAft>
              <a:buClr>
                <a:schemeClr val="accent4"/>
              </a:buClr>
              <a:buSzPts val="3200"/>
              <a:buChar char="●"/>
            </a:pPr>
            <a:r>
              <a:rPr lang="en"/>
              <a:t>Provides other options in the element settings such as displaying captions and linking to a URL, page, or file</a:t>
            </a:r>
            <a:endParaRPr/>
          </a:p>
        </p:txBody>
      </p:sp>
      <p:sp>
        <p:nvSpPr>
          <p:cNvPr id="1047" name="Google Shape;1047;p179"/>
          <p:cNvSpPr txBox="1"/>
          <p:nvPr>
            <p:ph type="title"/>
          </p:nvPr>
        </p:nvSpPr>
        <p:spPr>
          <a:xfrm>
            <a:off x="924600" y="1093119"/>
            <a:ext cx="10101600" cy="1365600"/>
          </a:xfrm>
          <a:prstGeom prst="rect">
            <a:avLst/>
          </a:prstGeom>
          <a:noFill/>
          <a:ln>
            <a:noFill/>
          </a:ln>
        </p:spPr>
        <p:txBody>
          <a:bodyPr anchorCtr="0" anchor="b" bIns="182575" lIns="182575" spcFirstLastPara="1" rIns="182575" wrap="square" tIns="182575">
            <a:noAutofit/>
          </a:bodyPr>
          <a:lstStyle/>
          <a:p>
            <a:pPr indent="0" lvl="0" marL="0" rtl="0" algn="l">
              <a:lnSpc>
                <a:spcPct val="100000"/>
              </a:lnSpc>
              <a:spcBef>
                <a:spcPts val="0"/>
              </a:spcBef>
              <a:spcAft>
                <a:spcPts val="200"/>
              </a:spcAft>
              <a:buSzPts val="6200"/>
              <a:buNone/>
            </a:pPr>
            <a:r>
              <a:rPr lang="en"/>
              <a:t>Add images with a Resource element:</a:t>
            </a:r>
            <a:endParaRPr/>
          </a:p>
        </p:txBody>
      </p:sp>
      <p:pic>
        <p:nvPicPr>
          <p:cNvPr id="1048" name="Google Shape;1048;p179"/>
          <p:cNvPicPr preferRelativeResize="0"/>
          <p:nvPr/>
        </p:nvPicPr>
        <p:blipFill rotWithShape="1">
          <a:blip r:embed="rId3">
            <a:alphaModFix/>
          </a:blip>
          <a:srcRect b="0" l="0" r="0" t="0"/>
          <a:stretch/>
        </p:blipFill>
        <p:spPr>
          <a:xfrm>
            <a:off x="12270841" y="0"/>
            <a:ext cx="5985092" cy="992899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80"/>
          <p:cNvSpPr txBox="1"/>
          <p:nvPr>
            <p:ph type="title"/>
          </p:nvPr>
        </p:nvSpPr>
        <p:spPr>
          <a:xfrm>
            <a:off x="919500" y="1957162"/>
            <a:ext cx="16449000" cy="25422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7400"/>
              <a:buNone/>
            </a:pPr>
            <a:r>
              <a:rPr lang="en"/>
              <a:t>Display events on your site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81"/>
          <p:cNvSpPr txBox="1"/>
          <p:nvPr>
            <p:ph idx="1" type="body"/>
          </p:nvPr>
        </p:nvSpPr>
        <p:spPr>
          <a:xfrm>
            <a:off x="9395548" y="2449330"/>
            <a:ext cx="7977600" cy="6139200"/>
          </a:xfrm>
          <a:prstGeom prst="rect">
            <a:avLst/>
          </a:prstGeom>
          <a:noFill/>
          <a:ln>
            <a:noFill/>
          </a:ln>
        </p:spPr>
        <p:txBody>
          <a:bodyPr anchorCtr="0" anchor="t" bIns="186925" lIns="186925" spcFirstLastPara="1" rIns="186925" wrap="square" tIns="186925">
            <a:noAutofit/>
          </a:bodyPr>
          <a:lstStyle/>
          <a:p>
            <a:pPr indent="0" lvl="0" marL="0" rtl="0" algn="l">
              <a:lnSpc>
                <a:spcPct val="115000"/>
              </a:lnSpc>
              <a:spcBef>
                <a:spcPts val="0"/>
              </a:spcBef>
              <a:spcAft>
                <a:spcPts val="0"/>
              </a:spcAft>
              <a:buClr>
                <a:schemeClr val="dk1"/>
              </a:buClr>
              <a:buSzPts val="2200"/>
              <a:buFont typeface="Arial"/>
              <a:buNone/>
            </a:pPr>
            <a:r>
              <a:rPr b="1" lang="en" sz="3100">
                <a:solidFill>
                  <a:schemeClr val="accent4"/>
                </a:solidFill>
                <a:latin typeface="Open Sans"/>
                <a:ea typeface="Open Sans"/>
                <a:cs typeface="Open Sans"/>
                <a:sym typeface="Open Sans"/>
              </a:rPr>
              <a:t>Calendar:</a:t>
            </a:r>
            <a:r>
              <a:rPr lang="en" sz="3100">
                <a:latin typeface="Open Sans"/>
                <a:ea typeface="Open Sans"/>
                <a:cs typeface="Open Sans"/>
                <a:sym typeface="Open Sans"/>
              </a:rPr>
              <a:t> Displays full calendars in list, grid, slideshow, or single view</a:t>
            </a:r>
            <a:endParaRPr sz="3100">
              <a:latin typeface="Open Sans"/>
              <a:ea typeface="Open Sans"/>
              <a:cs typeface="Open Sans"/>
              <a:sym typeface="Open Sans"/>
            </a:endParaRPr>
          </a:p>
          <a:p>
            <a:pPr indent="0" lvl="0" marL="0" rtl="0" algn="l">
              <a:lnSpc>
                <a:spcPct val="115000"/>
              </a:lnSpc>
              <a:spcBef>
                <a:spcPts val="1600"/>
              </a:spcBef>
              <a:spcAft>
                <a:spcPts val="0"/>
              </a:spcAft>
              <a:buClr>
                <a:schemeClr val="dk1"/>
              </a:buClr>
              <a:buSzPts val="2200"/>
              <a:buFont typeface="Arial"/>
              <a:buNone/>
            </a:pPr>
            <a:r>
              <a:rPr b="1" lang="en" sz="3100">
                <a:solidFill>
                  <a:schemeClr val="accent4"/>
                </a:solidFill>
                <a:latin typeface="Open Sans"/>
                <a:ea typeface="Open Sans"/>
                <a:cs typeface="Open Sans"/>
                <a:sym typeface="Open Sans"/>
              </a:rPr>
              <a:t>Calendar Tools:</a:t>
            </a:r>
            <a:r>
              <a:rPr lang="en" sz="3100">
                <a:latin typeface="Open Sans"/>
                <a:ea typeface="Open Sans"/>
                <a:cs typeface="Open Sans"/>
                <a:sym typeface="Open Sans"/>
              </a:rPr>
              <a:t> Displays a legend, search feature, or mini grid</a:t>
            </a:r>
            <a:endParaRPr sz="3100">
              <a:latin typeface="Open Sans"/>
              <a:ea typeface="Open Sans"/>
              <a:cs typeface="Open Sans"/>
              <a:sym typeface="Open Sans"/>
            </a:endParaRPr>
          </a:p>
          <a:p>
            <a:pPr indent="0" lvl="0" marL="0" marR="0" rtl="0" algn="l">
              <a:lnSpc>
                <a:spcPct val="115000"/>
              </a:lnSpc>
              <a:spcBef>
                <a:spcPts val="1600"/>
              </a:spcBef>
              <a:spcAft>
                <a:spcPts val="0"/>
              </a:spcAft>
              <a:buSzPts val="3300"/>
              <a:buNone/>
            </a:pPr>
            <a:r>
              <a:t/>
            </a:r>
            <a:endParaRPr sz="3100">
              <a:latin typeface="Open Sans"/>
              <a:ea typeface="Open Sans"/>
              <a:cs typeface="Open Sans"/>
              <a:sym typeface="Open Sans"/>
            </a:endParaRPr>
          </a:p>
          <a:p>
            <a:pPr indent="0" lvl="0" marL="0" rtl="0" algn="l">
              <a:lnSpc>
                <a:spcPct val="150000"/>
              </a:lnSpc>
              <a:spcBef>
                <a:spcPts val="1600"/>
              </a:spcBef>
              <a:spcAft>
                <a:spcPts val="0"/>
              </a:spcAft>
              <a:buSzPts val="3300"/>
              <a:buNone/>
            </a:pPr>
            <a:r>
              <a:t/>
            </a:r>
            <a:endParaRPr sz="2900">
              <a:latin typeface="Open Sans"/>
              <a:ea typeface="Open Sans"/>
              <a:cs typeface="Open Sans"/>
              <a:sym typeface="Open Sans"/>
            </a:endParaRPr>
          </a:p>
          <a:p>
            <a:pPr indent="0" lvl="0" marL="0" rtl="0" algn="l">
              <a:lnSpc>
                <a:spcPct val="150000"/>
              </a:lnSpc>
              <a:spcBef>
                <a:spcPts val="0"/>
              </a:spcBef>
              <a:spcAft>
                <a:spcPts val="0"/>
              </a:spcAft>
              <a:buSzPts val="3300"/>
              <a:buNone/>
            </a:pPr>
            <a:r>
              <a:t/>
            </a:r>
            <a:endParaRPr sz="2900">
              <a:latin typeface="Open Sans"/>
              <a:ea typeface="Open Sans"/>
              <a:cs typeface="Open Sans"/>
              <a:sym typeface="Open Sans"/>
            </a:endParaRPr>
          </a:p>
        </p:txBody>
      </p:sp>
      <p:sp>
        <p:nvSpPr>
          <p:cNvPr id="1059" name="Google Shape;1059;p181"/>
          <p:cNvSpPr txBox="1"/>
          <p:nvPr>
            <p:ph type="title"/>
          </p:nvPr>
        </p:nvSpPr>
        <p:spPr>
          <a:xfrm>
            <a:off x="9390600" y="849646"/>
            <a:ext cx="7977600" cy="12747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Calendar elements</a:t>
            </a:r>
            <a:endParaRPr/>
          </a:p>
        </p:txBody>
      </p:sp>
      <p:pic>
        <p:nvPicPr>
          <p:cNvPr id="1060" name="Google Shape;1060;p181"/>
          <p:cNvPicPr preferRelativeResize="0"/>
          <p:nvPr/>
        </p:nvPicPr>
        <p:blipFill rotWithShape="1">
          <a:blip r:embed="rId3">
            <a:alphaModFix/>
          </a:blip>
          <a:srcRect b="15067" l="0" r="1690" t="0"/>
          <a:stretch/>
        </p:blipFill>
        <p:spPr>
          <a:xfrm>
            <a:off x="416850" y="1596173"/>
            <a:ext cx="8910000" cy="4965600"/>
          </a:xfrm>
          <a:prstGeom prst="rect">
            <a:avLst/>
          </a:prstGeom>
          <a:noFill/>
          <a:ln>
            <a:noFill/>
          </a:ln>
        </p:spPr>
      </p:pic>
      <p:sp>
        <p:nvSpPr>
          <p:cNvPr id="1061" name="Google Shape;1061;p181"/>
          <p:cNvSpPr/>
          <p:nvPr/>
        </p:nvSpPr>
        <p:spPr>
          <a:xfrm>
            <a:off x="595750" y="3755134"/>
            <a:ext cx="2093400" cy="1365600"/>
          </a:xfrm>
          <a:prstGeom prst="rect">
            <a:avLst/>
          </a:prstGeom>
          <a:noFill/>
          <a:ln cap="flat" cmpd="sng" w="28575">
            <a:solidFill>
              <a:srgbClr val="C23B4A"/>
            </a:solidFill>
            <a:prstDash val="solid"/>
            <a:round/>
            <a:headEnd len="sm" w="sm" type="none"/>
            <a:tailEnd len="sm" w="sm" type="none"/>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2" name="Google Shape;1062;p181"/>
          <p:cNvSpPr/>
          <p:nvPr/>
        </p:nvSpPr>
        <p:spPr>
          <a:xfrm>
            <a:off x="2689150" y="3755134"/>
            <a:ext cx="2093400" cy="1365600"/>
          </a:xfrm>
          <a:prstGeom prst="rect">
            <a:avLst/>
          </a:prstGeom>
          <a:noFill/>
          <a:ln cap="flat" cmpd="sng" w="28575">
            <a:solidFill>
              <a:srgbClr val="C23B4A"/>
            </a:solidFill>
            <a:prstDash val="solid"/>
            <a:round/>
            <a:headEnd len="sm" w="sm" type="none"/>
            <a:tailEnd len="sm" w="sm" type="none"/>
          </a:ln>
        </p:spPr>
        <p:txBody>
          <a:bodyPr anchorCtr="0" anchor="ctr" bIns="186925" lIns="186925" spcFirstLastPara="1" rIns="186925" wrap="square" tIns="186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182"/>
          <p:cNvSpPr txBox="1"/>
          <p:nvPr>
            <p:ph type="title"/>
          </p:nvPr>
        </p:nvSpPr>
        <p:spPr>
          <a:xfrm>
            <a:off x="914400" y="849646"/>
            <a:ext cx="16449000" cy="12747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Events / Calendar</a:t>
            </a:r>
            <a:endParaRPr/>
          </a:p>
        </p:txBody>
      </p:sp>
      <p:sp>
        <p:nvSpPr>
          <p:cNvPr id="1068" name="Google Shape;1068;p182"/>
          <p:cNvSpPr txBox="1"/>
          <p:nvPr>
            <p:ph idx="1" type="body"/>
          </p:nvPr>
        </p:nvSpPr>
        <p:spPr>
          <a:xfrm>
            <a:off x="914400" y="2275839"/>
            <a:ext cx="8241000" cy="6577800"/>
          </a:xfrm>
          <a:prstGeom prst="rect">
            <a:avLst/>
          </a:prstGeom>
          <a:noFill/>
          <a:ln>
            <a:noFill/>
          </a:ln>
        </p:spPr>
        <p:txBody>
          <a:bodyPr anchorCtr="0" anchor="t" bIns="186925" lIns="186925" spcFirstLastPara="1" rIns="186925" wrap="square" tIns="186925">
            <a:noAutofit/>
          </a:bodyPr>
          <a:lstStyle/>
          <a:p>
            <a:pPr indent="0" lvl="0" marL="0" rtl="0" algn="l">
              <a:lnSpc>
                <a:spcPct val="100000"/>
              </a:lnSpc>
              <a:spcBef>
                <a:spcPts val="0"/>
              </a:spcBef>
              <a:spcAft>
                <a:spcPts val="0"/>
              </a:spcAft>
              <a:buSzPts val="3300"/>
              <a:buNone/>
            </a:pPr>
            <a:r>
              <a:rPr lang="en"/>
              <a:t>Which calendar(s) are displaying?</a:t>
            </a:r>
            <a:endParaRPr/>
          </a:p>
          <a:p>
            <a:pPr indent="-679450" lvl="0" marL="939800" rtl="0" algn="l">
              <a:lnSpc>
                <a:spcPct val="100000"/>
              </a:lnSpc>
              <a:spcBef>
                <a:spcPts val="2000"/>
              </a:spcBef>
              <a:spcAft>
                <a:spcPts val="0"/>
              </a:spcAft>
              <a:buClr>
                <a:schemeClr val="accent4"/>
              </a:buClr>
              <a:buSzPts val="3300"/>
              <a:buFont typeface="Nunito Sans"/>
              <a:buAutoNum type="arabicPeriod"/>
            </a:pPr>
            <a:r>
              <a:rPr lang="en"/>
              <a:t>Use the element settings to learn which calendar(s) are displaying.</a:t>
            </a:r>
            <a:endParaRPr/>
          </a:p>
          <a:p>
            <a:pPr indent="-679450" lvl="0" marL="939800" rtl="0" algn="l">
              <a:lnSpc>
                <a:spcPct val="100000"/>
              </a:lnSpc>
              <a:spcBef>
                <a:spcPts val="2000"/>
              </a:spcBef>
              <a:spcAft>
                <a:spcPts val="0"/>
              </a:spcAft>
              <a:buClr>
                <a:schemeClr val="accent4"/>
              </a:buClr>
              <a:buSzPts val="3300"/>
              <a:buFont typeface="Nunito Sans"/>
              <a:buAutoNum type="arabicPeriod"/>
            </a:pPr>
            <a:r>
              <a:rPr lang="en"/>
              <a:t>Go to </a:t>
            </a:r>
            <a:r>
              <a:rPr b="1" lang="en">
                <a:latin typeface="Nunito Sans"/>
                <a:ea typeface="Nunito Sans"/>
                <a:cs typeface="Nunito Sans"/>
                <a:sym typeface="Nunito Sans"/>
              </a:rPr>
              <a:t>Modules &gt; Calendars</a:t>
            </a:r>
            <a:endParaRPr b="1">
              <a:latin typeface="Nunito Sans"/>
              <a:ea typeface="Nunito Sans"/>
              <a:cs typeface="Nunito Sans"/>
              <a:sym typeface="Nunito Sans"/>
            </a:endParaRPr>
          </a:p>
          <a:p>
            <a:pPr indent="-679450" lvl="0" marL="939800" rtl="0" algn="l">
              <a:lnSpc>
                <a:spcPct val="100000"/>
              </a:lnSpc>
              <a:spcBef>
                <a:spcPts val="2000"/>
              </a:spcBef>
              <a:spcAft>
                <a:spcPts val="0"/>
              </a:spcAft>
              <a:buClr>
                <a:schemeClr val="accent4"/>
              </a:buClr>
              <a:buSzPts val="3300"/>
              <a:buFont typeface="Nunito Sans"/>
              <a:buAutoNum type="arabicPeriod"/>
            </a:pPr>
            <a:r>
              <a:rPr lang="en"/>
              <a:t>Open the Calendar and edit</a:t>
            </a:r>
            <a:endParaRPr/>
          </a:p>
          <a:p>
            <a:pPr indent="0" lvl="0" marL="0" rtl="0" algn="l">
              <a:lnSpc>
                <a:spcPct val="100000"/>
              </a:lnSpc>
              <a:spcBef>
                <a:spcPts val="2000"/>
              </a:spcBef>
              <a:spcAft>
                <a:spcPts val="1600"/>
              </a:spcAft>
              <a:buSzPts val="3300"/>
              <a:buNone/>
            </a:pPr>
            <a:r>
              <a:rPr b="1" lang="en">
                <a:solidFill>
                  <a:schemeClr val="accent4"/>
                </a:solidFill>
                <a:latin typeface="Nunito Sans"/>
                <a:ea typeface="Nunito Sans"/>
                <a:cs typeface="Nunito Sans"/>
                <a:sym typeface="Nunito Sans"/>
              </a:rPr>
              <a:t>Note:</a:t>
            </a:r>
            <a:r>
              <a:rPr lang="en"/>
              <a:t> The calendar may be a live calendar synced to a Google calendar feed. In this case, it would only be edited in Google.</a:t>
            </a:r>
            <a:endParaRPr/>
          </a:p>
        </p:txBody>
      </p:sp>
      <p:pic>
        <p:nvPicPr>
          <p:cNvPr id="1069" name="Google Shape;1069;p182"/>
          <p:cNvPicPr preferRelativeResize="0"/>
          <p:nvPr/>
        </p:nvPicPr>
        <p:blipFill rotWithShape="1">
          <a:blip r:embed="rId3">
            <a:alphaModFix/>
          </a:blip>
          <a:srcRect b="0" l="0" r="0" t="0"/>
          <a:stretch/>
        </p:blipFill>
        <p:spPr>
          <a:xfrm>
            <a:off x="9382799" y="2009827"/>
            <a:ext cx="8905200" cy="6843900"/>
          </a:xfrm>
          <a:prstGeom prst="roundRect">
            <a:avLst>
              <a:gd fmla="val 3510" name="adj"/>
            </a:avLst>
          </a:prstGeom>
          <a:noFill/>
          <a:ln>
            <a:noFill/>
          </a:ln>
          <a:effectLst>
            <a:outerShdw blurRad="57150" rotWithShape="0" algn="bl" dir="5400000" dist="114300">
              <a:srgbClr val="000000">
                <a:alpha val="49803"/>
              </a:srgbClr>
            </a:outerShdw>
          </a:effectLst>
        </p:spPr>
      </p:pic>
      <p:sp>
        <p:nvSpPr>
          <p:cNvPr id="1070" name="Google Shape;1070;p182"/>
          <p:cNvSpPr txBox="1"/>
          <p:nvPr/>
        </p:nvSpPr>
        <p:spPr>
          <a:xfrm>
            <a:off x="12057000" y="9444433"/>
            <a:ext cx="6231000" cy="1270200"/>
          </a:xfrm>
          <a:prstGeom prst="rect">
            <a:avLst/>
          </a:prstGeom>
          <a:noFill/>
          <a:ln>
            <a:noFill/>
          </a:ln>
        </p:spPr>
        <p:txBody>
          <a:bodyPr anchorCtr="0" anchor="t" bIns="186925" lIns="186925" spcFirstLastPara="1" rIns="186925" wrap="square" tIns="186925">
            <a:spAutoFit/>
          </a:bodyPr>
          <a:lstStyle/>
          <a:p>
            <a:pPr indent="0" lvl="0" marL="0" marR="0" rtl="0" algn="l">
              <a:lnSpc>
                <a:spcPct val="100000"/>
              </a:lnSpc>
              <a:spcBef>
                <a:spcPts val="0"/>
              </a:spcBef>
              <a:spcAft>
                <a:spcPts val="0"/>
              </a:spcAft>
              <a:buClr>
                <a:srgbClr val="000000"/>
              </a:buClr>
              <a:buSzPts val="2900"/>
              <a:buFont typeface="Arial"/>
              <a:buNone/>
            </a:pPr>
            <a:r>
              <a:rPr b="0" i="0" lang="en" sz="2900" u="sng" cap="none" strike="noStrike">
                <a:solidFill>
                  <a:schemeClr val="hlink"/>
                </a:solidFill>
                <a:latin typeface="Nunito Sans Light"/>
                <a:ea typeface="Nunito Sans Light"/>
                <a:cs typeface="Nunito Sans Light"/>
                <a:sym typeface="Nunito Sans Light"/>
                <a:hlinkClick r:id="rId4"/>
              </a:rPr>
              <a:t>Learn more about Calendar Manager</a:t>
            </a:r>
            <a:endParaRPr b="0" i="0" sz="2900" u="none" cap="none" strike="noStrike">
              <a:solidFill>
                <a:srgbClr val="000000"/>
              </a:solidFill>
              <a:latin typeface="Nunito Sans Light"/>
              <a:ea typeface="Nunito Sans Light"/>
              <a:cs typeface="Nunito Sans Light"/>
              <a:sym typeface="Nunito Sans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83"/>
          <p:cNvSpPr txBox="1"/>
          <p:nvPr>
            <p:ph type="title"/>
          </p:nvPr>
        </p:nvSpPr>
        <p:spPr>
          <a:xfrm>
            <a:off x="744650" y="910336"/>
            <a:ext cx="16449000" cy="13656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6300"/>
              <a:buNone/>
            </a:pPr>
            <a:r>
              <a:rPr lang="en"/>
              <a:t>Calendar Element Settings</a:t>
            </a:r>
            <a:endParaRPr/>
          </a:p>
        </p:txBody>
      </p:sp>
      <p:sp>
        <p:nvSpPr>
          <p:cNvPr id="1076" name="Google Shape;1076;p183"/>
          <p:cNvSpPr txBox="1"/>
          <p:nvPr>
            <p:ph idx="1" type="body"/>
          </p:nvPr>
        </p:nvSpPr>
        <p:spPr>
          <a:xfrm>
            <a:off x="914400" y="2275839"/>
            <a:ext cx="9191400" cy="6577800"/>
          </a:xfrm>
          <a:prstGeom prst="rect">
            <a:avLst/>
          </a:prstGeom>
          <a:noFill/>
          <a:ln>
            <a:noFill/>
          </a:ln>
        </p:spPr>
        <p:txBody>
          <a:bodyPr anchorCtr="0" anchor="t" bIns="186925" lIns="186925" spcFirstLastPara="1" rIns="186925" wrap="square" tIns="186925">
            <a:noAutofit/>
          </a:bodyPr>
          <a:lstStyle/>
          <a:p>
            <a:pPr indent="0" lvl="0" marL="0" rtl="0" algn="l">
              <a:lnSpc>
                <a:spcPct val="100000"/>
              </a:lnSpc>
              <a:spcBef>
                <a:spcPts val="0"/>
              </a:spcBef>
              <a:spcAft>
                <a:spcPts val="0"/>
              </a:spcAft>
              <a:buSzPts val="3300"/>
              <a:buNone/>
            </a:pPr>
            <a:r>
              <a:rPr b="1" lang="en">
                <a:solidFill>
                  <a:schemeClr val="accent4"/>
                </a:solidFill>
                <a:latin typeface="Nunito Sans"/>
                <a:ea typeface="Nunito Sans"/>
                <a:cs typeface="Nunito Sans"/>
                <a:sym typeface="Nunito Sans"/>
              </a:rPr>
              <a:t>General Settings</a:t>
            </a:r>
            <a:endParaRPr b="1">
              <a:solidFill>
                <a:schemeClr val="accent4"/>
              </a:solidFill>
              <a:latin typeface="Nunito Sans"/>
              <a:ea typeface="Nunito Sans"/>
              <a:cs typeface="Nunito Sans"/>
              <a:sym typeface="Nunito Sans"/>
            </a:endParaRPr>
          </a:p>
          <a:p>
            <a:pPr indent="-679450" lvl="0" marL="939800" rtl="0" algn="l">
              <a:lnSpc>
                <a:spcPct val="100000"/>
              </a:lnSpc>
              <a:spcBef>
                <a:spcPts val="2000"/>
              </a:spcBef>
              <a:spcAft>
                <a:spcPts val="0"/>
              </a:spcAft>
              <a:buClr>
                <a:schemeClr val="accent4"/>
              </a:buClr>
              <a:buSzPts val="3300"/>
              <a:buChar char="●"/>
            </a:pPr>
            <a:r>
              <a:rPr lang="en"/>
              <a:t>Display 0 days before today</a:t>
            </a:r>
            <a:endParaRPr/>
          </a:p>
          <a:p>
            <a:pPr indent="-679450" lvl="0" marL="939800" rtl="0" algn="l">
              <a:lnSpc>
                <a:spcPct val="100000"/>
              </a:lnSpc>
              <a:spcBef>
                <a:spcPts val="2000"/>
              </a:spcBef>
              <a:spcAft>
                <a:spcPts val="0"/>
              </a:spcAft>
              <a:buClr>
                <a:schemeClr val="accent4"/>
              </a:buClr>
              <a:buSzPts val="3300"/>
              <a:buChar char="●"/>
            </a:pPr>
            <a:r>
              <a:rPr lang="en"/>
              <a:t>Uncheck Display Past Events</a:t>
            </a:r>
            <a:endParaRPr/>
          </a:p>
          <a:p>
            <a:pPr indent="0" lvl="0" marL="0" rtl="0" algn="l">
              <a:lnSpc>
                <a:spcPct val="100000"/>
              </a:lnSpc>
              <a:spcBef>
                <a:spcPts val="1600"/>
              </a:spcBef>
              <a:spcAft>
                <a:spcPts val="0"/>
              </a:spcAft>
              <a:buSzPts val="3300"/>
              <a:buNone/>
            </a:pPr>
            <a:r>
              <a:rPr b="1" lang="en">
                <a:solidFill>
                  <a:schemeClr val="accent4"/>
                </a:solidFill>
                <a:latin typeface="Nunito Sans"/>
                <a:ea typeface="Nunito Sans"/>
                <a:cs typeface="Nunito Sans"/>
                <a:sym typeface="Nunito Sans"/>
              </a:rPr>
              <a:t>Event Settings</a:t>
            </a:r>
            <a:endParaRPr b="1">
              <a:solidFill>
                <a:schemeClr val="accent4"/>
              </a:solidFill>
              <a:latin typeface="Nunito Sans"/>
              <a:ea typeface="Nunito Sans"/>
              <a:cs typeface="Nunito Sans"/>
              <a:sym typeface="Nunito Sans"/>
            </a:endParaRPr>
          </a:p>
          <a:p>
            <a:pPr indent="-679450" lvl="0" marL="939800" rtl="0" algn="l">
              <a:lnSpc>
                <a:spcPct val="100000"/>
              </a:lnSpc>
              <a:spcBef>
                <a:spcPts val="2000"/>
              </a:spcBef>
              <a:spcAft>
                <a:spcPts val="0"/>
              </a:spcAft>
              <a:buClr>
                <a:schemeClr val="accent4"/>
              </a:buClr>
              <a:buSzPts val="3300"/>
              <a:buChar char="●"/>
            </a:pPr>
            <a:r>
              <a:rPr lang="en"/>
              <a:t>Check what you what displayed</a:t>
            </a:r>
            <a:endParaRPr/>
          </a:p>
          <a:p>
            <a:pPr indent="0" lvl="0" marL="0" rtl="0" algn="l">
              <a:lnSpc>
                <a:spcPct val="100000"/>
              </a:lnSpc>
              <a:spcBef>
                <a:spcPts val="2000"/>
              </a:spcBef>
              <a:spcAft>
                <a:spcPts val="0"/>
              </a:spcAft>
              <a:buSzPts val="3300"/>
              <a:buNone/>
            </a:pPr>
            <a:r>
              <a:t/>
            </a:r>
            <a:endParaRPr/>
          </a:p>
          <a:p>
            <a:pPr indent="0" lvl="0" marL="0" rtl="0" algn="l">
              <a:lnSpc>
                <a:spcPct val="100000"/>
              </a:lnSpc>
              <a:spcBef>
                <a:spcPts val="2000"/>
              </a:spcBef>
              <a:spcAft>
                <a:spcPts val="1600"/>
              </a:spcAft>
              <a:buSzPts val="3300"/>
              <a:buNone/>
            </a:pPr>
            <a:r>
              <a:t/>
            </a:r>
            <a:endParaRPr/>
          </a:p>
        </p:txBody>
      </p:sp>
      <p:pic>
        <p:nvPicPr>
          <p:cNvPr id="1077" name="Google Shape;1077;p183"/>
          <p:cNvPicPr preferRelativeResize="0"/>
          <p:nvPr/>
        </p:nvPicPr>
        <p:blipFill rotWithShape="1">
          <a:blip r:embed="rId3">
            <a:alphaModFix/>
          </a:blip>
          <a:srcRect b="4039" l="0" r="17122" t="0"/>
          <a:stretch/>
        </p:blipFill>
        <p:spPr>
          <a:xfrm>
            <a:off x="11330404" y="0"/>
            <a:ext cx="6957600" cy="10241400"/>
          </a:xfrm>
          <a:prstGeom prst="roundRect">
            <a:avLst>
              <a:gd fmla="val 3510" name="adj"/>
            </a:avLst>
          </a:prstGeom>
          <a:noFill/>
          <a:ln>
            <a:noFill/>
          </a:ln>
          <a:effectLst>
            <a:outerShdw blurRad="57150" rotWithShape="0" algn="bl" dir="5400000" dist="114300">
              <a:srgbClr val="000000">
                <a:alpha val="49803"/>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184"/>
          <p:cNvSpPr txBox="1"/>
          <p:nvPr>
            <p:ph type="title"/>
          </p:nvPr>
        </p:nvSpPr>
        <p:spPr>
          <a:xfrm>
            <a:off x="919500" y="1957162"/>
            <a:ext cx="16449000" cy="2542200"/>
          </a:xfrm>
          <a:prstGeom prst="rect">
            <a:avLst/>
          </a:prstGeom>
          <a:noFill/>
          <a:ln>
            <a:noFill/>
          </a:ln>
        </p:spPr>
        <p:txBody>
          <a:bodyPr anchorCtr="0" anchor="b" bIns="186925" lIns="186925" spcFirstLastPara="1" rIns="186925" wrap="square" tIns="186925">
            <a:noAutofit/>
          </a:bodyPr>
          <a:lstStyle/>
          <a:p>
            <a:pPr indent="0" lvl="0" marL="0" rtl="0" algn="l">
              <a:lnSpc>
                <a:spcPct val="100000"/>
              </a:lnSpc>
              <a:spcBef>
                <a:spcPts val="0"/>
              </a:spcBef>
              <a:spcAft>
                <a:spcPts val="200"/>
              </a:spcAft>
              <a:buSzPts val="7400"/>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inalsite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inalsite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