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8288000" cy="10287000"/>
  <p:notesSz cx="6858000" cy="9144000"/>
  <p:embeddedFontLst>
    <p:embeddedFont>
      <p:font typeface="Sacramento" charset="1" panose="02000507000000020000"/>
      <p:regular r:id="rId42"/>
    </p:embeddedFont>
    <p:embeddedFont>
      <p:font typeface="Open Sans" charset="1" panose="00000000000000000000"/>
      <p:regular r:id="rId43"/>
    </p:embeddedFont>
    <p:embeddedFont>
      <p:font typeface="Canva Sans Bold" charset="1" panose="020B0803030501040103"/>
      <p:regular r:id="rId44"/>
    </p:embeddedFont>
    <p:embeddedFont>
      <p:font typeface="Open Sans Bold" charset="1" panose="00000000000000000000"/>
      <p:regular r:id="rId45"/>
    </p:embeddedFont>
    <p:embeddedFont>
      <p:font typeface="Canva Sans" charset="1" panose="020B0503030501040103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notesMasters/notesMaster1.xml" Type="http://schemas.openxmlformats.org/officeDocument/2006/relationships/notesMaster"/><Relationship Id="rId48" Target="theme/theme2.xml" Type="http://schemas.openxmlformats.org/officeDocument/2006/relationships/theme"/><Relationship Id="rId49" Target="notesSlides/notesSlide1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2.xml" Type="http://schemas.openxmlformats.org/officeDocument/2006/relationships/notesSlide"/><Relationship Id="rId51" Target="notesSlides/notesSlide3.xml" Type="http://schemas.openxmlformats.org/officeDocument/2006/relationships/notesSlide"/><Relationship Id="rId52" Target="notesSlides/notesSlide4.xml" Type="http://schemas.openxmlformats.org/officeDocument/2006/relationships/notesSlide"/><Relationship Id="rId53" Target="notesSlides/notesSlide5.xml" Type="http://schemas.openxmlformats.org/officeDocument/2006/relationships/notesSlide"/><Relationship Id="rId54" Target="notesSlides/notesSlide6.xml" Type="http://schemas.openxmlformats.org/officeDocument/2006/relationships/notesSlide"/><Relationship Id="rId55" Target="notesSlides/notesSlide7.xml" Type="http://schemas.openxmlformats.org/officeDocument/2006/relationships/notesSlide"/><Relationship Id="rId56" Target="notesSlides/notesSlide8.xml" Type="http://schemas.openxmlformats.org/officeDocument/2006/relationships/notesSlide"/><Relationship Id="rId57" Target="notesSlides/notesSlide9.xml" Type="http://schemas.openxmlformats.org/officeDocument/2006/relationships/notesSlide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1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responses where families are asking for academic support that is broader and more accessible, rather than support that is:</a:t>
            </a:r>
          </a:p>
          <a:p>
            <a:r>
              <a:rPr lang="en-US"/>
              <a:t/>
            </a:r>
          </a:p>
          <a:p>
            <a:r>
              <a:rPr lang="en-US"/>
              <a:t>Only for certain grades</a:t>
            </a:r>
          </a:p>
          <a:p>
            <a:r>
              <a:rPr lang="en-US"/>
              <a:t>Only for students who already qualify for a specific program</a:t>
            </a:r>
          </a:p>
          <a:p>
            <a:r>
              <a:rPr lang="en-US"/>
              <a:t>Only for a small, capped group of students</a:t>
            </a:r>
          </a:p>
          <a:p>
            <a:r>
              <a:rPr lang="en-US"/>
              <a:t/>
            </a:r>
          </a:p>
          <a:p>
            <a:r>
              <a:rPr lang="en-US"/>
              <a:t>Across the open‑ended responses and the “Top three ways Palmetto can improve” question, parents frequently mentioned:</a:t>
            </a:r>
          </a:p>
          <a:p>
            <a:r>
              <a:rPr lang="en-US"/>
              <a:t/>
            </a:r>
          </a:p>
          <a:p>
            <a:r>
              <a:rPr lang="en-US"/>
              <a:t>“Tutoring”</a:t>
            </a:r>
          </a:p>
          <a:p>
            <a:r>
              <a:rPr lang="en-US"/>
              <a:t>“More academic support”</a:t>
            </a:r>
          </a:p>
          <a:p>
            <a:r>
              <a:rPr lang="en-US"/>
              <a:t>“Help with reading”</a:t>
            </a:r>
          </a:p>
          <a:p>
            <a:r>
              <a:rPr lang="en-US"/>
              <a:t>“Support for all kids”</a:t>
            </a:r>
          </a:p>
          <a:p>
            <a:r>
              <a:rPr lang="en-US"/>
              <a:t>“After‑school academic help”</a:t>
            </a:r>
          </a:p>
          <a:p>
            <a:r>
              <a:rPr lang="en-US"/>
              <a:t/>
            </a:r>
          </a:p>
          <a:p>
            <a:r>
              <a:rPr lang="en-US"/>
              <a:t>Some responses explicitly say things like:</a:t>
            </a:r>
          </a:p>
          <a:p>
            <a:r>
              <a:rPr lang="en-US"/>
              <a:t/>
            </a:r>
          </a:p>
          <a:p>
            <a:r>
              <a:rPr lang="en-US"/>
              <a:t>“Tutoring for all kids, not just some”</a:t>
            </a:r>
          </a:p>
          <a:p>
            <a:r>
              <a:rPr lang="en-US"/>
              <a:t>Requests for programs to be available across grade levels</a:t>
            </a:r>
          </a:p>
          <a:p>
            <a:r>
              <a:rPr lang="en-US"/>
              <a:t>Desire for expanded access, not replacement of existing supports</a:t>
            </a:r>
          </a:p>
          <a:p>
            <a:r>
              <a:rPr lang="en-US"/>
              <a:t/>
            </a:r>
          </a:p>
          <a:p>
            <a:r>
              <a:rPr lang="en-US"/>
              <a:t>That’s where the phrase comes from.</a:t>
            </a:r>
          </a:p>
          <a:p>
            <a:r>
              <a:rPr lang="en-US"/>
              <a:t/>
            </a:r>
          </a:p>
          <a:p>
            <a:r>
              <a:rPr lang="en-US"/>
              <a:t>In other words, families are signaling that support often feels restricted, and they want it to feel more available and equitable.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aligns directly with:</a:t>
            </a:r>
          </a:p>
          <a:p>
            <a:r>
              <a:rPr lang="en-US"/>
              <a:t/>
            </a:r>
          </a:p>
          <a:p>
            <a:r>
              <a:rPr lang="en-US"/>
              <a:t>Student engagement</a:t>
            </a:r>
          </a:p>
          <a:p>
            <a:r>
              <a:rPr lang="en-US"/>
              <a:t>Academic motivation</a:t>
            </a:r>
          </a:p>
          <a:p>
            <a:r>
              <a:rPr lang="en-US"/>
              <a:t>Safe, supervised time after school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Strong justification for school‑based mental health services funded through Community Schools.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These responses clearly justify:</a:t>
            </a:r>
          </a:p>
          <a:p>
            <a:r>
              <a:rPr lang="en-US"/>
              <a:t/>
            </a:r>
          </a:p>
          <a:p>
            <a:r>
              <a:rPr lang="en-US"/>
              <a:t>Resource coordination</a:t>
            </a:r>
          </a:p>
          <a:p>
            <a:r>
              <a:rPr lang="en-US"/>
              <a:t>Partnerships with community agencies</a:t>
            </a:r>
          </a:p>
          <a:p>
            <a:r>
              <a:rPr lang="en-US"/>
              <a:t>On‑site or referral‑based supports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data supports:</a:t>
            </a:r>
          </a:p>
          <a:p>
            <a:r>
              <a:rPr lang="en-US"/>
              <a:t/>
            </a:r>
          </a:p>
          <a:p>
            <a:r>
              <a:rPr lang="en-US"/>
              <a:t>Flexible scheduling</a:t>
            </a:r>
          </a:p>
          <a:p>
            <a:r>
              <a:rPr lang="en-US"/>
              <a:t>Advance notice</a:t>
            </a:r>
          </a:p>
          <a:p>
            <a:r>
              <a:rPr lang="en-US"/>
              <a:t>Childcare during events</a:t>
            </a:r>
          </a:p>
          <a:p>
            <a:r>
              <a:rPr lang="en-US"/>
              <a:t>Language access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Trend 2: This supports a whole‑child Community Schools model, not isolated interventions.</a:t>
            </a:r>
          </a:p>
          <a:p>
            <a:r>
              <a:rPr lang="en-US"/>
              <a:t/>
            </a:r>
          </a:p>
          <a:p>
            <a:r>
              <a:rPr lang="en-US"/>
              <a:t>Trend 3: This is likely your highest‑impact investment area</a:t>
            </a:r>
          </a:p>
          <a:p>
            <a:r>
              <a:rPr lang="en-US"/>
              <a:t/>
            </a:r>
          </a:p>
          <a:p>
            <a:r>
              <a:rPr lang="en-US"/>
              <a:t>Table link:</a:t>
            </a:r>
          </a:p>
          <a:p>
            <a:r>
              <a:rPr lang="en-US"/>
              <a:t>https://testfusd-my.sharepoint.com/:w:/g/personal/speacm_fusd_net/IQC0WDpwGrjEQ4td9kVkc-R7AZNOdKRWq_oWrgLtvfcDGRY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Even with fewer responses, staff data:</a:t>
            </a:r>
          </a:p>
          <a:p>
            <a:r>
              <a:rPr lang="en-US"/>
              <a:t>✅ Validates parent concerns</a:t>
            </a:r>
          </a:p>
          <a:p>
            <a:r>
              <a:rPr lang="en-US"/>
              <a:t>✅ Confirms student experiences</a:t>
            </a:r>
          </a:p>
          <a:p>
            <a:r>
              <a:rPr lang="en-US"/>
              <a:t>✅ Adds clarity on root causes (systems, not just symptoms)</a:t>
            </a:r>
          </a:p>
          <a:p>
            <a:r>
              <a:rPr lang="en-US"/>
              <a:t>👉 This makes your overall data set:</a:t>
            </a:r>
          </a:p>
          <a:p>
            <a:r>
              <a:rPr lang="en-US"/>
              <a:t>VERY strong and defensible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Big insight:</a:t>
            </a:r>
          </a:p>
          <a:p>
            <a:r>
              <a:rPr lang="en-US"/>
              <a:t/>
            </a:r>
          </a:p>
          <a:p>
            <a:r>
              <a:rPr lang="en-US"/>
              <a:t>Relationships are your strength—but sustaining them requires stronger systems (behavior, SEL, supervision)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028700" y="5143500"/>
            <a:ext cx="4020591" cy="5096524"/>
          </a:xfrm>
          <a:custGeom>
            <a:avLst/>
            <a:gdLst/>
            <a:ahLst/>
            <a:cxnLst/>
            <a:rect r="r" b="b" t="t" l="l"/>
            <a:pathLst>
              <a:path h="5096524" w="4020591">
                <a:moveTo>
                  <a:pt x="0" y="0"/>
                </a:moveTo>
                <a:lnTo>
                  <a:pt x="4020591" y="0"/>
                </a:lnTo>
                <a:lnTo>
                  <a:pt x="4020591" y="5096524"/>
                </a:lnTo>
                <a:lnTo>
                  <a:pt x="0" y="50965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944535" y="5143500"/>
            <a:ext cx="4881006" cy="4725587"/>
          </a:xfrm>
          <a:custGeom>
            <a:avLst/>
            <a:gdLst/>
            <a:ahLst/>
            <a:cxnLst/>
            <a:rect r="r" b="b" t="t" l="l"/>
            <a:pathLst>
              <a:path h="4725587" w="4881006">
                <a:moveTo>
                  <a:pt x="0" y="0"/>
                </a:moveTo>
                <a:lnTo>
                  <a:pt x="4881006" y="0"/>
                </a:lnTo>
                <a:lnTo>
                  <a:pt x="4881006" y="4725587"/>
                </a:lnTo>
                <a:lnTo>
                  <a:pt x="0" y="47255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25793" y="2584693"/>
            <a:ext cx="10105087" cy="2194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375"/>
              </a:lnSpc>
            </a:pPr>
            <a:r>
              <a:rPr lang="en-US" sz="19462">
                <a:solidFill>
                  <a:srgbClr val="000000"/>
                </a:solidFill>
                <a:latin typeface="Sacramento"/>
                <a:ea typeface="Sacramento"/>
                <a:cs typeface="Sacramento"/>
                <a:sym typeface="Sacramento"/>
              </a:rPr>
              <a:t>Palmetto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57120" y="4078929"/>
            <a:ext cx="9573760" cy="4366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7"/>
              </a:lnSpc>
            </a:pPr>
            <a:r>
              <a:rPr lang="en-US" sz="4649" spc="7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COMMUNITY SCHOOL STEERING COMMITTEE MEETING</a:t>
            </a:r>
          </a:p>
          <a:p>
            <a:pPr algn="ctr">
              <a:lnSpc>
                <a:spcPts val="7207"/>
              </a:lnSpc>
            </a:pPr>
          </a:p>
          <a:p>
            <a:pPr algn="ctr">
              <a:lnSpc>
                <a:spcPts val="5812"/>
              </a:lnSpc>
            </a:pPr>
            <a:r>
              <a:rPr lang="en-US" sz="3750" spc="64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MAY 18,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1552" y="2435380"/>
            <a:ext cx="17504896" cy="4359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8"/>
              </a:lnSpc>
            </a:pPr>
            <a:r>
              <a:rPr lang="en-US" sz="12499" b="true">
                <a:solidFill>
                  <a:srgbClr val="FA913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our families are saying...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07467" y="309084"/>
            <a:ext cx="15273067" cy="9668832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507467" y="827298"/>
            <a:ext cx="15100726" cy="8537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3"/>
              </a:lnSpc>
              <a:spcBef>
                <a:spcPct val="0"/>
              </a:spcBef>
            </a:pPr>
            <a:r>
              <a:rPr lang="en-US" b="true" sz="2938" spc="505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STRONG RELATIONSHIPS &amp; COMMUNICATION </a:t>
            </a:r>
          </a:p>
          <a:p>
            <a:pPr algn="ctr">
              <a:lnSpc>
                <a:spcPts val="4553"/>
              </a:lnSpc>
              <a:spcBef>
                <a:spcPct val="0"/>
              </a:spcBef>
            </a:pPr>
            <a:r>
              <a:rPr lang="en-US" b="true" sz="2938" spc="505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(OVERWHELMING STRENGTH)</a:t>
            </a:r>
          </a:p>
          <a:p>
            <a:pPr algn="ctr">
              <a:lnSpc>
                <a:spcPts val="4553"/>
              </a:lnSpc>
              <a:spcBef>
                <a:spcPct val="0"/>
              </a:spcBef>
            </a:pPr>
            <a:r>
              <a:rPr lang="en-US" sz="2938" spc="505">
                <a:solidFill>
                  <a:srgbClr val="22B9AD"/>
                </a:solidFill>
                <a:latin typeface="Open Sans"/>
                <a:ea typeface="Open Sans"/>
                <a:cs typeface="Open Sans"/>
                <a:sym typeface="Open Sans"/>
              </a:rPr>
              <a:t>ACROSS OPEN‑ENDED RESPONSES, THE MOST CONSISTENT AND REPEATED STRENGTH IS:</a:t>
            </a:r>
          </a:p>
          <a:p>
            <a:pPr algn="ctr">
              <a:lnSpc>
                <a:spcPts val="4553"/>
              </a:lnSpc>
              <a:spcBef>
                <a:spcPct val="0"/>
              </a:spcBef>
            </a:pPr>
          </a:p>
          <a:p>
            <a:pPr algn="ctr">
              <a:lnSpc>
                <a:spcPts val="4553"/>
              </a:lnSpc>
              <a:spcBef>
                <a:spcPct val="0"/>
              </a:spcBef>
            </a:pPr>
            <a:r>
              <a:rPr lang="en-US" sz="2938" spc="505">
                <a:solidFill>
                  <a:srgbClr val="54AA85"/>
                </a:solidFill>
                <a:latin typeface="Open Sans"/>
                <a:ea typeface="Open Sans"/>
                <a:cs typeface="Open Sans"/>
                <a:sym typeface="Open Sans"/>
              </a:rPr>
              <a:t>STRONG COMMUNICATION WITH FAMILIES (PARENTSQUARE, WEEKLY UPDATES, REMINDERS)</a:t>
            </a:r>
          </a:p>
          <a:p>
            <a:pPr algn="ctr">
              <a:lnSpc>
                <a:spcPts val="4553"/>
              </a:lnSpc>
              <a:spcBef>
                <a:spcPct val="0"/>
              </a:spcBef>
            </a:pPr>
          </a:p>
          <a:p>
            <a:pPr algn="ctr">
              <a:lnSpc>
                <a:spcPts val="4553"/>
              </a:lnSpc>
              <a:spcBef>
                <a:spcPct val="0"/>
              </a:spcBef>
            </a:pPr>
            <a:r>
              <a:rPr lang="en-US" sz="2938" spc="505">
                <a:solidFill>
                  <a:srgbClr val="E3482C"/>
                </a:solidFill>
                <a:latin typeface="Open Sans"/>
                <a:ea typeface="Open Sans"/>
                <a:cs typeface="Open Sans"/>
                <a:sym typeface="Open Sans"/>
              </a:rPr>
              <a:t>TEACHERS AND ADMINISTRATORS BEING CARING, RESPONSIVE, AND APPROACHABLE</a:t>
            </a:r>
          </a:p>
          <a:p>
            <a:pPr algn="ctr">
              <a:lnSpc>
                <a:spcPts val="4553"/>
              </a:lnSpc>
              <a:spcBef>
                <a:spcPct val="0"/>
              </a:spcBef>
            </a:pPr>
          </a:p>
          <a:p>
            <a:pPr algn="ctr">
              <a:lnSpc>
                <a:spcPts val="4553"/>
              </a:lnSpc>
              <a:spcBef>
                <a:spcPct val="0"/>
              </a:spcBef>
            </a:pPr>
            <a:r>
              <a:rPr lang="en-US" sz="2938" spc="505">
                <a:solidFill>
                  <a:srgbClr val="FA913D"/>
                </a:solidFill>
                <a:latin typeface="Open Sans"/>
                <a:ea typeface="Open Sans"/>
                <a:cs typeface="Open Sans"/>
                <a:sym typeface="Open Sans"/>
              </a:rPr>
              <a:t>FAMILIES FEELING LISTENED TO AND SUPPORTED WHEN CONCERNS ARISE</a:t>
            </a:r>
          </a:p>
          <a:p>
            <a:pPr algn="ctr">
              <a:lnSpc>
                <a:spcPts val="4553"/>
              </a:lnSpc>
              <a:spcBef>
                <a:spcPct val="0"/>
              </a:spcBef>
            </a:pPr>
          </a:p>
          <a:p>
            <a:pPr algn="ctr">
              <a:lnSpc>
                <a:spcPts val="4553"/>
              </a:lnSpc>
              <a:spcBef>
                <a:spcPct val="0"/>
              </a:spcBef>
            </a:pPr>
            <a:r>
              <a:rPr lang="en-US" sz="2938" spc="505">
                <a:solidFill>
                  <a:srgbClr val="FFDE59"/>
                </a:solidFill>
                <a:latin typeface="Open Sans"/>
                <a:ea typeface="Open Sans"/>
                <a:cs typeface="Open Sans"/>
                <a:sym typeface="Open Sans"/>
              </a:rPr>
              <a:t>A WELCOMING, FAMILY‑ORIENTED SCHOOL CULTURE</a:t>
            </a:r>
          </a:p>
        </p:txBody>
      </p:sp>
      <p:sp>
        <p:nvSpPr>
          <p:cNvPr name="TextBox 7" id="7"/>
          <p:cNvSpPr txBox="true"/>
          <p:nvPr/>
        </p:nvSpPr>
        <p:spPr>
          <a:xfrm rot="-2403000">
            <a:off x="-1441780" y="826208"/>
            <a:ext cx="5788174" cy="1510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20"/>
              </a:lnSpc>
            </a:pPr>
            <a:r>
              <a:rPr lang="en-US" b="true" sz="8800">
                <a:solidFill>
                  <a:srgbClr val="FA933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Assets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77746" y="1687904"/>
            <a:ext cx="11732507" cy="6834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8"/>
              </a:lnSpc>
              <a:spcBef>
                <a:spcPct val="0"/>
              </a:spcBef>
            </a:pPr>
            <a:r>
              <a:rPr lang="en-US" b="true" sz="3905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After‑School Programs Are Highly Valued</a:t>
            </a:r>
          </a:p>
          <a:p>
            <a:pPr algn="ctr">
              <a:lnSpc>
                <a:spcPts val="5468"/>
              </a:lnSpc>
              <a:spcBef>
                <a:spcPct val="0"/>
              </a:spcBef>
            </a:pPr>
            <a:r>
              <a:rPr lang="en-US" b="true" sz="3905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Parents consistently identified:</a:t>
            </a:r>
          </a:p>
          <a:p>
            <a:pPr algn="ctr">
              <a:lnSpc>
                <a:spcPts val="5468"/>
              </a:lnSpc>
              <a:spcBef>
                <a:spcPct val="0"/>
              </a:spcBef>
            </a:pPr>
            <a:r>
              <a:rPr lang="en-US" sz="3905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Before/after‑school programs as critical support (especially for working families)</a:t>
            </a:r>
          </a:p>
          <a:p>
            <a:pPr algn="ctr">
              <a:lnSpc>
                <a:spcPts val="5468"/>
              </a:lnSpc>
              <a:spcBef>
                <a:spcPct val="0"/>
              </a:spcBef>
            </a:pPr>
            <a:r>
              <a:rPr lang="en-US" sz="3905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Existing enrichment and extended learning as</a:t>
            </a:r>
            <a:r>
              <a:rPr lang="en-US" sz="390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05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helpful</a:t>
            </a:r>
          </a:p>
          <a:p>
            <a:pPr algn="ctr">
              <a:lnSpc>
                <a:spcPts val="5468"/>
              </a:lnSpc>
              <a:spcBef>
                <a:spcPct val="0"/>
              </a:spcBef>
            </a:pPr>
            <a:r>
              <a:rPr lang="en-US" sz="3905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Desire to expand access to more grades and more students</a:t>
            </a:r>
          </a:p>
          <a:p>
            <a:pPr algn="ctr">
              <a:lnSpc>
                <a:spcPts val="5468"/>
              </a:lnSpc>
              <a:spcBef>
                <a:spcPct val="0"/>
              </a:spcBef>
            </a:pPr>
            <a:r>
              <a:rPr lang="en-US" b="true" sz="3905">
                <a:solidFill>
                  <a:srgbClr val="FA913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 note: This is both a strength AND a growth area, indicating high demand.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519049" y="1521707"/>
            <a:ext cx="11249903" cy="7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5"/>
              </a:lnSpc>
              <a:spcBef>
                <a:spcPct val="0"/>
              </a:spcBef>
            </a:pPr>
            <a:r>
              <a:rPr lang="en-US" b="true" sz="373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SAFE &amp; SUPPORTIVE ENVIRONMENT</a:t>
            </a:r>
          </a:p>
          <a:p>
            <a:pPr algn="ctr">
              <a:lnSpc>
                <a:spcPts val="5225"/>
              </a:lnSpc>
              <a:spcBef>
                <a:spcPct val="0"/>
              </a:spcBef>
            </a:pPr>
            <a:r>
              <a:rPr lang="en-US" b="true" sz="373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FAMILIES FREQUENTLY NAMED:</a:t>
            </a:r>
          </a:p>
          <a:p>
            <a:pPr algn="ctr">
              <a:lnSpc>
                <a:spcPts val="5225"/>
              </a:lnSpc>
              <a:spcBef>
                <a:spcPct val="0"/>
              </a:spcBef>
            </a:pPr>
          </a:p>
          <a:p>
            <a:pPr algn="ctr">
              <a:lnSpc>
                <a:spcPts val="5225"/>
              </a:lnSpc>
              <a:spcBef>
                <a:spcPct val="0"/>
              </a:spcBef>
            </a:pPr>
            <a:r>
              <a:rPr lang="en-US" sz="3732">
                <a:solidFill>
                  <a:srgbClr val="22B9AD"/>
                </a:solidFill>
                <a:latin typeface="Open Sans"/>
                <a:ea typeface="Open Sans"/>
                <a:cs typeface="Open Sans"/>
                <a:sym typeface="Open Sans"/>
              </a:rPr>
              <a:t>STUDENTS FEELING SAFE AND WELCOMED</a:t>
            </a:r>
          </a:p>
          <a:p>
            <a:pPr algn="ctr">
              <a:lnSpc>
                <a:spcPts val="5225"/>
              </a:lnSpc>
              <a:spcBef>
                <a:spcPct val="0"/>
              </a:spcBef>
            </a:pPr>
          </a:p>
          <a:p>
            <a:pPr algn="ctr">
              <a:lnSpc>
                <a:spcPts val="5225"/>
              </a:lnSpc>
              <a:spcBef>
                <a:spcPct val="0"/>
              </a:spcBef>
            </a:pPr>
            <a:r>
              <a:rPr lang="en-US" sz="3732">
                <a:solidFill>
                  <a:srgbClr val="54AA85"/>
                </a:solidFill>
                <a:latin typeface="Open Sans"/>
                <a:ea typeface="Open Sans"/>
                <a:cs typeface="Open Sans"/>
                <a:sym typeface="Open Sans"/>
              </a:rPr>
              <a:t>POSITIVE MORNING GREETINGS AND SUPERVISION</a:t>
            </a:r>
          </a:p>
          <a:p>
            <a:pPr algn="ctr">
              <a:lnSpc>
                <a:spcPts val="5225"/>
              </a:lnSpc>
              <a:spcBef>
                <a:spcPct val="0"/>
              </a:spcBef>
            </a:pPr>
          </a:p>
          <a:p>
            <a:pPr algn="ctr">
              <a:lnSpc>
                <a:spcPts val="5225"/>
              </a:lnSpc>
              <a:spcBef>
                <a:spcPct val="0"/>
              </a:spcBef>
            </a:pPr>
            <a:r>
              <a:rPr lang="en-US" sz="3732">
                <a:solidFill>
                  <a:srgbClr val="E3482C"/>
                </a:solidFill>
                <a:latin typeface="Open Sans"/>
                <a:ea typeface="Open Sans"/>
                <a:cs typeface="Open Sans"/>
                <a:sym typeface="Open Sans"/>
              </a:rPr>
              <a:t>STAFF MONITORING STUDENT WELL‑BEING</a:t>
            </a:r>
          </a:p>
          <a:p>
            <a:pPr algn="ctr">
              <a:lnSpc>
                <a:spcPts val="5225"/>
              </a:lnSpc>
              <a:spcBef>
                <a:spcPct val="0"/>
              </a:spcBef>
            </a:pPr>
          </a:p>
          <a:p>
            <a:pPr algn="ctr">
              <a:lnSpc>
                <a:spcPts val="5225"/>
              </a:lnSpc>
              <a:spcBef>
                <a:spcPct val="0"/>
              </a:spcBef>
            </a:pPr>
            <a:r>
              <a:rPr lang="en-US" sz="3732">
                <a:solidFill>
                  <a:srgbClr val="FA913D"/>
                </a:solidFill>
                <a:latin typeface="Open Sans"/>
                <a:ea typeface="Open Sans"/>
                <a:cs typeface="Open Sans"/>
                <a:sym typeface="Open Sans"/>
              </a:rPr>
              <a:t>EMOTIONAL AND BEHAVIORAL SUPPORT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051678" y="1865161"/>
            <a:ext cx="12184645" cy="6267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5"/>
              </a:lnSpc>
              <a:spcBef>
                <a:spcPct val="0"/>
              </a:spcBef>
            </a:pPr>
            <a:r>
              <a:rPr lang="en-US" b="true" sz="298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Academic Support &amp; Enrichment (Top Priority)</a:t>
            </a:r>
          </a:p>
          <a:p>
            <a:pPr algn="ctr">
              <a:lnSpc>
                <a:spcPts val="4175"/>
              </a:lnSpc>
              <a:spcBef>
                <a:spcPct val="0"/>
              </a:spcBef>
            </a:pPr>
            <a:r>
              <a:rPr lang="en-US" sz="298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From both multiple‑choice and open‑ended responses, families want:</a:t>
            </a:r>
          </a:p>
          <a:p>
            <a:pPr algn="ctr">
              <a:lnSpc>
                <a:spcPts val="4175"/>
              </a:lnSpc>
              <a:spcBef>
                <a:spcPct val="0"/>
              </a:spcBef>
            </a:pPr>
          </a:p>
          <a:p>
            <a:pPr algn="ctr">
              <a:lnSpc>
                <a:spcPts val="4175"/>
              </a:lnSpc>
              <a:spcBef>
                <a:spcPct val="0"/>
              </a:spcBef>
            </a:pPr>
            <a:r>
              <a:rPr lang="en-US" sz="2982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More tutoring (especially reading and academic intervention)</a:t>
            </a:r>
          </a:p>
          <a:p>
            <a:pPr algn="ctr">
              <a:lnSpc>
                <a:spcPts val="4175"/>
              </a:lnSpc>
              <a:spcBef>
                <a:spcPct val="0"/>
              </a:spcBef>
            </a:pPr>
          </a:p>
          <a:p>
            <a:pPr algn="ctr">
              <a:lnSpc>
                <a:spcPts val="4175"/>
              </a:lnSpc>
              <a:spcBef>
                <a:spcPct val="0"/>
              </a:spcBef>
            </a:pPr>
            <a:r>
              <a:rPr lang="en-US" sz="2982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After‑school academic support</a:t>
            </a:r>
          </a:p>
          <a:p>
            <a:pPr algn="ctr">
              <a:lnSpc>
                <a:spcPts val="4175"/>
              </a:lnSpc>
              <a:spcBef>
                <a:spcPct val="0"/>
              </a:spcBef>
            </a:pPr>
          </a:p>
          <a:p>
            <a:pPr algn="ctr">
              <a:lnSpc>
                <a:spcPts val="4175"/>
              </a:lnSpc>
              <a:spcBef>
                <a:spcPct val="0"/>
              </a:spcBef>
            </a:pPr>
            <a:r>
              <a:rPr lang="en-US" sz="2982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Clearer communication about student progress, strengths, and areas for improvement</a:t>
            </a:r>
          </a:p>
          <a:p>
            <a:pPr algn="ctr">
              <a:lnSpc>
                <a:spcPts val="4175"/>
              </a:lnSpc>
              <a:spcBef>
                <a:spcPct val="0"/>
              </a:spcBef>
            </a:pPr>
          </a:p>
          <a:p>
            <a:pPr algn="ctr">
              <a:lnSpc>
                <a:spcPts val="4175"/>
              </a:lnSpc>
              <a:spcBef>
                <a:spcPct val="0"/>
              </a:spcBef>
            </a:pPr>
            <a:r>
              <a:rPr lang="en-US" sz="2982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Support across all grade levels, not limited groups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051678" y="8493"/>
            <a:ext cx="11543794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b="true" sz="9200">
                <a:solidFill>
                  <a:srgbClr val="54AA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476253" y="2419667"/>
            <a:ext cx="11335494" cy="598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Expanded After‑School &amp; Enrichment Opportunities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Families requested: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More after‑school programs (arts, music, clubs, sports)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Access for more students and more grades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Enrichment such as: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Arts programs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Music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STEM/engineering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VAPA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561159" y="3029267"/>
            <a:ext cx="11165681" cy="4471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Mental Health &amp; Behavioral Support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Survey data shows families are interested in support for</a:t>
            </a: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Anxiety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Stress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Anger management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Behavior challenges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Family communication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633615" y="2576188"/>
            <a:ext cx="9020770" cy="5310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6"/>
              </a:lnSpc>
              <a:spcBef>
                <a:spcPct val="0"/>
              </a:spcBef>
            </a:pPr>
            <a:r>
              <a:rPr lang="en-US" b="true" sz="429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Families indicated preference for:</a:t>
            </a:r>
          </a:p>
          <a:p>
            <a:pPr algn="ctr">
              <a:lnSpc>
                <a:spcPts val="6016"/>
              </a:lnSpc>
              <a:spcBef>
                <a:spcPct val="0"/>
              </a:spcBef>
            </a:pPr>
          </a:p>
          <a:p>
            <a:pPr algn="ctr">
              <a:lnSpc>
                <a:spcPts val="6016"/>
              </a:lnSpc>
              <a:spcBef>
                <a:spcPct val="0"/>
              </a:spcBef>
            </a:pPr>
            <a:r>
              <a:rPr lang="en-US" sz="4297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1:1 counseling (school‑based)</a:t>
            </a:r>
          </a:p>
          <a:p>
            <a:pPr algn="ctr">
              <a:lnSpc>
                <a:spcPts val="6016"/>
              </a:lnSpc>
              <a:spcBef>
                <a:spcPct val="0"/>
              </a:spcBef>
            </a:pPr>
          </a:p>
          <a:p>
            <a:pPr algn="ctr">
              <a:lnSpc>
                <a:spcPts val="6016"/>
              </a:lnSpc>
              <a:spcBef>
                <a:spcPct val="0"/>
              </a:spcBef>
            </a:pPr>
            <a:r>
              <a:rPr lang="en-US" sz="4297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Small group support</a:t>
            </a:r>
          </a:p>
          <a:p>
            <a:pPr algn="ctr">
              <a:lnSpc>
                <a:spcPts val="6016"/>
              </a:lnSpc>
              <a:spcBef>
                <a:spcPct val="0"/>
              </a:spcBef>
            </a:pPr>
          </a:p>
          <a:p>
            <a:pPr algn="ctr">
              <a:lnSpc>
                <a:spcPts val="6016"/>
              </a:lnSpc>
              <a:spcBef>
                <a:spcPct val="0"/>
              </a:spcBef>
            </a:pPr>
            <a:r>
              <a:rPr lang="en-US" sz="4297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Access to mental health resources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77746" y="1519555"/>
            <a:ext cx="11732507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Family Support Services (High Need, Clear Direction)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asked about services families would use, high interest appeared in: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Food pantry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Mental health clinics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Housing support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Health services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934248" y="1576342"/>
            <a:ext cx="8419505" cy="7067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19"/>
              </a:lnSpc>
              <a:spcBef>
                <a:spcPct val="0"/>
              </a:spcBef>
            </a:pPr>
            <a:r>
              <a:rPr lang="en-US" b="true" sz="337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Barriers to Family Engagement</a:t>
            </a:r>
          </a:p>
          <a:p>
            <a:pPr algn="ctr">
              <a:lnSpc>
                <a:spcPts val="4719"/>
              </a:lnSpc>
              <a:spcBef>
                <a:spcPct val="0"/>
              </a:spcBef>
            </a:pPr>
            <a:r>
              <a:rPr lang="en-US" b="true" sz="337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Families reported missing events due to</a:t>
            </a:r>
            <a:r>
              <a:rPr lang="en-US" sz="337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ctr">
              <a:lnSpc>
                <a:spcPts val="4719"/>
              </a:lnSpc>
              <a:spcBef>
                <a:spcPct val="0"/>
              </a:spcBef>
            </a:pPr>
          </a:p>
          <a:p>
            <a:pPr algn="ctr">
              <a:lnSpc>
                <a:spcPts val="4719"/>
              </a:lnSpc>
              <a:spcBef>
                <a:spcPct val="0"/>
              </a:spcBef>
            </a:pPr>
            <a:r>
              <a:rPr lang="en-US" sz="3371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Work schedules (largest barrier)</a:t>
            </a:r>
          </a:p>
          <a:p>
            <a:pPr algn="ctr">
              <a:lnSpc>
                <a:spcPts val="4719"/>
              </a:lnSpc>
              <a:spcBef>
                <a:spcPct val="0"/>
              </a:spcBef>
            </a:pPr>
          </a:p>
          <a:p>
            <a:pPr algn="ctr">
              <a:lnSpc>
                <a:spcPts val="4719"/>
              </a:lnSpc>
              <a:spcBef>
                <a:spcPct val="0"/>
              </a:spcBef>
            </a:pPr>
            <a:r>
              <a:rPr lang="en-US" sz="3371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Lack of childcare</a:t>
            </a:r>
          </a:p>
          <a:p>
            <a:pPr algn="ctr">
              <a:lnSpc>
                <a:spcPts val="4719"/>
              </a:lnSpc>
              <a:spcBef>
                <a:spcPct val="0"/>
              </a:spcBef>
            </a:pPr>
          </a:p>
          <a:p>
            <a:pPr algn="ctr">
              <a:lnSpc>
                <a:spcPts val="4719"/>
              </a:lnSpc>
              <a:spcBef>
                <a:spcPct val="0"/>
              </a:spcBef>
            </a:pPr>
            <a:r>
              <a:rPr lang="en-US" sz="3371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Transportation challenges</a:t>
            </a:r>
          </a:p>
          <a:p>
            <a:pPr algn="ctr">
              <a:lnSpc>
                <a:spcPts val="4719"/>
              </a:lnSpc>
              <a:spcBef>
                <a:spcPct val="0"/>
              </a:spcBef>
            </a:pPr>
          </a:p>
          <a:p>
            <a:pPr algn="ctr">
              <a:lnSpc>
                <a:spcPts val="4719"/>
              </a:lnSpc>
              <a:spcBef>
                <a:spcPct val="0"/>
              </a:spcBef>
            </a:pPr>
            <a:r>
              <a:rPr lang="en-US" sz="3371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Language barriers</a:t>
            </a:r>
          </a:p>
          <a:p>
            <a:pPr algn="ctr">
              <a:lnSpc>
                <a:spcPts val="4719"/>
              </a:lnSpc>
              <a:spcBef>
                <a:spcPct val="0"/>
              </a:spcBef>
            </a:pPr>
          </a:p>
          <a:p>
            <a:pPr algn="ctr">
              <a:lnSpc>
                <a:spcPts val="4719"/>
              </a:lnSpc>
              <a:spcBef>
                <a:spcPct val="0"/>
              </a:spcBef>
            </a:pPr>
            <a:r>
              <a:rPr lang="en-US" sz="3371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Short notice for events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9225" y="2248484"/>
            <a:ext cx="5866254" cy="7427431"/>
            <a:chOff x="0" y="0"/>
            <a:chExt cx="1133058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1110198" cy="1406657"/>
            </a:xfrm>
            <a:custGeom>
              <a:avLst/>
              <a:gdLst/>
              <a:ahLst/>
              <a:cxnLst/>
              <a:rect r="r" b="b" t="t" l="l"/>
              <a:pathLst>
                <a:path h="1406657" w="1110198">
                  <a:moveTo>
                    <a:pt x="111019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551393" y="0"/>
                  </a:lnTo>
                  <a:lnTo>
                    <a:pt x="109114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1134542" cy="1432621"/>
            </a:xfrm>
            <a:custGeom>
              <a:avLst/>
              <a:gdLst/>
              <a:ahLst/>
              <a:cxnLst/>
              <a:rect r="r" b="b" t="t" l="l"/>
              <a:pathLst>
                <a:path h="1432621" w="1134542">
                  <a:moveTo>
                    <a:pt x="1101523" y="21590"/>
                  </a:moveTo>
                  <a:cubicBezTo>
                    <a:pt x="1102793" y="34290"/>
                    <a:pt x="1102793" y="44450"/>
                    <a:pt x="1104063" y="54610"/>
                  </a:cubicBezTo>
                  <a:cubicBezTo>
                    <a:pt x="1106603" y="84569"/>
                    <a:pt x="1107873" y="113856"/>
                    <a:pt x="1110413" y="142098"/>
                  </a:cubicBezTo>
                  <a:cubicBezTo>
                    <a:pt x="1110413" y="182891"/>
                    <a:pt x="1123113" y="987245"/>
                    <a:pt x="1129463" y="1028038"/>
                  </a:cubicBezTo>
                  <a:cubicBezTo>
                    <a:pt x="1135813" y="1089750"/>
                    <a:pt x="1132003" y="1152508"/>
                    <a:pt x="1132003" y="1214221"/>
                  </a:cubicBezTo>
                  <a:cubicBezTo>
                    <a:pt x="1132003" y="1268612"/>
                    <a:pt x="1133273" y="1318818"/>
                    <a:pt x="1134543" y="1372367"/>
                  </a:cubicBezTo>
                  <a:cubicBezTo>
                    <a:pt x="1134543" y="1393957"/>
                    <a:pt x="1134543" y="1407927"/>
                    <a:pt x="1134543" y="1432057"/>
                  </a:cubicBezTo>
                  <a:cubicBezTo>
                    <a:pt x="1111683" y="1432057"/>
                    <a:pt x="1091363" y="1433327"/>
                    <a:pt x="1072908" y="1432057"/>
                  </a:cubicBezTo>
                  <a:cubicBezTo>
                    <a:pt x="1020004" y="1426977"/>
                    <a:pt x="966285" y="1433327"/>
                    <a:pt x="913380" y="1428247"/>
                  </a:cubicBezTo>
                  <a:cubicBezTo>
                    <a:pt x="881638" y="1424437"/>
                    <a:pt x="850709" y="1426977"/>
                    <a:pt x="818966" y="1424437"/>
                  </a:cubicBezTo>
                  <a:cubicBezTo>
                    <a:pt x="804316" y="1423167"/>
                    <a:pt x="789665" y="1421897"/>
                    <a:pt x="775015" y="1420627"/>
                  </a:cubicBezTo>
                  <a:cubicBezTo>
                    <a:pt x="766061" y="1420627"/>
                    <a:pt x="757922" y="1421897"/>
                    <a:pt x="748969" y="1421897"/>
                  </a:cubicBezTo>
                  <a:cubicBezTo>
                    <a:pt x="726180" y="1420627"/>
                    <a:pt x="663508" y="1421897"/>
                    <a:pt x="640718" y="1420627"/>
                  </a:cubicBezTo>
                  <a:cubicBezTo>
                    <a:pt x="624440" y="1419357"/>
                    <a:pt x="298873" y="1428247"/>
                    <a:pt x="282595" y="1426977"/>
                  </a:cubicBezTo>
                  <a:cubicBezTo>
                    <a:pt x="278525" y="1426977"/>
                    <a:pt x="273642" y="1428247"/>
                    <a:pt x="269572" y="1428247"/>
                  </a:cubicBezTo>
                  <a:cubicBezTo>
                    <a:pt x="259805" y="1428247"/>
                    <a:pt x="250852" y="1429517"/>
                    <a:pt x="241085" y="1429517"/>
                  </a:cubicBezTo>
                  <a:cubicBezTo>
                    <a:pt x="216667" y="1429517"/>
                    <a:pt x="193064" y="1428247"/>
                    <a:pt x="168646" y="1426977"/>
                  </a:cubicBezTo>
                  <a:cubicBezTo>
                    <a:pt x="153996" y="1425707"/>
                    <a:pt x="139345" y="1424437"/>
                    <a:pt x="125509" y="1423167"/>
                  </a:cubicBezTo>
                  <a:cubicBezTo>
                    <a:pt x="99463" y="1421897"/>
                    <a:pt x="73418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070" y="30480"/>
                    <a:pt x="66093" y="29210"/>
                  </a:cubicBezTo>
                  <a:cubicBezTo>
                    <a:pt x="88069" y="25400"/>
                    <a:pt x="110044" y="22860"/>
                    <a:pt x="132834" y="20320"/>
                  </a:cubicBezTo>
                  <a:cubicBezTo>
                    <a:pt x="148298" y="17780"/>
                    <a:pt x="163763" y="16510"/>
                    <a:pt x="178413" y="13970"/>
                  </a:cubicBezTo>
                  <a:cubicBezTo>
                    <a:pt x="193064" y="11430"/>
                    <a:pt x="208528" y="8890"/>
                    <a:pt x="223179" y="8890"/>
                  </a:cubicBezTo>
                  <a:cubicBezTo>
                    <a:pt x="239457" y="7620"/>
                    <a:pt x="255736" y="10160"/>
                    <a:pt x="272014" y="8890"/>
                  </a:cubicBezTo>
                  <a:cubicBezTo>
                    <a:pt x="292362" y="8890"/>
                    <a:pt x="661066" y="6350"/>
                    <a:pt x="681414" y="5080"/>
                  </a:cubicBezTo>
                  <a:cubicBezTo>
                    <a:pt x="700948" y="3810"/>
                    <a:pt x="720482" y="2540"/>
                    <a:pt x="740830" y="2540"/>
                  </a:cubicBezTo>
                  <a:cubicBezTo>
                    <a:pt x="774201" y="1270"/>
                    <a:pt x="806757" y="0"/>
                    <a:pt x="840128" y="0"/>
                  </a:cubicBezTo>
                  <a:cubicBezTo>
                    <a:pt x="853965" y="0"/>
                    <a:pt x="868615" y="2540"/>
                    <a:pt x="882452" y="2540"/>
                  </a:cubicBezTo>
                  <a:cubicBezTo>
                    <a:pt x="920706" y="3810"/>
                    <a:pt x="959774" y="5080"/>
                    <a:pt x="998028" y="7620"/>
                  </a:cubicBezTo>
                  <a:cubicBezTo>
                    <a:pt x="1018376" y="8890"/>
                    <a:pt x="1038724" y="12700"/>
                    <a:pt x="1059072" y="16510"/>
                  </a:cubicBezTo>
                  <a:cubicBezTo>
                    <a:pt x="1063955" y="16510"/>
                    <a:pt x="1068839" y="16510"/>
                    <a:pt x="1072908" y="16510"/>
                  </a:cubicBezTo>
                  <a:cubicBezTo>
                    <a:pt x="1082473" y="17780"/>
                    <a:pt x="1091363" y="20320"/>
                    <a:pt x="1101523" y="21590"/>
                  </a:cubicBezTo>
                  <a:close/>
                  <a:moveTo>
                    <a:pt x="1111683" y="1415547"/>
                  </a:moveTo>
                  <a:cubicBezTo>
                    <a:pt x="1112953" y="1399037"/>
                    <a:pt x="1114223" y="1386337"/>
                    <a:pt x="1114223" y="1373637"/>
                  </a:cubicBezTo>
                  <a:cubicBezTo>
                    <a:pt x="1112953" y="1313588"/>
                    <a:pt x="1111683" y="1258152"/>
                    <a:pt x="1111683" y="1198531"/>
                  </a:cubicBezTo>
                  <a:cubicBezTo>
                    <a:pt x="1111683" y="1171336"/>
                    <a:pt x="1114223" y="1144141"/>
                    <a:pt x="1112953" y="1116945"/>
                  </a:cubicBezTo>
                  <a:cubicBezTo>
                    <a:pt x="1112953" y="1091842"/>
                    <a:pt x="1111683" y="1065693"/>
                    <a:pt x="1110413" y="1040589"/>
                  </a:cubicBezTo>
                  <a:cubicBezTo>
                    <a:pt x="1105333" y="1001888"/>
                    <a:pt x="1093903" y="200672"/>
                    <a:pt x="1093903" y="161971"/>
                  </a:cubicBezTo>
                  <a:cubicBezTo>
                    <a:pt x="1091363" y="129546"/>
                    <a:pt x="1088823" y="96075"/>
                    <a:pt x="1086283" y="63500"/>
                  </a:cubicBezTo>
                  <a:cubicBezTo>
                    <a:pt x="1085013" y="44450"/>
                    <a:pt x="1083743" y="43180"/>
                    <a:pt x="1070466" y="41910"/>
                  </a:cubicBezTo>
                  <a:cubicBezTo>
                    <a:pt x="1068025" y="41910"/>
                    <a:pt x="1066397" y="41910"/>
                    <a:pt x="1063955" y="40640"/>
                  </a:cubicBezTo>
                  <a:cubicBezTo>
                    <a:pt x="1043607" y="36830"/>
                    <a:pt x="1022445" y="31750"/>
                    <a:pt x="1002097" y="30480"/>
                  </a:cubicBezTo>
                  <a:cubicBezTo>
                    <a:pt x="952449" y="26670"/>
                    <a:pt x="901986" y="25400"/>
                    <a:pt x="852337" y="22860"/>
                  </a:cubicBezTo>
                  <a:cubicBezTo>
                    <a:pt x="845011" y="22860"/>
                    <a:pt x="836872" y="22860"/>
                    <a:pt x="829547" y="22860"/>
                  </a:cubicBezTo>
                  <a:cubicBezTo>
                    <a:pt x="817338" y="22860"/>
                    <a:pt x="805130" y="22860"/>
                    <a:pt x="793735" y="22860"/>
                  </a:cubicBezTo>
                  <a:cubicBezTo>
                    <a:pt x="767689" y="22860"/>
                    <a:pt x="741644" y="22860"/>
                    <a:pt x="716413" y="24130"/>
                  </a:cubicBezTo>
                  <a:cubicBezTo>
                    <a:pt x="694437" y="25400"/>
                    <a:pt x="324105" y="29210"/>
                    <a:pt x="302129" y="29210"/>
                  </a:cubicBezTo>
                  <a:cubicBezTo>
                    <a:pt x="266316" y="29210"/>
                    <a:pt x="230504" y="26670"/>
                    <a:pt x="194692" y="33020"/>
                  </a:cubicBezTo>
                  <a:cubicBezTo>
                    <a:pt x="175972" y="36830"/>
                    <a:pt x="158065" y="36830"/>
                    <a:pt x="140159" y="38100"/>
                  </a:cubicBezTo>
                  <a:cubicBezTo>
                    <a:pt x="109230" y="41910"/>
                    <a:pt x="78302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4698" y="1397767"/>
                    <a:pt x="66093" y="1399037"/>
                    <a:pt x="76674" y="1399037"/>
                  </a:cubicBezTo>
                  <a:cubicBezTo>
                    <a:pt x="92138" y="1399037"/>
                    <a:pt x="108417" y="1396497"/>
                    <a:pt x="123881" y="1399037"/>
                  </a:cubicBezTo>
                  <a:cubicBezTo>
                    <a:pt x="149112" y="1402847"/>
                    <a:pt x="174344" y="1405387"/>
                    <a:pt x="199575" y="1404117"/>
                  </a:cubicBezTo>
                  <a:cubicBezTo>
                    <a:pt x="215854" y="1402847"/>
                    <a:pt x="231318" y="1405387"/>
                    <a:pt x="247596" y="1405387"/>
                  </a:cubicBezTo>
                  <a:cubicBezTo>
                    <a:pt x="271200" y="1405387"/>
                    <a:pt x="294804" y="1404117"/>
                    <a:pt x="318407" y="1405387"/>
                  </a:cubicBezTo>
                  <a:cubicBezTo>
                    <a:pt x="353406" y="1406657"/>
                    <a:pt x="737574" y="1396497"/>
                    <a:pt x="773387" y="1399037"/>
                  </a:cubicBezTo>
                  <a:cubicBezTo>
                    <a:pt x="788851" y="1400307"/>
                    <a:pt x="804316" y="1401577"/>
                    <a:pt x="818966" y="1401577"/>
                  </a:cubicBezTo>
                  <a:cubicBezTo>
                    <a:pt x="845825" y="1404117"/>
                    <a:pt x="871871" y="1400307"/>
                    <a:pt x="898730" y="1404117"/>
                  </a:cubicBezTo>
                  <a:cubicBezTo>
                    <a:pt x="920706" y="1406657"/>
                    <a:pt x="942682" y="1406657"/>
                    <a:pt x="964657" y="1409197"/>
                  </a:cubicBezTo>
                  <a:cubicBezTo>
                    <a:pt x="997214" y="1413007"/>
                    <a:pt x="1029771" y="1415547"/>
                    <a:pt x="1062327" y="1416817"/>
                  </a:cubicBezTo>
                  <a:cubicBezTo>
                    <a:pt x="1074536" y="1416817"/>
                    <a:pt x="1091363" y="1415547"/>
                    <a:pt x="111168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260486" y="2248484"/>
            <a:ext cx="5866254" cy="7427431"/>
            <a:chOff x="0" y="0"/>
            <a:chExt cx="1133058" cy="1434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" y="16510"/>
              <a:ext cx="1110198" cy="1406657"/>
            </a:xfrm>
            <a:custGeom>
              <a:avLst/>
              <a:gdLst/>
              <a:ahLst/>
              <a:cxnLst/>
              <a:rect r="r" b="b" t="t" l="l"/>
              <a:pathLst>
                <a:path h="1406657" w="1110198">
                  <a:moveTo>
                    <a:pt x="111019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551393" y="0"/>
                  </a:lnTo>
                  <a:lnTo>
                    <a:pt x="109114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-215" y="0"/>
              <a:ext cx="1134542" cy="1432621"/>
            </a:xfrm>
            <a:custGeom>
              <a:avLst/>
              <a:gdLst/>
              <a:ahLst/>
              <a:cxnLst/>
              <a:rect r="r" b="b" t="t" l="l"/>
              <a:pathLst>
                <a:path h="1432621" w="1134542">
                  <a:moveTo>
                    <a:pt x="1101523" y="21590"/>
                  </a:moveTo>
                  <a:cubicBezTo>
                    <a:pt x="1102793" y="34290"/>
                    <a:pt x="1102793" y="44450"/>
                    <a:pt x="1104063" y="54610"/>
                  </a:cubicBezTo>
                  <a:cubicBezTo>
                    <a:pt x="1106603" y="84569"/>
                    <a:pt x="1107873" y="113856"/>
                    <a:pt x="1110413" y="142098"/>
                  </a:cubicBezTo>
                  <a:cubicBezTo>
                    <a:pt x="1110413" y="182891"/>
                    <a:pt x="1123113" y="987245"/>
                    <a:pt x="1129463" y="1028038"/>
                  </a:cubicBezTo>
                  <a:cubicBezTo>
                    <a:pt x="1135813" y="1089750"/>
                    <a:pt x="1132003" y="1152508"/>
                    <a:pt x="1132003" y="1214221"/>
                  </a:cubicBezTo>
                  <a:cubicBezTo>
                    <a:pt x="1132003" y="1268612"/>
                    <a:pt x="1133273" y="1318818"/>
                    <a:pt x="1134543" y="1372367"/>
                  </a:cubicBezTo>
                  <a:cubicBezTo>
                    <a:pt x="1134543" y="1393957"/>
                    <a:pt x="1134543" y="1407927"/>
                    <a:pt x="1134543" y="1432057"/>
                  </a:cubicBezTo>
                  <a:cubicBezTo>
                    <a:pt x="1111683" y="1432057"/>
                    <a:pt x="1091363" y="1433327"/>
                    <a:pt x="1072908" y="1432057"/>
                  </a:cubicBezTo>
                  <a:cubicBezTo>
                    <a:pt x="1020004" y="1426977"/>
                    <a:pt x="966285" y="1433327"/>
                    <a:pt x="913380" y="1428247"/>
                  </a:cubicBezTo>
                  <a:cubicBezTo>
                    <a:pt x="881638" y="1424437"/>
                    <a:pt x="850709" y="1426977"/>
                    <a:pt x="818966" y="1424437"/>
                  </a:cubicBezTo>
                  <a:cubicBezTo>
                    <a:pt x="804316" y="1423167"/>
                    <a:pt x="789665" y="1421897"/>
                    <a:pt x="775015" y="1420627"/>
                  </a:cubicBezTo>
                  <a:cubicBezTo>
                    <a:pt x="766061" y="1420627"/>
                    <a:pt x="757922" y="1421897"/>
                    <a:pt x="748969" y="1421897"/>
                  </a:cubicBezTo>
                  <a:cubicBezTo>
                    <a:pt x="726180" y="1420627"/>
                    <a:pt x="663508" y="1421897"/>
                    <a:pt x="640718" y="1420627"/>
                  </a:cubicBezTo>
                  <a:cubicBezTo>
                    <a:pt x="624440" y="1419357"/>
                    <a:pt x="298873" y="1428247"/>
                    <a:pt x="282595" y="1426977"/>
                  </a:cubicBezTo>
                  <a:cubicBezTo>
                    <a:pt x="278525" y="1426977"/>
                    <a:pt x="273642" y="1428247"/>
                    <a:pt x="269572" y="1428247"/>
                  </a:cubicBezTo>
                  <a:cubicBezTo>
                    <a:pt x="259805" y="1428247"/>
                    <a:pt x="250852" y="1429517"/>
                    <a:pt x="241085" y="1429517"/>
                  </a:cubicBezTo>
                  <a:cubicBezTo>
                    <a:pt x="216667" y="1429517"/>
                    <a:pt x="193064" y="1428247"/>
                    <a:pt x="168646" y="1426977"/>
                  </a:cubicBezTo>
                  <a:cubicBezTo>
                    <a:pt x="153996" y="1425707"/>
                    <a:pt x="139345" y="1424437"/>
                    <a:pt x="125509" y="1423167"/>
                  </a:cubicBezTo>
                  <a:cubicBezTo>
                    <a:pt x="99463" y="1421897"/>
                    <a:pt x="73418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070" y="30480"/>
                    <a:pt x="66093" y="29210"/>
                  </a:cubicBezTo>
                  <a:cubicBezTo>
                    <a:pt x="88069" y="25400"/>
                    <a:pt x="110044" y="22860"/>
                    <a:pt x="132834" y="20320"/>
                  </a:cubicBezTo>
                  <a:cubicBezTo>
                    <a:pt x="148298" y="17780"/>
                    <a:pt x="163763" y="16510"/>
                    <a:pt x="178413" y="13970"/>
                  </a:cubicBezTo>
                  <a:cubicBezTo>
                    <a:pt x="193064" y="11430"/>
                    <a:pt x="208528" y="8890"/>
                    <a:pt x="223179" y="8890"/>
                  </a:cubicBezTo>
                  <a:cubicBezTo>
                    <a:pt x="239457" y="7620"/>
                    <a:pt x="255736" y="10160"/>
                    <a:pt x="272014" y="8890"/>
                  </a:cubicBezTo>
                  <a:cubicBezTo>
                    <a:pt x="292362" y="8890"/>
                    <a:pt x="661066" y="6350"/>
                    <a:pt x="681414" y="5080"/>
                  </a:cubicBezTo>
                  <a:cubicBezTo>
                    <a:pt x="700948" y="3810"/>
                    <a:pt x="720482" y="2540"/>
                    <a:pt x="740830" y="2540"/>
                  </a:cubicBezTo>
                  <a:cubicBezTo>
                    <a:pt x="774201" y="1270"/>
                    <a:pt x="806757" y="0"/>
                    <a:pt x="840128" y="0"/>
                  </a:cubicBezTo>
                  <a:cubicBezTo>
                    <a:pt x="853965" y="0"/>
                    <a:pt x="868615" y="2540"/>
                    <a:pt x="882452" y="2540"/>
                  </a:cubicBezTo>
                  <a:cubicBezTo>
                    <a:pt x="920706" y="3810"/>
                    <a:pt x="959774" y="5080"/>
                    <a:pt x="998028" y="7620"/>
                  </a:cubicBezTo>
                  <a:cubicBezTo>
                    <a:pt x="1018376" y="8890"/>
                    <a:pt x="1038724" y="12700"/>
                    <a:pt x="1059072" y="16510"/>
                  </a:cubicBezTo>
                  <a:cubicBezTo>
                    <a:pt x="1063955" y="16510"/>
                    <a:pt x="1068839" y="16510"/>
                    <a:pt x="1072908" y="16510"/>
                  </a:cubicBezTo>
                  <a:cubicBezTo>
                    <a:pt x="1082473" y="17780"/>
                    <a:pt x="1091363" y="20320"/>
                    <a:pt x="1101523" y="21590"/>
                  </a:cubicBezTo>
                  <a:close/>
                  <a:moveTo>
                    <a:pt x="1111683" y="1415547"/>
                  </a:moveTo>
                  <a:cubicBezTo>
                    <a:pt x="1112953" y="1399037"/>
                    <a:pt x="1114223" y="1386337"/>
                    <a:pt x="1114223" y="1373637"/>
                  </a:cubicBezTo>
                  <a:cubicBezTo>
                    <a:pt x="1112953" y="1313588"/>
                    <a:pt x="1111683" y="1258152"/>
                    <a:pt x="1111683" y="1198531"/>
                  </a:cubicBezTo>
                  <a:cubicBezTo>
                    <a:pt x="1111683" y="1171336"/>
                    <a:pt x="1114223" y="1144141"/>
                    <a:pt x="1112953" y="1116945"/>
                  </a:cubicBezTo>
                  <a:cubicBezTo>
                    <a:pt x="1112953" y="1091842"/>
                    <a:pt x="1111683" y="1065693"/>
                    <a:pt x="1110413" y="1040589"/>
                  </a:cubicBezTo>
                  <a:cubicBezTo>
                    <a:pt x="1105333" y="1001888"/>
                    <a:pt x="1093903" y="200672"/>
                    <a:pt x="1093903" y="161971"/>
                  </a:cubicBezTo>
                  <a:cubicBezTo>
                    <a:pt x="1091363" y="129546"/>
                    <a:pt x="1088823" y="96075"/>
                    <a:pt x="1086283" y="63500"/>
                  </a:cubicBezTo>
                  <a:cubicBezTo>
                    <a:pt x="1085013" y="44450"/>
                    <a:pt x="1083743" y="43180"/>
                    <a:pt x="1070466" y="41910"/>
                  </a:cubicBezTo>
                  <a:cubicBezTo>
                    <a:pt x="1068025" y="41910"/>
                    <a:pt x="1066397" y="41910"/>
                    <a:pt x="1063955" y="40640"/>
                  </a:cubicBezTo>
                  <a:cubicBezTo>
                    <a:pt x="1043607" y="36830"/>
                    <a:pt x="1022445" y="31750"/>
                    <a:pt x="1002097" y="30480"/>
                  </a:cubicBezTo>
                  <a:cubicBezTo>
                    <a:pt x="952449" y="26670"/>
                    <a:pt x="901986" y="25400"/>
                    <a:pt x="852337" y="22860"/>
                  </a:cubicBezTo>
                  <a:cubicBezTo>
                    <a:pt x="845011" y="22860"/>
                    <a:pt x="836872" y="22860"/>
                    <a:pt x="829547" y="22860"/>
                  </a:cubicBezTo>
                  <a:cubicBezTo>
                    <a:pt x="817338" y="22860"/>
                    <a:pt x="805130" y="22860"/>
                    <a:pt x="793735" y="22860"/>
                  </a:cubicBezTo>
                  <a:cubicBezTo>
                    <a:pt x="767689" y="22860"/>
                    <a:pt x="741644" y="22860"/>
                    <a:pt x="716413" y="24130"/>
                  </a:cubicBezTo>
                  <a:cubicBezTo>
                    <a:pt x="694437" y="25400"/>
                    <a:pt x="324105" y="29210"/>
                    <a:pt x="302129" y="29210"/>
                  </a:cubicBezTo>
                  <a:cubicBezTo>
                    <a:pt x="266316" y="29210"/>
                    <a:pt x="230504" y="26670"/>
                    <a:pt x="194692" y="33020"/>
                  </a:cubicBezTo>
                  <a:cubicBezTo>
                    <a:pt x="175972" y="36830"/>
                    <a:pt x="158065" y="36830"/>
                    <a:pt x="140159" y="38100"/>
                  </a:cubicBezTo>
                  <a:cubicBezTo>
                    <a:pt x="109230" y="41910"/>
                    <a:pt x="78302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4698" y="1397767"/>
                    <a:pt x="66093" y="1399037"/>
                    <a:pt x="76674" y="1399037"/>
                  </a:cubicBezTo>
                  <a:cubicBezTo>
                    <a:pt x="92138" y="1399037"/>
                    <a:pt x="108417" y="1396497"/>
                    <a:pt x="123881" y="1399037"/>
                  </a:cubicBezTo>
                  <a:cubicBezTo>
                    <a:pt x="149112" y="1402847"/>
                    <a:pt x="174344" y="1405387"/>
                    <a:pt x="199575" y="1404117"/>
                  </a:cubicBezTo>
                  <a:cubicBezTo>
                    <a:pt x="215854" y="1402847"/>
                    <a:pt x="231318" y="1405387"/>
                    <a:pt x="247596" y="1405387"/>
                  </a:cubicBezTo>
                  <a:cubicBezTo>
                    <a:pt x="271200" y="1405387"/>
                    <a:pt x="294804" y="1404117"/>
                    <a:pt x="318407" y="1405387"/>
                  </a:cubicBezTo>
                  <a:cubicBezTo>
                    <a:pt x="353406" y="1406657"/>
                    <a:pt x="737574" y="1396497"/>
                    <a:pt x="773387" y="1399037"/>
                  </a:cubicBezTo>
                  <a:cubicBezTo>
                    <a:pt x="788851" y="1400307"/>
                    <a:pt x="804316" y="1401577"/>
                    <a:pt x="818966" y="1401577"/>
                  </a:cubicBezTo>
                  <a:cubicBezTo>
                    <a:pt x="845825" y="1404117"/>
                    <a:pt x="871871" y="1400307"/>
                    <a:pt x="898730" y="1404117"/>
                  </a:cubicBezTo>
                  <a:cubicBezTo>
                    <a:pt x="920706" y="1406657"/>
                    <a:pt x="942682" y="1406657"/>
                    <a:pt x="964657" y="1409197"/>
                  </a:cubicBezTo>
                  <a:cubicBezTo>
                    <a:pt x="997214" y="1413007"/>
                    <a:pt x="1029771" y="1415547"/>
                    <a:pt x="1062327" y="1416817"/>
                  </a:cubicBezTo>
                  <a:cubicBezTo>
                    <a:pt x="1074536" y="1416817"/>
                    <a:pt x="1091363" y="1415547"/>
                    <a:pt x="111168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422014" y="2248484"/>
            <a:ext cx="5866254" cy="7427431"/>
            <a:chOff x="0" y="0"/>
            <a:chExt cx="1133058" cy="14345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0160" y="16510"/>
              <a:ext cx="1110198" cy="1406657"/>
            </a:xfrm>
            <a:custGeom>
              <a:avLst/>
              <a:gdLst/>
              <a:ahLst/>
              <a:cxnLst/>
              <a:rect r="r" b="b" t="t" l="l"/>
              <a:pathLst>
                <a:path h="1406657" w="1110198">
                  <a:moveTo>
                    <a:pt x="111019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551393" y="0"/>
                  </a:lnTo>
                  <a:lnTo>
                    <a:pt x="109114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-215" y="0"/>
              <a:ext cx="1134542" cy="1432621"/>
            </a:xfrm>
            <a:custGeom>
              <a:avLst/>
              <a:gdLst/>
              <a:ahLst/>
              <a:cxnLst/>
              <a:rect r="r" b="b" t="t" l="l"/>
              <a:pathLst>
                <a:path h="1432621" w="1134542">
                  <a:moveTo>
                    <a:pt x="1101523" y="21590"/>
                  </a:moveTo>
                  <a:cubicBezTo>
                    <a:pt x="1102793" y="34290"/>
                    <a:pt x="1102793" y="44450"/>
                    <a:pt x="1104063" y="54610"/>
                  </a:cubicBezTo>
                  <a:cubicBezTo>
                    <a:pt x="1106603" y="84569"/>
                    <a:pt x="1107873" y="113856"/>
                    <a:pt x="1110413" y="142098"/>
                  </a:cubicBezTo>
                  <a:cubicBezTo>
                    <a:pt x="1110413" y="182891"/>
                    <a:pt x="1123113" y="987245"/>
                    <a:pt x="1129463" y="1028038"/>
                  </a:cubicBezTo>
                  <a:cubicBezTo>
                    <a:pt x="1135813" y="1089750"/>
                    <a:pt x="1132003" y="1152508"/>
                    <a:pt x="1132003" y="1214221"/>
                  </a:cubicBezTo>
                  <a:cubicBezTo>
                    <a:pt x="1132003" y="1268612"/>
                    <a:pt x="1133273" y="1318818"/>
                    <a:pt x="1134543" y="1372367"/>
                  </a:cubicBezTo>
                  <a:cubicBezTo>
                    <a:pt x="1134543" y="1393957"/>
                    <a:pt x="1134543" y="1407927"/>
                    <a:pt x="1134543" y="1432057"/>
                  </a:cubicBezTo>
                  <a:cubicBezTo>
                    <a:pt x="1111683" y="1432057"/>
                    <a:pt x="1091363" y="1433327"/>
                    <a:pt x="1072908" y="1432057"/>
                  </a:cubicBezTo>
                  <a:cubicBezTo>
                    <a:pt x="1020004" y="1426977"/>
                    <a:pt x="966285" y="1433327"/>
                    <a:pt x="913380" y="1428247"/>
                  </a:cubicBezTo>
                  <a:cubicBezTo>
                    <a:pt x="881638" y="1424437"/>
                    <a:pt x="850709" y="1426977"/>
                    <a:pt x="818966" y="1424437"/>
                  </a:cubicBezTo>
                  <a:cubicBezTo>
                    <a:pt x="804316" y="1423167"/>
                    <a:pt x="789665" y="1421897"/>
                    <a:pt x="775015" y="1420627"/>
                  </a:cubicBezTo>
                  <a:cubicBezTo>
                    <a:pt x="766061" y="1420627"/>
                    <a:pt x="757922" y="1421897"/>
                    <a:pt x="748969" y="1421897"/>
                  </a:cubicBezTo>
                  <a:cubicBezTo>
                    <a:pt x="726180" y="1420627"/>
                    <a:pt x="663508" y="1421897"/>
                    <a:pt x="640718" y="1420627"/>
                  </a:cubicBezTo>
                  <a:cubicBezTo>
                    <a:pt x="624440" y="1419357"/>
                    <a:pt x="298873" y="1428247"/>
                    <a:pt x="282595" y="1426977"/>
                  </a:cubicBezTo>
                  <a:cubicBezTo>
                    <a:pt x="278525" y="1426977"/>
                    <a:pt x="273642" y="1428247"/>
                    <a:pt x="269572" y="1428247"/>
                  </a:cubicBezTo>
                  <a:cubicBezTo>
                    <a:pt x="259805" y="1428247"/>
                    <a:pt x="250852" y="1429517"/>
                    <a:pt x="241085" y="1429517"/>
                  </a:cubicBezTo>
                  <a:cubicBezTo>
                    <a:pt x="216667" y="1429517"/>
                    <a:pt x="193064" y="1428247"/>
                    <a:pt x="168646" y="1426977"/>
                  </a:cubicBezTo>
                  <a:cubicBezTo>
                    <a:pt x="153996" y="1425707"/>
                    <a:pt x="139345" y="1424437"/>
                    <a:pt x="125509" y="1423167"/>
                  </a:cubicBezTo>
                  <a:cubicBezTo>
                    <a:pt x="99463" y="1421897"/>
                    <a:pt x="73418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070" y="30480"/>
                    <a:pt x="66093" y="29210"/>
                  </a:cubicBezTo>
                  <a:cubicBezTo>
                    <a:pt x="88069" y="25400"/>
                    <a:pt x="110044" y="22860"/>
                    <a:pt x="132834" y="20320"/>
                  </a:cubicBezTo>
                  <a:cubicBezTo>
                    <a:pt x="148298" y="17780"/>
                    <a:pt x="163763" y="16510"/>
                    <a:pt x="178413" y="13970"/>
                  </a:cubicBezTo>
                  <a:cubicBezTo>
                    <a:pt x="193064" y="11430"/>
                    <a:pt x="208528" y="8890"/>
                    <a:pt x="223179" y="8890"/>
                  </a:cubicBezTo>
                  <a:cubicBezTo>
                    <a:pt x="239457" y="7620"/>
                    <a:pt x="255736" y="10160"/>
                    <a:pt x="272014" y="8890"/>
                  </a:cubicBezTo>
                  <a:cubicBezTo>
                    <a:pt x="292362" y="8890"/>
                    <a:pt x="661066" y="6350"/>
                    <a:pt x="681414" y="5080"/>
                  </a:cubicBezTo>
                  <a:cubicBezTo>
                    <a:pt x="700948" y="3810"/>
                    <a:pt x="720482" y="2540"/>
                    <a:pt x="740830" y="2540"/>
                  </a:cubicBezTo>
                  <a:cubicBezTo>
                    <a:pt x="774201" y="1270"/>
                    <a:pt x="806757" y="0"/>
                    <a:pt x="840128" y="0"/>
                  </a:cubicBezTo>
                  <a:cubicBezTo>
                    <a:pt x="853965" y="0"/>
                    <a:pt x="868615" y="2540"/>
                    <a:pt x="882452" y="2540"/>
                  </a:cubicBezTo>
                  <a:cubicBezTo>
                    <a:pt x="920706" y="3810"/>
                    <a:pt x="959774" y="5080"/>
                    <a:pt x="998028" y="7620"/>
                  </a:cubicBezTo>
                  <a:cubicBezTo>
                    <a:pt x="1018376" y="8890"/>
                    <a:pt x="1038724" y="12700"/>
                    <a:pt x="1059072" y="16510"/>
                  </a:cubicBezTo>
                  <a:cubicBezTo>
                    <a:pt x="1063955" y="16510"/>
                    <a:pt x="1068839" y="16510"/>
                    <a:pt x="1072908" y="16510"/>
                  </a:cubicBezTo>
                  <a:cubicBezTo>
                    <a:pt x="1082473" y="17780"/>
                    <a:pt x="1091363" y="20320"/>
                    <a:pt x="1101523" y="21590"/>
                  </a:cubicBezTo>
                  <a:close/>
                  <a:moveTo>
                    <a:pt x="1111683" y="1415547"/>
                  </a:moveTo>
                  <a:cubicBezTo>
                    <a:pt x="1112953" y="1399037"/>
                    <a:pt x="1114223" y="1386337"/>
                    <a:pt x="1114223" y="1373637"/>
                  </a:cubicBezTo>
                  <a:cubicBezTo>
                    <a:pt x="1112953" y="1313588"/>
                    <a:pt x="1111683" y="1258152"/>
                    <a:pt x="1111683" y="1198531"/>
                  </a:cubicBezTo>
                  <a:cubicBezTo>
                    <a:pt x="1111683" y="1171336"/>
                    <a:pt x="1114223" y="1144141"/>
                    <a:pt x="1112953" y="1116945"/>
                  </a:cubicBezTo>
                  <a:cubicBezTo>
                    <a:pt x="1112953" y="1091842"/>
                    <a:pt x="1111683" y="1065693"/>
                    <a:pt x="1110413" y="1040589"/>
                  </a:cubicBezTo>
                  <a:cubicBezTo>
                    <a:pt x="1105333" y="1001888"/>
                    <a:pt x="1093903" y="200672"/>
                    <a:pt x="1093903" y="161971"/>
                  </a:cubicBezTo>
                  <a:cubicBezTo>
                    <a:pt x="1091363" y="129546"/>
                    <a:pt x="1088823" y="96075"/>
                    <a:pt x="1086283" y="63500"/>
                  </a:cubicBezTo>
                  <a:cubicBezTo>
                    <a:pt x="1085013" y="44450"/>
                    <a:pt x="1083743" y="43180"/>
                    <a:pt x="1070466" y="41910"/>
                  </a:cubicBezTo>
                  <a:cubicBezTo>
                    <a:pt x="1068025" y="41910"/>
                    <a:pt x="1066397" y="41910"/>
                    <a:pt x="1063955" y="40640"/>
                  </a:cubicBezTo>
                  <a:cubicBezTo>
                    <a:pt x="1043607" y="36830"/>
                    <a:pt x="1022445" y="31750"/>
                    <a:pt x="1002097" y="30480"/>
                  </a:cubicBezTo>
                  <a:cubicBezTo>
                    <a:pt x="952449" y="26670"/>
                    <a:pt x="901986" y="25400"/>
                    <a:pt x="852337" y="22860"/>
                  </a:cubicBezTo>
                  <a:cubicBezTo>
                    <a:pt x="845011" y="22860"/>
                    <a:pt x="836872" y="22860"/>
                    <a:pt x="829547" y="22860"/>
                  </a:cubicBezTo>
                  <a:cubicBezTo>
                    <a:pt x="817338" y="22860"/>
                    <a:pt x="805130" y="22860"/>
                    <a:pt x="793735" y="22860"/>
                  </a:cubicBezTo>
                  <a:cubicBezTo>
                    <a:pt x="767689" y="22860"/>
                    <a:pt x="741644" y="22860"/>
                    <a:pt x="716413" y="24130"/>
                  </a:cubicBezTo>
                  <a:cubicBezTo>
                    <a:pt x="694437" y="25400"/>
                    <a:pt x="324105" y="29210"/>
                    <a:pt x="302129" y="29210"/>
                  </a:cubicBezTo>
                  <a:cubicBezTo>
                    <a:pt x="266316" y="29210"/>
                    <a:pt x="230504" y="26670"/>
                    <a:pt x="194692" y="33020"/>
                  </a:cubicBezTo>
                  <a:cubicBezTo>
                    <a:pt x="175972" y="36830"/>
                    <a:pt x="158065" y="36830"/>
                    <a:pt x="140159" y="38100"/>
                  </a:cubicBezTo>
                  <a:cubicBezTo>
                    <a:pt x="109230" y="41910"/>
                    <a:pt x="78302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4698" y="1397767"/>
                    <a:pt x="66093" y="1399037"/>
                    <a:pt x="76674" y="1399037"/>
                  </a:cubicBezTo>
                  <a:cubicBezTo>
                    <a:pt x="92138" y="1399037"/>
                    <a:pt x="108417" y="1396497"/>
                    <a:pt x="123881" y="1399037"/>
                  </a:cubicBezTo>
                  <a:cubicBezTo>
                    <a:pt x="149112" y="1402847"/>
                    <a:pt x="174344" y="1405387"/>
                    <a:pt x="199575" y="1404117"/>
                  </a:cubicBezTo>
                  <a:cubicBezTo>
                    <a:pt x="215854" y="1402847"/>
                    <a:pt x="231318" y="1405387"/>
                    <a:pt x="247596" y="1405387"/>
                  </a:cubicBezTo>
                  <a:cubicBezTo>
                    <a:pt x="271200" y="1405387"/>
                    <a:pt x="294804" y="1404117"/>
                    <a:pt x="318407" y="1405387"/>
                  </a:cubicBezTo>
                  <a:cubicBezTo>
                    <a:pt x="353406" y="1406657"/>
                    <a:pt x="737574" y="1396497"/>
                    <a:pt x="773387" y="1399037"/>
                  </a:cubicBezTo>
                  <a:cubicBezTo>
                    <a:pt x="788851" y="1400307"/>
                    <a:pt x="804316" y="1401577"/>
                    <a:pt x="818966" y="1401577"/>
                  </a:cubicBezTo>
                  <a:cubicBezTo>
                    <a:pt x="845825" y="1404117"/>
                    <a:pt x="871871" y="1400307"/>
                    <a:pt x="898730" y="1404117"/>
                  </a:cubicBezTo>
                  <a:cubicBezTo>
                    <a:pt x="920706" y="1406657"/>
                    <a:pt x="942682" y="1406657"/>
                    <a:pt x="964657" y="1409197"/>
                  </a:cubicBezTo>
                  <a:cubicBezTo>
                    <a:pt x="997214" y="1413007"/>
                    <a:pt x="1029771" y="1415547"/>
                    <a:pt x="1062327" y="1416817"/>
                  </a:cubicBezTo>
                  <a:cubicBezTo>
                    <a:pt x="1074536" y="1416817"/>
                    <a:pt x="1091363" y="1415547"/>
                    <a:pt x="111168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145170" y="581025"/>
            <a:ext cx="8896803" cy="2760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26"/>
              </a:lnSpc>
            </a:pPr>
            <a:r>
              <a:rPr lang="en-US" sz="21985">
                <a:solidFill>
                  <a:srgbClr val="000000"/>
                </a:solidFill>
                <a:latin typeface="Sacramento"/>
                <a:ea typeface="Sacramento"/>
                <a:cs typeface="Sacramento"/>
                <a:sym typeface="Sacramento"/>
              </a:rPr>
              <a:t>Trends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0" y="2931590"/>
            <a:ext cx="6163661" cy="5934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1: Families Tr</a:t>
            </a:r>
            <a:r>
              <a:rPr lang="en-US" b="true" sz="2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ust the School — and Want More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Parents are largely satisfied, but their requests show: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They believe Palmetto can do even more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They trust the school to respond to needs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They are asking for expansion, not overhaul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162461" y="2922065"/>
            <a:ext cx="5963078" cy="52127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83"/>
              </a:lnSpc>
              <a:spcBef>
                <a:spcPct val="0"/>
              </a:spcBef>
            </a:pPr>
            <a:r>
              <a:rPr lang="en-US" b="true" sz="3273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2: Academic + SEL S</a:t>
            </a:r>
            <a:r>
              <a:rPr lang="en-US" b="true" sz="3273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upport Go Hand‑in‑Hand</a:t>
            </a:r>
          </a:p>
          <a:p>
            <a:pPr algn="ctr">
              <a:lnSpc>
                <a:spcPts val="4583"/>
              </a:lnSpc>
              <a:spcBef>
                <a:spcPct val="0"/>
              </a:spcBef>
            </a:pPr>
          </a:p>
          <a:p>
            <a:pPr algn="ctr">
              <a:lnSpc>
                <a:spcPts val="4583"/>
              </a:lnSpc>
              <a:spcBef>
                <a:spcPct val="0"/>
              </a:spcBef>
            </a:pPr>
            <a:r>
              <a:rPr lang="en-US" sz="3273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Families often paired:</a:t>
            </a:r>
          </a:p>
          <a:p>
            <a:pPr algn="ctr">
              <a:lnSpc>
                <a:spcPts val="4583"/>
              </a:lnSpc>
              <a:spcBef>
                <a:spcPct val="0"/>
              </a:spcBef>
            </a:pPr>
          </a:p>
          <a:p>
            <a:pPr algn="ctr">
              <a:lnSpc>
                <a:spcPts val="4583"/>
              </a:lnSpc>
              <a:spcBef>
                <a:spcPct val="0"/>
              </a:spcBef>
            </a:pPr>
            <a:r>
              <a:rPr lang="en-US" sz="3273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Academic concerns with</a:t>
            </a:r>
          </a:p>
          <a:p>
            <a:pPr algn="ctr">
              <a:lnSpc>
                <a:spcPts val="4583"/>
              </a:lnSpc>
              <a:spcBef>
                <a:spcPct val="0"/>
              </a:spcBef>
            </a:pPr>
            <a:r>
              <a:rPr lang="en-US" sz="3273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emotional well‑being, behavior, and stress</a:t>
            </a:r>
          </a:p>
          <a:p>
            <a:pPr algn="ctr">
              <a:lnSpc>
                <a:spcPts val="4583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2282161" y="2638291"/>
            <a:ext cx="6005839" cy="6581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3: After‑School Time Is the Biggest Opportunity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After‑school programming sits at the intersection of: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Academic support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Enrichment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Supervision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13D"/>
                </a:solidFill>
                <a:latin typeface="Canva Sans"/>
                <a:ea typeface="Canva Sans"/>
                <a:cs typeface="Canva Sans"/>
                <a:sym typeface="Canva Sans"/>
              </a:rPr>
              <a:t>Family work schedules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Student engagement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435380"/>
            <a:ext cx="18288000" cy="4359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8"/>
              </a:lnSpc>
            </a:pPr>
            <a:r>
              <a:rPr lang="en-US" sz="12499" b="true">
                <a:solidFill>
                  <a:srgbClr val="FA913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our students are saying...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77746" y="1646851"/>
            <a:ext cx="11589851" cy="6907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  <a:r>
              <a:rPr lang="en-US" b="true" sz="2527" spc="434" strike="noStrike" u="none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STRONG RELATIONSHIPS WITH ADULTS (MOST CONSISTENT ASSET)</a:t>
            </a:r>
          </a:p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  <a:r>
              <a:rPr lang="en-US" sz="2527" spc="434" strike="noStrike" u="none">
                <a:solidFill>
                  <a:srgbClr val="E3482C"/>
                </a:solidFill>
                <a:latin typeface="Open Sans"/>
                <a:ea typeface="Open Sans"/>
                <a:cs typeface="Open Sans"/>
                <a:sym typeface="Open Sans"/>
              </a:rPr>
              <a:t>ACROSS HUNDREDS OF OPEN‑ENDED RESPONSES, STUDENTS OVERWHELMINGLY SAID THEY LOVE PALMETTO BECAUSE OF:</a:t>
            </a:r>
          </a:p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  <a:r>
              <a:rPr lang="en-US" sz="2527" spc="434" strike="noStrike" u="none">
                <a:solidFill>
                  <a:srgbClr val="FA913D"/>
                </a:solidFill>
                <a:latin typeface="Open Sans"/>
                <a:ea typeface="Open Sans"/>
                <a:cs typeface="Open Sans"/>
                <a:sym typeface="Open Sans"/>
              </a:rPr>
              <a:t>TEACHERS WHO ARE KIND, HELPFUL, AND SUPPORTIVE</a:t>
            </a:r>
          </a:p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  <a:r>
              <a:rPr lang="en-US" sz="2527" spc="434" strike="noStrike" u="none">
                <a:solidFill>
                  <a:srgbClr val="FA913D"/>
                </a:solidFill>
                <a:latin typeface="Open Sans"/>
                <a:ea typeface="Open Sans"/>
                <a:cs typeface="Open Sans"/>
                <a:sym typeface="Open Sans"/>
              </a:rPr>
              <a:t>ADULTS WHO LISTEN, HELP WHEN STUDENTS ARE CONFUSED, AND BELIEVE IN THEM</a:t>
            </a:r>
          </a:p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  <a:r>
              <a:rPr lang="en-US" sz="2527" spc="434" strike="noStrike" u="none">
                <a:solidFill>
                  <a:srgbClr val="54AA85"/>
                </a:solidFill>
                <a:latin typeface="Open Sans"/>
                <a:ea typeface="Open Sans"/>
                <a:cs typeface="Open Sans"/>
                <a:sym typeface="Open Sans"/>
              </a:rPr>
              <a:t>PRINCIPALS, COACHES, AIDES, AND STAFF WHO GREET STUDENTS, GIVE HIGH‑FIVES, AND CHECK IN</a:t>
            </a:r>
          </a:p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</a:p>
          <a:p>
            <a:pPr algn="ctr" marL="0" indent="0" lvl="0">
              <a:lnSpc>
                <a:spcPts val="3917"/>
              </a:lnSpc>
              <a:spcBef>
                <a:spcPct val="0"/>
              </a:spcBef>
            </a:pPr>
            <a:r>
              <a:rPr lang="en-US" sz="2527" spc="434" strike="noStrike" u="none">
                <a:solidFill>
                  <a:srgbClr val="22B9AD"/>
                </a:solidFill>
                <a:latin typeface="Open Sans"/>
                <a:ea typeface="Open Sans"/>
                <a:cs typeface="Open Sans"/>
                <a:sym typeface="Open Sans"/>
              </a:rPr>
              <a:t>FEELING CARED FOR WHEN THEY ARE SAD, HURT, OR STRUGGLING</a:t>
            </a:r>
          </a:p>
        </p:txBody>
      </p:sp>
      <p:sp>
        <p:nvSpPr>
          <p:cNvPr name="TextBox 7" id="7"/>
          <p:cNvSpPr txBox="true"/>
          <p:nvPr/>
        </p:nvSpPr>
        <p:spPr>
          <a:xfrm rot="-2403000">
            <a:off x="-865184" y="1049233"/>
            <a:ext cx="5788174" cy="1625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99"/>
              </a:lnSpc>
            </a:pPr>
            <a:r>
              <a:rPr lang="en-US" b="true" sz="9499">
                <a:solidFill>
                  <a:srgbClr val="FA933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Assets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415827" y="1654817"/>
            <a:ext cx="11456346" cy="6920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b="true" sz="28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High Sense of Belonging and Safety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Multiple‑choice data on belonging shows that students most strongly associate belonging with: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Having friends at school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Feeling safe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Feeling welcome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Getting help when needed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Teachers and staff caring about them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374526" y="1725619"/>
            <a:ext cx="11538949" cy="6719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b="true" sz="32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Engagement Through Fun, Enrichment, and Experiences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Students repeatedly named: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Field trips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Clubs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Recess and playground time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Art, music, PE, theater, sports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School events, carnivals, festivals, and celebrations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These experiences are not “extra” to students — they are central to engagement and motivation.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403453" y="1603382"/>
            <a:ext cx="11481095" cy="6788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Learning Is Happening — and Students Know It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Students frequently said they like Palmetto because: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They are learning math, reading, science, and writing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Lessons are fun or engaging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Teachers explain things clearly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They can ask questions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They feel successful and challenged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29226" y="1941824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29226" y="2228134"/>
            <a:ext cx="11543794" cy="6788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More Academic Support — Especially Math &amp; Reading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is the clearest academic need from students.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Students asked for: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More help when learning is hard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Tutors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Study groups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Math clubs and reading clubs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Extra practice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More explanation in different ways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One‑on‑one or small‑group support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91358" y="62152"/>
            <a:ext cx="11543794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b="true" sz="9200">
                <a:solidFill>
                  <a:srgbClr val="54AA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2358701" y="1269406"/>
            <a:ext cx="5802493" cy="8626499"/>
            <a:chOff x="0" y="0"/>
            <a:chExt cx="964961" cy="14345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0160" y="16510"/>
              <a:ext cx="942101" cy="1406657"/>
            </a:xfrm>
            <a:custGeom>
              <a:avLst/>
              <a:gdLst/>
              <a:ahLst/>
              <a:cxnLst/>
              <a:rect r="r" b="b" t="t" l="l"/>
              <a:pathLst>
                <a:path h="1406657" w="942101">
                  <a:moveTo>
                    <a:pt x="942101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67561" y="0"/>
                  </a:lnTo>
                  <a:lnTo>
                    <a:pt x="923051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966446" cy="1432621"/>
            </a:xfrm>
            <a:custGeom>
              <a:avLst/>
              <a:gdLst/>
              <a:ahLst/>
              <a:cxnLst/>
              <a:rect r="r" b="b" t="t" l="l"/>
              <a:pathLst>
                <a:path h="1432621" w="966446">
                  <a:moveTo>
                    <a:pt x="933426" y="21590"/>
                  </a:moveTo>
                  <a:cubicBezTo>
                    <a:pt x="934697" y="34290"/>
                    <a:pt x="934697" y="44450"/>
                    <a:pt x="935966" y="54610"/>
                  </a:cubicBezTo>
                  <a:cubicBezTo>
                    <a:pt x="938506" y="84569"/>
                    <a:pt x="939776" y="113856"/>
                    <a:pt x="942316" y="142098"/>
                  </a:cubicBezTo>
                  <a:cubicBezTo>
                    <a:pt x="942316" y="182891"/>
                    <a:pt x="955016" y="987245"/>
                    <a:pt x="961366" y="1028038"/>
                  </a:cubicBezTo>
                  <a:cubicBezTo>
                    <a:pt x="967716" y="1089750"/>
                    <a:pt x="963906" y="1152508"/>
                    <a:pt x="963906" y="1214221"/>
                  </a:cubicBezTo>
                  <a:cubicBezTo>
                    <a:pt x="963906" y="1268612"/>
                    <a:pt x="965176" y="1318818"/>
                    <a:pt x="966447" y="1372367"/>
                  </a:cubicBezTo>
                  <a:cubicBezTo>
                    <a:pt x="966447" y="1393957"/>
                    <a:pt x="966447" y="1407927"/>
                    <a:pt x="966447" y="1432057"/>
                  </a:cubicBezTo>
                  <a:cubicBezTo>
                    <a:pt x="943586" y="1432057"/>
                    <a:pt x="923266" y="1433327"/>
                    <a:pt x="905357" y="1432057"/>
                  </a:cubicBezTo>
                  <a:cubicBezTo>
                    <a:pt x="861118" y="1426977"/>
                    <a:pt x="816198" y="1433327"/>
                    <a:pt x="771958" y="1428247"/>
                  </a:cubicBezTo>
                  <a:cubicBezTo>
                    <a:pt x="745414" y="1424437"/>
                    <a:pt x="719551" y="1426977"/>
                    <a:pt x="693008" y="1424437"/>
                  </a:cubicBezTo>
                  <a:cubicBezTo>
                    <a:pt x="680757" y="1423167"/>
                    <a:pt x="668506" y="1421897"/>
                    <a:pt x="656255" y="1420627"/>
                  </a:cubicBezTo>
                  <a:cubicBezTo>
                    <a:pt x="648768" y="1420627"/>
                    <a:pt x="641962" y="1421897"/>
                    <a:pt x="634476" y="1421897"/>
                  </a:cubicBezTo>
                  <a:cubicBezTo>
                    <a:pt x="615419" y="1420627"/>
                    <a:pt x="563012" y="1421897"/>
                    <a:pt x="543955" y="1420627"/>
                  </a:cubicBezTo>
                  <a:cubicBezTo>
                    <a:pt x="530343" y="1419357"/>
                    <a:pt x="258100" y="1428247"/>
                    <a:pt x="244488" y="1426977"/>
                  </a:cubicBezTo>
                  <a:cubicBezTo>
                    <a:pt x="241085" y="1426977"/>
                    <a:pt x="237002" y="1428247"/>
                    <a:pt x="233599" y="1428247"/>
                  </a:cubicBezTo>
                  <a:cubicBezTo>
                    <a:pt x="225431" y="1428247"/>
                    <a:pt x="217945" y="1429517"/>
                    <a:pt x="209777" y="1429517"/>
                  </a:cubicBezTo>
                  <a:cubicBezTo>
                    <a:pt x="189359" y="1429517"/>
                    <a:pt x="169622" y="1428247"/>
                    <a:pt x="149203" y="1426977"/>
                  </a:cubicBezTo>
                  <a:cubicBezTo>
                    <a:pt x="136952" y="1425707"/>
                    <a:pt x="124702" y="1424437"/>
                    <a:pt x="113131" y="1423167"/>
                  </a:cubicBezTo>
                  <a:cubicBezTo>
                    <a:pt x="91352" y="1421897"/>
                    <a:pt x="69572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557" y="30480"/>
                    <a:pt x="63447" y="29210"/>
                  </a:cubicBezTo>
                  <a:cubicBezTo>
                    <a:pt x="81823" y="25400"/>
                    <a:pt x="100200" y="22860"/>
                    <a:pt x="119257" y="20320"/>
                  </a:cubicBezTo>
                  <a:cubicBezTo>
                    <a:pt x="132188" y="17780"/>
                    <a:pt x="145120" y="16510"/>
                    <a:pt x="157371" y="13970"/>
                  </a:cubicBezTo>
                  <a:cubicBezTo>
                    <a:pt x="169622" y="11430"/>
                    <a:pt x="182553" y="8890"/>
                    <a:pt x="194804" y="8890"/>
                  </a:cubicBezTo>
                  <a:cubicBezTo>
                    <a:pt x="208416" y="7620"/>
                    <a:pt x="222028" y="10160"/>
                    <a:pt x="235640" y="8890"/>
                  </a:cubicBezTo>
                  <a:cubicBezTo>
                    <a:pt x="252656" y="8890"/>
                    <a:pt x="560970" y="6350"/>
                    <a:pt x="577985" y="5080"/>
                  </a:cubicBezTo>
                  <a:cubicBezTo>
                    <a:pt x="594320" y="3810"/>
                    <a:pt x="610654" y="2540"/>
                    <a:pt x="627670" y="2540"/>
                  </a:cubicBezTo>
                  <a:cubicBezTo>
                    <a:pt x="655574" y="1270"/>
                    <a:pt x="682799" y="0"/>
                    <a:pt x="710704" y="0"/>
                  </a:cubicBezTo>
                  <a:cubicBezTo>
                    <a:pt x="722274" y="0"/>
                    <a:pt x="734525" y="2540"/>
                    <a:pt x="746095" y="2540"/>
                  </a:cubicBezTo>
                  <a:cubicBezTo>
                    <a:pt x="778084" y="3810"/>
                    <a:pt x="810753" y="5080"/>
                    <a:pt x="842741" y="7620"/>
                  </a:cubicBezTo>
                  <a:cubicBezTo>
                    <a:pt x="859756" y="8890"/>
                    <a:pt x="876771" y="12700"/>
                    <a:pt x="893787" y="16510"/>
                  </a:cubicBezTo>
                  <a:cubicBezTo>
                    <a:pt x="897870" y="16510"/>
                    <a:pt x="901954" y="16510"/>
                    <a:pt x="905357" y="16510"/>
                  </a:cubicBezTo>
                  <a:cubicBezTo>
                    <a:pt x="914376" y="17780"/>
                    <a:pt x="923266" y="20320"/>
                    <a:pt x="933426" y="21590"/>
                  </a:cubicBezTo>
                  <a:close/>
                  <a:moveTo>
                    <a:pt x="943586" y="1415547"/>
                  </a:moveTo>
                  <a:cubicBezTo>
                    <a:pt x="944857" y="1399037"/>
                    <a:pt x="946126" y="1386337"/>
                    <a:pt x="946126" y="1373637"/>
                  </a:cubicBezTo>
                  <a:cubicBezTo>
                    <a:pt x="944857" y="1313588"/>
                    <a:pt x="943586" y="1258152"/>
                    <a:pt x="943586" y="1198531"/>
                  </a:cubicBezTo>
                  <a:cubicBezTo>
                    <a:pt x="943586" y="1171336"/>
                    <a:pt x="946126" y="1144141"/>
                    <a:pt x="944857" y="1116945"/>
                  </a:cubicBezTo>
                  <a:cubicBezTo>
                    <a:pt x="944857" y="1091842"/>
                    <a:pt x="943586" y="1065693"/>
                    <a:pt x="942316" y="1040589"/>
                  </a:cubicBezTo>
                  <a:cubicBezTo>
                    <a:pt x="937236" y="1001888"/>
                    <a:pt x="925807" y="200672"/>
                    <a:pt x="925807" y="161971"/>
                  </a:cubicBezTo>
                  <a:cubicBezTo>
                    <a:pt x="923266" y="129546"/>
                    <a:pt x="920726" y="96075"/>
                    <a:pt x="918186" y="63500"/>
                  </a:cubicBezTo>
                  <a:cubicBezTo>
                    <a:pt x="916916" y="44450"/>
                    <a:pt x="915647" y="43180"/>
                    <a:pt x="903315" y="41910"/>
                  </a:cubicBezTo>
                  <a:cubicBezTo>
                    <a:pt x="901273" y="41910"/>
                    <a:pt x="899912" y="41910"/>
                    <a:pt x="897870" y="40640"/>
                  </a:cubicBezTo>
                  <a:cubicBezTo>
                    <a:pt x="880855" y="36830"/>
                    <a:pt x="863159" y="31750"/>
                    <a:pt x="846144" y="30480"/>
                  </a:cubicBezTo>
                  <a:cubicBezTo>
                    <a:pt x="804627" y="26670"/>
                    <a:pt x="762430" y="25400"/>
                    <a:pt x="720913" y="22860"/>
                  </a:cubicBezTo>
                  <a:cubicBezTo>
                    <a:pt x="714787" y="22860"/>
                    <a:pt x="707981" y="22860"/>
                    <a:pt x="701856" y="22860"/>
                  </a:cubicBezTo>
                  <a:cubicBezTo>
                    <a:pt x="691647" y="22860"/>
                    <a:pt x="681438" y="22860"/>
                    <a:pt x="671909" y="22860"/>
                  </a:cubicBezTo>
                  <a:cubicBezTo>
                    <a:pt x="650130" y="22860"/>
                    <a:pt x="628350" y="22860"/>
                    <a:pt x="607251" y="24130"/>
                  </a:cubicBezTo>
                  <a:cubicBezTo>
                    <a:pt x="588875" y="25400"/>
                    <a:pt x="279199" y="29210"/>
                    <a:pt x="260823" y="29210"/>
                  </a:cubicBezTo>
                  <a:cubicBezTo>
                    <a:pt x="230876" y="29210"/>
                    <a:pt x="200929" y="26670"/>
                    <a:pt x="170983" y="33020"/>
                  </a:cubicBezTo>
                  <a:cubicBezTo>
                    <a:pt x="155329" y="36830"/>
                    <a:pt x="140355" y="36830"/>
                    <a:pt x="125382" y="38100"/>
                  </a:cubicBezTo>
                  <a:cubicBezTo>
                    <a:pt x="99519" y="41910"/>
                    <a:pt x="73656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918" y="1397767"/>
                    <a:pt x="63447" y="1399037"/>
                    <a:pt x="72295" y="1399037"/>
                  </a:cubicBezTo>
                  <a:cubicBezTo>
                    <a:pt x="85226" y="1399037"/>
                    <a:pt x="98838" y="1396497"/>
                    <a:pt x="111770" y="1399037"/>
                  </a:cubicBezTo>
                  <a:cubicBezTo>
                    <a:pt x="132869" y="1402847"/>
                    <a:pt x="153968" y="1405387"/>
                    <a:pt x="175066" y="1404117"/>
                  </a:cubicBezTo>
                  <a:cubicBezTo>
                    <a:pt x="188679" y="1402847"/>
                    <a:pt x="201610" y="1405387"/>
                    <a:pt x="215222" y="1405387"/>
                  </a:cubicBezTo>
                  <a:cubicBezTo>
                    <a:pt x="234960" y="1405387"/>
                    <a:pt x="254697" y="1404117"/>
                    <a:pt x="274435" y="1405387"/>
                  </a:cubicBezTo>
                  <a:cubicBezTo>
                    <a:pt x="303701" y="1406657"/>
                    <a:pt x="624947" y="1396497"/>
                    <a:pt x="654894" y="1399037"/>
                  </a:cubicBezTo>
                  <a:cubicBezTo>
                    <a:pt x="667825" y="1400307"/>
                    <a:pt x="680757" y="1401577"/>
                    <a:pt x="693008" y="1401577"/>
                  </a:cubicBezTo>
                  <a:cubicBezTo>
                    <a:pt x="715468" y="1404117"/>
                    <a:pt x="737247" y="1400307"/>
                    <a:pt x="759707" y="1404117"/>
                  </a:cubicBezTo>
                  <a:cubicBezTo>
                    <a:pt x="778084" y="1406657"/>
                    <a:pt x="796460" y="1406657"/>
                    <a:pt x="814836" y="1409197"/>
                  </a:cubicBezTo>
                  <a:cubicBezTo>
                    <a:pt x="842061" y="1413007"/>
                    <a:pt x="869285" y="1415547"/>
                    <a:pt x="896509" y="1416817"/>
                  </a:cubicBezTo>
                  <a:cubicBezTo>
                    <a:pt x="906718" y="1416817"/>
                    <a:pt x="923266" y="1415547"/>
                    <a:pt x="943586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195116" y="1595121"/>
            <a:ext cx="4129663" cy="86918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Important nuance: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dents are not saying instruction is “bad”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They are saying they want more help, more time, and more ways to understand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Student‑driven need: Expanded academic supports that feel accessible, not punitive</a:t>
            </a:r>
          </a:p>
          <a:p>
            <a:pPr algn="ctr">
              <a:lnSpc>
                <a:spcPts val="5740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50262" y="1189618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687916" y="1353585"/>
            <a:ext cx="10857197" cy="7023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b="true" sz="399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Learning That Is More Interactive and Hands‑On</a:t>
            </a:r>
          </a:p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sz="399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Students repeatedly requested:</a:t>
            </a:r>
          </a:p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sz="3992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Games (Kahoot, math games, learning games)</a:t>
            </a:r>
          </a:p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sz="3992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Hands‑on learning</a:t>
            </a:r>
          </a:p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sz="3992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Less screen time / more balance</a:t>
            </a:r>
          </a:p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sz="3992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Brain breaks</a:t>
            </a:r>
          </a:p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sz="3992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Group work</a:t>
            </a:r>
          </a:p>
          <a:p>
            <a:pPr algn="ctr">
              <a:lnSpc>
                <a:spcPts val="5589"/>
              </a:lnSpc>
              <a:spcBef>
                <a:spcPct val="0"/>
              </a:spcBef>
            </a:pPr>
            <a:r>
              <a:rPr lang="en-US" sz="3992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Movement and creativity built into lessons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671108" y="1189618"/>
            <a:ext cx="4219272" cy="7427431"/>
            <a:chOff x="0" y="0"/>
            <a:chExt cx="814946" cy="14345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0160" y="16510"/>
              <a:ext cx="792086" cy="1406657"/>
            </a:xfrm>
            <a:custGeom>
              <a:avLst/>
              <a:gdLst/>
              <a:ahLst/>
              <a:cxnLst/>
              <a:rect r="r" b="b" t="t" l="l"/>
              <a:pathLst>
                <a:path h="1406657" w="792086">
                  <a:moveTo>
                    <a:pt x="79208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392746" y="0"/>
                  </a:lnTo>
                  <a:lnTo>
                    <a:pt x="77303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-215" y="0"/>
              <a:ext cx="816431" cy="1432621"/>
            </a:xfrm>
            <a:custGeom>
              <a:avLst/>
              <a:gdLst/>
              <a:ahLst/>
              <a:cxnLst/>
              <a:rect r="r" b="b" t="t" l="l"/>
              <a:pathLst>
                <a:path h="1432621" w="816431">
                  <a:moveTo>
                    <a:pt x="783411" y="21590"/>
                  </a:moveTo>
                  <a:cubicBezTo>
                    <a:pt x="784681" y="34290"/>
                    <a:pt x="784681" y="44450"/>
                    <a:pt x="785951" y="54610"/>
                  </a:cubicBezTo>
                  <a:cubicBezTo>
                    <a:pt x="788491" y="84569"/>
                    <a:pt x="789761" y="113856"/>
                    <a:pt x="792301" y="142098"/>
                  </a:cubicBezTo>
                  <a:cubicBezTo>
                    <a:pt x="792301" y="182891"/>
                    <a:pt x="805001" y="987245"/>
                    <a:pt x="811351" y="1028038"/>
                  </a:cubicBezTo>
                  <a:cubicBezTo>
                    <a:pt x="817701" y="1089750"/>
                    <a:pt x="813891" y="1152508"/>
                    <a:pt x="813891" y="1214221"/>
                  </a:cubicBezTo>
                  <a:cubicBezTo>
                    <a:pt x="813891" y="1268612"/>
                    <a:pt x="815161" y="1318818"/>
                    <a:pt x="816431" y="1372367"/>
                  </a:cubicBezTo>
                  <a:cubicBezTo>
                    <a:pt x="816431" y="1393957"/>
                    <a:pt x="816431" y="1407927"/>
                    <a:pt x="816431" y="1432057"/>
                  </a:cubicBezTo>
                  <a:cubicBezTo>
                    <a:pt x="793571" y="1432057"/>
                    <a:pt x="773251" y="1433327"/>
                    <a:pt x="755828" y="1432057"/>
                  </a:cubicBezTo>
                  <a:cubicBezTo>
                    <a:pt x="719322" y="1426977"/>
                    <a:pt x="682254" y="1433327"/>
                    <a:pt x="645748" y="1428247"/>
                  </a:cubicBezTo>
                  <a:cubicBezTo>
                    <a:pt x="623844" y="1424437"/>
                    <a:pt x="602502" y="1426977"/>
                    <a:pt x="580598" y="1424437"/>
                  </a:cubicBezTo>
                  <a:cubicBezTo>
                    <a:pt x="570489" y="1423167"/>
                    <a:pt x="560379" y="1421897"/>
                    <a:pt x="550270" y="1420627"/>
                  </a:cubicBezTo>
                  <a:cubicBezTo>
                    <a:pt x="544092" y="1420627"/>
                    <a:pt x="538475" y="1421897"/>
                    <a:pt x="532297" y="1421897"/>
                  </a:cubicBezTo>
                  <a:cubicBezTo>
                    <a:pt x="516572" y="1420627"/>
                    <a:pt x="473326" y="1421897"/>
                    <a:pt x="457600" y="1420627"/>
                  </a:cubicBezTo>
                  <a:cubicBezTo>
                    <a:pt x="446367" y="1419357"/>
                    <a:pt x="221713" y="1428247"/>
                    <a:pt x="210481" y="1426977"/>
                  </a:cubicBezTo>
                  <a:cubicBezTo>
                    <a:pt x="207672" y="1426977"/>
                    <a:pt x="204303" y="1428247"/>
                    <a:pt x="201494" y="1428247"/>
                  </a:cubicBezTo>
                  <a:cubicBezTo>
                    <a:pt x="194755" y="1428247"/>
                    <a:pt x="188577" y="1429517"/>
                    <a:pt x="181837" y="1429517"/>
                  </a:cubicBezTo>
                  <a:cubicBezTo>
                    <a:pt x="164988" y="1429517"/>
                    <a:pt x="148701" y="1428247"/>
                    <a:pt x="131852" y="1426977"/>
                  </a:cubicBezTo>
                  <a:cubicBezTo>
                    <a:pt x="121742" y="1425707"/>
                    <a:pt x="111633" y="1424437"/>
                    <a:pt x="102085" y="1423167"/>
                  </a:cubicBezTo>
                  <a:cubicBezTo>
                    <a:pt x="84113" y="1421897"/>
                    <a:pt x="661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099" y="30480"/>
                    <a:pt x="61086" y="29210"/>
                  </a:cubicBezTo>
                  <a:cubicBezTo>
                    <a:pt x="76250" y="25400"/>
                    <a:pt x="91414" y="22860"/>
                    <a:pt x="107140" y="20320"/>
                  </a:cubicBezTo>
                  <a:cubicBezTo>
                    <a:pt x="117811" y="17780"/>
                    <a:pt x="128482" y="16510"/>
                    <a:pt x="138591" y="13970"/>
                  </a:cubicBezTo>
                  <a:cubicBezTo>
                    <a:pt x="148701" y="11430"/>
                    <a:pt x="159372" y="8890"/>
                    <a:pt x="169481" y="8890"/>
                  </a:cubicBezTo>
                  <a:cubicBezTo>
                    <a:pt x="180714" y="7620"/>
                    <a:pt x="191947" y="10160"/>
                    <a:pt x="203179" y="8890"/>
                  </a:cubicBezTo>
                  <a:cubicBezTo>
                    <a:pt x="217220" y="8890"/>
                    <a:pt x="471641" y="6350"/>
                    <a:pt x="485682" y="5080"/>
                  </a:cubicBezTo>
                  <a:cubicBezTo>
                    <a:pt x="499161" y="3810"/>
                    <a:pt x="512640" y="2540"/>
                    <a:pt x="526681" y="2540"/>
                  </a:cubicBezTo>
                  <a:cubicBezTo>
                    <a:pt x="549708" y="1270"/>
                    <a:pt x="572173" y="0"/>
                    <a:pt x="595200" y="0"/>
                  </a:cubicBezTo>
                  <a:cubicBezTo>
                    <a:pt x="604748" y="0"/>
                    <a:pt x="614858" y="2540"/>
                    <a:pt x="624405" y="2540"/>
                  </a:cubicBezTo>
                  <a:cubicBezTo>
                    <a:pt x="650802" y="3810"/>
                    <a:pt x="677761" y="5080"/>
                    <a:pt x="704158" y="7620"/>
                  </a:cubicBezTo>
                  <a:cubicBezTo>
                    <a:pt x="718199" y="8890"/>
                    <a:pt x="732239" y="12700"/>
                    <a:pt x="746280" y="16510"/>
                  </a:cubicBezTo>
                  <a:cubicBezTo>
                    <a:pt x="749650" y="16510"/>
                    <a:pt x="753020" y="16510"/>
                    <a:pt x="755828" y="16510"/>
                  </a:cubicBezTo>
                  <a:cubicBezTo>
                    <a:pt x="764361" y="17780"/>
                    <a:pt x="773251" y="20320"/>
                    <a:pt x="783411" y="21590"/>
                  </a:cubicBezTo>
                  <a:close/>
                  <a:moveTo>
                    <a:pt x="793571" y="1415547"/>
                  </a:moveTo>
                  <a:cubicBezTo>
                    <a:pt x="794841" y="1399037"/>
                    <a:pt x="796111" y="1386337"/>
                    <a:pt x="796111" y="1373637"/>
                  </a:cubicBezTo>
                  <a:cubicBezTo>
                    <a:pt x="794841" y="1313588"/>
                    <a:pt x="793571" y="1258152"/>
                    <a:pt x="793571" y="1198531"/>
                  </a:cubicBezTo>
                  <a:cubicBezTo>
                    <a:pt x="793571" y="1171336"/>
                    <a:pt x="796111" y="1144141"/>
                    <a:pt x="794841" y="1116945"/>
                  </a:cubicBezTo>
                  <a:cubicBezTo>
                    <a:pt x="794841" y="1091842"/>
                    <a:pt x="793571" y="1065693"/>
                    <a:pt x="792301" y="1040589"/>
                  </a:cubicBezTo>
                  <a:cubicBezTo>
                    <a:pt x="787221" y="1001888"/>
                    <a:pt x="775791" y="200672"/>
                    <a:pt x="775791" y="161971"/>
                  </a:cubicBezTo>
                  <a:cubicBezTo>
                    <a:pt x="773251" y="129546"/>
                    <a:pt x="770711" y="96075"/>
                    <a:pt x="768171" y="63500"/>
                  </a:cubicBezTo>
                  <a:cubicBezTo>
                    <a:pt x="766901" y="44450"/>
                    <a:pt x="765631" y="43180"/>
                    <a:pt x="754143" y="41910"/>
                  </a:cubicBezTo>
                  <a:cubicBezTo>
                    <a:pt x="752458" y="41910"/>
                    <a:pt x="751335" y="41910"/>
                    <a:pt x="749650" y="40640"/>
                  </a:cubicBezTo>
                  <a:cubicBezTo>
                    <a:pt x="735609" y="36830"/>
                    <a:pt x="721007" y="31750"/>
                    <a:pt x="706966" y="30480"/>
                  </a:cubicBezTo>
                  <a:cubicBezTo>
                    <a:pt x="672706" y="26670"/>
                    <a:pt x="637885" y="25400"/>
                    <a:pt x="603625" y="22860"/>
                  </a:cubicBezTo>
                  <a:cubicBezTo>
                    <a:pt x="598570" y="22860"/>
                    <a:pt x="592954" y="22860"/>
                    <a:pt x="587899" y="22860"/>
                  </a:cubicBezTo>
                  <a:cubicBezTo>
                    <a:pt x="579475" y="22860"/>
                    <a:pt x="571050" y="22860"/>
                    <a:pt x="563187" y="22860"/>
                  </a:cubicBezTo>
                  <a:cubicBezTo>
                    <a:pt x="545215" y="22860"/>
                    <a:pt x="527243" y="22860"/>
                    <a:pt x="509832" y="24130"/>
                  </a:cubicBezTo>
                  <a:cubicBezTo>
                    <a:pt x="494668" y="25400"/>
                    <a:pt x="239124" y="29210"/>
                    <a:pt x="223960" y="29210"/>
                  </a:cubicBezTo>
                  <a:cubicBezTo>
                    <a:pt x="199248" y="29210"/>
                    <a:pt x="174536" y="26670"/>
                    <a:pt x="149824" y="33020"/>
                  </a:cubicBezTo>
                  <a:cubicBezTo>
                    <a:pt x="136906" y="36830"/>
                    <a:pt x="124550" y="36830"/>
                    <a:pt x="112194" y="38100"/>
                  </a:cubicBezTo>
                  <a:cubicBezTo>
                    <a:pt x="90852" y="41910"/>
                    <a:pt x="69510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223" y="1397767"/>
                    <a:pt x="61086" y="1399037"/>
                    <a:pt x="68387" y="1399037"/>
                  </a:cubicBezTo>
                  <a:cubicBezTo>
                    <a:pt x="79058" y="1399037"/>
                    <a:pt x="90291" y="1396497"/>
                    <a:pt x="100962" y="1399037"/>
                  </a:cubicBezTo>
                  <a:cubicBezTo>
                    <a:pt x="118372" y="1402847"/>
                    <a:pt x="135783" y="1405387"/>
                    <a:pt x="153194" y="1404117"/>
                  </a:cubicBezTo>
                  <a:cubicBezTo>
                    <a:pt x="164426" y="1402847"/>
                    <a:pt x="175098" y="1405387"/>
                    <a:pt x="186330" y="1405387"/>
                  </a:cubicBezTo>
                  <a:cubicBezTo>
                    <a:pt x="202618" y="1405387"/>
                    <a:pt x="218905" y="1404117"/>
                    <a:pt x="235192" y="1405387"/>
                  </a:cubicBezTo>
                  <a:cubicBezTo>
                    <a:pt x="259343" y="1406657"/>
                    <a:pt x="524435" y="1396497"/>
                    <a:pt x="549146" y="1399037"/>
                  </a:cubicBezTo>
                  <a:cubicBezTo>
                    <a:pt x="559818" y="1400307"/>
                    <a:pt x="570489" y="1401577"/>
                    <a:pt x="580598" y="1401577"/>
                  </a:cubicBezTo>
                  <a:cubicBezTo>
                    <a:pt x="599132" y="1404117"/>
                    <a:pt x="617104" y="1400307"/>
                    <a:pt x="635638" y="1404117"/>
                  </a:cubicBezTo>
                  <a:cubicBezTo>
                    <a:pt x="650802" y="1406657"/>
                    <a:pt x="665967" y="1406657"/>
                    <a:pt x="681131" y="1409197"/>
                  </a:cubicBezTo>
                  <a:cubicBezTo>
                    <a:pt x="703596" y="1413007"/>
                    <a:pt x="726061" y="1415547"/>
                    <a:pt x="748527" y="1416817"/>
                  </a:cubicBezTo>
                  <a:cubicBezTo>
                    <a:pt x="756951" y="1416817"/>
                    <a:pt x="773251" y="1415547"/>
                    <a:pt x="79357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2630684" y="1657312"/>
            <a:ext cx="4300121" cy="64935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b="true" sz="3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This points to a need for: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b="true" sz="3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Engagement‑focused strategies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b="true" sz="3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Enrichment‑style learning connected to academics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b="true" sz="3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Hands‑on academic clubs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4411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234411" y="1554827"/>
            <a:ext cx="11491397" cy="631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Expanded Clubs &amp; After‑School Opportunities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Students clearly want: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More clubs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More variety (sports, art, music, engineering, math, reading, gaming, baking, robotics)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Clubs offered during or right after school so more students can participate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3003973" y="1429785"/>
            <a:ext cx="3712050" cy="7427431"/>
            <a:chOff x="0" y="0"/>
            <a:chExt cx="716977" cy="14345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0160" y="16510"/>
              <a:ext cx="694117" cy="1406657"/>
            </a:xfrm>
            <a:custGeom>
              <a:avLst/>
              <a:gdLst/>
              <a:ahLst/>
              <a:cxnLst/>
              <a:rect r="r" b="b" t="t" l="l"/>
              <a:pathLst>
                <a:path h="1406657" w="694117">
                  <a:moveTo>
                    <a:pt x="694117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343888" y="0"/>
                  </a:lnTo>
                  <a:lnTo>
                    <a:pt x="675067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-215" y="0"/>
              <a:ext cx="718461" cy="1432621"/>
            </a:xfrm>
            <a:custGeom>
              <a:avLst/>
              <a:gdLst/>
              <a:ahLst/>
              <a:cxnLst/>
              <a:rect r="r" b="b" t="t" l="l"/>
              <a:pathLst>
                <a:path h="1432621" w="718461">
                  <a:moveTo>
                    <a:pt x="685442" y="21590"/>
                  </a:moveTo>
                  <a:cubicBezTo>
                    <a:pt x="686712" y="34290"/>
                    <a:pt x="686712" y="44450"/>
                    <a:pt x="687982" y="54610"/>
                  </a:cubicBezTo>
                  <a:cubicBezTo>
                    <a:pt x="690522" y="84569"/>
                    <a:pt x="691792" y="113856"/>
                    <a:pt x="694332" y="142098"/>
                  </a:cubicBezTo>
                  <a:cubicBezTo>
                    <a:pt x="694332" y="182891"/>
                    <a:pt x="707032" y="987245"/>
                    <a:pt x="713382" y="1028038"/>
                  </a:cubicBezTo>
                  <a:cubicBezTo>
                    <a:pt x="719732" y="1089750"/>
                    <a:pt x="715922" y="1152508"/>
                    <a:pt x="715922" y="1214221"/>
                  </a:cubicBezTo>
                  <a:cubicBezTo>
                    <a:pt x="715922" y="1268612"/>
                    <a:pt x="717192" y="1318818"/>
                    <a:pt x="718462" y="1372367"/>
                  </a:cubicBezTo>
                  <a:cubicBezTo>
                    <a:pt x="718462" y="1393957"/>
                    <a:pt x="718462" y="1407927"/>
                    <a:pt x="718462" y="1432057"/>
                  </a:cubicBezTo>
                  <a:cubicBezTo>
                    <a:pt x="695602" y="1432057"/>
                    <a:pt x="675282" y="1433327"/>
                    <a:pt x="658177" y="1432057"/>
                  </a:cubicBezTo>
                  <a:cubicBezTo>
                    <a:pt x="626721" y="1426977"/>
                    <a:pt x="594781" y="1433327"/>
                    <a:pt x="563324" y="1428247"/>
                  </a:cubicBezTo>
                  <a:cubicBezTo>
                    <a:pt x="544451" y="1424437"/>
                    <a:pt x="526061" y="1426977"/>
                    <a:pt x="507188" y="1424437"/>
                  </a:cubicBezTo>
                  <a:cubicBezTo>
                    <a:pt x="498477" y="1423167"/>
                    <a:pt x="489766" y="1421897"/>
                    <a:pt x="481055" y="1420627"/>
                  </a:cubicBezTo>
                  <a:cubicBezTo>
                    <a:pt x="475731" y="1420627"/>
                    <a:pt x="470892" y="1421897"/>
                    <a:pt x="465569" y="1421897"/>
                  </a:cubicBezTo>
                  <a:cubicBezTo>
                    <a:pt x="452018" y="1420627"/>
                    <a:pt x="414755" y="1421897"/>
                    <a:pt x="401205" y="1420627"/>
                  </a:cubicBezTo>
                  <a:cubicBezTo>
                    <a:pt x="391526" y="1419357"/>
                    <a:pt x="197950" y="1428247"/>
                    <a:pt x="188271" y="1426977"/>
                  </a:cubicBezTo>
                  <a:cubicBezTo>
                    <a:pt x="185852" y="1426977"/>
                    <a:pt x="182948" y="1428247"/>
                    <a:pt x="180528" y="1428247"/>
                  </a:cubicBezTo>
                  <a:cubicBezTo>
                    <a:pt x="174721" y="1428247"/>
                    <a:pt x="169398" y="1429517"/>
                    <a:pt x="163591" y="1429517"/>
                  </a:cubicBezTo>
                  <a:cubicBezTo>
                    <a:pt x="149072" y="1429517"/>
                    <a:pt x="135038" y="1428247"/>
                    <a:pt x="120520" y="1426977"/>
                  </a:cubicBezTo>
                  <a:cubicBezTo>
                    <a:pt x="111809" y="1425707"/>
                    <a:pt x="103098" y="1424437"/>
                    <a:pt x="94871" y="1423167"/>
                  </a:cubicBezTo>
                  <a:cubicBezTo>
                    <a:pt x="79385" y="1421897"/>
                    <a:pt x="63899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1801" y="30480"/>
                    <a:pt x="59544" y="29210"/>
                  </a:cubicBezTo>
                  <a:cubicBezTo>
                    <a:pt x="72610" y="25400"/>
                    <a:pt x="85676" y="22860"/>
                    <a:pt x="99227" y="20320"/>
                  </a:cubicBezTo>
                  <a:cubicBezTo>
                    <a:pt x="108421" y="17780"/>
                    <a:pt x="117616" y="16510"/>
                    <a:pt x="126327" y="13970"/>
                  </a:cubicBezTo>
                  <a:cubicBezTo>
                    <a:pt x="135038" y="11430"/>
                    <a:pt x="144233" y="8890"/>
                    <a:pt x="152944" y="8890"/>
                  </a:cubicBezTo>
                  <a:cubicBezTo>
                    <a:pt x="162623" y="7620"/>
                    <a:pt x="172301" y="10160"/>
                    <a:pt x="181980" y="8890"/>
                  </a:cubicBezTo>
                  <a:cubicBezTo>
                    <a:pt x="194079" y="8890"/>
                    <a:pt x="413303" y="6350"/>
                    <a:pt x="425402" y="5080"/>
                  </a:cubicBezTo>
                  <a:cubicBezTo>
                    <a:pt x="437016" y="3810"/>
                    <a:pt x="448631" y="2540"/>
                    <a:pt x="460729" y="2540"/>
                  </a:cubicBezTo>
                  <a:cubicBezTo>
                    <a:pt x="480571" y="1270"/>
                    <a:pt x="499928" y="0"/>
                    <a:pt x="519770" y="0"/>
                  </a:cubicBezTo>
                  <a:cubicBezTo>
                    <a:pt x="527997" y="0"/>
                    <a:pt x="536708" y="2540"/>
                    <a:pt x="544935" y="2540"/>
                  </a:cubicBezTo>
                  <a:cubicBezTo>
                    <a:pt x="567680" y="3810"/>
                    <a:pt x="590909" y="5080"/>
                    <a:pt x="613654" y="7620"/>
                  </a:cubicBezTo>
                  <a:cubicBezTo>
                    <a:pt x="625753" y="8890"/>
                    <a:pt x="637851" y="12700"/>
                    <a:pt x="649950" y="16510"/>
                  </a:cubicBezTo>
                  <a:cubicBezTo>
                    <a:pt x="652853" y="16510"/>
                    <a:pt x="655757" y="16510"/>
                    <a:pt x="658177" y="16510"/>
                  </a:cubicBezTo>
                  <a:cubicBezTo>
                    <a:pt x="666392" y="17780"/>
                    <a:pt x="675282" y="20320"/>
                    <a:pt x="685442" y="21590"/>
                  </a:cubicBezTo>
                  <a:close/>
                  <a:moveTo>
                    <a:pt x="695602" y="1415547"/>
                  </a:moveTo>
                  <a:cubicBezTo>
                    <a:pt x="696872" y="1399037"/>
                    <a:pt x="698142" y="1386337"/>
                    <a:pt x="698142" y="1373637"/>
                  </a:cubicBezTo>
                  <a:cubicBezTo>
                    <a:pt x="696872" y="1313588"/>
                    <a:pt x="695602" y="1258152"/>
                    <a:pt x="695602" y="1198531"/>
                  </a:cubicBezTo>
                  <a:cubicBezTo>
                    <a:pt x="695602" y="1171336"/>
                    <a:pt x="698142" y="1144141"/>
                    <a:pt x="696872" y="1116945"/>
                  </a:cubicBezTo>
                  <a:cubicBezTo>
                    <a:pt x="696872" y="1091842"/>
                    <a:pt x="695602" y="1065693"/>
                    <a:pt x="694332" y="1040589"/>
                  </a:cubicBezTo>
                  <a:cubicBezTo>
                    <a:pt x="689252" y="1001888"/>
                    <a:pt x="677822" y="200672"/>
                    <a:pt x="677822" y="161971"/>
                  </a:cubicBezTo>
                  <a:cubicBezTo>
                    <a:pt x="675282" y="129546"/>
                    <a:pt x="672742" y="96075"/>
                    <a:pt x="670202" y="63500"/>
                  </a:cubicBezTo>
                  <a:cubicBezTo>
                    <a:pt x="668932" y="44450"/>
                    <a:pt x="667662" y="43180"/>
                    <a:pt x="656725" y="41910"/>
                  </a:cubicBezTo>
                  <a:cubicBezTo>
                    <a:pt x="655273" y="41910"/>
                    <a:pt x="654305" y="41910"/>
                    <a:pt x="652853" y="40640"/>
                  </a:cubicBezTo>
                  <a:cubicBezTo>
                    <a:pt x="640755" y="36830"/>
                    <a:pt x="628172" y="31750"/>
                    <a:pt x="616074" y="30480"/>
                  </a:cubicBezTo>
                  <a:cubicBezTo>
                    <a:pt x="586554" y="26670"/>
                    <a:pt x="556549" y="25400"/>
                    <a:pt x="527029" y="22860"/>
                  </a:cubicBezTo>
                  <a:cubicBezTo>
                    <a:pt x="522674" y="22860"/>
                    <a:pt x="517834" y="22860"/>
                    <a:pt x="513479" y="22860"/>
                  </a:cubicBezTo>
                  <a:cubicBezTo>
                    <a:pt x="506220" y="22860"/>
                    <a:pt x="498961" y="22860"/>
                    <a:pt x="492185" y="22860"/>
                  </a:cubicBezTo>
                  <a:cubicBezTo>
                    <a:pt x="476699" y="22860"/>
                    <a:pt x="461213" y="22860"/>
                    <a:pt x="446211" y="24130"/>
                  </a:cubicBezTo>
                  <a:cubicBezTo>
                    <a:pt x="433145" y="25400"/>
                    <a:pt x="212952" y="29210"/>
                    <a:pt x="199886" y="29210"/>
                  </a:cubicBezTo>
                  <a:cubicBezTo>
                    <a:pt x="178593" y="29210"/>
                    <a:pt x="157299" y="26670"/>
                    <a:pt x="136006" y="33020"/>
                  </a:cubicBezTo>
                  <a:cubicBezTo>
                    <a:pt x="124875" y="36830"/>
                    <a:pt x="114229" y="36830"/>
                    <a:pt x="103582" y="38100"/>
                  </a:cubicBezTo>
                  <a:cubicBezTo>
                    <a:pt x="85192" y="41910"/>
                    <a:pt x="66803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2768" y="1397767"/>
                    <a:pt x="59544" y="1399037"/>
                    <a:pt x="65835" y="1399037"/>
                  </a:cubicBezTo>
                  <a:cubicBezTo>
                    <a:pt x="75030" y="1399037"/>
                    <a:pt x="84708" y="1396497"/>
                    <a:pt x="93903" y="1399037"/>
                  </a:cubicBezTo>
                  <a:cubicBezTo>
                    <a:pt x="108905" y="1402847"/>
                    <a:pt x="123908" y="1405387"/>
                    <a:pt x="138910" y="1404117"/>
                  </a:cubicBezTo>
                  <a:cubicBezTo>
                    <a:pt x="148588" y="1402847"/>
                    <a:pt x="157783" y="1405387"/>
                    <a:pt x="167462" y="1405387"/>
                  </a:cubicBezTo>
                  <a:cubicBezTo>
                    <a:pt x="181496" y="1405387"/>
                    <a:pt x="195531" y="1404117"/>
                    <a:pt x="209565" y="1405387"/>
                  </a:cubicBezTo>
                  <a:cubicBezTo>
                    <a:pt x="230374" y="1406657"/>
                    <a:pt x="458794" y="1396497"/>
                    <a:pt x="480087" y="1399037"/>
                  </a:cubicBezTo>
                  <a:cubicBezTo>
                    <a:pt x="489282" y="1400307"/>
                    <a:pt x="498477" y="1401577"/>
                    <a:pt x="507188" y="1401577"/>
                  </a:cubicBezTo>
                  <a:cubicBezTo>
                    <a:pt x="523158" y="1404117"/>
                    <a:pt x="538644" y="1400307"/>
                    <a:pt x="554614" y="1404117"/>
                  </a:cubicBezTo>
                  <a:cubicBezTo>
                    <a:pt x="567680" y="1406657"/>
                    <a:pt x="580746" y="1406657"/>
                    <a:pt x="593813" y="1409197"/>
                  </a:cubicBezTo>
                  <a:cubicBezTo>
                    <a:pt x="613170" y="1413007"/>
                    <a:pt x="632528" y="1415547"/>
                    <a:pt x="651885" y="1416817"/>
                  </a:cubicBezTo>
                  <a:cubicBezTo>
                    <a:pt x="659144" y="1416817"/>
                    <a:pt x="675282" y="1415547"/>
                    <a:pt x="695602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3003973" y="2025650"/>
            <a:ext cx="3712050" cy="6169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</a:t>
            </a:r>
            <a:r>
              <a:rPr lang="en-US" b="true" sz="35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his mirrors parent data and strengthens the case for: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After‑school and enrichment expansion using Community School funds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1008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988122" y="1429785"/>
            <a:ext cx="4271178" cy="7427431"/>
            <a:chOff x="0" y="0"/>
            <a:chExt cx="824971" cy="1434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" y="16510"/>
              <a:ext cx="802111" cy="1406657"/>
            </a:xfrm>
            <a:custGeom>
              <a:avLst/>
              <a:gdLst/>
              <a:ahLst/>
              <a:cxnLst/>
              <a:rect r="r" b="b" t="t" l="l"/>
              <a:pathLst>
                <a:path h="1406657" w="802111">
                  <a:moveTo>
                    <a:pt x="802111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397746" y="0"/>
                  </a:lnTo>
                  <a:lnTo>
                    <a:pt x="783061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-215" y="0"/>
              <a:ext cx="826456" cy="1432621"/>
            </a:xfrm>
            <a:custGeom>
              <a:avLst/>
              <a:gdLst/>
              <a:ahLst/>
              <a:cxnLst/>
              <a:rect r="r" b="b" t="t" l="l"/>
              <a:pathLst>
                <a:path h="1432621" w="826456">
                  <a:moveTo>
                    <a:pt x="793436" y="21590"/>
                  </a:moveTo>
                  <a:cubicBezTo>
                    <a:pt x="794706" y="34290"/>
                    <a:pt x="794706" y="44450"/>
                    <a:pt x="795976" y="54610"/>
                  </a:cubicBezTo>
                  <a:cubicBezTo>
                    <a:pt x="798516" y="84569"/>
                    <a:pt x="799786" y="113856"/>
                    <a:pt x="802326" y="142098"/>
                  </a:cubicBezTo>
                  <a:cubicBezTo>
                    <a:pt x="802326" y="182891"/>
                    <a:pt x="815026" y="987245"/>
                    <a:pt x="821376" y="1028038"/>
                  </a:cubicBezTo>
                  <a:cubicBezTo>
                    <a:pt x="827726" y="1089750"/>
                    <a:pt x="823916" y="1152508"/>
                    <a:pt x="823916" y="1214221"/>
                  </a:cubicBezTo>
                  <a:cubicBezTo>
                    <a:pt x="823916" y="1268612"/>
                    <a:pt x="825186" y="1318818"/>
                    <a:pt x="826457" y="1372367"/>
                  </a:cubicBezTo>
                  <a:cubicBezTo>
                    <a:pt x="826457" y="1393957"/>
                    <a:pt x="826457" y="1407927"/>
                    <a:pt x="826457" y="1432057"/>
                  </a:cubicBezTo>
                  <a:cubicBezTo>
                    <a:pt x="803596" y="1432057"/>
                    <a:pt x="783276" y="1433327"/>
                    <a:pt x="765821" y="1432057"/>
                  </a:cubicBezTo>
                  <a:cubicBezTo>
                    <a:pt x="728798" y="1426977"/>
                    <a:pt x="691205" y="1433327"/>
                    <a:pt x="654182" y="1428247"/>
                  </a:cubicBezTo>
                  <a:cubicBezTo>
                    <a:pt x="631968" y="1424437"/>
                    <a:pt x="610324" y="1426977"/>
                    <a:pt x="588110" y="1424437"/>
                  </a:cubicBezTo>
                  <a:cubicBezTo>
                    <a:pt x="577858" y="1423167"/>
                    <a:pt x="567605" y="1421897"/>
                    <a:pt x="557353" y="1420627"/>
                  </a:cubicBezTo>
                  <a:cubicBezTo>
                    <a:pt x="551087" y="1420627"/>
                    <a:pt x="545391" y="1421897"/>
                    <a:pt x="539126" y="1421897"/>
                  </a:cubicBezTo>
                  <a:cubicBezTo>
                    <a:pt x="523178" y="1420627"/>
                    <a:pt x="479319" y="1421897"/>
                    <a:pt x="463371" y="1420627"/>
                  </a:cubicBezTo>
                  <a:cubicBezTo>
                    <a:pt x="451979" y="1419357"/>
                    <a:pt x="224145" y="1428247"/>
                    <a:pt x="212753" y="1426977"/>
                  </a:cubicBezTo>
                  <a:cubicBezTo>
                    <a:pt x="209905" y="1426977"/>
                    <a:pt x="206488" y="1428247"/>
                    <a:pt x="203640" y="1428247"/>
                  </a:cubicBezTo>
                  <a:cubicBezTo>
                    <a:pt x="196805" y="1428247"/>
                    <a:pt x="190539" y="1429517"/>
                    <a:pt x="183704" y="1429517"/>
                  </a:cubicBezTo>
                  <a:cubicBezTo>
                    <a:pt x="166617" y="1429517"/>
                    <a:pt x="150099" y="1428247"/>
                    <a:pt x="133011" y="1426977"/>
                  </a:cubicBezTo>
                  <a:cubicBezTo>
                    <a:pt x="122759" y="1425707"/>
                    <a:pt x="112506" y="1424437"/>
                    <a:pt x="102823" y="1423167"/>
                  </a:cubicBezTo>
                  <a:cubicBezTo>
                    <a:pt x="84596" y="1421897"/>
                    <a:pt x="6637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130" y="30480"/>
                    <a:pt x="61243" y="29210"/>
                  </a:cubicBezTo>
                  <a:cubicBezTo>
                    <a:pt x="76622" y="25400"/>
                    <a:pt x="92001" y="22860"/>
                    <a:pt x="107949" y="20320"/>
                  </a:cubicBezTo>
                  <a:cubicBezTo>
                    <a:pt x="118772" y="17780"/>
                    <a:pt x="129594" y="16510"/>
                    <a:pt x="139846" y="13970"/>
                  </a:cubicBezTo>
                  <a:cubicBezTo>
                    <a:pt x="150099" y="11430"/>
                    <a:pt x="160921" y="8890"/>
                    <a:pt x="171174" y="8890"/>
                  </a:cubicBezTo>
                  <a:cubicBezTo>
                    <a:pt x="182565" y="7620"/>
                    <a:pt x="193957" y="10160"/>
                    <a:pt x="205349" y="8890"/>
                  </a:cubicBezTo>
                  <a:cubicBezTo>
                    <a:pt x="219588" y="8890"/>
                    <a:pt x="477611" y="6350"/>
                    <a:pt x="491850" y="5080"/>
                  </a:cubicBezTo>
                  <a:cubicBezTo>
                    <a:pt x="505520" y="3810"/>
                    <a:pt x="519190" y="2540"/>
                    <a:pt x="533430" y="2540"/>
                  </a:cubicBezTo>
                  <a:cubicBezTo>
                    <a:pt x="556783" y="1270"/>
                    <a:pt x="579567" y="0"/>
                    <a:pt x="602919" y="0"/>
                  </a:cubicBezTo>
                  <a:cubicBezTo>
                    <a:pt x="612602" y="0"/>
                    <a:pt x="622855" y="2540"/>
                    <a:pt x="632538" y="2540"/>
                  </a:cubicBezTo>
                  <a:cubicBezTo>
                    <a:pt x="659308" y="3810"/>
                    <a:pt x="686649" y="5080"/>
                    <a:pt x="713419" y="7620"/>
                  </a:cubicBezTo>
                  <a:cubicBezTo>
                    <a:pt x="727659" y="8890"/>
                    <a:pt x="741898" y="12700"/>
                    <a:pt x="756138" y="16510"/>
                  </a:cubicBezTo>
                  <a:cubicBezTo>
                    <a:pt x="759556" y="16510"/>
                    <a:pt x="762973" y="16510"/>
                    <a:pt x="765821" y="16510"/>
                  </a:cubicBezTo>
                  <a:cubicBezTo>
                    <a:pt x="774386" y="17780"/>
                    <a:pt x="783276" y="20320"/>
                    <a:pt x="793436" y="21590"/>
                  </a:cubicBezTo>
                  <a:close/>
                  <a:moveTo>
                    <a:pt x="803596" y="1415547"/>
                  </a:moveTo>
                  <a:cubicBezTo>
                    <a:pt x="804867" y="1399037"/>
                    <a:pt x="806136" y="1386337"/>
                    <a:pt x="806136" y="1373637"/>
                  </a:cubicBezTo>
                  <a:cubicBezTo>
                    <a:pt x="804867" y="1313588"/>
                    <a:pt x="803596" y="1258152"/>
                    <a:pt x="803596" y="1198531"/>
                  </a:cubicBezTo>
                  <a:cubicBezTo>
                    <a:pt x="803596" y="1171336"/>
                    <a:pt x="806136" y="1144141"/>
                    <a:pt x="804867" y="1116945"/>
                  </a:cubicBezTo>
                  <a:cubicBezTo>
                    <a:pt x="804867" y="1091842"/>
                    <a:pt x="803596" y="1065693"/>
                    <a:pt x="802326" y="1040589"/>
                  </a:cubicBezTo>
                  <a:cubicBezTo>
                    <a:pt x="797246" y="1001888"/>
                    <a:pt x="785817" y="200672"/>
                    <a:pt x="785817" y="161971"/>
                  </a:cubicBezTo>
                  <a:cubicBezTo>
                    <a:pt x="783276" y="129546"/>
                    <a:pt x="780736" y="96075"/>
                    <a:pt x="778196" y="63500"/>
                  </a:cubicBezTo>
                  <a:cubicBezTo>
                    <a:pt x="776926" y="44450"/>
                    <a:pt x="775656" y="43180"/>
                    <a:pt x="764112" y="41910"/>
                  </a:cubicBezTo>
                  <a:cubicBezTo>
                    <a:pt x="762404" y="41910"/>
                    <a:pt x="761264" y="41910"/>
                    <a:pt x="759556" y="40640"/>
                  </a:cubicBezTo>
                  <a:cubicBezTo>
                    <a:pt x="745316" y="36830"/>
                    <a:pt x="730507" y="31750"/>
                    <a:pt x="716267" y="30480"/>
                  </a:cubicBezTo>
                  <a:cubicBezTo>
                    <a:pt x="681522" y="26670"/>
                    <a:pt x="646208" y="25400"/>
                    <a:pt x="611463" y="22860"/>
                  </a:cubicBezTo>
                  <a:cubicBezTo>
                    <a:pt x="606337" y="22860"/>
                    <a:pt x="600641" y="22860"/>
                    <a:pt x="595515" y="22860"/>
                  </a:cubicBezTo>
                  <a:cubicBezTo>
                    <a:pt x="586971" y="22860"/>
                    <a:pt x="578427" y="22860"/>
                    <a:pt x="570453" y="22860"/>
                  </a:cubicBezTo>
                  <a:cubicBezTo>
                    <a:pt x="552226" y="22860"/>
                    <a:pt x="534000" y="22860"/>
                    <a:pt x="516343" y="24130"/>
                  </a:cubicBezTo>
                  <a:cubicBezTo>
                    <a:pt x="500964" y="25400"/>
                    <a:pt x="241802" y="29210"/>
                    <a:pt x="226423" y="29210"/>
                  </a:cubicBezTo>
                  <a:cubicBezTo>
                    <a:pt x="201362" y="29210"/>
                    <a:pt x="176300" y="26670"/>
                    <a:pt x="151238" y="33020"/>
                  </a:cubicBezTo>
                  <a:cubicBezTo>
                    <a:pt x="138138" y="36830"/>
                    <a:pt x="125607" y="36830"/>
                    <a:pt x="113076" y="38100"/>
                  </a:cubicBezTo>
                  <a:cubicBezTo>
                    <a:pt x="91432" y="41910"/>
                    <a:pt x="697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269" y="1397767"/>
                    <a:pt x="61243" y="1399037"/>
                    <a:pt x="68648" y="1399037"/>
                  </a:cubicBezTo>
                  <a:cubicBezTo>
                    <a:pt x="79470" y="1399037"/>
                    <a:pt x="90862" y="1396497"/>
                    <a:pt x="101684" y="1399037"/>
                  </a:cubicBezTo>
                  <a:cubicBezTo>
                    <a:pt x="119341" y="1402847"/>
                    <a:pt x="136998" y="1405387"/>
                    <a:pt x="154656" y="1404117"/>
                  </a:cubicBezTo>
                  <a:cubicBezTo>
                    <a:pt x="166047" y="1402847"/>
                    <a:pt x="176869" y="1405387"/>
                    <a:pt x="188261" y="1405387"/>
                  </a:cubicBezTo>
                  <a:cubicBezTo>
                    <a:pt x="204779" y="1405387"/>
                    <a:pt x="221297" y="1404117"/>
                    <a:pt x="237815" y="1405387"/>
                  </a:cubicBezTo>
                  <a:cubicBezTo>
                    <a:pt x="262307" y="1406657"/>
                    <a:pt x="531152" y="1396497"/>
                    <a:pt x="556213" y="1399037"/>
                  </a:cubicBezTo>
                  <a:cubicBezTo>
                    <a:pt x="567036" y="1400307"/>
                    <a:pt x="577858" y="1401577"/>
                    <a:pt x="588110" y="1401577"/>
                  </a:cubicBezTo>
                  <a:cubicBezTo>
                    <a:pt x="606907" y="1404117"/>
                    <a:pt x="625133" y="1400307"/>
                    <a:pt x="643930" y="1404117"/>
                  </a:cubicBezTo>
                  <a:cubicBezTo>
                    <a:pt x="659308" y="1406657"/>
                    <a:pt x="674687" y="1406657"/>
                    <a:pt x="690066" y="1409197"/>
                  </a:cubicBezTo>
                  <a:cubicBezTo>
                    <a:pt x="712850" y="1413007"/>
                    <a:pt x="735633" y="1415547"/>
                    <a:pt x="758416" y="1416817"/>
                  </a:cubicBezTo>
                  <a:cubicBezTo>
                    <a:pt x="766960" y="1416817"/>
                    <a:pt x="783276" y="1415547"/>
                    <a:pt x="803596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330392" y="2220562"/>
            <a:ext cx="11413739" cy="5968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4"/>
              </a:lnSpc>
              <a:spcBef>
                <a:spcPct val="0"/>
              </a:spcBef>
            </a:pPr>
            <a:r>
              <a:rPr lang="en-US" b="true" sz="376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Inclusion, Kindness, and Bullying Prevention</a:t>
            </a:r>
          </a:p>
          <a:p>
            <a:pPr algn="ctr">
              <a:lnSpc>
                <a:spcPts val="5274"/>
              </a:lnSpc>
              <a:spcBef>
                <a:spcPct val="0"/>
              </a:spcBef>
            </a:pPr>
            <a:r>
              <a:rPr lang="en-US" sz="37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While many students feel welcome, a meaningful subset expressed concerns about:</a:t>
            </a:r>
          </a:p>
          <a:p>
            <a:pPr algn="ctr">
              <a:lnSpc>
                <a:spcPts val="5274"/>
              </a:lnSpc>
              <a:spcBef>
                <a:spcPct val="0"/>
              </a:spcBef>
            </a:pPr>
          </a:p>
          <a:p>
            <a:pPr algn="ctr">
              <a:lnSpc>
                <a:spcPts val="5274"/>
              </a:lnSpc>
              <a:spcBef>
                <a:spcPct val="0"/>
              </a:spcBef>
            </a:pPr>
            <a:r>
              <a:rPr lang="en-US" sz="3767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Being left out</a:t>
            </a:r>
          </a:p>
          <a:p>
            <a:pPr algn="ctr">
              <a:lnSpc>
                <a:spcPts val="5274"/>
              </a:lnSpc>
              <a:spcBef>
                <a:spcPct val="0"/>
              </a:spcBef>
            </a:pPr>
            <a:r>
              <a:rPr lang="en-US" sz="3767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Students being mean</a:t>
            </a:r>
          </a:p>
          <a:p>
            <a:pPr algn="ctr">
              <a:lnSpc>
                <a:spcPts val="5274"/>
              </a:lnSpc>
              <a:spcBef>
                <a:spcPct val="0"/>
              </a:spcBef>
            </a:pPr>
            <a:r>
              <a:rPr lang="en-US" sz="3767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Verbal bullying</a:t>
            </a:r>
          </a:p>
          <a:p>
            <a:pPr algn="ctr">
              <a:lnSpc>
                <a:spcPts val="5274"/>
              </a:lnSpc>
              <a:spcBef>
                <a:spcPct val="0"/>
              </a:spcBef>
            </a:pPr>
            <a:r>
              <a:rPr lang="en-US" sz="3767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Wanting adults to check in more often</a:t>
            </a:r>
          </a:p>
          <a:p>
            <a:pPr algn="ctr">
              <a:lnSpc>
                <a:spcPts val="5274"/>
              </a:lnSpc>
              <a:spcBef>
                <a:spcPct val="0"/>
              </a:spcBef>
            </a:pPr>
            <a:r>
              <a:rPr lang="en-US" sz="3767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Wanting peers to be kinder and more respectful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959251" y="2031799"/>
            <a:ext cx="4300049" cy="6157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Students suggested solutions such as: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Adults checking on students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Compliments and greetings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Safe spaces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Inclusive games and teamwork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Anti‑bullying efforts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693066" y="2512003"/>
            <a:ext cx="4964256" cy="7427431"/>
            <a:chOff x="0" y="0"/>
            <a:chExt cx="958838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935978" cy="1406657"/>
            </a:xfrm>
            <a:custGeom>
              <a:avLst/>
              <a:gdLst/>
              <a:ahLst/>
              <a:cxnLst/>
              <a:rect r="r" b="b" t="t" l="l"/>
              <a:pathLst>
                <a:path h="1406657" w="935978">
                  <a:moveTo>
                    <a:pt x="93597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64508" y="0"/>
                  </a:lnTo>
                  <a:lnTo>
                    <a:pt x="91692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960323" cy="1432621"/>
            </a:xfrm>
            <a:custGeom>
              <a:avLst/>
              <a:gdLst/>
              <a:ahLst/>
              <a:cxnLst/>
              <a:rect r="r" b="b" t="t" l="l"/>
              <a:pathLst>
                <a:path h="1432621" w="960323">
                  <a:moveTo>
                    <a:pt x="927303" y="21590"/>
                  </a:moveTo>
                  <a:cubicBezTo>
                    <a:pt x="928573" y="34290"/>
                    <a:pt x="928573" y="44450"/>
                    <a:pt x="929843" y="54610"/>
                  </a:cubicBezTo>
                  <a:cubicBezTo>
                    <a:pt x="932383" y="84569"/>
                    <a:pt x="933653" y="113856"/>
                    <a:pt x="936193" y="142098"/>
                  </a:cubicBezTo>
                  <a:cubicBezTo>
                    <a:pt x="936193" y="182891"/>
                    <a:pt x="948893" y="987245"/>
                    <a:pt x="955243" y="1028038"/>
                  </a:cubicBezTo>
                  <a:cubicBezTo>
                    <a:pt x="961593" y="1089750"/>
                    <a:pt x="957783" y="1152508"/>
                    <a:pt x="957783" y="1214221"/>
                  </a:cubicBezTo>
                  <a:cubicBezTo>
                    <a:pt x="957783" y="1268612"/>
                    <a:pt x="959053" y="1318818"/>
                    <a:pt x="960323" y="1372367"/>
                  </a:cubicBezTo>
                  <a:cubicBezTo>
                    <a:pt x="960323" y="1393957"/>
                    <a:pt x="960323" y="1407927"/>
                    <a:pt x="960323" y="1432057"/>
                  </a:cubicBezTo>
                  <a:cubicBezTo>
                    <a:pt x="937463" y="1432057"/>
                    <a:pt x="917143" y="1433327"/>
                    <a:pt x="899254" y="1432057"/>
                  </a:cubicBezTo>
                  <a:cubicBezTo>
                    <a:pt x="855330" y="1426977"/>
                    <a:pt x="810730" y="1433327"/>
                    <a:pt x="766807" y="1428247"/>
                  </a:cubicBezTo>
                  <a:cubicBezTo>
                    <a:pt x="740452" y="1424437"/>
                    <a:pt x="714774" y="1426977"/>
                    <a:pt x="688420" y="1424437"/>
                  </a:cubicBezTo>
                  <a:cubicBezTo>
                    <a:pt x="676256" y="1423167"/>
                    <a:pt x="664093" y="1421897"/>
                    <a:pt x="651929" y="1420627"/>
                  </a:cubicBezTo>
                  <a:cubicBezTo>
                    <a:pt x="644496" y="1420627"/>
                    <a:pt x="637738" y="1421897"/>
                    <a:pt x="630305" y="1421897"/>
                  </a:cubicBezTo>
                  <a:cubicBezTo>
                    <a:pt x="611384" y="1420627"/>
                    <a:pt x="559351" y="1421897"/>
                    <a:pt x="540430" y="1420627"/>
                  </a:cubicBezTo>
                  <a:cubicBezTo>
                    <a:pt x="526915" y="1419357"/>
                    <a:pt x="256615" y="1428247"/>
                    <a:pt x="243100" y="1426977"/>
                  </a:cubicBezTo>
                  <a:cubicBezTo>
                    <a:pt x="239721" y="1426977"/>
                    <a:pt x="235667" y="1428247"/>
                    <a:pt x="232288" y="1428247"/>
                  </a:cubicBezTo>
                  <a:cubicBezTo>
                    <a:pt x="224179" y="1428247"/>
                    <a:pt x="216746" y="1429517"/>
                    <a:pt x="208637" y="1429517"/>
                  </a:cubicBezTo>
                  <a:cubicBezTo>
                    <a:pt x="188364" y="1429517"/>
                    <a:pt x="168768" y="1428247"/>
                    <a:pt x="148495" y="1426977"/>
                  </a:cubicBezTo>
                  <a:cubicBezTo>
                    <a:pt x="136332" y="1425707"/>
                    <a:pt x="124168" y="1424437"/>
                    <a:pt x="112680" y="1423167"/>
                  </a:cubicBezTo>
                  <a:cubicBezTo>
                    <a:pt x="91056" y="1421897"/>
                    <a:pt x="69432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539" y="30480"/>
                    <a:pt x="63351" y="29210"/>
                  </a:cubicBezTo>
                  <a:cubicBezTo>
                    <a:pt x="81596" y="25400"/>
                    <a:pt x="99841" y="22860"/>
                    <a:pt x="118762" y="20320"/>
                  </a:cubicBezTo>
                  <a:cubicBezTo>
                    <a:pt x="131601" y="17780"/>
                    <a:pt x="144441" y="16510"/>
                    <a:pt x="156604" y="13970"/>
                  </a:cubicBezTo>
                  <a:cubicBezTo>
                    <a:pt x="168768" y="11430"/>
                    <a:pt x="181607" y="8890"/>
                    <a:pt x="193770" y="8890"/>
                  </a:cubicBezTo>
                  <a:cubicBezTo>
                    <a:pt x="207285" y="7620"/>
                    <a:pt x="220800" y="10160"/>
                    <a:pt x="234315" y="8890"/>
                  </a:cubicBezTo>
                  <a:cubicBezTo>
                    <a:pt x="251209" y="8890"/>
                    <a:pt x="557324" y="6350"/>
                    <a:pt x="574218" y="5080"/>
                  </a:cubicBezTo>
                  <a:cubicBezTo>
                    <a:pt x="590436" y="3810"/>
                    <a:pt x="606654" y="2540"/>
                    <a:pt x="623548" y="2540"/>
                  </a:cubicBezTo>
                  <a:cubicBezTo>
                    <a:pt x="651253" y="1270"/>
                    <a:pt x="678283" y="0"/>
                    <a:pt x="705989" y="0"/>
                  </a:cubicBezTo>
                  <a:cubicBezTo>
                    <a:pt x="717477" y="0"/>
                    <a:pt x="729640" y="2540"/>
                    <a:pt x="741128" y="2540"/>
                  </a:cubicBezTo>
                  <a:cubicBezTo>
                    <a:pt x="772888" y="3810"/>
                    <a:pt x="805324" y="5080"/>
                    <a:pt x="837085" y="7620"/>
                  </a:cubicBezTo>
                  <a:cubicBezTo>
                    <a:pt x="853978" y="8890"/>
                    <a:pt x="870872" y="12700"/>
                    <a:pt x="887766" y="16510"/>
                  </a:cubicBezTo>
                  <a:cubicBezTo>
                    <a:pt x="891820" y="16510"/>
                    <a:pt x="895875" y="16510"/>
                    <a:pt x="899254" y="16510"/>
                  </a:cubicBezTo>
                  <a:cubicBezTo>
                    <a:pt x="908253" y="17780"/>
                    <a:pt x="917143" y="20320"/>
                    <a:pt x="927303" y="21590"/>
                  </a:cubicBezTo>
                  <a:close/>
                  <a:moveTo>
                    <a:pt x="937463" y="1415547"/>
                  </a:moveTo>
                  <a:cubicBezTo>
                    <a:pt x="938733" y="1399037"/>
                    <a:pt x="940003" y="1386337"/>
                    <a:pt x="940003" y="1373637"/>
                  </a:cubicBezTo>
                  <a:cubicBezTo>
                    <a:pt x="938733" y="1313588"/>
                    <a:pt x="937463" y="1258152"/>
                    <a:pt x="937463" y="1198531"/>
                  </a:cubicBezTo>
                  <a:cubicBezTo>
                    <a:pt x="937463" y="1171336"/>
                    <a:pt x="940003" y="1144141"/>
                    <a:pt x="938733" y="1116945"/>
                  </a:cubicBezTo>
                  <a:cubicBezTo>
                    <a:pt x="938733" y="1091842"/>
                    <a:pt x="937463" y="1065693"/>
                    <a:pt x="936193" y="1040589"/>
                  </a:cubicBezTo>
                  <a:cubicBezTo>
                    <a:pt x="931113" y="1001888"/>
                    <a:pt x="919683" y="200672"/>
                    <a:pt x="919683" y="161971"/>
                  </a:cubicBezTo>
                  <a:cubicBezTo>
                    <a:pt x="917143" y="129546"/>
                    <a:pt x="914603" y="96075"/>
                    <a:pt x="912063" y="63500"/>
                  </a:cubicBezTo>
                  <a:cubicBezTo>
                    <a:pt x="910793" y="44450"/>
                    <a:pt x="909523" y="43180"/>
                    <a:pt x="897227" y="41910"/>
                  </a:cubicBezTo>
                  <a:cubicBezTo>
                    <a:pt x="895199" y="41910"/>
                    <a:pt x="893848" y="41910"/>
                    <a:pt x="891820" y="40640"/>
                  </a:cubicBezTo>
                  <a:cubicBezTo>
                    <a:pt x="874927" y="36830"/>
                    <a:pt x="857357" y="31750"/>
                    <a:pt x="840464" y="30480"/>
                  </a:cubicBezTo>
                  <a:cubicBezTo>
                    <a:pt x="799243" y="26670"/>
                    <a:pt x="757346" y="25400"/>
                    <a:pt x="716125" y="22860"/>
                  </a:cubicBezTo>
                  <a:cubicBezTo>
                    <a:pt x="710044" y="22860"/>
                    <a:pt x="703286" y="22860"/>
                    <a:pt x="697204" y="22860"/>
                  </a:cubicBezTo>
                  <a:cubicBezTo>
                    <a:pt x="687068" y="22860"/>
                    <a:pt x="676932" y="22860"/>
                    <a:pt x="667471" y="22860"/>
                  </a:cubicBezTo>
                  <a:cubicBezTo>
                    <a:pt x="645847" y="22860"/>
                    <a:pt x="624223" y="22860"/>
                    <a:pt x="603275" y="24130"/>
                  </a:cubicBezTo>
                  <a:cubicBezTo>
                    <a:pt x="585030" y="25400"/>
                    <a:pt x="277563" y="29210"/>
                    <a:pt x="259318" y="29210"/>
                  </a:cubicBezTo>
                  <a:cubicBezTo>
                    <a:pt x="229585" y="29210"/>
                    <a:pt x="199852" y="26670"/>
                    <a:pt x="170119" y="33020"/>
                  </a:cubicBezTo>
                  <a:cubicBezTo>
                    <a:pt x="154577" y="36830"/>
                    <a:pt x="139710" y="36830"/>
                    <a:pt x="124844" y="38100"/>
                  </a:cubicBezTo>
                  <a:cubicBezTo>
                    <a:pt x="99165" y="41910"/>
                    <a:pt x="734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890" y="1397767"/>
                    <a:pt x="63351" y="1399037"/>
                    <a:pt x="72135" y="1399037"/>
                  </a:cubicBezTo>
                  <a:cubicBezTo>
                    <a:pt x="84975" y="1399037"/>
                    <a:pt x="98490" y="1396497"/>
                    <a:pt x="111329" y="1399037"/>
                  </a:cubicBezTo>
                  <a:cubicBezTo>
                    <a:pt x="132277" y="1402847"/>
                    <a:pt x="153225" y="1405387"/>
                    <a:pt x="174174" y="1404117"/>
                  </a:cubicBezTo>
                  <a:cubicBezTo>
                    <a:pt x="187689" y="1402847"/>
                    <a:pt x="200528" y="1405387"/>
                    <a:pt x="214043" y="1405387"/>
                  </a:cubicBezTo>
                  <a:cubicBezTo>
                    <a:pt x="233640" y="1405387"/>
                    <a:pt x="253236" y="1404117"/>
                    <a:pt x="272833" y="1405387"/>
                  </a:cubicBezTo>
                  <a:cubicBezTo>
                    <a:pt x="301890" y="1406657"/>
                    <a:pt x="620845" y="1396497"/>
                    <a:pt x="650578" y="1399037"/>
                  </a:cubicBezTo>
                  <a:cubicBezTo>
                    <a:pt x="663417" y="1400307"/>
                    <a:pt x="676256" y="1401577"/>
                    <a:pt x="688420" y="1401577"/>
                  </a:cubicBezTo>
                  <a:cubicBezTo>
                    <a:pt x="710719" y="1404117"/>
                    <a:pt x="732343" y="1400307"/>
                    <a:pt x="754643" y="1404117"/>
                  </a:cubicBezTo>
                  <a:cubicBezTo>
                    <a:pt x="772888" y="1406657"/>
                    <a:pt x="791134" y="1406657"/>
                    <a:pt x="809379" y="1409197"/>
                  </a:cubicBezTo>
                  <a:cubicBezTo>
                    <a:pt x="836409" y="1413007"/>
                    <a:pt x="863439" y="1415547"/>
                    <a:pt x="890469" y="1416817"/>
                  </a:cubicBezTo>
                  <a:cubicBezTo>
                    <a:pt x="900605" y="1416817"/>
                    <a:pt x="917143" y="1415547"/>
                    <a:pt x="93746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798929" y="2612481"/>
            <a:ext cx="4964256" cy="7427431"/>
            <a:chOff x="0" y="0"/>
            <a:chExt cx="958838" cy="1434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" y="16510"/>
              <a:ext cx="935978" cy="1406657"/>
            </a:xfrm>
            <a:custGeom>
              <a:avLst/>
              <a:gdLst/>
              <a:ahLst/>
              <a:cxnLst/>
              <a:rect r="r" b="b" t="t" l="l"/>
              <a:pathLst>
                <a:path h="1406657" w="935978">
                  <a:moveTo>
                    <a:pt x="93597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64508" y="0"/>
                  </a:lnTo>
                  <a:lnTo>
                    <a:pt x="91692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-215" y="0"/>
              <a:ext cx="960323" cy="1432621"/>
            </a:xfrm>
            <a:custGeom>
              <a:avLst/>
              <a:gdLst/>
              <a:ahLst/>
              <a:cxnLst/>
              <a:rect r="r" b="b" t="t" l="l"/>
              <a:pathLst>
                <a:path h="1432621" w="960323">
                  <a:moveTo>
                    <a:pt x="927303" y="21590"/>
                  </a:moveTo>
                  <a:cubicBezTo>
                    <a:pt x="928573" y="34290"/>
                    <a:pt x="928573" y="44450"/>
                    <a:pt x="929843" y="54610"/>
                  </a:cubicBezTo>
                  <a:cubicBezTo>
                    <a:pt x="932383" y="84569"/>
                    <a:pt x="933653" y="113856"/>
                    <a:pt x="936193" y="142098"/>
                  </a:cubicBezTo>
                  <a:cubicBezTo>
                    <a:pt x="936193" y="182891"/>
                    <a:pt x="948893" y="987245"/>
                    <a:pt x="955243" y="1028038"/>
                  </a:cubicBezTo>
                  <a:cubicBezTo>
                    <a:pt x="961593" y="1089750"/>
                    <a:pt x="957783" y="1152508"/>
                    <a:pt x="957783" y="1214221"/>
                  </a:cubicBezTo>
                  <a:cubicBezTo>
                    <a:pt x="957783" y="1268612"/>
                    <a:pt x="959053" y="1318818"/>
                    <a:pt x="960323" y="1372367"/>
                  </a:cubicBezTo>
                  <a:cubicBezTo>
                    <a:pt x="960323" y="1393957"/>
                    <a:pt x="960323" y="1407927"/>
                    <a:pt x="960323" y="1432057"/>
                  </a:cubicBezTo>
                  <a:cubicBezTo>
                    <a:pt x="937463" y="1432057"/>
                    <a:pt x="917143" y="1433327"/>
                    <a:pt x="899254" y="1432057"/>
                  </a:cubicBezTo>
                  <a:cubicBezTo>
                    <a:pt x="855330" y="1426977"/>
                    <a:pt x="810730" y="1433327"/>
                    <a:pt x="766807" y="1428247"/>
                  </a:cubicBezTo>
                  <a:cubicBezTo>
                    <a:pt x="740452" y="1424437"/>
                    <a:pt x="714774" y="1426977"/>
                    <a:pt x="688420" y="1424437"/>
                  </a:cubicBezTo>
                  <a:cubicBezTo>
                    <a:pt x="676256" y="1423167"/>
                    <a:pt x="664093" y="1421897"/>
                    <a:pt x="651929" y="1420627"/>
                  </a:cubicBezTo>
                  <a:cubicBezTo>
                    <a:pt x="644496" y="1420627"/>
                    <a:pt x="637738" y="1421897"/>
                    <a:pt x="630305" y="1421897"/>
                  </a:cubicBezTo>
                  <a:cubicBezTo>
                    <a:pt x="611384" y="1420627"/>
                    <a:pt x="559351" y="1421897"/>
                    <a:pt x="540430" y="1420627"/>
                  </a:cubicBezTo>
                  <a:cubicBezTo>
                    <a:pt x="526915" y="1419357"/>
                    <a:pt x="256615" y="1428247"/>
                    <a:pt x="243100" y="1426977"/>
                  </a:cubicBezTo>
                  <a:cubicBezTo>
                    <a:pt x="239721" y="1426977"/>
                    <a:pt x="235667" y="1428247"/>
                    <a:pt x="232288" y="1428247"/>
                  </a:cubicBezTo>
                  <a:cubicBezTo>
                    <a:pt x="224179" y="1428247"/>
                    <a:pt x="216746" y="1429517"/>
                    <a:pt x="208637" y="1429517"/>
                  </a:cubicBezTo>
                  <a:cubicBezTo>
                    <a:pt x="188364" y="1429517"/>
                    <a:pt x="168768" y="1428247"/>
                    <a:pt x="148495" y="1426977"/>
                  </a:cubicBezTo>
                  <a:cubicBezTo>
                    <a:pt x="136332" y="1425707"/>
                    <a:pt x="124168" y="1424437"/>
                    <a:pt x="112680" y="1423167"/>
                  </a:cubicBezTo>
                  <a:cubicBezTo>
                    <a:pt x="91056" y="1421897"/>
                    <a:pt x="69432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539" y="30480"/>
                    <a:pt x="63351" y="29210"/>
                  </a:cubicBezTo>
                  <a:cubicBezTo>
                    <a:pt x="81596" y="25400"/>
                    <a:pt x="99841" y="22860"/>
                    <a:pt x="118762" y="20320"/>
                  </a:cubicBezTo>
                  <a:cubicBezTo>
                    <a:pt x="131601" y="17780"/>
                    <a:pt x="144441" y="16510"/>
                    <a:pt x="156604" y="13970"/>
                  </a:cubicBezTo>
                  <a:cubicBezTo>
                    <a:pt x="168768" y="11430"/>
                    <a:pt x="181607" y="8890"/>
                    <a:pt x="193770" y="8890"/>
                  </a:cubicBezTo>
                  <a:cubicBezTo>
                    <a:pt x="207285" y="7620"/>
                    <a:pt x="220800" y="10160"/>
                    <a:pt x="234315" y="8890"/>
                  </a:cubicBezTo>
                  <a:cubicBezTo>
                    <a:pt x="251209" y="8890"/>
                    <a:pt x="557324" y="6350"/>
                    <a:pt x="574218" y="5080"/>
                  </a:cubicBezTo>
                  <a:cubicBezTo>
                    <a:pt x="590436" y="3810"/>
                    <a:pt x="606654" y="2540"/>
                    <a:pt x="623548" y="2540"/>
                  </a:cubicBezTo>
                  <a:cubicBezTo>
                    <a:pt x="651253" y="1270"/>
                    <a:pt x="678283" y="0"/>
                    <a:pt x="705989" y="0"/>
                  </a:cubicBezTo>
                  <a:cubicBezTo>
                    <a:pt x="717477" y="0"/>
                    <a:pt x="729640" y="2540"/>
                    <a:pt x="741128" y="2540"/>
                  </a:cubicBezTo>
                  <a:cubicBezTo>
                    <a:pt x="772888" y="3810"/>
                    <a:pt x="805324" y="5080"/>
                    <a:pt x="837085" y="7620"/>
                  </a:cubicBezTo>
                  <a:cubicBezTo>
                    <a:pt x="853978" y="8890"/>
                    <a:pt x="870872" y="12700"/>
                    <a:pt x="887766" y="16510"/>
                  </a:cubicBezTo>
                  <a:cubicBezTo>
                    <a:pt x="891820" y="16510"/>
                    <a:pt x="895875" y="16510"/>
                    <a:pt x="899254" y="16510"/>
                  </a:cubicBezTo>
                  <a:cubicBezTo>
                    <a:pt x="908253" y="17780"/>
                    <a:pt x="917143" y="20320"/>
                    <a:pt x="927303" y="21590"/>
                  </a:cubicBezTo>
                  <a:close/>
                  <a:moveTo>
                    <a:pt x="937463" y="1415547"/>
                  </a:moveTo>
                  <a:cubicBezTo>
                    <a:pt x="938733" y="1399037"/>
                    <a:pt x="940003" y="1386337"/>
                    <a:pt x="940003" y="1373637"/>
                  </a:cubicBezTo>
                  <a:cubicBezTo>
                    <a:pt x="938733" y="1313588"/>
                    <a:pt x="937463" y="1258152"/>
                    <a:pt x="937463" y="1198531"/>
                  </a:cubicBezTo>
                  <a:cubicBezTo>
                    <a:pt x="937463" y="1171336"/>
                    <a:pt x="940003" y="1144141"/>
                    <a:pt x="938733" y="1116945"/>
                  </a:cubicBezTo>
                  <a:cubicBezTo>
                    <a:pt x="938733" y="1091842"/>
                    <a:pt x="937463" y="1065693"/>
                    <a:pt x="936193" y="1040589"/>
                  </a:cubicBezTo>
                  <a:cubicBezTo>
                    <a:pt x="931113" y="1001888"/>
                    <a:pt x="919683" y="200672"/>
                    <a:pt x="919683" y="161971"/>
                  </a:cubicBezTo>
                  <a:cubicBezTo>
                    <a:pt x="917143" y="129546"/>
                    <a:pt x="914603" y="96075"/>
                    <a:pt x="912063" y="63500"/>
                  </a:cubicBezTo>
                  <a:cubicBezTo>
                    <a:pt x="910793" y="44450"/>
                    <a:pt x="909523" y="43180"/>
                    <a:pt x="897227" y="41910"/>
                  </a:cubicBezTo>
                  <a:cubicBezTo>
                    <a:pt x="895199" y="41910"/>
                    <a:pt x="893848" y="41910"/>
                    <a:pt x="891820" y="40640"/>
                  </a:cubicBezTo>
                  <a:cubicBezTo>
                    <a:pt x="874927" y="36830"/>
                    <a:pt x="857357" y="31750"/>
                    <a:pt x="840464" y="30480"/>
                  </a:cubicBezTo>
                  <a:cubicBezTo>
                    <a:pt x="799243" y="26670"/>
                    <a:pt x="757346" y="25400"/>
                    <a:pt x="716125" y="22860"/>
                  </a:cubicBezTo>
                  <a:cubicBezTo>
                    <a:pt x="710044" y="22860"/>
                    <a:pt x="703286" y="22860"/>
                    <a:pt x="697204" y="22860"/>
                  </a:cubicBezTo>
                  <a:cubicBezTo>
                    <a:pt x="687068" y="22860"/>
                    <a:pt x="676932" y="22860"/>
                    <a:pt x="667471" y="22860"/>
                  </a:cubicBezTo>
                  <a:cubicBezTo>
                    <a:pt x="645847" y="22860"/>
                    <a:pt x="624223" y="22860"/>
                    <a:pt x="603275" y="24130"/>
                  </a:cubicBezTo>
                  <a:cubicBezTo>
                    <a:pt x="585030" y="25400"/>
                    <a:pt x="277563" y="29210"/>
                    <a:pt x="259318" y="29210"/>
                  </a:cubicBezTo>
                  <a:cubicBezTo>
                    <a:pt x="229585" y="29210"/>
                    <a:pt x="199852" y="26670"/>
                    <a:pt x="170119" y="33020"/>
                  </a:cubicBezTo>
                  <a:cubicBezTo>
                    <a:pt x="154577" y="36830"/>
                    <a:pt x="139710" y="36830"/>
                    <a:pt x="124844" y="38100"/>
                  </a:cubicBezTo>
                  <a:cubicBezTo>
                    <a:pt x="99165" y="41910"/>
                    <a:pt x="734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890" y="1397767"/>
                    <a:pt x="63351" y="1399037"/>
                    <a:pt x="72135" y="1399037"/>
                  </a:cubicBezTo>
                  <a:cubicBezTo>
                    <a:pt x="84975" y="1399037"/>
                    <a:pt x="98490" y="1396497"/>
                    <a:pt x="111329" y="1399037"/>
                  </a:cubicBezTo>
                  <a:cubicBezTo>
                    <a:pt x="132277" y="1402847"/>
                    <a:pt x="153225" y="1405387"/>
                    <a:pt x="174174" y="1404117"/>
                  </a:cubicBezTo>
                  <a:cubicBezTo>
                    <a:pt x="187689" y="1402847"/>
                    <a:pt x="200528" y="1405387"/>
                    <a:pt x="214043" y="1405387"/>
                  </a:cubicBezTo>
                  <a:cubicBezTo>
                    <a:pt x="233640" y="1405387"/>
                    <a:pt x="253236" y="1404117"/>
                    <a:pt x="272833" y="1405387"/>
                  </a:cubicBezTo>
                  <a:cubicBezTo>
                    <a:pt x="301890" y="1406657"/>
                    <a:pt x="620845" y="1396497"/>
                    <a:pt x="650578" y="1399037"/>
                  </a:cubicBezTo>
                  <a:cubicBezTo>
                    <a:pt x="663417" y="1400307"/>
                    <a:pt x="676256" y="1401577"/>
                    <a:pt x="688420" y="1401577"/>
                  </a:cubicBezTo>
                  <a:cubicBezTo>
                    <a:pt x="710719" y="1404117"/>
                    <a:pt x="732343" y="1400307"/>
                    <a:pt x="754643" y="1404117"/>
                  </a:cubicBezTo>
                  <a:cubicBezTo>
                    <a:pt x="772888" y="1406657"/>
                    <a:pt x="791134" y="1406657"/>
                    <a:pt x="809379" y="1409197"/>
                  </a:cubicBezTo>
                  <a:cubicBezTo>
                    <a:pt x="836409" y="1413007"/>
                    <a:pt x="863439" y="1415547"/>
                    <a:pt x="890469" y="1416817"/>
                  </a:cubicBezTo>
                  <a:cubicBezTo>
                    <a:pt x="900605" y="1416817"/>
                    <a:pt x="917143" y="1415547"/>
                    <a:pt x="93746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6661872" y="2612481"/>
            <a:ext cx="4964256" cy="7427431"/>
            <a:chOff x="0" y="0"/>
            <a:chExt cx="958838" cy="14345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0160" y="16510"/>
              <a:ext cx="935978" cy="1406657"/>
            </a:xfrm>
            <a:custGeom>
              <a:avLst/>
              <a:gdLst/>
              <a:ahLst/>
              <a:cxnLst/>
              <a:rect r="r" b="b" t="t" l="l"/>
              <a:pathLst>
                <a:path h="1406657" w="935978">
                  <a:moveTo>
                    <a:pt x="93597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64508" y="0"/>
                  </a:lnTo>
                  <a:lnTo>
                    <a:pt x="91692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-215" y="0"/>
              <a:ext cx="960323" cy="1432621"/>
            </a:xfrm>
            <a:custGeom>
              <a:avLst/>
              <a:gdLst/>
              <a:ahLst/>
              <a:cxnLst/>
              <a:rect r="r" b="b" t="t" l="l"/>
              <a:pathLst>
                <a:path h="1432621" w="960323">
                  <a:moveTo>
                    <a:pt x="927303" y="21590"/>
                  </a:moveTo>
                  <a:cubicBezTo>
                    <a:pt x="928573" y="34290"/>
                    <a:pt x="928573" y="44450"/>
                    <a:pt x="929843" y="54610"/>
                  </a:cubicBezTo>
                  <a:cubicBezTo>
                    <a:pt x="932383" y="84569"/>
                    <a:pt x="933653" y="113856"/>
                    <a:pt x="936193" y="142098"/>
                  </a:cubicBezTo>
                  <a:cubicBezTo>
                    <a:pt x="936193" y="182891"/>
                    <a:pt x="948893" y="987245"/>
                    <a:pt x="955243" y="1028038"/>
                  </a:cubicBezTo>
                  <a:cubicBezTo>
                    <a:pt x="961593" y="1089750"/>
                    <a:pt x="957783" y="1152508"/>
                    <a:pt x="957783" y="1214221"/>
                  </a:cubicBezTo>
                  <a:cubicBezTo>
                    <a:pt x="957783" y="1268612"/>
                    <a:pt x="959053" y="1318818"/>
                    <a:pt x="960323" y="1372367"/>
                  </a:cubicBezTo>
                  <a:cubicBezTo>
                    <a:pt x="960323" y="1393957"/>
                    <a:pt x="960323" y="1407927"/>
                    <a:pt x="960323" y="1432057"/>
                  </a:cubicBezTo>
                  <a:cubicBezTo>
                    <a:pt x="937463" y="1432057"/>
                    <a:pt x="917143" y="1433327"/>
                    <a:pt x="899254" y="1432057"/>
                  </a:cubicBezTo>
                  <a:cubicBezTo>
                    <a:pt x="855330" y="1426977"/>
                    <a:pt x="810730" y="1433327"/>
                    <a:pt x="766807" y="1428247"/>
                  </a:cubicBezTo>
                  <a:cubicBezTo>
                    <a:pt x="740452" y="1424437"/>
                    <a:pt x="714774" y="1426977"/>
                    <a:pt x="688420" y="1424437"/>
                  </a:cubicBezTo>
                  <a:cubicBezTo>
                    <a:pt x="676256" y="1423167"/>
                    <a:pt x="664093" y="1421897"/>
                    <a:pt x="651929" y="1420627"/>
                  </a:cubicBezTo>
                  <a:cubicBezTo>
                    <a:pt x="644496" y="1420627"/>
                    <a:pt x="637738" y="1421897"/>
                    <a:pt x="630305" y="1421897"/>
                  </a:cubicBezTo>
                  <a:cubicBezTo>
                    <a:pt x="611384" y="1420627"/>
                    <a:pt x="559351" y="1421897"/>
                    <a:pt x="540430" y="1420627"/>
                  </a:cubicBezTo>
                  <a:cubicBezTo>
                    <a:pt x="526915" y="1419357"/>
                    <a:pt x="256615" y="1428247"/>
                    <a:pt x="243100" y="1426977"/>
                  </a:cubicBezTo>
                  <a:cubicBezTo>
                    <a:pt x="239721" y="1426977"/>
                    <a:pt x="235667" y="1428247"/>
                    <a:pt x="232288" y="1428247"/>
                  </a:cubicBezTo>
                  <a:cubicBezTo>
                    <a:pt x="224179" y="1428247"/>
                    <a:pt x="216746" y="1429517"/>
                    <a:pt x="208637" y="1429517"/>
                  </a:cubicBezTo>
                  <a:cubicBezTo>
                    <a:pt x="188364" y="1429517"/>
                    <a:pt x="168768" y="1428247"/>
                    <a:pt x="148495" y="1426977"/>
                  </a:cubicBezTo>
                  <a:cubicBezTo>
                    <a:pt x="136332" y="1425707"/>
                    <a:pt x="124168" y="1424437"/>
                    <a:pt x="112680" y="1423167"/>
                  </a:cubicBezTo>
                  <a:cubicBezTo>
                    <a:pt x="91056" y="1421897"/>
                    <a:pt x="69432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539" y="30480"/>
                    <a:pt x="63351" y="29210"/>
                  </a:cubicBezTo>
                  <a:cubicBezTo>
                    <a:pt x="81596" y="25400"/>
                    <a:pt x="99841" y="22860"/>
                    <a:pt x="118762" y="20320"/>
                  </a:cubicBezTo>
                  <a:cubicBezTo>
                    <a:pt x="131601" y="17780"/>
                    <a:pt x="144441" y="16510"/>
                    <a:pt x="156604" y="13970"/>
                  </a:cubicBezTo>
                  <a:cubicBezTo>
                    <a:pt x="168768" y="11430"/>
                    <a:pt x="181607" y="8890"/>
                    <a:pt x="193770" y="8890"/>
                  </a:cubicBezTo>
                  <a:cubicBezTo>
                    <a:pt x="207285" y="7620"/>
                    <a:pt x="220800" y="10160"/>
                    <a:pt x="234315" y="8890"/>
                  </a:cubicBezTo>
                  <a:cubicBezTo>
                    <a:pt x="251209" y="8890"/>
                    <a:pt x="557324" y="6350"/>
                    <a:pt x="574218" y="5080"/>
                  </a:cubicBezTo>
                  <a:cubicBezTo>
                    <a:pt x="590436" y="3810"/>
                    <a:pt x="606654" y="2540"/>
                    <a:pt x="623548" y="2540"/>
                  </a:cubicBezTo>
                  <a:cubicBezTo>
                    <a:pt x="651253" y="1270"/>
                    <a:pt x="678283" y="0"/>
                    <a:pt x="705989" y="0"/>
                  </a:cubicBezTo>
                  <a:cubicBezTo>
                    <a:pt x="717477" y="0"/>
                    <a:pt x="729640" y="2540"/>
                    <a:pt x="741128" y="2540"/>
                  </a:cubicBezTo>
                  <a:cubicBezTo>
                    <a:pt x="772888" y="3810"/>
                    <a:pt x="805324" y="5080"/>
                    <a:pt x="837085" y="7620"/>
                  </a:cubicBezTo>
                  <a:cubicBezTo>
                    <a:pt x="853978" y="8890"/>
                    <a:pt x="870872" y="12700"/>
                    <a:pt x="887766" y="16510"/>
                  </a:cubicBezTo>
                  <a:cubicBezTo>
                    <a:pt x="891820" y="16510"/>
                    <a:pt x="895875" y="16510"/>
                    <a:pt x="899254" y="16510"/>
                  </a:cubicBezTo>
                  <a:cubicBezTo>
                    <a:pt x="908253" y="17780"/>
                    <a:pt x="917143" y="20320"/>
                    <a:pt x="927303" y="21590"/>
                  </a:cubicBezTo>
                  <a:close/>
                  <a:moveTo>
                    <a:pt x="937463" y="1415547"/>
                  </a:moveTo>
                  <a:cubicBezTo>
                    <a:pt x="938733" y="1399037"/>
                    <a:pt x="940003" y="1386337"/>
                    <a:pt x="940003" y="1373637"/>
                  </a:cubicBezTo>
                  <a:cubicBezTo>
                    <a:pt x="938733" y="1313588"/>
                    <a:pt x="937463" y="1258152"/>
                    <a:pt x="937463" y="1198531"/>
                  </a:cubicBezTo>
                  <a:cubicBezTo>
                    <a:pt x="937463" y="1171336"/>
                    <a:pt x="940003" y="1144141"/>
                    <a:pt x="938733" y="1116945"/>
                  </a:cubicBezTo>
                  <a:cubicBezTo>
                    <a:pt x="938733" y="1091842"/>
                    <a:pt x="937463" y="1065693"/>
                    <a:pt x="936193" y="1040589"/>
                  </a:cubicBezTo>
                  <a:cubicBezTo>
                    <a:pt x="931113" y="1001888"/>
                    <a:pt x="919683" y="200672"/>
                    <a:pt x="919683" y="161971"/>
                  </a:cubicBezTo>
                  <a:cubicBezTo>
                    <a:pt x="917143" y="129546"/>
                    <a:pt x="914603" y="96075"/>
                    <a:pt x="912063" y="63500"/>
                  </a:cubicBezTo>
                  <a:cubicBezTo>
                    <a:pt x="910793" y="44450"/>
                    <a:pt x="909523" y="43180"/>
                    <a:pt x="897227" y="41910"/>
                  </a:cubicBezTo>
                  <a:cubicBezTo>
                    <a:pt x="895199" y="41910"/>
                    <a:pt x="893848" y="41910"/>
                    <a:pt x="891820" y="40640"/>
                  </a:cubicBezTo>
                  <a:cubicBezTo>
                    <a:pt x="874927" y="36830"/>
                    <a:pt x="857357" y="31750"/>
                    <a:pt x="840464" y="30480"/>
                  </a:cubicBezTo>
                  <a:cubicBezTo>
                    <a:pt x="799243" y="26670"/>
                    <a:pt x="757346" y="25400"/>
                    <a:pt x="716125" y="22860"/>
                  </a:cubicBezTo>
                  <a:cubicBezTo>
                    <a:pt x="710044" y="22860"/>
                    <a:pt x="703286" y="22860"/>
                    <a:pt x="697204" y="22860"/>
                  </a:cubicBezTo>
                  <a:cubicBezTo>
                    <a:pt x="687068" y="22860"/>
                    <a:pt x="676932" y="22860"/>
                    <a:pt x="667471" y="22860"/>
                  </a:cubicBezTo>
                  <a:cubicBezTo>
                    <a:pt x="645847" y="22860"/>
                    <a:pt x="624223" y="22860"/>
                    <a:pt x="603275" y="24130"/>
                  </a:cubicBezTo>
                  <a:cubicBezTo>
                    <a:pt x="585030" y="25400"/>
                    <a:pt x="277563" y="29210"/>
                    <a:pt x="259318" y="29210"/>
                  </a:cubicBezTo>
                  <a:cubicBezTo>
                    <a:pt x="229585" y="29210"/>
                    <a:pt x="199852" y="26670"/>
                    <a:pt x="170119" y="33020"/>
                  </a:cubicBezTo>
                  <a:cubicBezTo>
                    <a:pt x="154577" y="36830"/>
                    <a:pt x="139710" y="36830"/>
                    <a:pt x="124844" y="38100"/>
                  </a:cubicBezTo>
                  <a:cubicBezTo>
                    <a:pt x="99165" y="41910"/>
                    <a:pt x="734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890" y="1397767"/>
                    <a:pt x="63351" y="1399037"/>
                    <a:pt x="72135" y="1399037"/>
                  </a:cubicBezTo>
                  <a:cubicBezTo>
                    <a:pt x="84975" y="1399037"/>
                    <a:pt x="98490" y="1396497"/>
                    <a:pt x="111329" y="1399037"/>
                  </a:cubicBezTo>
                  <a:cubicBezTo>
                    <a:pt x="132277" y="1402847"/>
                    <a:pt x="153225" y="1405387"/>
                    <a:pt x="174174" y="1404117"/>
                  </a:cubicBezTo>
                  <a:cubicBezTo>
                    <a:pt x="187689" y="1402847"/>
                    <a:pt x="200528" y="1405387"/>
                    <a:pt x="214043" y="1405387"/>
                  </a:cubicBezTo>
                  <a:cubicBezTo>
                    <a:pt x="233640" y="1405387"/>
                    <a:pt x="253236" y="1404117"/>
                    <a:pt x="272833" y="1405387"/>
                  </a:cubicBezTo>
                  <a:cubicBezTo>
                    <a:pt x="301890" y="1406657"/>
                    <a:pt x="620845" y="1396497"/>
                    <a:pt x="650578" y="1399037"/>
                  </a:cubicBezTo>
                  <a:cubicBezTo>
                    <a:pt x="663417" y="1400307"/>
                    <a:pt x="676256" y="1401577"/>
                    <a:pt x="688420" y="1401577"/>
                  </a:cubicBezTo>
                  <a:cubicBezTo>
                    <a:pt x="710719" y="1404117"/>
                    <a:pt x="732343" y="1400307"/>
                    <a:pt x="754643" y="1404117"/>
                  </a:cubicBezTo>
                  <a:cubicBezTo>
                    <a:pt x="772888" y="1406657"/>
                    <a:pt x="791134" y="1406657"/>
                    <a:pt x="809379" y="1409197"/>
                  </a:cubicBezTo>
                  <a:cubicBezTo>
                    <a:pt x="836409" y="1413007"/>
                    <a:pt x="863439" y="1415547"/>
                    <a:pt x="890469" y="1416817"/>
                  </a:cubicBezTo>
                  <a:cubicBezTo>
                    <a:pt x="900605" y="1416817"/>
                    <a:pt x="917143" y="1415547"/>
                    <a:pt x="93746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812194" y="3002288"/>
            <a:ext cx="4937727" cy="658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1: Relationships Drive Everything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Students connect: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Feeling safe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Feeling they belong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Feeling successful academically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to trusted adults and positive peer relationships.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69896" y="2779403"/>
            <a:ext cx="5056232" cy="7036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b="true" sz="3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2: Students Want Help — Not Less Learning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b="true" sz="31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Students are not asking to lower expectations. They are asking for: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More explanation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More practice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More support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More engaging ways to learn</a:t>
            </a:r>
          </a:p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This is a powerful equity signal.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893661" y="2614713"/>
            <a:ext cx="4563065" cy="7174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b="true" sz="291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3: Enrichment = Engagement = Belonging</a:t>
            </a:r>
          </a:p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b="true" sz="291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Clubs, arts, sports, and events:</a:t>
            </a:r>
          </a:p>
          <a:p>
            <a:pPr algn="ctr">
              <a:lnSpc>
                <a:spcPts val="4086"/>
              </a:lnSpc>
              <a:spcBef>
                <a:spcPct val="0"/>
              </a:spcBef>
            </a:pPr>
          </a:p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sz="2918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Increase belonging</a:t>
            </a:r>
          </a:p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sz="2918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Increase motivation</a:t>
            </a:r>
          </a:p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sz="2918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Increase positive behavior</a:t>
            </a:r>
          </a:p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sz="2918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Increase connection to school</a:t>
            </a:r>
          </a:p>
          <a:p>
            <a:pPr algn="ctr">
              <a:lnSpc>
                <a:spcPts val="4086"/>
              </a:lnSpc>
              <a:spcBef>
                <a:spcPct val="0"/>
              </a:spcBef>
            </a:pPr>
            <a:r>
              <a:rPr lang="en-US" b="true" sz="291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This makes enrichment a high‑impact investment area.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649611" y="581025"/>
            <a:ext cx="8896803" cy="2760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26"/>
              </a:lnSpc>
            </a:pPr>
            <a:r>
              <a:rPr lang="en-US" sz="21985">
                <a:solidFill>
                  <a:srgbClr val="000000"/>
                </a:solidFill>
                <a:latin typeface="Sacramento"/>
                <a:ea typeface="Sacramento"/>
                <a:cs typeface="Sacramento"/>
                <a:sym typeface="Sacramento"/>
              </a:rPr>
              <a:t>Trends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0" y="2435380"/>
            <a:ext cx="18288000" cy="4359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498"/>
              </a:lnSpc>
            </a:pPr>
            <a:r>
              <a:rPr lang="en-US" sz="12499" b="true">
                <a:solidFill>
                  <a:srgbClr val="FA913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our staff is saying...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532138" y="1825870"/>
            <a:ext cx="11223724" cy="5887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b="true" sz="334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Strong Relationships &amp; Positive School Climate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sz="334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Staff identified Palmetto as doing exceptionally well in: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sz="3347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Building relationships with students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sz="3347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Creating a welcoming and inclusive culture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sz="3347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Maintaining a positive school climate</a:t>
            </a:r>
          </a:p>
          <a:p>
            <a:pPr algn="ctr">
              <a:lnSpc>
                <a:spcPts val="4686"/>
              </a:lnSpc>
              <a:spcBef>
                <a:spcPct val="0"/>
              </a:spcBef>
            </a:pPr>
          </a:p>
          <a:p>
            <a:pPr algn="ctr">
              <a:lnSpc>
                <a:spcPts val="4686"/>
              </a:lnSpc>
              <a:spcBef>
                <a:spcPct val="0"/>
              </a:spcBef>
            </a:pPr>
            <a:r>
              <a:rPr lang="en-US" sz="3347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Supporting student well‑being</a:t>
            </a:r>
          </a:p>
        </p:txBody>
      </p:sp>
      <p:sp>
        <p:nvSpPr>
          <p:cNvPr name="TextBox 7" id="7"/>
          <p:cNvSpPr txBox="true"/>
          <p:nvPr/>
        </p:nvSpPr>
        <p:spPr>
          <a:xfrm rot="-2403000">
            <a:off x="-712784" y="1201633"/>
            <a:ext cx="5788174" cy="1625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99"/>
              </a:lnSpc>
            </a:pPr>
            <a:r>
              <a:rPr lang="en-US" b="true" sz="9499">
                <a:solidFill>
                  <a:srgbClr val="FA933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Assets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421808" y="1429785"/>
            <a:ext cx="5866254" cy="7427431"/>
            <a:chOff x="0" y="0"/>
            <a:chExt cx="1133058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1110198" cy="1406657"/>
            </a:xfrm>
            <a:custGeom>
              <a:avLst/>
              <a:gdLst/>
              <a:ahLst/>
              <a:cxnLst/>
              <a:rect r="r" b="b" t="t" l="l"/>
              <a:pathLst>
                <a:path h="1406657" w="1110198">
                  <a:moveTo>
                    <a:pt x="111019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551393" y="0"/>
                  </a:lnTo>
                  <a:lnTo>
                    <a:pt x="109114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1134542" cy="1432621"/>
            </a:xfrm>
            <a:custGeom>
              <a:avLst/>
              <a:gdLst/>
              <a:ahLst/>
              <a:cxnLst/>
              <a:rect r="r" b="b" t="t" l="l"/>
              <a:pathLst>
                <a:path h="1432621" w="1134542">
                  <a:moveTo>
                    <a:pt x="1101523" y="21590"/>
                  </a:moveTo>
                  <a:cubicBezTo>
                    <a:pt x="1102793" y="34290"/>
                    <a:pt x="1102793" y="44450"/>
                    <a:pt x="1104063" y="54610"/>
                  </a:cubicBezTo>
                  <a:cubicBezTo>
                    <a:pt x="1106603" y="84569"/>
                    <a:pt x="1107873" y="113856"/>
                    <a:pt x="1110413" y="142098"/>
                  </a:cubicBezTo>
                  <a:cubicBezTo>
                    <a:pt x="1110413" y="182891"/>
                    <a:pt x="1123113" y="987245"/>
                    <a:pt x="1129463" y="1028038"/>
                  </a:cubicBezTo>
                  <a:cubicBezTo>
                    <a:pt x="1135813" y="1089750"/>
                    <a:pt x="1132003" y="1152508"/>
                    <a:pt x="1132003" y="1214221"/>
                  </a:cubicBezTo>
                  <a:cubicBezTo>
                    <a:pt x="1132003" y="1268612"/>
                    <a:pt x="1133273" y="1318818"/>
                    <a:pt x="1134543" y="1372367"/>
                  </a:cubicBezTo>
                  <a:cubicBezTo>
                    <a:pt x="1134543" y="1393957"/>
                    <a:pt x="1134543" y="1407927"/>
                    <a:pt x="1134543" y="1432057"/>
                  </a:cubicBezTo>
                  <a:cubicBezTo>
                    <a:pt x="1111683" y="1432057"/>
                    <a:pt x="1091363" y="1433327"/>
                    <a:pt x="1072908" y="1432057"/>
                  </a:cubicBezTo>
                  <a:cubicBezTo>
                    <a:pt x="1020004" y="1426977"/>
                    <a:pt x="966285" y="1433327"/>
                    <a:pt x="913380" y="1428247"/>
                  </a:cubicBezTo>
                  <a:cubicBezTo>
                    <a:pt x="881638" y="1424437"/>
                    <a:pt x="850709" y="1426977"/>
                    <a:pt x="818966" y="1424437"/>
                  </a:cubicBezTo>
                  <a:cubicBezTo>
                    <a:pt x="804316" y="1423167"/>
                    <a:pt x="789665" y="1421897"/>
                    <a:pt x="775015" y="1420627"/>
                  </a:cubicBezTo>
                  <a:cubicBezTo>
                    <a:pt x="766061" y="1420627"/>
                    <a:pt x="757922" y="1421897"/>
                    <a:pt x="748969" y="1421897"/>
                  </a:cubicBezTo>
                  <a:cubicBezTo>
                    <a:pt x="726180" y="1420627"/>
                    <a:pt x="663508" y="1421897"/>
                    <a:pt x="640718" y="1420627"/>
                  </a:cubicBezTo>
                  <a:cubicBezTo>
                    <a:pt x="624440" y="1419357"/>
                    <a:pt x="298873" y="1428247"/>
                    <a:pt x="282595" y="1426977"/>
                  </a:cubicBezTo>
                  <a:cubicBezTo>
                    <a:pt x="278525" y="1426977"/>
                    <a:pt x="273642" y="1428247"/>
                    <a:pt x="269572" y="1428247"/>
                  </a:cubicBezTo>
                  <a:cubicBezTo>
                    <a:pt x="259805" y="1428247"/>
                    <a:pt x="250852" y="1429517"/>
                    <a:pt x="241085" y="1429517"/>
                  </a:cubicBezTo>
                  <a:cubicBezTo>
                    <a:pt x="216667" y="1429517"/>
                    <a:pt x="193064" y="1428247"/>
                    <a:pt x="168646" y="1426977"/>
                  </a:cubicBezTo>
                  <a:cubicBezTo>
                    <a:pt x="153996" y="1425707"/>
                    <a:pt x="139345" y="1424437"/>
                    <a:pt x="125509" y="1423167"/>
                  </a:cubicBezTo>
                  <a:cubicBezTo>
                    <a:pt x="99463" y="1421897"/>
                    <a:pt x="73418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070" y="30480"/>
                    <a:pt x="66093" y="29210"/>
                  </a:cubicBezTo>
                  <a:cubicBezTo>
                    <a:pt x="88069" y="25400"/>
                    <a:pt x="110044" y="22860"/>
                    <a:pt x="132834" y="20320"/>
                  </a:cubicBezTo>
                  <a:cubicBezTo>
                    <a:pt x="148298" y="17780"/>
                    <a:pt x="163763" y="16510"/>
                    <a:pt x="178413" y="13970"/>
                  </a:cubicBezTo>
                  <a:cubicBezTo>
                    <a:pt x="193064" y="11430"/>
                    <a:pt x="208528" y="8890"/>
                    <a:pt x="223179" y="8890"/>
                  </a:cubicBezTo>
                  <a:cubicBezTo>
                    <a:pt x="239457" y="7620"/>
                    <a:pt x="255736" y="10160"/>
                    <a:pt x="272014" y="8890"/>
                  </a:cubicBezTo>
                  <a:cubicBezTo>
                    <a:pt x="292362" y="8890"/>
                    <a:pt x="661066" y="6350"/>
                    <a:pt x="681414" y="5080"/>
                  </a:cubicBezTo>
                  <a:cubicBezTo>
                    <a:pt x="700948" y="3810"/>
                    <a:pt x="720482" y="2540"/>
                    <a:pt x="740830" y="2540"/>
                  </a:cubicBezTo>
                  <a:cubicBezTo>
                    <a:pt x="774201" y="1270"/>
                    <a:pt x="806757" y="0"/>
                    <a:pt x="840128" y="0"/>
                  </a:cubicBezTo>
                  <a:cubicBezTo>
                    <a:pt x="853965" y="0"/>
                    <a:pt x="868615" y="2540"/>
                    <a:pt x="882452" y="2540"/>
                  </a:cubicBezTo>
                  <a:cubicBezTo>
                    <a:pt x="920706" y="3810"/>
                    <a:pt x="959774" y="5080"/>
                    <a:pt x="998028" y="7620"/>
                  </a:cubicBezTo>
                  <a:cubicBezTo>
                    <a:pt x="1018376" y="8890"/>
                    <a:pt x="1038724" y="12700"/>
                    <a:pt x="1059072" y="16510"/>
                  </a:cubicBezTo>
                  <a:cubicBezTo>
                    <a:pt x="1063955" y="16510"/>
                    <a:pt x="1068839" y="16510"/>
                    <a:pt x="1072908" y="16510"/>
                  </a:cubicBezTo>
                  <a:cubicBezTo>
                    <a:pt x="1082473" y="17780"/>
                    <a:pt x="1091363" y="20320"/>
                    <a:pt x="1101523" y="21590"/>
                  </a:cubicBezTo>
                  <a:close/>
                  <a:moveTo>
                    <a:pt x="1111683" y="1415547"/>
                  </a:moveTo>
                  <a:cubicBezTo>
                    <a:pt x="1112953" y="1399037"/>
                    <a:pt x="1114223" y="1386337"/>
                    <a:pt x="1114223" y="1373637"/>
                  </a:cubicBezTo>
                  <a:cubicBezTo>
                    <a:pt x="1112953" y="1313588"/>
                    <a:pt x="1111683" y="1258152"/>
                    <a:pt x="1111683" y="1198531"/>
                  </a:cubicBezTo>
                  <a:cubicBezTo>
                    <a:pt x="1111683" y="1171336"/>
                    <a:pt x="1114223" y="1144141"/>
                    <a:pt x="1112953" y="1116945"/>
                  </a:cubicBezTo>
                  <a:cubicBezTo>
                    <a:pt x="1112953" y="1091842"/>
                    <a:pt x="1111683" y="1065693"/>
                    <a:pt x="1110413" y="1040589"/>
                  </a:cubicBezTo>
                  <a:cubicBezTo>
                    <a:pt x="1105333" y="1001888"/>
                    <a:pt x="1093903" y="200672"/>
                    <a:pt x="1093903" y="161971"/>
                  </a:cubicBezTo>
                  <a:cubicBezTo>
                    <a:pt x="1091363" y="129546"/>
                    <a:pt x="1088823" y="96075"/>
                    <a:pt x="1086283" y="63500"/>
                  </a:cubicBezTo>
                  <a:cubicBezTo>
                    <a:pt x="1085013" y="44450"/>
                    <a:pt x="1083743" y="43180"/>
                    <a:pt x="1070466" y="41910"/>
                  </a:cubicBezTo>
                  <a:cubicBezTo>
                    <a:pt x="1068025" y="41910"/>
                    <a:pt x="1066397" y="41910"/>
                    <a:pt x="1063955" y="40640"/>
                  </a:cubicBezTo>
                  <a:cubicBezTo>
                    <a:pt x="1043607" y="36830"/>
                    <a:pt x="1022445" y="31750"/>
                    <a:pt x="1002097" y="30480"/>
                  </a:cubicBezTo>
                  <a:cubicBezTo>
                    <a:pt x="952449" y="26670"/>
                    <a:pt x="901986" y="25400"/>
                    <a:pt x="852337" y="22860"/>
                  </a:cubicBezTo>
                  <a:cubicBezTo>
                    <a:pt x="845011" y="22860"/>
                    <a:pt x="836872" y="22860"/>
                    <a:pt x="829547" y="22860"/>
                  </a:cubicBezTo>
                  <a:cubicBezTo>
                    <a:pt x="817338" y="22860"/>
                    <a:pt x="805130" y="22860"/>
                    <a:pt x="793735" y="22860"/>
                  </a:cubicBezTo>
                  <a:cubicBezTo>
                    <a:pt x="767689" y="22860"/>
                    <a:pt x="741644" y="22860"/>
                    <a:pt x="716413" y="24130"/>
                  </a:cubicBezTo>
                  <a:cubicBezTo>
                    <a:pt x="694437" y="25400"/>
                    <a:pt x="324105" y="29210"/>
                    <a:pt x="302129" y="29210"/>
                  </a:cubicBezTo>
                  <a:cubicBezTo>
                    <a:pt x="266316" y="29210"/>
                    <a:pt x="230504" y="26670"/>
                    <a:pt x="194692" y="33020"/>
                  </a:cubicBezTo>
                  <a:cubicBezTo>
                    <a:pt x="175972" y="36830"/>
                    <a:pt x="158065" y="36830"/>
                    <a:pt x="140159" y="38100"/>
                  </a:cubicBezTo>
                  <a:cubicBezTo>
                    <a:pt x="109230" y="41910"/>
                    <a:pt x="78302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4698" y="1397767"/>
                    <a:pt x="66093" y="1399037"/>
                    <a:pt x="76674" y="1399037"/>
                  </a:cubicBezTo>
                  <a:cubicBezTo>
                    <a:pt x="92138" y="1399037"/>
                    <a:pt x="108417" y="1396497"/>
                    <a:pt x="123881" y="1399037"/>
                  </a:cubicBezTo>
                  <a:cubicBezTo>
                    <a:pt x="149112" y="1402847"/>
                    <a:pt x="174344" y="1405387"/>
                    <a:pt x="199575" y="1404117"/>
                  </a:cubicBezTo>
                  <a:cubicBezTo>
                    <a:pt x="215854" y="1402847"/>
                    <a:pt x="231318" y="1405387"/>
                    <a:pt x="247596" y="1405387"/>
                  </a:cubicBezTo>
                  <a:cubicBezTo>
                    <a:pt x="271200" y="1405387"/>
                    <a:pt x="294804" y="1404117"/>
                    <a:pt x="318407" y="1405387"/>
                  </a:cubicBezTo>
                  <a:cubicBezTo>
                    <a:pt x="353406" y="1406657"/>
                    <a:pt x="737574" y="1396497"/>
                    <a:pt x="773387" y="1399037"/>
                  </a:cubicBezTo>
                  <a:cubicBezTo>
                    <a:pt x="788851" y="1400307"/>
                    <a:pt x="804316" y="1401577"/>
                    <a:pt x="818966" y="1401577"/>
                  </a:cubicBezTo>
                  <a:cubicBezTo>
                    <a:pt x="845825" y="1404117"/>
                    <a:pt x="871871" y="1400307"/>
                    <a:pt x="898730" y="1404117"/>
                  </a:cubicBezTo>
                  <a:cubicBezTo>
                    <a:pt x="920706" y="1406657"/>
                    <a:pt x="942682" y="1406657"/>
                    <a:pt x="964657" y="1409197"/>
                  </a:cubicBezTo>
                  <a:cubicBezTo>
                    <a:pt x="997214" y="1413007"/>
                    <a:pt x="1029771" y="1415547"/>
                    <a:pt x="1062327" y="1416817"/>
                  </a:cubicBezTo>
                  <a:cubicBezTo>
                    <a:pt x="1074536" y="1416817"/>
                    <a:pt x="1091363" y="1415547"/>
                    <a:pt x="111168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119144" y="1429785"/>
            <a:ext cx="5866254" cy="7427431"/>
            <a:chOff x="0" y="0"/>
            <a:chExt cx="1133058" cy="1434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" y="16510"/>
              <a:ext cx="1110198" cy="1406657"/>
            </a:xfrm>
            <a:custGeom>
              <a:avLst/>
              <a:gdLst/>
              <a:ahLst/>
              <a:cxnLst/>
              <a:rect r="r" b="b" t="t" l="l"/>
              <a:pathLst>
                <a:path h="1406657" w="1110198">
                  <a:moveTo>
                    <a:pt x="111019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551393" y="0"/>
                  </a:lnTo>
                  <a:lnTo>
                    <a:pt x="109114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-215" y="0"/>
              <a:ext cx="1134542" cy="1432621"/>
            </a:xfrm>
            <a:custGeom>
              <a:avLst/>
              <a:gdLst/>
              <a:ahLst/>
              <a:cxnLst/>
              <a:rect r="r" b="b" t="t" l="l"/>
              <a:pathLst>
                <a:path h="1432621" w="1134542">
                  <a:moveTo>
                    <a:pt x="1101523" y="21590"/>
                  </a:moveTo>
                  <a:cubicBezTo>
                    <a:pt x="1102793" y="34290"/>
                    <a:pt x="1102793" y="44450"/>
                    <a:pt x="1104063" y="54610"/>
                  </a:cubicBezTo>
                  <a:cubicBezTo>
                    <a:pt x="1106603" y="84569"/>
                    <a:pt x="1107873" y="113856"/>
                    <a:pt x="1110413" y="142098"/>
                  </a:cubicBezTo>
                  <a:cubicBezTo>
                    <a:pt x="1110413" y="182891"/>
                    <a:pt x="1123113" y="987245"/>
                    <a:pt x="1129463" y="1028038"/>
                  </a:cubicBezTo>
                  <a:cubicBezTo>
                    <a:pt x="1135813" y="1089750"/>
                    <a:pt x="1132003" y="1152508"/>
                    <a:pt x="1132003" y="1214221"/>
                  </a:cubicBezTo>
                  <a:cubicBezTo>
                    <a:pt x="1132003" y="1268612"/>
                    <a:pt x="1133273" y="1318818"/>
                    <a:pt x="1134543" y="1372367"/>
                  </a:cubicBezTo>
                  <a:cubicBezTo>
                    <a:pt x="1134543" y="1393957"/>
                    <a:pt x="1134543" y="1407927"/>
                    <a:pt x="1134543" y="1432057"/>
                  </a:cubicBezTo>
                  <a:cubicBezTo>
                    <a:pt x="1111683" y="1432057"/>
                    <a:pt x="1091363" y="1433327"/>
                    <a:pt x="1072908" y="1432057"/>
                  </a:cubicBezTo>
                  <a:cubicBezTo>
                    <a:pt x="1020004" y="1426977"/>
                    <a:pt x="966285" y="1433327"/>
                    <a:pt x="913380" y="1428247"/>
                  </a:cubicBezTo>
                  <a:cubicBezTo>
                    <a:pt x="881638" y="1424437"/>
                    <a:pt x="850709" y="1426977"/>
                    <a:pt x="818966" y="1424437"/>
                  </a:cubicBezTo>
                  <a:cubicBezTo>
                    <a:pt x="804316" y="1423167"/>
                    <a:pt x="789665" y="1421897"/>
                    <a:pt x="775015" y="1420627"/>
                  </a:cubicBezTo>
                  <a:cubicBezTo>
                    <a:pt x="766061" y="1420627"/>
                    <a:pt x="757922" y="1421897"/>
                    <a:pt x="748969" y="1421897"/>
                  </a:cubicBezTo>
                  <a:cubicBezTo>
                    <a:pt x="726180" y="1420627"/>
                    <a:pt x="663508" y="1421897"/>
                    <a:pt x="640718" y="1420627"/>
                  </a:cubicBezTo>
                  <a:cubicBezTo>
                    <a:pt x="624440" y="1419357"/>
                    <a:pt x="298873" y="1428247"/>
                    <a:pt x="282595" y="1426977"/>
                  </a:cubicBezTo>
                  <a:cubicBezTo>
                    <a:pt x="278525" y="1426977"/>
                    <a:pt x="273642" y="1428247"/>
                    <a:pt x="269572" y="1428247"/>
                  </a:cubicBezTo>
                  <a:cubicBezTo>
                    <a:pt x="259805" y="1428247"/>
                    <a:pt x="250852" y="1429517"/>
                    <a:pt x="241085" y="1429517"/>
                  </a:cubicBezTo>
                  <a:cubicBezTo>
                    <a:pt x="216667" y="1429517"/>
                    <a:pt x="193064" y="1428247"/>
                    <a:pt x="168646" y="1426977"/>
                  </a:cubicBezTo>
                  <a:cubicBezTo>
                    <a:pt x="153996" y="1425707"/>
                    <a:pt x="139345" y="1424437"/>
                    <a:pt x="125509" y="1423167"/>
                  </a:cubicBezTo>
                  <a:cubicBezTo>
                    <a:pt x="99463" y="1421897"/>
                    <a:pt x="73418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3070" y="30480"/>
                    <a:pt x="66093" y="29210"/>
                  </a:cubicBezTo>
                  <a:cubicBezTo>
                    <a:pt x="88069" y="25400"/>
                    <a:pt x="110044" y="22860"/>
                    <a:pt x="132834" y="20320"/>
                  </a:cubicBezTo>
                  <a:cubicBezTo>
                    <a:pt x="148298" y="17780"/>
                    <a:pt x="163763" y="16510"/>
                    <a:pt x="178413" y="13970"/>
                  </a:cubicBezTo>
                  <a:cubicBezTo>
                    <a:pt x="193064" y="11430"/>
                    <a:pt x="208528" y="8890"/>
                    <a:pt x="223179" y="8890"/>
                  </a:cubicBezTo>
                  <a:cubicBezTo>
                    <a:pt x="239457" y="7620"/>
                    <a:pt x="255736" y="10160"/>
                    <a:pt x="272014" y="8890"/>
                  </a:cubicBezTo>
                  <a:cubicBezTo>
                    <a:pt x="292362" y="8890"/>
                    <a:pt x="661066" y="6350"/>
                    <a:pt x="681414" y="5080"/>
                  </a:cubicBezTo>
                  <a:cubicBezTo>
                    <a:pt x="700948" y="3810"/>
                    <a:pt x="720482" y="2540"/>
                    <a:pt x="740830" y="2540"/>
                  </a:cubicBezTo>
                  <a:cubicBezTo>
                    <a:pt x="774201" y="1270"/>
                    <a:pt x="806757" y="0"/>
                    <a:pt x="840128" y="0"/>
                  </a:cubicBezTo>
                  <a:cubicBezTo>
                    <a:pt x="853965" y="0"/>
                    <a:pt x="868615" y="2540"/>
                    <a:pt x="882452" y="2540"/>
                  </a:cubicBezTo>
                  <a:cubicBezTo>
                    <a:pt x="920706" y="3810"/>
                    <a:pt x="959774" y="5080"/>
                    <a:pt x="998028" y="7620"/>
                  </a:cubicBezTo>
                  <a:cubicBezTo>
                    <a:pt x="1018376" y="8890"/>
                    <a:pt x="1038724" y="12700"/>
                    <a:pt x="1059072" y="16510"/>
                  </a:cubicBezTo>
                  <a:cubicBezTo>
                    <a:pt x="1063955" y="16510"/>
                    <a:pt x="1068839" y="16510"/>
                    <a:pt x="1072908" y="16510"/>
                  </a:cubicBezTo>
                  <a:cubicBezTo>
                    <a:pt x="1082473" y="17780"/>
                    <a:pt x="1091363" y="20320"/>
                    <a:pt x="1101523" y="21590"/>
                  </a:cubicBezTo>
                  <a:close/>
                  <a:moveTo>
                    <a:pt x="1111683" y="1415547"/>
                  </a:moveTo>
                  <a:cubicBezTo>
                    <a:pt x="1112953" y="1399037"/>
                    <a:pt x="1114223" y="1386337"/>
                    <a:pt x="1114223" y="1373637"/>
                  </a:cubicBezTo>
                  <a:cubicBezTo>
                    <a:pt x="1112953" y="1313588"/>
                    <a:pt x="1111683" y="1258152"/>
                    <a:pt x="1111683" y="1198531"/>
                  </a:cubicBezTo>
                  <a:cubicBezTo>
                    <a:pt x="1111683" y="1171336"/>
                    <a:pt x="1114223" y="1144141"/>
                    <a:pt x="1112953" y="1116945"/>
                  </a:cubicBezTo>
                  <a:cubicBezTo>
                    <a:pt x="1112953" y="1091842"/>
                    <a:pt x="1111683" y="1065693"/>
                    <a:pt x="1110413" y="1040589"/>
                  </a:cubicBezTo>
                  <a:cubicBezTo>
                    <a:pt x="1105333" y="1001888"/>
                    <a:pt x="1093903" y="200672"/>
                    <a:pt x="1093903" y="161971"/>
                  </a:cubicBezTo>
                  <a:cubicBezTo>
                    <a:pt x="1091363" y="129546"/>
                    <a:pt x="1088823" y="96075"/>
                    <a:pt x="1086283" y="63500"/>
                  </a:cubicBezTo>
                  <a:cubicBezTo>
                    <a:pt x="1085013" y="44450"/>
                    <a:pt x="1083743" y="43180"/>
                    <a:pt x="1070466" y="41910"/>
                  </a:cubicBezTo>
                  <a:cubicBezTo>
                    <a:pt x="1068025" y="41910"/>
                    <a:pt x="1066397" y="41910"/>
                    <a:pt x="1063955" y="40640"/>
                  </a:cubicBezTo>
                  <a:cubicBezTo>
                    <a:pt x="1043607" y="36830"/>
                    <a:pt x="1022445" y="31750"/>
                    <a:pt x="1002097" y="30480"/>
                  </a:cubicBezTo>
                  <a:cubicBezTo>
                    <a:pt x="952449" y="26670"/>
                    <a:pt x="901986" y="25400"/>
                    <a:pt x="852337" y="22860"/>
                  </a:cubicBezTo>
                  <a:cubicBezTo>
                    <a:pt x="845011" y="22860"/>
                    <a:pt x="836872" y="22860"/>
                    <a:pt x="829547" y="22860"/>
                  </a:cubicBezTo>
                  <a:cubicBezTo>
                    <a:pt x="817338" y="22860"/>
                    <a:pt x="805130" y="22860"/>
                    <a:pt x="793735" y="22860"/>
                  </a:cubicBezTo>
                  <a:cubicBezTo>
                    <a:pt x="767689" y="22860"/>
                    <a:pt x="741644" y="22860"/>
                    <a:pt x="716413" y="24130"/>
                  </a:cubicBezTo>
                  <a:cubicBezTo>
                    <a:pt x="694437" y="25400"/>
                    <a:pt x="324105" y="29210"/>
                    <a:pt x="302129" y="29210"/>
                  </a:cubicBezTo>
                  <a:cubicBezTo>
                    <a:pt x="266316" y="29210"/>
                    <a:pt x="230504" y="26670"/>
                    <a:pt x="194692" y="33020"/>
                  </a:cubicBezTo>
                  <a:cubicBezTo>
                    <a:pt x="175972" y="36830"/>
                    <a:pt x="158065" y="36830"/>
                    <a:pt x="140159" y="38100"/>
                  </a:cubicBezTo>
                  <a:cubicBezTo>
                    <a:pt x="109230" y="41910"/>
                    <a:pt x="78302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4698" y="1397767"/>
                    <a:pt x="66093" y="1399037"/>
                    <a:pt x="76674" y="1399037"/>
                  </a:cubicBezTo>
                  <a:cubicBezTo>
                    <a:pt x="92138" y="1399037"/>
                    <a:pt x="108417" y="1396497"/>
                    <a:pt x="123881" y="1399037"/>
                  </a:cubicBezTo>
                  <a:cubicBezTo>
                    <a:pt x="149112" y="1402847"/>
                    <a:pt x="174344" y="1405387"/>
                    <a:pt x="199575" y="1404117"/>
                  </a:cubicBezTo>
                  <a:cubicBezTo>
                    <a:pt x="215854" y="1402847"/>
                    <a:pt x="231318" y="1405387"/>
                    <a:pt x="247596" y="1405387"/>
                  </a:cubicBezTo>
                  <a:cubicBezTo>
                    <a:pt x="271200" y="1405387"/>
                    <a:pt x="294804" y="1404117"/>
                    <a:pt x="318407" y="1405387"/>
                  </a:cubicBezTo>
                  <a:cubicBezTo>
                    <a:pt x="353406" y="1406657"/>
                    <a:pt x="737574" y="1396497"/>
                    <a:pt x="773387" y="1399037"/>
                  </a:cubicBezTo>
                  <a:cubicBezTo>
                    <a:pt x="788851" y="1400307"/>
                    <a:pt x="804316" y="1401577"/>
                    <a:pt x="818966" y="1401577"/>
                  </a:cubicBezTo>
                  <a:cubicBezTo>
                    <a:pt x="845825" y="1404117"/>
                    <a:pt x="871871" y="1400307"/>
                    <a:pt x="898730" y="1404117"/>
                  </a:cubicBezTo>
                  <a:cubicBezTo>
                    <a:pt x="920706" y="1406657"/>
                    <a:pt x="942682" y="1406657"/>
                    <a:pt x="964657" y="1409197"/>
                  </a:cubicBezTo>
                  <a:cubicBezTo>
                    <a:pt x="997214" y="1413007"/>
                    <a:pt x="1029771" y="1415547"/>
                    <a:pt x="1062327" y="1416817"/>
                  </a:cubicBezTo>
                  <a:cubicBezTo>
                    <a:pt x="1074536" y="1416817"/>
                    <a:pt x="1091363" y="1415547"/>
                    <a:pt x="111168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2885777" y="1716088"/>
            <a:ext cx="4938316" cy="678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Strong Communication with Families (with nuance)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Staff recognize: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Communication systems are strong overall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Family outreach is happening and valued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57042" y="1603375"/>
            <a:ext cx="5334703" cy="654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b="true" sz="37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This reinforces what parents said:</a:t>
            </a:r>
          </a:p>
          <a:p>
            <a:pPr algn="ctr">
              <a:lnSpc>
                <a:spcPts val="5180"/>
              </a:lnSpc>
              <a:spcBef>
                <a:spcPct val="0"/>
              </a:spcBef>
            </a:pPr>
          </a:p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Communication is a major strength</a:t>
            </a:r>
          </a:p>
          <a:p>
            <a:pPr algn="ctr">
              <a:lnSpc>
                <a:spcPts val="5180"/>
              </a:lnSpc>
              <a:spcBef>
                <a:spcPct val="0"/>
              </a:spcBef>
            </a:pPr>
          </a:p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However:</a:t>
            </a:r>
          </a:p>
          <a:p>
            <a:pPr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 Staff still want internal communication improvements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457244" y="1706386"/>
            <a:ext cx="11373512" cy="658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Commitment to Continuous Improvement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Staff responses show: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Thoughtful reflection on Tier 1, Tier 2, and Tier 3 supports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Desire to strengthen systems (not replace them)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Awareness of Community School concepts (even if not fully defined)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Examples: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Interest in better alignment of MTSS supports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Recognition of need for wraparound services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Focus on improving consistency across staff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7605" y="1271278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372103" y="-23208"/>
            <a:ext cx="11543794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  <a:spcBef>
                <a:spcPct val="0"/>
              </a:spcBef>
            </a:pPr>
            <a:r>
              <a:rPr lang="en-US" b="true" sz="9200">
                <a:solidFill>
                  <a:srgbClr val="54AA8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7605" y="1716088"/>
            <a:ext cx="11407892" cy="678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Behavior &amp; SEL Systems (Top Priority)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is the most consistent and urgent need across staff responses. Staff identified: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Need for clearer behavior expectations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Need for stronger Tier 2 and Tier 3 supports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Concerns about: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Playground behavior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Recess supervision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Student accountability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2742858" y="1429785"/>
            <a:ext cx="4346078" cy="7427431"/>
            <a:chOff x="0" y="0"/>
            <a:chExt cx="839438" cy="14345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0160" y="16510"/>
              <a:ext cx="816578" cy="1406657"/>
            </a:xfrm>
            <a:custGeom>
              <a:avLst/>
              <a:gdLst/>
              <a:ahLst/>
              <a:cxnLst/>
              <a:rect r="r" b="b" t="t" l="l"/>
              <a:pathLst>
                <a:path h="1406657" w="816578">
                  <a:moveTo>
                    <a:pt x="81657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04961" y="0"/>
                  </a:lnTo>
                  <a:lnTo>
                    <a:pt x="79752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215" y="0"/>
              <a:ext cx="840923" cy="1432621"/>
            </a:xfrm>
            <a:custGeom>
              <a:avLst/>
              <a:gdLst/>
              <a:ahLst/>
              <a:cxnLst/>
              <a:rect r="r" b="b" t="t" l="l"/>
              <a:pathLst>
                <a:path h="1432621" w="840923">
                  <a:moveTo>
                    <a:pt x="807903" y="21590"/>
                  </a:moveTo>
                  <a:cubicBezTo>
                    <a:pt x="809173" y="34290"/>
                    <a:pt x="809173" y="44450"/>
                    <a:pt x="810443" y="54610"/>
                  </a:cubicBezTo>
                  <a:cubicBezTo>
                    <a:pt x="812983" y="84569"/>
                    <a:pt x="814253" y="113856"/>
                    <a:pt x="816793" y="142098"/>
                  </a:cubicBezTo>
                  <a:cubicBezTo>
                    <a:pt x="816793" y="182891"/>
                    <a:pt x="829493" y="987245"/>
                    <a:pt x="835843" y="1028038"/>
                  </a:cubicBezTo>
                  <a:cubicBezTo>
                    <a:pt x="842193" y="1089750"/>
                    <a:pt x="838383" y="1152508"/>
                    <a:pt x="838383" y="1214221"/>
                  </a:cubicBezTo>
                  <a:cubicBezTo>
                    <a:pt x="838383" y="1268612"/>
                    <a:pt x="839653" y="1318818"/>
                    <a:pt x="840923" y="1372367"/>
                  </a:cubicBezTo>
                  <a:cubicBezTo>
                    <a:pt x="840923" y="1393957"/>
                    <a:pt x="840923" y="1407927"/>
                    <a:pt x="840923" y="1432057"/>
                  </a:cubicBezTo>
                  <a:cubicBezTo>
                    <a:pt x="818063" y="1432057"/>
                    <a:pt x="797743" y="1433327"/>
                    <a:pt x="780241" y="1432057"/>
                  </a:cubicBezTo>
                  <a:cubicBezTo>
                    <a:pt x="742472" y="1426977"/>
                    <a:pt x="704122" y="1433327"/>
                    <a:pt x="666353" y="1428247"/>
                  </a:cubicBezTo>
                  <a:cubicBezTo>
                    <a:pt x="643692" y="1424437"/>
                    <a:pt x="621612" y="1426977"/>
                    <a:pt x="598951" y="1424437"/>
                  </a:cubicBezTo>
                  <a:cubicBezTo>
                    <a:pt x="588492" y="1423167"/>
                    <a:pt x="578032" y="1421897"/>
                    <a:pt x="567573" y="1420627"/>
                  </a:cubicBezTo>
                  <a:cubicBezTo>
                    <a:pt x="561182" y="1420627"/>
                    <a:pt x="555371" y="1421897"/>
                    <a:pt x="548980" y="1421897"/>
                  </a:cubicBezTo>
                  <a:cubicBezTo>
                    <a:pt x="532710" y="1420627"/>
                    <a:pt x="487968" y="1421897"/>
                    <a:pt x="471699" y="1420627"/>
                  </a:cubicBezTo>
                  <a:cubicBezTo>
                    <a:pt x="460078" y="1419357"/>
                    <a:pt x="227654" y="1428247"/>
                    <a:pt x="216033" y="1426977"/>
                  </a:cubicBezTo>
                  <a:cubicBezTo>
                    <a:pt x="213128" y="1426977"/>
                    <a:pt x="209641" y="1428247"/>
                    <a:pt x="206736" y="1428247"/>
                  </a:cubicBezTo>
                  <a:cubicBezTo>
                    <a:pt x="199763" y="1428247"/>
                    <a:pt x="193372" y="1429517"/>
                    <a:pt x="186399" y="1429517"/>
                  </a:cubicBezTo>
                  <a:cubicBezTo>
                    <a:pt x="168967" y="1429517"/>
                    <a:pt x="152116" y="1428247"/>
                    <a:pt x="134685" y="1426977"/>
                  </a:cubicBezTo>
                  <a:cubicBezTo>
                    <a:pt x="124226" y="1425707"/>
                    <a:pt x="113766" y="1424437"/>
                    <a:pt x="103888" y="1423167"/>
                  </a:cubicBezTo>
                  <a:cubicBezTo>
                    <a:pt x="85295" y="1421897"/>
                    <a:pt x="66701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174" y="30480"/>
                    <a:pt x="61471" y="29210"/>
                  </a:cubicBezTo>
                  <a:cubicBezTo>
                    <a:pt x="77160" y="25400"/>
                    <a:pt x="92848" y="22860"/>
                    <a:pt x="109118" y="20320"/>
                  </a:cubicBezTo>
                  <a:cubicBezTo>
                    <a:pt x="120158" y="17780"/>
                    <a:pt x="131198" y="16510"/>
                    <a:pt x="141657" y="13970"/>
                  </a:cubicBezTo>
                  <a:cubicBezTo>
                    <a:pt x="152116" y="11430"/>
                    <a:pt x="163156" y="8890"/>
                    <a:pt x="173616" y="8890"/>
                  </a:cubicBezTo>
                  <a:cubicBezTo>
                    <a:pt x="185237" y="7620"/>
                    <a:pt x="196858" y="10160"/>
                    <a:pt x="208479" y="8890"/>
                  </a:cubicBezTo>
                  <a:cubicBezTo>
                    <a:pt x="223006" y="8890"/>
                    <a:pt x="486225" y="6350"/>
                    <a:pt x="500752" y="5080"/>
                  </a:cubicBezTo>
                  <a:cubicBezTo>
                    <a:pt x="514697" y="3810"/>
                    <a:pt x="528643" y="2540"/>
                    <a:pt x="543169" y="2540"/>
                  </a:cubicBezTo>
                  <a:cubicBezTo>
                    <a:pt x="566992" y="1270"/>
                    <a:pt x="590235" y="0"/>
                    <a:pt x="614058" y="0"/>
                  </a:cubicBezTo>
                  <a:cubicBezTo>
                    <a:pt x="623936" y="0"/>
                    <a:pt x="634395" y="2540"/>
                    <a:pt x="644273" y="2540"/>
                  </a:cubicBezTo>
                  <a:cubicBezTo>
                    <a:pt x="671583" y="3810"/>
                    <a:pt x="699474" y="5080"/>
                    <a:pt x="726784" y="7620"/>
                  </a:cubicBezTo>
                  <a:cubicBezTo>
                    <a:pt x="741310" y="8890"/>
                    <a:pt x="755837" y="12700"/>
                    <a:pt x="770363" y="16510"/>
                  </a:cubicBezTo>
                  <a:cubicBezTo>
                    <a:pt x="773849" y="16510"/>
                    <a:pt x="777336" y="16510"/>
                    <a:pt x="780241" y="16510"/>
                  </a:cubicBezTo>
                  <a:cubicBezTo>
                    <a:pt x="788853" y="17780"/>
                    <a:pt x="797743" y="20320"/>
                    <a:pt x="807903" y="21590"/>
                  </a:cubicBezTo>
                  <a:close/>
                  <a:moveTo>
                    <a:pt x="818063" y="1415547"/>
                  </a:moveTo>
                  <a:cubicBezTo>
                    <a:pt x="819333" y="1399037"/>
                    <a:pt x="820603" y="1386337"/>
                    <a:pt x="820603" y="1373637"/>
                  </a:cubicBezTo>
                  <a:cubicBezTo>
                    <a:pt x="819333" y="1313588"/>
                    <a:pt x="818063" y="1258152"/>
                    <a:pt x="818063" y="1198531"/>
                  </a:cubicBezTo>
                  <a:cubicBezTo>
                    <a:pt x="818063" y="1171336"/>
                    <a:pt x="820603" y="1144141"/>
                    <a:pt x="819333" y="1116945"/>
                  </a:cubicBezTo>
                  <a:cubicBezTo>
                    <a:pt x="819333" y="1091842"/>
                    <a:pt x="818063" y="1065693"/>
                    <a:pt x="816793" y="1040589"/>
                  </a:cubicBezTo>
                  <a:cubicBezTo>
                    <a:pt x="811713" y="1001888"/>
                    <a:pt x="800283" y="200672"/>
                    <a:pt x="800283" y="161971"/>
                  </a:cubicBezTo>
                  <a:cubicBezTo>
                    <a:pt x="797743" y="129546"/>
                    <a:pt x="795203" y="96075"/>
                    <a:pt x="792663" y="63500"/>
                  </a:cubicBezTo>
                  <a:cubicBezTo>
                    <a:pt x="791393" y="44450"/>
                    <a:pt x="790123" y="43180"/>
                    <a:pt x="778498" y="41910"/>
                  </a:cubicBezTo>
                  <a:cubicBezTo>
                    <a:pt x="776755" y="41910"/>
                    <a:pt x="775593" y="41910"/>
                    <a:pt x="773849" y="40640"/>
                  </a:cubicBezTo>
                  <a:cubicBezTo>
                    <a:pt x="759323" y="36830"/>
                    <a:pt x="744215" y="31750"/>
                    <a:pt x="729689" y="30480"/>
                  </a:cubicBezTo>
                  <a:cubicBezTo>
                    <a:pt x="694244" y="26670"/>
                    <a:pt x="658219" y="25400"/>
                    <a:pt x="622774" y="22860"/>
                  </a:cubicBezTo>
                  <a:cubicBezTo>
                    <a:pt x="617545" y="22860"/>
                    <a:pt x="611734" y="22860"/>
                    <a:pt x="606504" y="22860"/>
                  </a:cubicBezTo>
                  <a:cubicBezTo>
                    <a:pt x="597789" y="22860"/>
                    <a:pt x="589073" y="22860"/>
                    <a:pt x="580938" y="22860"/>
                  </a:cubicBezTo>
                  <a:cubicBezTo>
                    <a:pt x="562344" y="22860"/>
                    <a:pt x="543750" y="22860"/>
                    <a:pt x="525737" y="24130"/>
                  </a:cubicBezTo>
                  <a:cubicBezTo>
                    <a:pt x="510049" y="25400"/>
                    <a:pt x="245667" y="29210"/>
                    <a:pt x="229978" y="29210"/>
                  </a:cubicBezTo>
                  <a:cubicBezTo>
                    <a:pt x="204412" y="29210"/>
                    <a:pt x="178845" y="26670"/>
                    <a:pt x="153278" y="33020"/>
                  </a:cubicBezTo>
                  <a:cubicBezTo>
                    <a:pt x="139914" y="36830"/>
                    <a:pt x="127131" y="36830"/>
                    <a:pt x="114348" y="38100"/>
                  </a:cubicBezTo>
                  <a:cubicBezTo>
                    <a:pt x="92267" y="41910"/>
                    <a:pt x="701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336" y="1397767"/>
                    <a:pt x="61471" y="1399037"/>
                    <a:pt x="69025" y="1399037"/>
                  </a:cubicBezTo>
                  <a:cubicBezTo>
                    <a:pt x="80065" y="1399037"/>
                    <a:pt x="91686" y="1396497"/>
                    <a:pt x="102726" y="1399037"/>
                  </a:cubicBezTo>
                  <a:cubicBezTo>
                    <a:pt x="120739" y="1402847"/>
                    <a:pt x="138752" y="1405387"/>
                    <a:pt x="156765" y="1404117"/>
                  </a:cubicBezTo>
                  <a:cubicBezTo>
                    <a:pt x="168386" y="1402847"/>
                    <a:pt x="179426" y="1405387"/>
                    <a:pt x="191047" y="1405387"/>
                  </a:cubicBezTo>
                  <a:cubicBezTo>
                    <a:pt x="207898" y="1405387"/>
                    <a:pt x="224749" y="1404117"/>
                    <a:pt x="241599" y="1405387"/>
                  </a:cubicBezTo>
                  <a:cubicBezTo>
                    <a:pt x="266585" y="1406657"/>
                    <a:pt x="540845" y="1396497"/>
                    <a:pt x="566411" y="1399037"/>
                  </a:cubicBezTo>
                  <a:cubicBezTo>
                    <a:pt x="577451" y="1400307"/>
                    <a:pt x="588492" y="1401577"/>
                    <a:pt x="598951" y="1401577"/>
                  </a:cubicBezTo>
                  <a:cubicBezTo>
                    <a:pt x="618126" y="1404117"/>
                    <a:pt x="636719" y="1400307"/>
                    <a:pt x="655894" y="1404117"/>
                  </a:cubicBezTo>
                  <a:cubicBezTo>
                    <a:pt x="671583" y="1406657"/>
                    <a:pt x="687272" y="1406657"/>
                    <a:pt x="702960" y="1409197"/>
                  </a:cubicBezTo>
                  <a:cubicBezTo>
                    <a:pt x="726203" y="1413007"/>
                    <a:pt x="749445" y="1415547"/>
                    <a:pt x="772687" y="1416817"/>
                  </a:cubicBezTo>
                  <a:cubicBezTo>
                    <a:pt x="781403" y="1416817"/>
                    <a:pt x="797743" y="1415547"/>
                    <a:pt x="81806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2742858" y="1505236"/>
            <a:ext cx="4346078" cy="7520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Examples: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“Students behavior on the playground… needs to be addressed”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“More support with disruptive behavior”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“Need Tier 2 &amp; Tier 3 supports” 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Strong alignment with: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Student concerns about bullying and inclusion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Parent concerns about behavior and supervision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18560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681632"/>
            <a:ext cx="9497922" cy="702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Communication &amp; Clarity (Internal Systems)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While communication with families is strong, staff need: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Clear, consistent communication from administration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Advance notice of changes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Follow‑through and alignment in expectations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3051525" y="1517567"/>
            <a:ext cx="4393630" cy="7427431"/>
            <a:chOff x="0" y="0"/>
            <a:chExt cx="848623" cy="14345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0160" y="16510"/>
              <a:ext cx="825763" cy="1406657"/>
            </a:xfrm>
            <a:custGeom>
              <a:avLst/>
              <a:gdLst/>
              <a:ahLst/>
              <a:cxnLst/>
              <a:rect r="r" b="b" t="t" l="l"/>
              <a:pathLst>
                <a:path h="1406657" w="825763">
                  <a:moveTo>
                    <a:pt x="825763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09542" y="0"/>
                  </a:lnTo>
                  <a:lnTo>
                    <a:pt x="806713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-215" y="0"/>
              <a:ext cx="850108" cy="1432621"/>
            </a:xfrm>
            <a:custGeom>
              <a:avLst/>
              <a:gdLst/>
              <a:ahLst/>
              <a:cxnLst/>
              <a:rect r="r" b="b" t="t" l="l"/>
              <a:pathLst>
                <a:path h="1432621" w="850108">
                  <a:moveTo>
                    <a:pt x="817088" y="21590"/>
                  </a:moveTo>
                  <a:cubicBezTo>
                    <a:pt x="818358" y="34290"/>
                    <a:pt x="818358" y="44450"/>
                    <a:pt x="819628" y="54610"/>
                  </a:cubicBezTo>
                  <a:cubicBezTo>
                    <a:pt x="822168" y="84569"/>
                    <a:pt x="823438" y="113856"/>
                    <a:pt x="825978" y="142098"/>
                  </a:cubicBezTo>
                  <a:cubicBezTo>
                    <a:pt x="825978" y="182891"/>
                    <a:pt x="838678" y="987245"/>
                    <a:pt x="845028" y="1028038"/>
                  </a:cubicBezTo>
                  <a:cubicBezTo>
                    <a:pt x="851378" y="1089750"/>
                    <a:pt x="847568" y="1152508"/>
                    <a:pt x="847568" y="1214221"/>
                  </a:cubicBezTo>
                  <a:cubicBezTo>
                    <a:pt x="847568" y="1268612"/>
                    <a:pt x="848838" y="1318818"/>
                    <a:pt x="850108" y="1372367"/>
                  </a:cubicBezTo>
                  <a:cubicBezTo>
                    <a:pt x="850108" y="1393957"/>
                    <a:pt x="850108" y="1407927"/>
                    <a:pt x="850108" y="1432057"/>
                  </a:cubicBezTo>
                  <a:cubicBezTo>
                    <a:pt x="827248" y="1432057"/>
                    <a:pt x="806928" y="1433327"/>
                    <a:pt x="789396" y="1432057"/>
                  </a:cubicBezTo>
                  <a:cubicBezTo>
                    <a:pt x="751154" y="1426977"/>
                    <a:pt x="712323" y="1433327"/>
                    <a:pt x="674081" y="1428247"/>
                  </a:cubicBezTo>
                  <a:cubicBezTo>
                    <a:pt x="651135" y="1424437"/>
                    <a:pt x="628778" y="1426977"/>
                    <a:pt x="605833" y="1424437"/>
                  </a:cubicBezTo>
                  <a:cubicBezTo>
                    <a:pt x="595243" y="1423167"/>
                    <a:pt x="584653" y="1421897"/>
                    <a:pt x="574062" y="1420627"/>
                  </a:cubicBezTo>
                  <a:cubicBezTo>
                    <a:pt x="567591" y="1420627"/>
                    <a:pt x="561707" y="1421897"/>
                    <a:pt x="555235" y="1421897"/>
                  </a:cubicBezTo>
                  <a:cubicBezTo>
                    <a:pt x="538762" y="1420627"/>
                    <a:pt x="493459" y="1421897"/>
                    <a:pt x="476986" y="1420627"/>
                  </a:cubicBezTo>
                  <a:cubicBezTo>
                    <a:pt x="465219" y="1419357"/>
                    <a:pt x="229882" y="1428247"/>
                    <a:pt x="218115" y="1426977"/>
                  </a:cubicBezTo>
                  <a:cubicBezTo>
                    <a:pt x="215173" y="1426977"/>
                    <a:pt x="211643" y="1428247"/>
                    <a:pt x="208701" y="1428247"/>
                  </a:cubicBezTo>
                  <a:cubicBezTo>
                    <a:pt x="201641" y="1428247"/>
                    <a:pt x="195170" y="1429517"/>
                    <a:pt x="188109" y="1429517"/>
                  </a:cubicBezTo>
                  <a:cubicBezTo>
                    <a:pt x="170459" y="1429517"/>
                    <a:pt x="153397" y="1428247"/>
                    <a:pt x="135747" y="1426977"/>
                  </a:cubicBezTo>
                  <a:cubicBezTo>
                    <a:pt x="125157" y="1425707"/>
                    <a:pt x="114567" y="1424437"/>
                    <a:pt x="104565" y="1423167"/>
                  </a:cubicBezTo>
                  <a:cubicBezTo>
                    <a:pt x="85738" y="1421897"/>
                    <a:pt x="66911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202" y="30480"/>
                    <a:pt x="61616" y="29210"/>
                  </a:cubicBezTo>
                  <a:cubicBezTo>
                    <a:pt x="77501" y="25400"/>
                    <a:pt x="93386" y="22860"/>
                    <a:pt x="109860" y="20320"/>
                  </a:cubicBezTo>
                  <a:cubicBezTo>
                    <a:pt x="121038" y="17780"/>
                    <a:pt x="132217" y="16510"/>
                    <a:pt x="142807" y="13970"/>
                  </a:cubicBezTo>
                  <a:cubicBezTo>
                    <a:pt x="153397" y="11430"/>
                    <a:pt x="164576" y="8890"/>
                    <a:pt x="175166" y="8890"/>
                  </a:cubicBezTo>
                  <a:cubicBezTo>
                    <a:pt x="186933" y="7620"/>
                    <a:pt x="198700" y="10160"/>
                    <a:pt x="210466" y="8890"/>
                  </a:cubicBezTo>
                  <a:cubicBezTo>
                    <a:pt x="225175" y="8890"/>
                    <a:pt x="491694" y="6350"/>
                    <a:pt x="506403" y="5080"/>
                  </a:cubicBezTo>
                  <a:cubicBezTo>
                    <a:pt x="520523" y="3810"/>
                    <a:pt x="534643" y="2540"/>
                    <a:pt x="549352" y="2540"/>
                  </a:cubicBezTo>
                  <a:cubicBezTo>
                    <a:pt x="573474" y="1270"/>
                    <a:pt x="597008" y="0"/>
                    <a:pt x="621130" y="0"/>
                  </a:cubicBezTo>
                  <a:cubicBezTo>
                    <a:pt x="631132" y="0"/>
                    <a:pt x="641722" y="2540"/>
                    <a:pt x="651724" y="2540"/>
                  </a:cubicBezTo>
                  <a:cubicBezTo>
                    <a:pt x="679376" y="3810"/>
                    <a:pt x="707616" y="5080"/>
                    <a:pt x="735268" y="7620"/>
                  </a:cubicBezTo>
                  <a:cubicBezTo>
                    <a:pt x="749977" y="8890"/>
                    <a:pt x="764685" y="12700"/>
                    <a:pt x="779394" y="16510"/>
                  </a:cubicBezTo>
                  <a:cubicBezTo>
                    <a:pt x="782924" y="16510"/>
                    <a:pt x="786454" y="16510"/>
                    <a:pt x="789396" y="16510"/>
                  </a:cubicBezTo>
                  <a:cubicBezTo>
                    <a:pt x="798038" y="17780"/>
                    <a:pt x="806928" y="20320"/>
                    <a:pt x="817088" y="21590"/>
                  </a:cubicBezTo>
                  <a:close/>
                  <a:moveTo>
                    <a:pt x="827248" y="1415547"/>
                  </a:moveTo>
                  <a:cubicBezTo>
                    <a:pt x="828518" y="1399037"/>
                    <a:pt x="829788" y="1386337"/>
                    <a:pt x="829788" y="1373637"/>
                  </a:cubicBezTo>
                  <a:cubicBezTo>
                    <a:pt x="828518" y="1313588"/>
                    <a:pt x="827248" y="1258152"/>
                    <a:pt x="827248" y="1198531"/>
                  </a:cubicBezTo>
                  <a:cubicBezTo>
                    <a:pt x="827248" y="1171336"/>
                    <a:pt x="829788" y="1144141"/>
                    <a:pt x="828518" y="1116945"/>
                  </a:cubicBezTo>
                  <a:cubicBezTo>
                    <a:pt x="828518" y="1091842"/>
                    <a:pt x="827248" y="1065693"/>
                    <a:pt x="825978" y="1040589"/>
                  </a:cubicBezTo>
                  <a:cubicBezTo>
                    <a:pt x="820898" y="1001888"/>
                    <a:pt x="809468" y="200672"/>
                    <a:pt x="809468" y="161971"/>
                  </a:cubicBezTo>
                  <a:cubicBezTo>
                    <a:pt x="806928" y="129546"/>
                    <a:pt x="804388" y="96075"/>
                    <a:pt x="801848" y="63500"/>
                  </a:cubicBezTo>
                  <a:cubicBezTo>
                    <a:pt x="800578" y="44450"/>
                    <a:pt x="799308" y="43180"/>
                    <a:pt x="787631" y="41910"/>
                  </a:cubicBezTo>
                  <a:cubicBezTo>
                    <a:pt x="785866" y="41910"/>
                    <a:pt x="784689" y="41910"/>
                    <a:pt x="782924" y="40640"/>
                  </a:cubicBezTo>
                  <a:cubicBezTo>
                    <a:pt x="768216" y="36830"/>
                    <a:pt x="752919" y="31750"/>
                    <a:pt x="738210" y="30480"/>
                  </a:cubicBezTo>
                  <a:cubicBezTo>
                    <a:pt x="702321" y="26670"/>
                    <a:pt x="665844" y="25400"/>
                    <a:pt x="629955" y="22860"/>
                  </a:cubicBezTo>
                  <a:cubicBezTo>
                    <a:pt x="624660" y="22860"/>
                    <a:pt x="618776" y="22860"/>
                    <a:pt x="613481" y="22860"/>
                  </a:cubicBezTo>
                  <a:cubicBezTo>
                    <a:pt x="604656" y="22860"/>
                    <a:pt x="595831" y="22860"/>
                    <a:pt x="587594" y="22860"/>
                  </a:cubicBezTo>
                  <a:cubicBezTo>
                    <a:pt x="568767" y="22860"/>
                    <a:pt x="549940" y="22860"/>
                    <a:pt x="531702" y="24130"/>
                  </a:cubicBezTo>
                  <a:cubicBezTo>
                    <a:pt x="515816" y="25400"/>
                    <a:pt x="248120" y="29210"/>
                    <a:pt x="232235" y="29210"/>
                  </a:cubicBezTo>
                  <a:cubicBezTo>
                    <a:pt x="206348" y="29210"/>
                    <a:pt x="180461" y="26670"/>
                    <a:pt x="154574" y="33020"/>
                  </a:cubicBezTo>
                  <a:cubicBezTo>
                    <a:pt x="141042" y="36830"/>
                    <a:pt x="128098" y="36830"/>
                    <a:pt x="115155" y="38100"/>
                  </a:cubicBezTo>
                  <a:cubicBezTo>
                    <a:pt x="92798" y="41910"/>
                    <a:pt x="70441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379" y="1397767"/>
                    <a:pt x="61616" y="1399037"/>
                    <a:pt x="69264" y="1399037"/>
                  </a:cubicBezTo>
                  <a:cubicBezTo>
                    <a:pt x="80443" y="1399037"/>
                    <a:pt x="92210" y="1396497"/>
                    <a:pt x="103388" y="1399037"/>
                  </a:cubicBezTo>
                  <a:cubicBezTo>
                    <a:pt x="121627" y="1402847"/>
                    <a:pt x="139865" y="1405387"/>
                    <a:pt x="158104" y="1404117"/>
                  </a:cubicBezTo>
                  <a:cubicBezTo>
                    <a:pt x="169871" y="1402847"/>
                    <a:pt x="181049" y="1405387"/>
                    <a:pt x="192816" y="1405387"/>
                  </a:cubicBezTo>
                  <a:cubicBezTo>
                    <a:pt x="209878" y="1405387"/>
                    <a:pt x="226940" y="1404117"/>
                    <a:pt x="244002" y="1405387"/>
                  </a:cubicBezTo>
                  <a:cubicBezTo>
                    <a:pt x="269301" y="1406657"/>
                    <a:pt x="546999" y="1396497"/>
                    <a:pt x="572886" y="1399037"/>
                  </a:cubicBezTo>
                  <a:cubicBezTo>
                    <a:pt x="584064" y="1400307"/>
                    <a:pt x="595243" y="1401577"/>
                    <a:pt x="605833" y="1401577"/>
                  </a:cubicBezTo>
                  <a:cubicBezTo>
                    <a:pt x="625248" y="1404117"/>
                    <a:pt x="644075" y="1400307"/>
                    <a:pt x="663490" y="1404117"/>
                  </a:cubicBezTo>
                  <a:cubicBezTo>
                    <a:pt x="679376" y="1406657"/>
                    <a:pt x="695261" y="1406657"/>
                    <a:pt x="711146" y="1409197"/>
                  </a:cubicBezTo>
                  <a:cubicBezTo>
                    <a:pt x="734680" y="1413007"/>
                    <a:pt x="758214" y="1415547"/>
                    <a:pt x="781747" y="1416817"/>
                  </a:cubicBezTo>
                  <a:cubicBezTo>
                    <a:pt x="790573" y="1416817"/>
                    <a:pt x="806928" y="1415547"/>
                    <a:pt x="827248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3481507" y="1657350"/>
            <a:ext cx="3343459" cy="6915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“Better communication and transparency”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“Knowing things ahead of time helps me prepare”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“Expectations changed and caused stress”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6859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3542897" y="1429785"/>
            <a:ext cx="3601095" cy="7427431"/>
            <a:chOff x="0" y="0"/>
            <a:chExt cx="695546" cy="1434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" y="16510"/>
              <a:ext cx="672686" cy="1406657"/>
            </a:xfrm>
            <a:custGeom>
              <a:avLst/>
              <a:gdLst/>
              <a:ahLst/>
              <a:cxnLst/>
              <a:rect r="r" b="b" t="t" l="l"/>
              <a:pathLst>
                <a:path h="1406657" w="672686">
                  <a:moveTo>
                    <a:pt x="67268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333200" y="0"/>
                  </a:lnTo>
                  <a:lnTo>
                    <a:pt x="65363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-215" y="0"/>
              <a:ext cx="697031" cy="1432621"/>
            </a:xfrm>
            <a:custGeom>
              <a:avLst/>
              <a:gdLst/>
              <a:ahLst/>
              <a:cxnLst/>
              <a:rect r="r" b="b" t="t" l="l"/>
              <a:pathLst>
                <a:path h="1432621" w="697031">
                  <a:moveTo>
                    <a:pt x="664011" y="21590"/>
                  </a:moveTo>
                  <a:cubicBezTo>
                    <a:pt x="665281" y="34290"/>
                    <a:pt x="665281" y="44450"/>
                    <a:pt x="666551" y="54610"/>
                  </a:cubicBezTo>
                  <a:cubicBezTo>
                    <a:pt x="669091" y="84569"/>
                    <a:pt x="670361" y="113856"/>
                    <a:pt x="672901" y="142098"/>
                  </a:cubicBezTo>
                  <a:cubicBezTo>
                    <a:pt x="672901" y="182891"/>
                    <a:pt x="685601" y="987245"/>
                    <a:pt x="691951" y="1028038"/>
                  </a:cubicBezTo>
                  <a:cubicBezTo>
                    <a:pt x="698301" y="1089750"/>
                    <a:pt x="694491" y="1152508"/>
                    <a:pt x="694491" y="1214221"/>
                  </a:cubicBezTo>
                  <a:cubicBezTo>
                    <a:pt x="694491" y="1268612"/>
                    <a:pt x="695761" y="1318818"/>
                    <a:pt x="697031" y="1372367"/>
                  </a:cubicBezTo>
                  <a:cubicBezTo>
                    <a:pt x="697031" y="1393957"/>
                    <a:pt x="697031" y="1407927"/>
                    <a:pt x="697031" y="1432057"/>
                  </a:cubicBezTo>
                  <a:cubicBezTo>
                    <a:pt x="674171" y="1432057"/>
                    <a:pt x="653851" y="1433327"/>
                    <a:pt x="636815" y="1432057"/>
                  </a:cubicBezTo>
                  <a:cubicBezTo>
                    <a:pt x="606464" y="1426977"/>
                    <a:pt x="575646" y="1433327"/>
                    <a:pt x="545294" y="1428247"/>
                  </a:cubicBezTo>
                  <a:cubicBezTo>
                    <a:pt x="527084" y="1424437"/>
                    <a:pt x="509340" y="1426977"/>
                    <a:pt x="491129" y="1424437"/>
                  </a:cubicBezTo>
                  <a:cubicBezTo>
                    <a:pt x="482724" y="1423167"/>
                    <a:pt x="474319" y="1421897"/>
                    <a:pt x="465914" y="1420627"/>
                  </a:cubicBezTo>
                  <a:cubicBezTo>
                    <a:pt x="460778" y="1420627"/>
                    <a:pt x="456108" y="1421897"/>
                    <a:pt x="450972" y="1421897"/>
                  </a:cubicBezTo>
                  <a:cubicBezTo>
                    <a:pt x="437897" y="1420627"/>
                    <a:pt x="401943" y="1421897"/>
                    <a:pt x="388868" y="1420627"/>
                  </a:cubicBezTo>
                  <a:cubicBezTo>
                    <a:pt x="379529" y="1419357"/>
                    <a:pt x="192752" y="1428247"/>
                    <a:pt x="183413" y="1426977"/>
                  </a:cubicBezTo>
                  <a:cubicBezTo>
                    <a:pt x="181079" y="1426977"/>
                    <a:pt x="178277" y="1428247"/>
                    <a:pt x="175942" y="1428247"/>
                  </a:cubicBezTo>
                  <a:cubicBezTo>
                    <a:pt x="170339" y="1428247"/>
                    <a:pt x="165202" y="1429517"/>
                    <a:pt x="159599" y="1429517"/>
                  </a:cubicBezTo>
                  <a:cubicBezTo>
                    <a:pt x="145591" y="1429517"/>
                    <a:pt x="132049" y="1428247"/>
                    <a:pt x="118041" y="1426977"/>
                  </a:cubicBezTo>
                  <a:cubicBezTo>
                    <a:pt x="109636" y="1425707"/>
                    <a:pt x="101231" y="1424437"/>
                    <a:pt x="93293" y="1423167"/>
                  </a:cubicBezTo>
                  <a:cubicBezTo>
                    <a:pt x="78351" y="1421897"/>
                    <a:pt x="63409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1735" y="30480"/>
                    <a:pt x="59206" y="29210"/>
                  </a:cubicBezTo>
                  <a:cubicBezTo>
                    <a:pt x="71814" y="25400"/>
                    <a:pt x="84421" y="22860"/>
                    <a:pt x="97496" y="20320"/>
                  </a:cubicBezTo>
                  <a:cubicBezTo>
                    <a:pt x="106368" y="17780"/>
                    <a:pt x="115239" y="16510"/>
                    <a:pt x="123644" y="13970"/>
                  </a:cubicBezTo>
                  <a:cubicBezTo>
                    <a:pt x="132049" y="11430"/>
                    <a:pt x="140921" y="8890"/>
                    <a:pt x="149326" y="8890"/>
                  </a:cubicBezTo>
                  <a:cubicBezTo>
                    <a:pt x="158665" y="7620"/>
                    <a:pt x="168004" y="10160"/>
                    <a:pt x="177343" y="8890"/>
                  </a:cubicBezTo>
                  <a:cubicBezTo>
                    <a:pt x="189017" y="8890"/>
                    <a:pt x="400542" y="6350"/>
                    <a:pt x="412216" y="5080"/>
                  </a:cubicBezTo>
                  <a:cubicBezTo>
                    <a:pt x="423422" y="3810"/>
                    <a:pt x="434629" y="2540"/>
                    <a:pt x="446302" y="2540"/>
                  </a:cubicBezTo>
                  <a:cubicBezTo>
                    <a:pt x="465447" y="1270"/>
                    <a:pt x="484125" y="0"/>
                    <a:pt x="503270" y="0"/>
                  </a:cubicBezTo>
                  <a:cubicBezTo>
                    <a:pt x="511208" y="0"/>
                    <a:pt x="519613" y="2540"/>
                    <a:pt x="527551" y="2540"/>
                  </a:cubicBezTo>
                  <a:cubicBezTo>
                    <a:pt x="549497" y="3810"/>
                    <a:pt x="571910" y="5080"/>
                    <a:pt x="593857" y="7620"/>
                  </a:cubicBezTo>
                  <a:cubicBezTo>
                    <a:pt x="605530" y="8890"/>
                    <a:pt x="617204" y="12700"/>
                    <a:pt x="628877" y="16510"/>
                  </a:cubicBezTo>
                  <a:cubicBezTo>
                    <a:pt x="631679" y="16510"/>
                    <a:pt x="634481" y="16510"/>
                    <a:pt x="636815" y="16510"/>
                  </a:cubicBezTo>
                  <a:cubicBezTo>
                    <a:pt x="644961" y="17780"/>
                    <a:pt x="653851" y="20320"/>
                    <a:pt x="664011" y="21590"/>
                  </a:cubicBezTo>
                  <a:close/>
                  <a:moveTo>
                    <a:pt x="674171" y="1415547"/>
                  </a:moveTo>
                  <a:cubicBezTo>
                    <a:pt x="675441" y="1399037"/>
                    <a:pt x="676711" y="1386337"/>
                    <a:pt x="676711" y="1373637"/>
                  </a:cubicBezTo>
                  <a:cubicBezTo>
                    <a:pt x="675441" y="1313588"/>
                    <a:pt x="674171" y="1258152"/>
                    <a:pt x="674171" y="1198531"/>
                  </a:cubicBezTo>
                  <a:cubicBezTo>
                    <a:pt x="674171" y="1171336"/>
                    <a:pt x="676711" y="1144141"/>
                    <a:pt x="675441" y="1116945"/>
                  </a:cubicBezTo>
                  <a:cubicBezTo>
                    <a:pt x="675441" y="1091842"/>
                    <a:pt x="674171" y="1065693"/>
                    <a:pt x="672901" y="1040589"/>
                  </a:cubicBezTo>
                  <a:cubicBezTo>
                    <a:pt x="667821" y="1001888"/>
                    <a:pt x="656391" y="200672"/>
                    <a:pt x="656391" y="161971"/>
                  </a:cubicBezTo>
                  <a:cubicBezTo>
                    <a:pt x="653851" y="129546"/>
                    <a:pt x="651311" y="96075"/>
                    <a:pt x="648771" y="63500"/>
                  </a:cubicBezTo>
                  <a:cubicBezTo>
                    <a:pt x="647501" y="44450"/>
                    <a:pt x="646231" y="43180"/>
                    <a:pt x="635415" y="41910"/>
                  </a:cubicBezTo>
                  <a:cubicBezTo>
                    <a:pt x="634014" y="41910"/>
                    <a:pt x="633080" y="41910"/>
                    <a:pt x="631679" y="40640"/>
                  </a:cubicBezTo>
                  <a:cubicBezTo>
                    <a:pt x="620005" y="36830"/>
                    <a:pt x="607865" y="31750"/>
                    <a:pt x="596191" y="30480"/>
                  </a:cubicBezTo>
                  <a:cubicBezTo>
                    <a:pt x="567708" y="26670"/>
                    <a:pt x="538757" y="25400"/>
                    <a:pt x="510274" y="22860"/>
                  </a:cubicBezTo>
                  <a:cubicBezTo>
                    <a:pt x="506071" y="22860"/>
                    <a:pt x="501402" y="22860"/>
                    <a:pt x="497199" y="22860"/>
                  </a:cubicBezTo>
                  <a:cubicBezTo>
                    <a:pt x="490195" y="22860"/>
                    <a:pt x="483191" y="22860"/>
                    <a:pt x="476654" y="22860"/>
                  </a:cubicBezTo>
                  <a:cubicBezTo>
                    <a:pt x="461712" y="22860"/>
                    <a:pt x="446769" y="22860"/>
                    <a:pt x="432294" y="24130"/>
                  </a:cubicBezTo>
                  <a:cubicBezTo>
                    <a:pt x="419687" y="25400"/>
                    <a:pt x="207227" y="29210"/>
                    <a:pt x="194620" y="29210"/>
                  </a:cubicBezTo>
                  <a:cubicBezTo>
                    <a:pt x="174074" y="29210"/>
                    <a:pt x="153529" y="26670"/>
                    <a:pt x="132983" y="33020"/>
                  </a:cubicBezTo>
                  <a:cubicBezTo>
                    <a:pt x="122244" y="36830"/>
                    <a:pt x="111971" y="36830"/>
                    <a:pt x="101698" y="38100"/>
                  </a:cubicBezTo>
                  <a:cubicBezTo>
                    <a:pt x="83954" y="41910"/>
                    <a:pt x="66210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2669" y="1397767"/>
                    <a:pt x="59206" y="1399037"/>
                    <a:pt x="65277" y="1399037"/>
                  </a:cubicBezTo>
                  <a:cubicBezTo>
                    <a:pt x="74148" y="1399037"/>
                    <a:pt x="83487" y="1396497"/>
                    <a:pt x="92359" y="1399037"/>
                  </a:cubicBezTo>
                  <a:cubicBezTo>
                    <a:pt x="106834" y="1402847"/>
                    <a:pt x="121310" y="1405387"/>
                    <a:pt x="135785" y="1404117"/>
                  </a:cubicBezTo>
                  <a:cubicBezTo>
                    <a:pt x="145124" y="1402847"/>
                    <a:pt x="153996" y="1405387"/>
                    <a:pt x="163335" y="1405387"/>
                  </a:cubicBezTo>
                  <a:cubicBezTo>
                    <a:pt x="176876" y="1405387"/>
                    <a:pt x="190417" y="1404117"/>
                    <a:pt x="203959" y="1405387"/>
                  </a:cubicBezTo>
                  <a:cubicBezTo>
                    <a:pt x="224037" y="1406657"/>
                    <a:pt x="444435" y="1396497"/>
                    <a:pt x="464980" y="1399037"/>
                  </a:cubicBezTo>
                  <a:cubicBezTo>
                    <a:pt x="473852" y="1400307"/>
                    <a:pt x="482724" y="1401577"/>
                    <a:pt x="491129" y="1401577"/>
                  </a:cubicBezTo>
                  <a:cubicBezTo>
                    <a:pt x="506538" y="1404117"/>
                    <a:pt x="521480" y="1400307"/>
                    <a:pt x="536889" y="1404117"/>
                  </a:cubicBezTo>
                  <a:cubicBezTo>
                    <a:pt x="549497" y="1406657"/>
                    <a:pt x="562104" y="1406657"/>
                    <a:pt x="574712" y="1409197"/>
                  </a:cubicBezTo>
                  <a:cubicBezTo>
                    <a:pt x="593390" y="1413007"/>
                    <a:pt x="612067" y="1415547"/>
                    <a:pt x="630745" y="1416817"/>
                  </a:cubicBezTo>
                  <a:cubicBezTo>
                    <a:pt x="637749" y="1416817"/>
                    <a:pt x="653851" y="1415547"/>
                    <a:pt x="67417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769491" y="2298700"/>
            <a:ext cx="10567243" cy="561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Professional Development &amp; Collaboration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Staff want more training, especially in: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Behavior management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SEL strategies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Supporting diverse student needs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More collaboration time (PLC)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Opportunities for cross‑role understanding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365208" y="1593850"/>
            <a:ext cx="3956473" cy="7023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“More staff trainings…”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“More PD and collaboration time”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“Training for support staff on behaviors”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879131" y="1828203"/>
            <a:ext cx="10529739" cy="5913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4"/>
              </a:lnSpc>
              <a:spcBef>
                <a:spcPct val="0"/>
              </a:spcBef>
            </a:pPr>
            <a:r>
              <a:rPr lang="en-US" b="true" sz="4203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Student Support &amp; Wraparound Services</a:t>
            </a:r>
          </a:p>
          <a:p>
            <a:pPr algn="ctr">
              <a:lnSpc>
                <a:spcPts val="5884"/>
              </a:lnSpc>
              <a:spcBef>
                <a:spcPct val="0"/>
              </a:spcBef>
            </a:pPr>
            <a:r>
              <a:rPr lang="en-US" sz="420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Staff strongly emphasized:</a:t>
            </a:r>
          </a:p>
          <a:p>
            <a:pPr algn="ctr">
              <a:lnSpc>
                <a:spcPts val="5884"/>
              </a:lnSpc>
              <a:spcBef>
                <a:spcPct val="0"/>
              </a:spcBef>
            </a:pPr>
          </a:p>
          <a:p>
            <a:pPr algn="ctr">
              <a:lnSpc>
                <a:spcPts val="5884"/>
              </a:lnSpc>
              <a:spcBef>
                <a:spcPct val="0"/>
              </a:spcBef>
            </a:pPr>
            <a:r>
              <a:rPr lang="en-US" sz="4203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Need for mental health supports</a:t>
            </a:r>
          </a:p>
          <a:p>
            <a:pPr algn="ctr">
              <a:lnSpc>
                <a:spcPts val="5884"/>
              </a:lnSpc>
              <a:spcBef>
                <a:spcPct val="0"/>
              </a:spcBef>
            </a:pPr>
          </a:p>
          <a:p>
            <a:pPr algn="ctr">
              <a:lnSpc>
                <a:spcPts val="5884"/>
              </a:lnSpc>
              <a:spcBef>
                <a:spcPct val="0"/>
              </a:spcBef>
            </a:pPr>
            <a:r>
              <a:rPr lang="en-US" sz="4203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Need for family resource connections</a:t>
            </a:r>
          </a:p>
          <a:p>
            <a:pPr algn="ctr">
              <a:lnSpc>
                <a:spcPts val="5884"/>
              </a:lnSpc>
              <a:spcBef>
                <a:spcPct val="0"/>
              </a:spcBef>
            </a:pPr>
          </a:p>
          <a:p>
            <a:pPr algn="ctr">
              <a:lnSpc>
                <a:spcPts val="5884"/>
              </a:lnSpc>
              <a:spcBef>
                <a:spcPct val="0"/>
              </a:spcBef>
            </a:pPr>
            <a:r>
              <a:rPr lang="en-US" sz="4203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Importance of addressing basic needs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51425" y="2216213"/>
            <a:ext cx="4964256" cy="7427431"/>
            <a:chOff x="0" y="0"/>
            <a:chExt cx="958838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935978" cy="1406657"/>
            </a:xfrm>
            <a:custGeom>
              <a:avLst/>
              <a:gdLst/>
              <a:ahLst/>
              <a:cxnLst/>
              <a:rect r="r" b="b" t="t" l="l"/>
              <a:pathLst>
                <a:path h="1406657" w="935978">
                  <a:moveTo>
                    <a:pt x="93597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64508" y="0"/>
                  </a:lnTo>
                  <a:lnTo>
                    <a:pt x="91692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960323" cy="1432621"/>
            </a:xfrm>
            <a:custGeom>
              <a:avLst/>
              <a:gdLst/>
              <a:ahLst/>
              <a:cxnLst/>
              <a:rect r="r" b="b" t="t" l="l"/>
              <a:pathLst>
                <a:path h="1432621" w="960323">
                  <a:moveTo>
                    <a:pt x="927303" y="21590"/>
                  </a:moveTo>
                  <a:cubicBezTo>
                    <a:pt x="928573" y="34290"/>
                    <a:pt x="928573" y="44450"/>
                    <a:pt x="929843" y="54610"/>
                  </a:cubicBezTo>
                  <a:cubicBezTo>
                    <a:pt x="932383" y="84569"/>
                    <a:pt x="933653" y="113856"/>
                    <a:pt x="936193" y="142098"/>
                  </a:cubicBezTo>
                  <a:cubicBezTo>
                    <a:pt x="936193" y="182891"/>
                    <a:pt x="948893" y="987245"/>
                    <a:pt x="955243" y="1028038"/>
                  </a:cubicBezTo>
                  <a:cubicBezTo>
                    <a:pt x="961593" y="1089750"/>
                    <a:pt x="957783" y="1152508"/>
                    <a:pt x="957783" y="1214221"/>
                  </a:cubicBezTo>
                  <a:cubicBezTo>
                    <a:pt x="957783" y="1268612"/>
                    <a:pt x="959053" y="1318818"/>
                    <a:pt x="960323" y="1372367"/>
                  </a:cubicBezTo>
                  <a:cubicBezTo>
                    <a:pt x="960323" y="1393957"/>
                    <a:pt x="960323" y="1407927"/>
                    <a:pt x="960323" y="1432057"/>
                  </a:cubicBezTo>
                  <a:cubicBezTo>
                    <a:pt x="937463" y="1432057"/>
                    <a:pt x="917143" y="1433327"/>
                    <a:pt x="899254" y="1432057"/>
                  </a:cubicBezTo>
                  <a:cubicBezTo>
                    <a:pt x="855330" y="1426977"/>
                    <a:pt x="810730" y="1433327"/>
                    <a:pt x="766807" y="1428247"/>
                  </a:cubicBezTo>
                  <a:cubicBezTo>
                    <a:pt x="740452" y="1424437"/>
                    <a:pt x="714774" y="1426977"/>
                    <a:pt x="688420" y="1424437"/>
                  </a:cubicBezTo>
                  <a:cubicBezTo>
                    <a:pt x="676256" y="1423167"/>
                    <a:pt x="664093" y="1421897"/>
                    <a:pt x="651929" y="1420627"/>
                  </a:cubicBezTo>
                  <a:cubicBezTo>
                    <a:pt x="644496" y="1420627"/>
                    <a:pt x="637738" y="1421897"/>
                    <a:pt x="630305" y="1421897"/>
                  </a:cubicBezTo>
                  <a:cubicBezTo>
                    <a:pt x="611384" y="1420627"/>
                    <a:pt x="559351" y="1421897"/>
                    <a:pt x="540430" y="1420627"/>
                  </a:cubicBezTo>
                  <a:cubicBezTo>
                    <a:pt x="526915" y="1419357"/>
                    <a:pt x="256615" y="1428247"/>
                    <a:pt x="243100" y="1426977"/>
                  </a:cubicBezTo>
                  <a:cubicBezTo>
                    <a:pt x="239721" y="1426977"/>
                    <a:pt x="235667" y="1428247"/>
                    <a:pt x="232288" y="1428247"/>
                  </a:cubicBezTo>
                  <a:cubicBezTo>
                    <a:pt x="224179" y="1428247"/>
                    <a:pt x="216746" y="1429517"/>
                    <a:pt x="208637" y="1429517"/>
                  </a:cubicBezTo>
                  <a:cubicBezTo>
                    <a:pt x="188364" y="1429517"/>
                    <a:pt x="168768" y="1428247"/>
                    <a:pt x="148495" y="1426977"/>
                  </a:cubicBezTo>
                  <a:cubicBezTo>
                    <a:pt x="136332" y="1425707"/>
                    <a:pt x="124168" y="1424437"/>
                    <a:pt x="112680" y="1423167"/>
                  </a:cubicBezTo>
                  <a:cubicBezTo>
                    <a:pt x="91056" y="1421897"/>
                    <a:pt x="69432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539" y="30480"/>
                    <a:pt x="63351" y="29210"/>
                  </a:cubicBezTo>
                  <a:cubicBezTo>
                    <a:pt x="81596" y="25400"/>
                    <a:pt x="99841" y="22860"/>
                    <a:pt x="118762" y="20320"/>
                  </a:cubicBezTo>
                  <a:cubicBezTo>
                    <a:pt x="131601" y="17780"/>
                    <a:pt x="144441" y="16510"/>
                    <a:pt x="156604" y="13970"/>
                  </a:cubicBezTo>
                  <a:cubicBezTo>
                    <a:pt x="168768" y="11430"/>
                    <a:pt x="181607" y="8890"/>
                    <a:pt x="193770" y="8890"/>
                  </a:cubicBezTo>
                  <a:cubicBezTo>
                    <a:pt x="207285" y="7620"/>
                    <a:pt x="220800" y="10160"/>
                    <a:pt x="234315" y="8890"/>
                  </a:cubicBezTo>
                  <a:cubicBezTo>
                    <a:pt x="251209" y="8890"/>
                    <a:pt x="557324" y="6350"/>
                    <a:pt x="574218" y="5080"/>
                  </a:cubicBezTo>
                  <a:cubicBezTo>
                    <a:pt x="590436" y="3810"/>
                    <a:pt x="606654" y="2540"/>
                    <a:pt x="623548" y="2540"/>
                  </a:cubicBezTo>
                  <a:cubicBezTo>
                    <a:pt x="651253" y="1270"/>
                    <a:pt x="678283" y="0"/>
                    <a:pt x="705989" y="0"/>
                  </a:cubicBezTo>
                  <a:cubicBezTo>
                    <a:pt x="717477" y="0"/>
                    <a:pt x="729640" y="2540"/>
                    <a:pt x="741128" y="2540"/>
                  </a:cubicBezTo>
                  <a:cubicBezTo>
                    <a:pt x="772888" y="3810"/>
                    <a:pt x="805324" y="5080"/>
                    <a:pt x="837085" y="7620"/>
                  </a:cubicBezTo>
                  <a:cubicBezTo>
                    <a:pt x="853978" y="8890"/>
                    <a:pt x="870872" y="12700"/>
                    <a:pt x="887766" y="16510"/>
                  </a:cubicBezTo>
                  <a:cubicBezTo>
                    <a:pt x="891820" y="16510"/>
                    <a:pt x="895875" y="16510"/>
                    <a:pt x="899254" y="16510"/>
                  </a:cubicBezTo>
                  <a:cubicBezTo>
                    <a:pt x="908253" y="17780"/>
                    <a:pt x="917143" y="20320"/>
                    <a:pt x="927303" y="21590"/>
                  </a:cubicBezTo>
                  <a:close/>
                  <a:moveTo>
                    <a:pt x="937463" y="1415547"/>
                  </a:moveTo>
                  <a:cubicBezTo>
                    <a:pt x="938733" y="1399037"/>
                    <a:pt x="940003" y="1386337"/>
                    <a:pt x="940003" y="1373637"/>
                  </a:cubicBezTo>
                  <a:cubicBezTo>
                    <a:pt x="938733" y="1313588"/>
                    <a:pt x="937463" y="1258152"/>
                    <a:pt x="937463" y="1198531"/>
                  </a:cubicBezTo>
                  <a:cubicBezTo>
                    <a:pt x="937463" y="1171336"/>
                    <a:pt x="940003" y="1144141"/>
                    <a:pt x="938733" y="1116945"/>
                  </a:cubicBezTo>
                  <a:cubicBezTo>
                    <a:pt x="938733" y="1091842"/>
                    <a:pt x="937463" y="1065693"/>
                    <a:pt x="936193" y="1040589"/>
                  </a:cubicBezTo>
                  <a:cubicBezTo>
                    <a:pt x="931113" y="1001888"/>
                    <a:pt x="919683" y="200672"/>
                    <a:pt x="919683" y="161971"/>
                  </a:cubicBezTo>
                  <a:cubicBezTo>
                    <a:pt x="917143" y="129546"/>
                    <a:pt x="914603" y="96075"/>
                    <a:pt x="912063" y="63500"/>
                  </a:cubicBezTo>
                  <a:cubicBezTo>
                    <a:pt x="910793" y="44450"/>
                    <a:pt x="909523" y="43180"/>
                    <a:pt x="897227" y="41910"/>
                  </a:cubicBezTo>
                  <a:cubicBezTo>
                    <a:pt x="895199" y="41910"/>
                    <a:pt x="893848" y="41910"/>
                    <a:pt x="891820" y="40640"/>
                  </a:cubicBezTo>
                  <a:cubicBezTo>
                    <a:pt x="874927" y="36830"/>
                    <a:pt x="857357" y="31750"/>
                    <a:pt x="840464" y="30480"/>
                  </a:cubicBezTo>
                  <a:cubicBezTo>
                    <a:pt x="799243" y="26670"/>
                    <a:pt x="757346" y="25400"/>
                    <a:pt x="716125" y="22860"/>
                  </a:cubicBezTo>
                  <a:cubicBezTo>
                    <a:pt x="710044" y="22860"/>
                    <a:pt x="703286" y="22860"/>
                    <a:pt x="697204" y="22860"/>
                  </a:cubicBezTo>
                  <a:cubicBezTo>
                    <a:pt x="687068" y="22860"/>
                    <a:pt x="676932" y="22860"/>
                    <a:pt x="667471" y="22860"/>
                  </a:cubicBezTo>
                  <a:cubicBezTo>
                    <a:pt x="645847" y="22860"/>
                    <a:pt x="624223" y="22860"/>
                    <a:pt x="603275" y="24130"/>
                  </a:cubicBezTo>
                  <a:cubicBezTo>
                    <a:pt x="585030" y="25400"/>
                    <a:pt x="277563" y="29210"/>
                    <a:pt x="259318" y="29210"/>
                  </a:cubicBezTo>
                  <a:cubicBezTo>
                    <a:pt x="229585" y="29210"/>
                    <a:pt x="199852" y="26670"/>
                    <a:pt x="170119" y="33020"/>
                  </a:cubicBezTo>
                  <a:cubicBezTo>
                    <a:pt x="154577" y="36830"/>
                    <a:pt x="139710" y="36830"/>
                    <a:pt x="124844" y="38100"/>
                  </a:cubicBezTo>
                  <a:cubicBezTo>
                    <a:pt x="99165" y="41910"/>
                    <a:pt x="734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890" y="1397767"/>
                    <a:pt x="63351" y="1399037"/>
                    <a:pt x="72135" y="1399037"/>
                  </a:cubicBezTo>
                  <a:cubicBezTo>
                    <a:pt x="84975" y="1399037"/>
                    <a:pt x="98490" y="1396497"/>
                    <a:pt x="111329" y="1399037"/>
                  </a:cubicBezTo>
                  <a:cubicBezTo>
                    <a:pt x="132277" y="1402847"/>
                    <a:pt x="153225" y="1405387"/>
                    <a:pt x="174174" y="1404117"/>
                  </a:cubicBezTo>
                  <a:cubicBezTo>
                    <a:pt x="187689" y="1402847"/>
                    <a:pt x="200528" y="1405387"/>
                    <a:pt x="214043" y="1405387"/>
                  </a:cubicBezTo>
                  <a:cubicBezTo>
                    <a:pt x="233640" y="1405387"/>
                    <a:pt x="253236" y="1404117"/>
                    <a:pt x="272833" y="1405387"/>
                  </a:cubicBezTo>
                  <a:cubicBezTo>
                    <a:pt x="301890" y="1406657"/>
                    <a:pt x="620845" y="1396497"/>
                    <a:pt x="650578" y="1399037"/>
                  </a:cubicBezTo>
                  <a:cubicBezTo>
                    <a:pt x="663417" y="1400307"/>
                    <a:pt x="676256" y="1401577"/>
                    <a:pt x="688420" y="1401577"/>
                  </a:cubicBezTo>
                  <a:cubicBezTo>
                    <a:pt x="710719" y="1404117"/>
                    <a:pt x="732343" y="1400307"/>
                    <a:pt x="754643" y="1404117"/>
                  </a:cubicBezTo>
                  <a:cubicBezTo>
                    <a:pt x="772888" y="1406657"/>
                    <a:pt x="791134" y="1406657"/>
                    <a:pt x="809379" y="1409197"/>
                  </a:cubicBezTo>
                  <a:cubicBezTo>
                    <a:pt x="836409" y="1413007"/>
                    <a:pt x="863439" y="1415547"/>
                    <a:pt x="890469" y="1416817"/>
                  </a:cubicBezTo>
                  <a:cubicBezTo>
                    <a:pt x="900605" y="1416817"/>
                    <a:pt x="917143" y="1415547"/>
                    <a:pt x="93746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607705" y="2216213"/>
            <a:ext cx="4964256" cy="7427431"/>
            <a:chOff x="0" y="0"/>
            <a:chExt cx="958838" cy="14345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0160" y="16510"/>
              <a:ext cx="935978" cy="1406657"/>
            </a:xfrm>
            <a:custGeom>
              <a:avLst/>
              <a:gdLst/>
              <a:ahLst/>
              <a:cxnLst/>
              <a:rect r="r" b="b" t="t" l="l"/>
              <a:pathLst>
                <a:path h="1406657" w="935978">
                  <a:moveTo>
                    <a:pt x="93597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64508" y="0"/>
                  </a:lnTo>
                  <a:lnTo>
                    <a:pt x="91692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-215" y="0"/>
              <a:ext cx="960323" cy="1432621"/>
            </a:xfrm>
            <a:custGeom>
              <a:avLst/>
              <a:gdLst/>
              <a:ahLst/>
              <a:cxnLst/>
              <a:rect r="r" b="b" t="t" l="l"/>
              <a:pathLst>
                <a:path h="1432621" w="960323">
                  <a:moveTo>
                    <a:pt x="927303" y="21590"/>
                  </a:moveTo>
                  <a:cubicBezTo>
                    <a:pt x="928573" y="34290"/>
                    <a:pt x="928573" y="44450"/>
                    <a:pt x="929843" y="54610"/>
                  </a:cubicBezTo>
                  <a:cubicBezTo>
                    <a:pt x="932383" y="84569"/>
                    <a:pt x="933653" y="113856"/>
                    <a:pt x="936193" y="142098"/>
                  </a:cubicBezTo>
                  <a:cubicBezTo>
                    <a:pt x="936193" y="182891"/>
                    <a:pt x="948893" y="987245"/>
                    <a:pt x="955243" y="1028038"/>
                  </a:cubicBezTo>
                  <a:cubicBezTo>
                    <a:pt x="961593" y="1089750"/>
                    <a:pt x="957783" y="1152508"/>
                    <a:pt x="957783" y="1214221"/>
                  </a:cubicBezTo>
                  <a:cubicBezTo>
                    <a:pt x="957783" y="1268612"/>
                    <a:pt x="959053" y="1318818"/>
                    <a:pt x="960323" y="1372367"/>
                  </a:cubicBezTo>
                  <a:cubicBezTo>
                    <a:pt x="960323" y="1393957"/>
                    <a:pt x="960323" y="1407927"/>
                    <a:pt x="960323" y="1432057"/>
                  </a:cubicBezTo>
                  <a:cubicBezTo>
                    <a:pt x="937463" y="1432057"/>
                    <a:pt x="917143" y="1433327"/>
                    <a:pt x="899254" y="1432057"/>
                  </a:cubicBezTo>
                  <a:cubicBezTo>
                    <a:pt x="855330" y="1426977"/>
                    <a:pt x="810730" y="1433327"/>
                    <a:pt x="766807" y="1428247"/>
                  </a:cubicBezTo>
                  <a:cubicBezTo>
                    <a:pt x="740452" y="1424437"/>
                    <a:pt x="714774" y="1426977"/>
                    <a:pt x="688420" y="1424437"/>
                  </a:cubicBezTo>
                  <a:cubicBezTo>
                    <a:pt x="676256" y="1423167"/>
                    <a:pt x="664093" y="1421897"/>
                    <a:pt x="651929" y="1420627"/>
                  </a:cubicBezTo>
                  <a:cubicBezTo>
                    <a:pt x="644496" y="1420627"/>
                    <a:pt x="637738" y="1421897"/>
                    <a:pt x="630305" y="1421897"/>
                  </a:cubicBezTo>
                  <a:cubicBezTo>
                    <a:pt x="611384" y="1420627"/>
                    <a:pt x="559351" y="1421897"/>
                    <a:pt x="540430" y="1420627"/>
                  </a:cubicBezTo>
                  <a:cubicBezTo>
                    <a:pt x="526915" y="1419357"/>
                    <a:pt x="256615" y="1428247"/>
                    <a:pt x="243100" y="1426977"/>
                  </a:cubicBezTo>
                  <a:cubicBezTo>
                    <a:pt x="239721" y="1426977"/>
                    <a:pt x="235667" y="1428247"/>
                    <a:pt x="232288" y="1428247"/>
                  </a:cubicBezTo>
                  <a:cubicBezTo>
                    <a:pt x="224179" y="1428247"/>
                    <a:pt x="216746" y="1429517"/>
                    <a:pt x="208637" y="1429517"/>
                  </a:cubicBezTo>
                  <a:cubicBezTo>
                    <a:pt x="188364" y="1429517"/>
                    <a:pt x="168768" y="1428247"/>
                    <a:pt x="148495" y="1426977"/>
                  </a:cubicBezTo>
                  <a:cubicBezTo>
                    <a:pt x="136332" y="1425707"/>
                    <a:pt x="124168" y="1424437"/>
                    <a:pt x="112680" y="1423167"/>
                  </a:cubicBezTo>
                  <a:cubicBezTo>
                    <a:pt x="91056" y="1421897"/>
                    <a:pt x="69432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539" y="30480"/>
                    <a:pt x="63351" y="29210"/>
                  </a:cubicBezTo>
                  <a:cubicBezTo>
                    <a:pt x="81596" y="25400"/>
                    <a:pt x="99841" y="22860"/>
                    <a:pt x="118762" y="20320"/>
                  </a:cubicBezTo>
                  <a:cubicBezTo>
                    <a:pt x="131601" y="17780"/>
                    <a:pt x="144441" y="16510"/>
                    <a:pt x="156604" y="13970"/>
                  </a:cubicBezTo>
                  <a:cubicBezTo>
                    <a:pt x="168768" y="11430"/>
                    <a:pt x="181607" y="8890"/>
                    <a:pt x="193770" y="8890"/>
                  </a:cubicBezTo>
                  <a:cubicBezTo>
                    <a:pt x="207285" y="7620"/>
                    <a:pt x="220800" y="10160"/>
                    <a:pt x="234315" y="8890"/>
                  </a:cubicBezTo>
                  <a:cubicBezTo>
                    <a:pt x="251209" y="8890"/>
                    <a:pt x="557324" y="6350"/>
                    <a:pt x="574218" y="5080"/>
                  </a:cubicBezTo>
                  <a:cubicBezTo>
                    <a:pt x="590436" y="3810"/>
                    <a:pt x="606654" y="2540"/>
                    <a:pt x="623548" y="2540"/>
                  </a:cubicBezTo>
                  <a:cubicBezTo>
                    <a:pt x="651253" y="1270"/>
                    <a:pt x="678283" y="0"/>
                    <a:pt x="705989" y="0"/>
                  </a:cubicBezTo>
                  <a:cubicBezTo>
                    <a:pt x="717477" y="0"/>
                    <a:pt x="729640" y="2540"/>
                    <a:pt x="741128" y="2540"/>
                  </a:cubicBezTo>
                  <a:cubicBezTo>
                    <a:pt x="772888" y="3810"/>
                    <a:pt x="805324" y="5080"/>
                    <a:pt x="837085" y="7620"/>
                  </a:cubicBezTo>
                  <a:cubicBezTo>
                    <a:pt x="853978" y="8890"/>
                    <a:pt x="870872" y="12700"/>
                    <a:pt x="887766" y="16510"/>
                  </a:cubicBezTo>
                  <a:cubicBezTo>
                    <a:pt x="891820" y="16510"/>
                    <a:pt x="895875" y="16510"/>
                    <a:pt x="899254" y="16510"/>
                  </a:cubicBezTo>
                  <a:cubicBezTo>
                    <a:pt x="908253" y="17780"/>
                    <a:pt x="917143" y="20320"/>
                    <a:pt x="927303" y="21590"/>
                  </a:cubicBezTo>
                  <a:close/>
                  <a:moveTo>
                    <a:pt x="937463" y="1415547"/>
                  </a:moveTo>
                  <a:cubicBezTo>
                    <a:pt x="938733" y="1399037"/>
                    <a:pt x="940003" y="1386337"/>
                    <a:pt x="940003" y="1373637"/>
                  </a:cubicBezTo>
                  <a:cubicBezTo>
                    <a:pt x="938733" y="1313588"/>
                    <a:pt x="937463" y="1258152"/>
                    <a:pt x="937463" y="1198531"/>
                  </a:cubicBezTo>
                  <a:cubicBezTo>
                    <a:pt x="937463" y="1171336"/>
                    <a:pt x="940003" y="1144141"/>
                    <a:pt x="938733" y="1116945"/>
                  </a:cubicBezTo>
                  <a:cubicBezTo>
                    <a:pt x="938733" y="1091842"/>
                    <a:pt x="937463" y="1065693"/>
                    <a:pt x="936193" y="1040589"/>
                  </a:cubicBezTo>
                  <a:cubicBezTo>
                    <a:pt x="931113" y="1001888"/>
                    <a:pt x="919683" y="200672"/>
                    <a:pt x="919683" y="161971"/>
                  </a:cubicBezTo>
                  <a:cubicBezTo>
                    <a:pt x="917143" y="129546"/>
                    <a:pt x="914603" y="96075"/>
                    <a:pt x="912063" y="63500"/>
                  </a:cubicBezTo>
                  <a:cubicBezTo>
                    <a:pt x="910793" y="44450"/>
                    <a:pt x="909523" y="43180"/>
                    <a:pt x="897227" y="41910"/>
                  </a:cubicBezTo>
                  <a:cubicBezTo>
                    <a:pt x="895199" y="41910"/>
                    <a:pt x="893848" y="41910"/>
                    <a:pt x="891820" y="40640"/>
                  </a:cubicBezTo>
                  <a:cubicBezTo>
                    <a:pt x="874927" y="36830"/>
                    <a:pt x="857357" y="31750"/>
                    <a:pt x="840464" y="30480"/>
                  </a:cubicBezTo>
                  <a:cubicBezTo>
                    <a:pt x="799243" y="26670"/>
                    <a:pt x="757346" y="25400"/>
                    <a:pt x="716125" y="22860"/>
                  </a:cubicBezTo>
                  <a:cubicBezTo>
                    <a:pt x="710044" y="22860"/>
                    <a:pt x="703286" y="22860"/>
                    <a:pt x="697204" y="22860"/>
                  </a:cubicBezTo>
                  <a:cubicBezTo>
                    <a:pt x="687068" y="22860"/>
                    <a:pt x="676932" y="22860"/>
                    <a:pt x="667471" y="22860"/>
                  </a:cubicBezTo>
                  <a:cubicBezTo>
                    <a:pt x="645847" y="22860"/>
                    <a:pt x="624223" y="22860"/>
                    <a:pt x="603275" y="24130"/>
                  </a:cubicBezTo>
                  <a:cubicBezTo>
                    <a:pt x="585030" y="25400"/>
                    <a:pt x="277563" y="29210"/>
                    <a:pt x="259318" y="29210"/>
                  </a:cubicBezTo>
                  <a:cubicBezTo>
                    <a:pt x="229585" y="29210"/>
                    <a:pt x="199852" y="26670"/>
                    <a:pt x="170119" y="33020"/>
                  </a:cubicBezTo>
                  <a:cubicBezTo>
                    <a:pt x="154577" y="36830"/>
                    <a:pt x="139710" y="36830"/>
                    <a:pt x="124844" y="38100"/>
                  </a:cubicBezTo>
                  <a:cubicBezTo>
                    <a:pt x="99165" y="41910"/>
                    <a:pt x="734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890" y="1397767"/>
                    <a:pt x="63351" y="1399037"/>
                    <a:pt x="72135" y="1399037"/>
                  </a:cubicBezTo>
                  <a:cubicBezTo>
                    <a:pt x="84975" y="1399037"/>
                    <a:pt x="98490" y="1396497"/>
                    <a:pt x="111329" y="1399037"/>
                  </a:cubicBezTo>
                  <a:cubicBezTo>
                    <a:pt x="132277" y="1402847"/>
                    <a:pt x="153225" y="1405387"/>
                    <a:pt x="174174" y="1404117"/>
                  </a:cubicBezTo>
                  <a:cubicBezTo>
                    <a:pt x="187689" y="1402847"/>
                    <a:pt x="200528" y="1405387"/>
                    <a:pt x="214043" y="1405387"/>
                  </a:cubicBezTo>
                  <a:cubicBezTo>
                    <a:pt x="233640" y="1405387"/>
                    <a:pt x="253236" y="1404117"/>
                    <a:pt x="272833" y="1405387"/>
                  </a:cubicBezTo>
                  <a:cubicBezTo>
                    <a:pt x="301890" y="1406657"/>
                    <a:pt x="620845" y="1396497"/>
                    <a:pt x="650578" y="1399037"/>
                  </a:cubicBezTo>
                  <a:cubicBezTo>
                    <a:pt x="663417" y="1400307"/>
                    <a:pt x="676256" y="1401577"/>
                    <a:pt x="688420" y="1401577"/>
                  </a:cubicBezTo>
                  <a:cubicBezTo>
                    <a:pt x="710719" y="1404117"/>
                    <a:pt x="732343" y="1400307"/>
                    <a:pt x="754643" y="1404117"/>
                  </a:cubicBezTo>
                  <a:cubicBezTo>
                    <a:pt x="772888" y="1406657"/>
                    <a:pt x="791134" y="1406657"/>
                    <a:pt x="809379" y="1409197"/>
                  </a:cubicBezTo>
                  <a:cubicBezTo>
                    <a:pt x="836409" y="1413007"/>
                    <a:pt x="863439" y="1415547"/>
                    <a:pt x="890469" y="1416817"/>
                  </a:cubicBezTo>
                  <a:cubicBezTo>
                    <a:pt x="900605" y="1416817"/>
                    <a:pt x="917143" y="1415547"/>
                    <a:pt x="93746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6467375" y="2216213"/>
            <a:ext cx="4964256" cy="7427431"/>
            <a:chOff x="0" y="0"/>
            <a:chExt cx="958838" cy="14345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10160" y="16510"/>
              <a:ext cx="935978" cy="1406657"/>
            </a:xfrm>
            <a:custGeom>
              <a:avLst/>
              <a:gdLst/>
              <a:ahLst/>
              <a:cxnLst/>
              <a:rect r="r" b="b" t="t" l="l"/>
              <a:pathLst>
                <a:path h="1406657" w="935978">
                  <a:moveTo>
                    <a:pt x="935978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464508" y="0"/>
                  </a:lnTo>
                  <a:lnTo>
                    <a:pt x="916928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-215" y="0"/>
              <a:ext cx="960323" cy="1432621"/>
            </a:xfrm>
            <a:custGeom>
              <a:avLst/>
              <a:gdLst/>
              <a:ahLst/>
              <a:cxnLst/>
              <a:rect r="r" b="b" t="t" l="l"/>
              <a:pathLst>
                <a:path h="1432621" w="960323">
                  <a:moveTo>
                    <a:pt x="927303" y="21590"/>
                  </a:moveTo>
                  <a:cubicBezTo>
                    <a:pt x="928573" y="34290"/>
                    <a:pt x="928573" y="44450"/>
                    <a:pt x="929843" y="54610"/>
                  </a:cubicBezTo>
                  <a:cubicBezTo>
                    <a:pt x="932383" y="84569"/>
                    <a:pt x="933653" y="113856"/>
                    <a:pt x="936193" y="142098"/>
                  </a:cubicBezTo>
                  <a:cubicBezTo>
                    <a:pt x="936193" y="182891"/>
                    <a:pt x="948893" y="987245"/>
                    <a:pt x="955243" y="1028038"/>
                  </a:cubicBezTo>
                  <a:cubicBezTo>
                    <a:pt x="961593" y="1089750"/>
                    <a:pt x="957783" y="1152508"/>
                    <a:pt x="957783" y="1214221"/>
                  </a:cubicBezTo>
                  <a:cubicBezTo>
                    <a:pt x="957783" y="1268612"/>
                    <a:pt x="959053" y="1318818"/>
                    <a:pt x="960323" y="1372367"/>
                  </a:cubicBezTo>
                  <a:cubicBezTo>
                    <a:pt x="960323" y="1393957"/>
                    <a:pt x="960323" y="1407927"/>
                    <a:pt x="960323" y="1432057"/>
                  </a:cubicBezTo>
                  <a:cubicBezTo>
                    <a:pt x="937463" y="1432057"/>
                    <a:pt x="917143" y="1433327"/>
                    <a:pt x="899254" y="1432057"/>
                  </a:cubicBezTo>
                  <a:cubicBezTo>
                    <a:pt x="855330" y="1426977"/>
                    <a:pt x="810730" y="1433327"/>
                    <a:pt x="766807" y="1428247"/>
                  </a:cubicBezTo>
                  <a:cubicBezTo>
                    <a:pt x="740452" y="1424437"/>
                    <a:pt x="714774" y="1426977"/>
                    <a:pt x="688420" y="1424437"/>
                  </a:cubicBezTo>
                  <a:cubicBezTo>
                    <a:pt x="676256" y="1423167"/>
                    <a:pt x="664093" y="1421897"/>
                    <a:pt x="651929" y="1420627"/>
                  </a:cubicBezTo>
                  <a:cubicBezTo>
                    <a:pt x="644496" y="1420627"/>
                    <a:pt x="637738" y="1421897"/>
                    <a:pt x="630305" y="1421897"/>
                  </a:cubicBezTo>
                  <a:cubicBezTo>
                    <a:pt x="611384" y="1420627"/>
                    <a:pt x="559351" y="1421897"/>
                    <a:pt x="540430" y="1420627"/>
                  </a:cubicBezTo>
                  <a:cubicBezTo>
                    <a:pt x="526915" y="1419357"/>
                    <a:pt x="256615" y="1428247"/>
                    <a:pt x="243100" y="1426977"/>
                  </a:cubicBezTo>
                  <a:cubicBezTo>
                    <a:pt x="239721" y="1426977"/>
                    <a:pt x="235667" y="1428247"/>
                    <a:pt x="232288" y="1428247"/>
                  </a:cubicBezTo>
                  <a:cubicBezTo>
                    <a:pt x="224179" y="1428247"/>
                    <a:pt x="216746" y="1429517"/>
                    <a:pt x="208637" y="1429517"/>
                  </a:cubicBezTo>
                  <a:cubicBezTo>
                    <a:pt x="188364" y="1429517"/>
                    <a:pt x="168768" y="1428247"/>
                    <a:pt x="148495" y="1426977"/>
                  </a:cubicBezTo>
                  <a:cubicBezTo>
                    <a:pt x="136332" y="1425707"/>
                    <a:pt x="124168" y="1424437"/>
                    <a:pt x="112680" y="1423167"/>
                  </a:cubicBezTo>
                  <a:cubicBezTo>
                    <a:pt x="91056" y="1421897"/>
                    <a:pt x="69432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2539" y="30480"/>
                    <a:pt x="63351" y="29210"/>
                  </a:cubicBezTo>
                  <a:cubicBezTo>
                    <a:pt x="81596" y="25400"/>
                    <a:pt x="99841" y="22860"/>
                    <a:pt x="118762" y="20320"/>
                  </a:cubicBezTo>
                  <a:cubicBezTo>
                    <a:pt x="131601" y="17780"/>
                    <a:pt x="144441" y="16510"/>
                    <a:pt x="156604" y="13970"/>
                  </a:cubicBezTo>
                  <a:cubicBezTo>
                    <a:pt x="168768" y="11430"/>
                    <a:pt x="181607" y="8890"/>
                    <a:pt x="193770" y="8890"/>
                  </a:cubicBezTo>
                  <a:cubicBezTo>
                    <a:pt x="207285" y="7620"/>
                    <a:pt x="220800" y="10160"/>
                    <a:pt x="234315" y="8890"/>
                  </a:cubicBezTo>
                  <a:cubicBezTo>
                    <a:pt x="251209" y="8890"/>
                    <a:pt x="557324" y="6350"/>
                    <a:pt x="574218" y="5080"/>
                  </a:cubicBezTo>
                  <a:cubicBezTo>
                    <a:pt x="590436" y="3810"/>
                    <a:pt x="606654" y="2540"/>
                    <a:pt x="623548" y="2540"/>
                  </a:cubicBezTo>
                  <a:cubicBezTo>
                    <a:pt x="651253" y="1270"/>
                    <a:pt x="678283" y="0"/>
                    <a:pt x="705989" y="0"/>
                  </a:cubicBezTo>
                  <a:cubicBezTo>
                    <a:pt x="717477" y="0"/>
                    <a:pt x="729640" y="2540"/>
                    <a:pt x="741128" y="2540"/>
                  </a:cubicBezTo>
                  <a:cubicBezTo>
                    <a:pt x="772888" y="3810"/>
                    <a:pt x="805324" y="5080"/>
                    <a:pt x="837085" y="7620"/>
                  </a:cubicBezTo>
                  <a:cubicBezTo>
                    <a:pt x="853978" y="8890"/>
                    <a:pt x="870872" y="12700"/>
                    <a:pt x="887766" y="16510"/>
                  </a:cubicBezTo>
                  <a:cubicBezTo>
                    <a:pt x="891820" y="16510"/>
                    <a:pt x="895875" y="16510"/>
                    <a:pt x="899254" y="16510"/>
                  </a:cubicBezTo>
                  <a:cubicBezTo>
                    <a:pt x="908253" y="17780"/>
                    <a:pt x="917143" y="20320"/>
                    <a:pt x="927303" y="21590"/>
                  </a:cubicBezTo>
                  <a:close/>
                  <a:moveTo>
                    <a:pt x="937463" y="1415547"/>
                  </a:moveTo>
                  <a:cubicBezTo>
                    <a:pt x="938733" y="1399037"/>
                    <a:pt x="940003" y="1386337"/>
                    <a:pt x="940003" y="1373637"/>
                  </a:cubicBezTo>
                  <a:cubicBezTo>
                    <a:pt x="938733" y="1313588"/>
                    <a:pt x="937463" y="1258152"/>
                    <a:pt x="937463" y="1198531"/>
                  </a:cubicBezTo>
                  <a:cubicBezTo>
                    <a:pt x="937463" y="1171336"/>
                    <a:pt x="940003" y="1144141"/>
                    <a:pt x="938733" y="1116945"/>
                  </a:cubicBezTo>
                  <a:cubicBezTo>
                    <a:pt x="938733" y="1091842"/>
                    <a:pt x="937463" y="1065693"/>
                    <a:pt x="936193" y="1040589"/>
                  </a:cubicBezTo>
                  <a:cubicBezTo>
                    <a:pt x="931113" y="1001888"/>
                    <a:pt x="919683" y="200672"/>
                    <a:pt x="919683" y="161971"/>
                  </a:cubicBezTo>
                  <a:cubicBezTo>
                    <a:pt x="917143" y="129546"/>
                    <a:pt x="914603" y="96075"/>
                    <a:pt x="912063" y="63500"/>
                  </a:cubicBezTo>
                  <a:cubicBezTo>
                    <a:pt x="910793" y="44450"/>
                    <a:pt x="909523" y="43180"/>
                    <a:pt x="897227" y="41910"/>
                  </a:cubicBezTo>
                  <a:cubicBezTo>
                    <a:pt x="895199" y="41910"/>
                    <a:pt x="893848" y="41910"/>
                    <a:pt x="891820" y="40640"/>
                  </a:cubicBezTo>
                  <a:cubicBezTo>
                    <a:pt x="874927" y="36830"/>
                    <a:pt x="857357" y="31750"/>
                    <a:pt x="840464" y="30480"/>
                  </a:cubicBezTo>
                  <a:cubicBezTo>
                    <a:pt x="799243" y="26670"/>
                    <a:pt x="757346" y="25400"/>
                    <a:pt x="716125" y="22860"/>
                  </a:cubicBezTo>
                  <a:cubicBezTo>
                    <a:pt x="710044" y="22860"/>
                    <a:pt x="703286" y="22860"/>
                    <a:pt x="697204" y="22860"/>
                  </a:cubicBezTo>
                  <a:cubicBezTo>
                    <a:pt x="687068" y="22860"/>
                    <a:pt x="676932" y="22860"/>
                    <a:pt x="667471" y="22860"/>
                  </a:cubicBezTo>
                  <a:cubicBezTo>
                    <a:pt x="645847" y="22860"/>
                    <a:pt x="624223" y="22860"/>
                    <a:pt x="603275" y="24130"/>
                  </a:cubicBezTo>
                  <a:cubicBezTo>
                    <a:pt x="585030" y="25400"/>
                    <a:pt x="277563" y="29210"/>
                    <a:pt x="259318" y="29210"/>
                  </a:cubicBezTo>
                  <a:cubicBezTo>
                    <a:pt x="229585" y="29210"/>
                    <a:pt x="199852" y="26670"/>
                    <a:pt x="170119" y="33020"/>
                  </a:cubicBezTo>
                  <a:cubicBezTo>
                    <a:pt x="154577" y="36830"/>
                    <a:pt x="139710" y="36830"/>
                    <a:pt x="124844" y="38100"/>
                  </a:cubicBezTo>
                  <a:cubicBezTo>
                    <a:pt x="99165" y="41910"/>
                    <a:pt x="73487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3890" y="1397767"/>
                    <a:pt x="63351" y="1399037"/>
                    <a:pt x="72135" y="1399037"/>
                  </a:cubicBezTo>
                  <a:cubicBezTo>
                    <a:pt x="84975" y="1399037"/>
                    <a:pt x="98490" y="1396497"/>
                    <a:pt x="111329" y="1399037"/>
                  </a:cubicBezTo>
                  <a:cubicBezTo>
                    <a:pt x="132277" y="1402847"/>
                    <a:pt x="153225" y="1405387"/>
                    <a:pt x="174174" y="1404117"/>
                  </a:cubicBezTo>
                  <a:cubicBezTo>
                    <a:pt x="187689" y="1402847"/>
                    <a:pt x="200528" y="1405387"/>
                    <a:pt x="214043" y="1405387"/>
                  </a:cubicBezTo>
                  <a:cubicBezTo>
                    <a:pt x="233640" y="1405387"/>
                    <a:pt x="253236" y="1404117"/>
                    <a:pt x="272833" y="1405387"/>
                  </a:cubicBezTo>
                  <a:cubicBezTo>
                    <a:pt x="301890" y="1406657"/>
                    <a:pt x="620845" y="1396497"/>
                    <a:pt x="650578" y="1399037"/>
                  </a:cubicBezTo>
                  <a:cubicBezTo>
                    <a:pt x="663417" y="1400307"/>
                    <a:pt x="676256" y="1401577"/>
                    <a:pt x="688420" y="1401577"/>
                  </a:cubicBezTo>
                  <a:cubicBezTo>
                    <a:pt x="710719" y="1404117"/>
                    <a:pt x="732343" y="1400307"/>
                    <a:pt x="754643" y="1404117"/>
                  </a:cubicBezTo>
                  <a:cubicBezTo>
                    <a:pt x="772888" y="1406657"/>
                    <a:pt x="791134" y="1406657"/>
                    <a:pt x="809379" y="1409197"/>
                  </a:cubicBezTo>
                  <a:cubicBezTo>
                    <a:pt x="836409" y="1413007"/>
                    <a:pt x="863439" y="1415547"/>
                    <a:pt x="890469" y="1416817"/>
                  </a:cubicBezTo>
                  <a:cubicBezTo>
                    <a:pt x="900605" y="1416817"/>
                    <a:pt x="917143" y="1415547"/>
                    <a:pt x="937463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61365" y="2802336"/>
            <a:ext cx="4744375" cy="658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1: Strong Foundation, Need for Systems Alignment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Staff believe Palmetto is doing many things well but systems need to be more: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Consistent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Aligned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Predictable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830393" y="2305983"/>
            <a:ext cx="4238220" cy="7181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2: Behavior &amp; SEL are the biggest barrier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across responses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Behavior is the main barrier to instruction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Staff want systemic solutions, not isolated fixes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933532" y="2606021"/>
            <a:ext cx="4325768" cy="6581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Trend 3: Staff See the Bigger Picture (Community Schools Ready)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Wraparound services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Family partnerships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Community connections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Expanded learning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76872" y="406667"/>
            <a:ext cx="8896803" cy="2760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26"/>
              </a:lnSpc>
            </a:pPr>
            <a:r>
              <a:rPr lang="en-US" sz="21985">
                <a:solidFill>
                  <a:srgbClr val="000000"/>
                </a:solidFill>
                <a:latin typeface="Sacramento"/>
                <a:ea typeface="Sacramento"/>
                <a:cs typeface="Sacramento"/>
                <a:sym typeface="Sacramento"/>
              </a:rPr>
              <a:t>Trends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425026" y="537527"/>
            <a:ext cx="9057531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Themes Across all 3 Surveys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45972" y="1504315"/>
            <a:ext cx="11996055" cy="7221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Theme 1: Relationships, Belonging, and Safety Are a Core Strength AND Priority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each group said: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Students: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“Teachers are nice,” “I feel safe,” “I feel welcome”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Parents: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Trust staff, feel part of a family, value communication and care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Staff: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Identified relationships and positive climate as a top strength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What this means: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Palmetto has a strong foundation of trust and connection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But also: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Students still want more inclusion and kindness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54AA85"/>
                </a:solidFill>
                <a:latin typeface="Canva Sans"/>
                <a:ea typeface="Canva Sans"/>
                <a:cs typeface="Canva Sans"/>
                <a:sym typeface="Canva Sans"/>
              </a:rPr>
              <a:t>Staff want stronger behavior/SEL systems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613919" y="1522730"/>
            <a:ext cx="11060162" cy="7184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Theme 2: Need for Expanded Academic + Behavioral Supports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each group said: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Students: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FDE59"/>
                </a:solidFill>
                <a:latin typeface="Canva Sans"/>
                <a:ea typeface="Canva Sans"/>
                <a:cs typeface="Canva Sans"/>
                <a:sym typeface="Canva Sans"/>
              </a:rPr>
              <a:t>Want more help (math, reading, explanation, tutoring)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Parents: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Asked for tutoring, academic support across grade levels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Staff: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Called for stronger Tier 2/3 supports and behavior systems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this means: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There is high alignment on unmet support needs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 about replacing instruction—about: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Access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Consistency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Scalability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77746" y="1522730"/>
            <a:ext cx="11394648" cy="7184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Theme 3: Strong Demand for Enrichment, Engagement, and After‑School Opportunities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each group said: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Students: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22B9AD"/>
                </a:solidFill>
                <a:latin typeface="Canva Sans"/>
                <a:ea typeface="Canva Sans"/>
                <a:cs typeface="Canva Sans"/>
                <a:sym typeface="Canva Sans"/>
              </a:rPr>
              <a:t>Clubs, sports, art, field trips = “what I love most”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Parents: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A933F"/>
                </a:solidFill>
                <a:latin typeface="Canva Sans"/>
                <a:ea typeface="Canva Sans"/>
                <a:cs typeface="Canva Sans"/>
                <a:sym typeface="Canva Sans"/>
              </a:rPr>
              <a:t>Want more after‑school programs and enrichment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Staff: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E3482C"/>
                </a:solidFill>
                <a:latin typeface="Canva Sans"/>
                <a:ea typeface="Canva Sans"/>
                <a:cs typeface="Canva Sans"/>
                <a:sym typeface="Canva Sans"/>
              </a:rPr>
              <a:t>Support expanded learning and community involvement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this means: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Enrichment is not “extra”—it is: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Engagement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Belonging</a:t>
            </a:r>
          </a:p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Prevention (behavior + attendance)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3277746" y="1493120"/>
            <a:ext cx="11732507" cy="706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FA933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Goal 1</a:t>
            </a: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FA933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Chronic Absenteism</a:t>
            </a:r>
          </a:p>
          <a:p>
            <a:pPr algn="ctr">
              <a:lnSpc>
                <a:spcPts val="7000"/>
              </a:lnSpc>
            </a:pP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E3482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Goal 2</a:t>
            </a: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E3482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Parent Resources and Access</a:t>
            </a:r>
          </a:p>
          <a:p>
            <a:pPr algn="ctr">
              <a:lnSpc>
                <a:spcPts val="7000"/>
              </a:lnSpc>
            </a:pP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22B9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Goal 3</a:t>
            </a:r>
          </a:p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22B9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Expansion of ELOP </a:t>
            </a:r>
          </a:p>
        </p:txBody>
      </p:sp>
      <p:sp>
        <p:nvSpPr>
          <p:cNvPr name="TextBox 7" id="7"/>
          <p:cNvSpPr txBox="true"/>
          <p:nvPr/>
        </p:nvSpPr>
        <p:spPr>
          <a:xfrm rot="-1024858">
            <a:off x="2543205" y="1934830"/>
            <a:ext cx="2903664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Staff PD and Capacity Building (CBL)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141" t="-16544" r="-23376" b="-7358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77746" y="1429785"/>
            <a:ext cx="11732507" cy="7427431"/>
            <a:chOff x="0" y="0"/>
            <a:chExt cx="2266116" cy="14345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0160" y="16510"/>
              <a:ext cx="2243256" cy="1406657"/>
            </a:xfrm>
            <a:custGeom>
              <a:avLst/>
              <a:gdLst/>
              <a:ahLst/>
              <a:cxnLst/>
              <a:rect r="r" b="b" t="t" l="l"/>
              <a:pathLst>
                <a:path h="1406657" w="2243256">
                  <a:moveTo>
                    <a:pt x="2243256" y="1406657"/>
                  </a:moveTo>
                  <a:lnTo>
                    <a:pt x="0" y="1399037"/>
                  </a:lnTo>
                  <a:lnTo>
                    <a:pt x="0" y="501092"/>
                  </a:lnTo>
                  <a:lnTo>
                    <a:pt x="17780" y="19050"/>
                  </a:lnTo>
                  <a:lnTo>
                    <a:pt x="1116466" y="0"/>
                  </a:lnTo>
                  <a:lnTo>
                    <a:pt x="2224206" y="5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-215" y="0"/>
              <a:ext cx="2267600" cy="1432621"/>
            </a:xfrm>
            <a:custGeom>
              <a:avLst/>
              <a:gdLst/>
              <a:ahLst/>
              <a:cxnLst/>
              <a:rect r="r" b="b" t="t" l="l"/>
              <a:pathLst>
                <a:path h="1432621" w="2267600">
                  <a:moveTo>
                    <a:pt x="2234581" y="21590"/>
                  </a:moveTo>
                  <a:cubicBezTo>
                    <a:pt x="2235851" y="34290"/>
                    <a:pt x="2235851" y="44450"/>
                    <a:pt x="2237121" y="54610"/>
                  </a:cubicBezTo>
                  <a:cubicBezTo>
                    <a:pt x="2239661" y="84569"/>
                    <a:pt x="2240931" y="113856"/>
                    <a:pt x="2243471" y="142098"/>
                  </a:cubicBezTo>
                  <a:cubicBezTo>
                    <a:pt x="2243471" y="182891"/>
                    <a:pt x="2256171" y="987245"/>
                    <a:pt x="2262521" y="1028038"/>
                  </a:cubicBezTo>
                  <a:cubicBezTo>
                    <a:pt x="2268871" y="1089750"/>
                    <a:pt x="2265061" y="1152508"/>
                    <a:pt x="2265061" y="1214221"/>
                  </a:cubicBezTo>
                  <a:cubicBezTo>
                    <a:pt x="2265061" y="1268612"/>
                    <a:pt x="2266331" y="1318818"/>
                    <a:pt x="2267601" y="1372367"/>
                  </a:cubicBezTo>
                  <a:cubicBezTo>
                    <a:pt x="2267601" y="1393957"/>
                    <a:pt x="2267601" y="1407927"/>
                    <a:pt x="2267601" y="1432057"/>
                  </a:cubicBezTo>
                  <a:cubicBezTo>
                    <a:pt x="2244741" y="1432057"/>
                    <a:pt x="2224421" y="1433327"/>
                    <a:pt x="2202291" y="1432057"/>
                  </a:cubicBezTo>
                  <a:cubicBezTo>
                    <a:pt x="2090978" y="1426977"/>
                    <a:pt x="1977953" y="1433327"/>
                    <a:pt x="1866641" y="1428247"/>
                  </a:cubicBezTo>
                  <a:cubicBezTo>
                    <a:pt x="1799853" y="1424437"/>
                    <a:pt x="1734778" y="1426977"/>
                    <a:pt x="1667991" y="1424437"/>
                  </a:cubicBezTo>
                  <a:cubicBezTo>
                    <a:pt x="1637166" y="1423167"/>
                    <a:pt x="1606341" y="1421897"/>
                    <a:pt x="1575516" y="1420627"/>
                  </a:cubicBezTo>
                  <a:cubicBezTo>
                    <a:pt x="1556678" y="1420627"/>
                    <a:pt x="1539553" y="1421897"/>
                    <a:pt x="1520716" y="1421897"/>
                  </a:cubicBezTo>
                  <a:cubicBezTo>
                    <a:pt x="1472766" y="1420627"/>
                    <a:pt x="1340903" y="1421897"/>
                    <a:pt x="1292953" y="1420627"/>
                  </a:cubicBezTo>
                  <a:cubicBezTo>
                    <a:pt x="1258703" y="1419357"/>
                    <a:pt x="573703" y="1428247"/>
                    <a:pt x="539453" y="1426977"/>
                  </a:cubicBezTo>
                  <a:cubicBezTo>
                    <a:pt x="530890" y="1426977"/>
                    <a:pt x="520615" y="1428247"/>
                    <a:pt x="512053" y="1428247"/>
                  </a:cubicBezTo>
                  <a:cubicBezTo>
                    <a:pt x="491503" y="1428247"/>
                    <a:pt x="472665" y="1429517"/>
                    <a:pt x="452115" y="1429517"/>
                  </a:cubicBezTo>
                  <a:cubicBezTo>
                    <a:pt x="400740" y="1429517"/>
                    <a:pt x="351078" y="1428247"/>
                    <a:pt x="299703" y="1426977"/>
                  </a:cubicBezTo>
                  <a:cubicBezTo>
                    <a:pt x="268878" y="1425707"/>
                    <a:pt x="238053" y="1424437"/>
                    <a:pt x="208940" y="1423167"/>
                  </a:cubicBezTo>
                  <a:cubicBezTo>
                    <a:pt x="154140" y="1421897"/>
                    <a:pt x="99340" y="1420627"/>
                    <a:pt x="44665" y="1420627"/>
                  </a:cubicBezTo>
                  <a:cubicBezTo>
                    <a:pt x="34505" y="1420627"/>
                    <a:pt x="25615" y="1420627"/>
                    <a:pt x="15455" y="1419357"/>
                  </a:cubicBezTo>
                  <a:cubicBezTo>
                    <a:pt x="6565" y="1418087"/>
                    <a:pt x="1485" y="1411737"/>
                    <a:pt x="4025" y="1402847"/>
                  </a:cubicBezTo>
                  <a:cubicBezTo>
                    <a:pt x="12915" y="1371117"/>
                    <a:pt x="9105" y="1344968"/>
                    <a:pt x="7835" y="1317772"/>
                  </a:cubicBezTo>
                  <a:cubicBezTo>
                    <a:pt x="6565" y="1262336"/>
                    <a:pt x="2755" y="1207945"/>
                    <a:pt x="4025" y="1152508"/>
                  </a:cubicBezTo>
                  <a:cubicBezTo>
                    <a:pt x="1485" y="1083474"/>
                    <a:pt x="-3595" y="228913"/>
                    <a:pt x="4025" y="158833"/>
                  </a:cubicBezTo>
                  <a:cubicBezTo>
                    <a:pt x="5295" y="145236"/>
                    <a:pt x="4025" y="130592"/>
                    <a:pt x="5295" y="116994"/>
                  </a:cubicBezTo>
                  <a:cubicBezTo>
                    <a:pt x="6565" y="95029"/>
                    <a:pt x="9105" y="7097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6528" y="30480"/>
                    <a:pt x="83928" y="29210"/>
                  </a:cubicBezTo>
                  <a:cubicBezTo>
                    <a:pt x="130165" y="25400"/>
                    <a:pt x="176403" y="22860"/>
                    <a:pt x="224353" y="20320"/>
                  </a:cubicBezTo>
                  <a:cubicBezTo>
                    <a:pt x="256890" y="17780"/>
                    <a:pt x="289428" y="16510"/>
                    <a:pt x="320253" y="13970"/>
                  </a:cubicBezTo>
                  <a:cubicBezTo>
                    <a:pt x="351078" y="11430"/>
                    <a:pt x="383615" y="8890"/>
                    <a:pt x="414440" y="8890"/>
                  </a:cubicBezTo>
                  <a:cubicBezTo>
                    <a:pt x="448690" y="7620"/>
                    <a:pt x="482940" y="10160"/>
                    <a:pt x="517190" y="8890"/>
                  </a:cubicBezTo>
                  <a:cubicBezTo>
                    <a:pt x="560003" y="8890"/>
                    <a:pt x="1335766" y="6350"/>
                    <a:pt x="1378578" y="5080"/>
                  </a:cubicBezTo>
                  <a:cubicBezTo>
                    <a:pt x="1419678" y="3810"/>
                    <a:pt x="1460778" y="2540"/>
                    <a:pt x="1503591" y="2540"/>
                  </a:cubicBezTo>
                  <a:cubicBezTo>
                    <a:pt x="1573803" y="1270"/>
                    <a:pt x="1642303" y="0"/>
                    <a:pt x="1712516" y="0"/>
                  </a:cubicBezTo>
                  <a:cubicBezTo>
                    <a:pt x="1741628" y="0"/>
                    <a:pt x="1772453" y="2540"/>
                    <a:pt x="1801566" y="2540"/>
                  </a:cubicBezTo>
                  <a:cubicBezTo>
                    <a:pt x="1882053" y="3810"/>
                    <a:pt x="1964253" y="5080"/>
                    <a:pt x="2044741" y="7620"/>
                  </a:cubicBezTo>
                  <a:cubicBezTo>
                    <a:pt x="2087553" y="8890"/>
                    <a:pt x="2130366" y="12700"/>
                    <a:pt x="2173178" y="16510"/>
                  </a:cubicBezTo>
                  <a:cubicBezTo>
                    <a:pt x="2183453" y="16510"/>
                    <a:pt x="2193729" y="16510"/>
                    <a:pt x="2202291" y="16510"/>
                  </a:cubicBezTo>
                  <a:cubicBezTo>
                    <a:pt x="2215531" y="17780"/>
                    <a:pt x="2224421" y="20320"/>
                    <a:pt x="2234581" y="21590"/>
                  </a:cubicBezTo>
                  <a:close/>
                  <a:moveTo>
                    <a:pt x="2244741" y="1415547"/>
                  </a:moveTo>
                  <a:cubicBezTo>
                    <a:pt x="2246011" y="1399037"/>
                    <a:pt x="2247281" y="1386337"/>
                    <a:pt x="2247281" y="1373637"/>
                  </a:cubicBezTo>
                  <a:cubicBezTo>
                    <a:pt x="2246011" y="1313588"/>
                    <a:pt x="2244741" y="1258152"/>
                    <a:pt x="2244741" y="1198531"/>
                  </a:cubicBezTo>
                  <a:cubicBezTo>
                    <a:pt x="2244741" y="1171336"/>
                    <a:pt x="2247281" y="1144141"/>
                    <a:pt x="2246011" y="1116945"/>
                  </a:cubicBezTo>
                  <a:cubicBezTo>
                    <a:pt x="2246011" y="1091842"/>
                    <a:pt x="2244741" y="1065693"/>
                    <a:pt x="2243471" y="1040589"/>
                  </a:cubicBezTo>
                  <a:cubicBezTo>
                    <a:pt x="2238391" y="1001888"/>
                    <a:pt x="2226961" y="200672"/>
                    <a:pt x="2226961" y="161971"/>
                  </a:cubicBezTo>
                  <a:cubicBezTo>
                    <a:pt x="2224421" y="129546"/>
                    <a:pt x="2221881" y="96075"/>
                    <a:pt x="2219341" y="63500"/>
                  </a:cubicBezTo>
                  <a:cubicBezTo>
                    <a:pt x="2218071" y="44450"/>
                    <a:pt x="2216801" y="43180"/>
                    <a:pt x="2197154" y="41910"/>
                  </a:cubicBezTo>
                  <a:cubicBezTo>
                    <a:pt x="2192016" y="41910"/>
                    <a:pt x="2188591" y="41910"/>
                    <a:pt x="2183453" y="40640"/>
                  </a:cubicBezTo>
                  <a:cubicBezTo>
                    <a:pt x="2140641" y="36830"/>
                    <a:pt x="2096116" y="31750"/>
                    <a:pt x="2053303" y="30480"/>
                  </a:cubicBezTo>
                  <a:cubicBezTo>
                    <a:pt x="1948841" y="26670"/>
                    <a:pt x="1842666" y="25400"/>
                    <a:pt x="1738203" y="22860"/>
                  </a:cubicBezTo>
                  <a:cubicBezTo>
                    <a:pt x="1722791" y="22860"/>
                    <a:pt x="1705666" y="22860"/>
                    <a:pt x="1690253" y="22860"/>
                  </a:cubicBezTo>
                  <a:cubicBezTo>
                    <a:pt x="1664566" y="22860"/>
                    <a:pt x="1638878" y="22860"/>
                    <a:pt x="1614903" y="22860"/>
                  </a:cubicBezTo>
                  <a:cubicBezTo>
                    <a:pt x="1560103" y="22860"/>
                    <a:pt x="1505303" y="22860"/>
                    <a:pt x="1452216" y="24130"/>
                  </a:cubicBezTo>
                  <a:cubicBezTo>
                    <a:pt x="1405978" y="25400"/>
                    <a:pt x="626790" y="29210"/>
                    <a:pt x="580553" y="29210"/>
                  </a:cubicBezTo>
                  <a:cubicBezTo>
                    <a:pt x="505203" y="29210"/>
                    <a:pt x="429853" y="26670"/>
                    <a:pt x="354503" y="33020"/>
                  </a:cubicBezTo>
                  <a:cubicBezTo>
                    <a:pt x="315115" y="36830"/>
                    <a:pt x="277440" y="36830"/>
                    <a:pt x="239765" y="38100"/>
                  </a:cubicBezTo>
                  <a:cubicBezTo>
                    <a:pt x="174690" y="41910"/>
                    <a:pt x="109615" y="45720"/>
                    <a:pt x="45935" y="50800"/>
                  </a:cubicBezTo>
                  <a:cubicBezTo>
                    <a:pt x="33235" y="50800"/>
                    <a:pt x="30695" y="53340"/>
                    <a:pt x="29425" y="67834"/>
                  </a:cubicBezTo>
                  <a:cubicBezTo>
                    <a:pt x="28155" y="86661"/>
                    <a:pt x="28155" y="105489"/>
                    <a:pt x="26885" y="124316"/>
                  </a:cubicBezTo>
                  <a:cubicBezTo>
                    <a:pt x="25615" y="155695"/>
                    <a:pt x="23075" y="186029"/>
                    <a:pt x="21805" y="217408"/>
                  </a:cubicBezTo>
                  <a:cubicBezTo>
                    <a:pt x="16725" y="250879"/>
                    <a:pt x="23075" y="1068830"/>
                    <a:pt x="25615" y="1102302"/>
                  </a:cubicBezTo>
                  <a:cubicBezTo>
                    <a:pt x="25615" y="1137865"/>
                    <a:pt x="25615" y="1174474"/>
                    <a:pt x="26885" y="1210037"/>
                  </a:cubicBezTo>
                  <a:cubicBezTo>
                    <a:pt x="26885" y="1236186"/>
                    <a:pt x="29425" y="1262336"/>
                    <a:pt x="29425" y="1288485"/>
                  </a:cubicBezTo>
                  <a:cubicBezTo>
                    <a:pt x="29425" y="1316726"/>
                    <a:pt x="29425" y="1344968"/>
                    <a:pt x="28155" y="1373637"/>
                  </a:cubicBezTo>
                  <a:cubicBezTo>
                    <a:pt x="28155" y="1377447"/>
                    <a:pt x="28155" y="1379987"/>
                    <a:pt x="28155" y="1383797"/>
                  </a:cubicBezTo>
                  <a:cubicBezTo>
                    <a:pt x="28155" y="1393957"/>
                    <a:pt x="31965" y="1397767"/>
                    <a:pt x="40855" y="1397767"/>
                  </a:cubicBezTo>
                  <a:cubicBezTo>
                    <a:pt x="59953" y="1397767"/>
                    <a:pt x="83928" y="1399037"/>
                    <a:pt x="106190" y="1399037"/>
                  </a:cubicBezTo>
                  <a:cubicBezTo>
                    <a:pt x="138728" y="1399037"/>
                    <a:pt x="172978" y="1396497"/>
                    <a:pt x="205515" y="1399037"/>
                  </a:cubicBezTo>
                  <a:cubicBezTo>
                    <a:pt x="258603" y="1402847"/>
                    <a:pt x="311690" y="1405387"/>
                    <a:pt x="364778" y="1404117"/>
                  </a:cubicBezTo>
                  <a:cubicBezTo>
                    <a:pt x="399028" y="1402847"/>
                    <a:pt x="431565" y="1405387"/>
                    <a:pt x="465815" y="1405387"/>
                  </a:cubicBezTo>
                  <a:cubicBezTo>
                    <a:pt x="515478" y="1405387"/>
                    <a:pt x="565140" y="1404117"/>
                    <a:pt x="614803" y="1405387"/>
                  </a:cubicBezTo>
                  <a:cubicBezTo>
                    <a:pt x="688440" y="1406657"/>
                    <a:pt x="1496741" y="1396497"/>
                    <a:pt x="1572091" y="1399037"/>
                  </a:cubicBezTo>
                  <a:cubicBezTo>
                    <a:pt x="1604628" y="1400307"/>
                    <a:pt x="1637166" y="1401577"/>
                    <a:pt x="1667991" y="1401577"/>
                  </a:cubicBezTo>
                  <a:cubicBezTo>
                    <a:pt x="1724503" y="1404117"/>
                    <a:pt x="1779303" y="1400307"/>
                    <a:pt x="1835816" y="1404117"/>
                  </a:cubicBezTo>
                  <a:cubicBezTo>
                    <a:pt x="1882053" y="1406657"/>
                    <a:pt x="1928291" y="1406657"/>
                    <a:pt x="1974528" y="1409197"/>
                  </a:cubicBezTo>
                  <a:cubicBezTo>
                    <a:pt x="2043028" y="1413007"/>
                    <a:pt x="2111528" y="1415547"/>
                    <a:pt x="2180028" y="1416817"/>
                  </a:cubicBezTo>
                  <a:cubicBezTo>
                    <a:pt x="2205716" y="1416817"/>
                    <a:pt x="2224421" y="1415547"/>
                    <a:pt x="2244741" y="1415547"/>
                  </a:cubicBezTo>
                  <a:close/>
                </a:path>
              </a:pathLst>
            </a:custGeom>
            <a:solidFill>
              <a:srgbClr val="54AA85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429935" y="2774171"/>
            <a:ext cx="8896803" cy="5319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226"/>
              </a:lnSpc>
            </a:pPr>
            <a:r>
              <a:rPr lang="en-US" sz="21985">
                <a:solidFill>
                  <a:srgbClr val="000000"/>
                </a:solidFill>
                <a:latin typeface="Sacramento"/>
                <a:ea typeface="Sacramento"/>
                <a:cs typeface="Sacramento"/>
                <a:sym typeface="Sacramento"/>
              </a:rPr>
              <a:t>What’s Next...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DAHI_x3DjyM</dc:identifier>
  <dcterms:modified xsi:type="dcterms:W3CDTF">2011-08-01T06:04:30Z</dcterms:modified>
  <cp:revision>1</cp:revision>
  <dc:title>Palmetto Steering Committee Meeting 5/18/26</dc:title>
</cp:coreProperties>
</file>