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League Gothic" charset="1" panose="00000500000000000000"/>
      <p:regular r:id="rId17"/>
    </p:embeddedFont>
    <p:embeddedFont>
      <p:font typeface="Joshico" charset="1" panose="00000500000000000000"/>
      <p:regular r:id="rId18"/>
    </p:embeddedFont>
    <p:embeddedFont>
      <p:font typeface="Canva Sans Bold" charset="1" panose="020B0803030501040103"/>
      <p:regular r:id="rId19"/>
    </p:embeddedFont>
    <p:embeddedFont>
      <p:font typeface="Cerebri" charset="1" panose="00000500000000000000"/>
      <p:regular r:id="rId20"/>
    </p:embeddedFont>
    <p:embeddedFont>
      <p:font typeface="Dreaming Outloud Sans" charset="1" panose="000005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26" Target="../media/image25.png" Type="http://schemas.openxmlformats.org/officeDocument/2006/relationships/image"/><Relationship Id="rId27" Target="../media/image26.svg" Type="http://schemas.openxmlformats.org/officeDocument/2006/relationships/image"/><Relationship Id="rId28" Target="../media/image27.png" Type="http://schemas.openxmlformats.org/officeDocument/2006/relationships/image"/><Relationship Id="rId29" Target="../media/image28.svg" Type="http://schemas.openxmlformats.org/officeDocument/2006/relationships/image"/><Relationship Id="rId3" Target="../media/image2.svg" Type="http://schemas.openxmlformats.org/officeDocument/2006/relationships/image"/><Relationship Id="rId30" Target="../media/image29.png" Type="http://schemas.openxmlformats.org/officeDocument/2006/relationships/image"/><Relationship Id="rId31" Target="../media/image30.svg" Type="http://schemas.openxmlformats.org/officeDocument/2006/relationships/image"/><Relationship Id="rId32" Target="../media/image31.png" Type="http://schemas.openxmlformats.org/officeDocument/2006/relationships/image"/><Relationship Id="rId33" Target="../media/image32.svg" Type="http://schemas.openxmlformats.org/officeDocument/2006/relationships/image"/><Relationship Id="rId34" Target="../media/image33.png" Type="http://schemas.openxmlformats.org/officeDocument/2006/relationships/image"/><Relationship Id="rId35" Target="../media/image34.svg" Type="http://schemas.openxmlformats.org/officeDocument/2006/relationships/image"/><Relationship Id="rId36" Target="../media/image35.png" Type="http://schemas.openxmlformats.org/officeDocument/2006/relationships/image"/><Relationship Id="rId37" Target="../media/image36.svg" Type="http://schemas.openxmlformats.org/officeDocument/2006/relationships/image"/><Relationship Id="rId38" Target="../media/image37.png" Type="http://schemas.openxmlformats.org/officeDocument/2006/relationships/image"/><Relationship Id="rId39" Target="../media/image38.svg" Type="http://schemas.openxmlformats.org/officeDocument/2006/relationships/image"/><Relationship Id="rId4" Target="../media/image3.png" Type="http://schemas.openxmlformats.org/officeDocument/2006/relationships/image"/><Relationship Id="rId40" Target="../media/image39.png" Type="http://schemas.openxmlformats.org/officeDocument/2006/relationships/image"/><Relationship Id="rId41" Target="../media/image40.svg" Type="http://schemas.openxmlformats.org/officeDocument/2006/relationships/image"/><Relationship Id="rId42" Target="../media/image41.jpeg" Type="http://schemas.openxmlformats.org/officeDocument/2006/relationships/image"/><Relationship Id="rId43" Target="https://youtu.be/vuE9mhrPdos?si=1lJrDX5jlbIBuZxR" TargetMode="External" Type="http://schemas.openxmlformats.org/officeDocument/2006/relationships/video"/><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26" Target="../media/image25.png" Type="http://schemas.openxmlformats.org/officeDocument/2006/relationships/image"/><Relationship Id="rId27" Target="../media/image26.svg" Type="http://schemas.openxmlformats.org/officeDocument/2006/relationships/image"/><Relationship Id="rId28" Target="../media/image27.png" Type="http://schemas.openxmlformats.org/officeDocument/2006/relationships/image"/><Relationship Id="rId29" Target="../media/image28.svg" Type="http://schemas.openxmlformats.org/officeDocument/2006/relationships/image"/><Relationship Id="rId3" Target="../media/image2.svg" Type="http://schemas.openxmlformats.org/officeDocument/2006/relationships/image"/><Relationship Id="rId30" Target="../media/image29.png" Type="http://schemas.openxmlformats.org/officeDocument/2006/relationships/image"/><Relationship Id="rId31" Target="../media/image30.svg" Type="http://schemas.openxmlformats.org/officeDocument/2006/relationships/image"/><Relationship Id="rId32" Target="../media/image31.png" Type="http://schemas.openxmlformats.org/officeDocument/2006/relationships/image"/><Relationship Id="rId33" Target="../media/image32.svg" Type="http://schemas.openxmlformats.org/officeDocument/2006/relationships/image"/><Relationship Id="rId34" Target="../media/image33.png" Type="http://schemas.openxmlformats.org/officeDocument/2006/relationships/image"/><Relationship Id="rId35" Target="../media/image34.svg" Type="http://schemas.openxmlformats.org/officeDocument/2006/relationships/image"/><Relationship Id="rId36" Target="../media/image35.png" Type="http://schemas.openxmlformats.org/officeDocument/2006/relationships/image"/><Relationship Id="rId37" Target="../media/image36.svg" Type="http://schemas.openxmlformats.org/officeDocument/2006/relationships/image"/><Relationship Id="rId38" Target="../media/image37.png" Type="http://schemas.openxmlformats.org/officeDocument/2006/relationships/image"/><Relationship Id="rId39" Target="../media/image38.svg" Type="http://schemas.openxmlformats.org/officeDocument/2006/relationships/image"/><Relationship Id="rId4" Target="../media/image3.png" Type="http://schemas.openxmlformats.org/officeDocument/2006/relationships/image"/><Relationship Id="rId40" Target="../media/image39.png" Type="http://schemas.openxmlformats.org/officeDocument/2006/relationships/image"/><Relationship Id="rId41" Target="../media/image40.sv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26" Target="../media/image25.png" Type="http://schemas.openxmlformats.org/officeDocument/2006/relationships/image"/><Relationship Id="rId27" Target="../media/image26.svg" Type="http://schemas.openxmlformats.org/officeDocument/2006/relationships/image"/><Relationship Id="rId28" Target="../media/image27.png" Type="http://schemas.openxmlformats.org/officeDocument/2006/relationships/image"/><Relationship Id="rId29" Target="../media/image28.svg" Type="http://schemas.openxmlformats.org/officeDocument/2006/relationships/image"/><Relationship Id="rId3" Target="../media/image2.svg" Type="http://schemas.openxmlformats.org/officeDocument/2006/relationships/image"/><Relationship Id="rId30" Target="../media/image29.png" Type="http://schemas.openxmlformats.org/officeDocument/2006/relationships/image"/><Relationship Id="rId31" Target="../media/image30.svg" Type="http://schemas.openxmlformats.org/officeDocument/2006/relationships/image"/><Relationship Id="rId32" Target="../media/image31.png" Type="http://schemas.openxmlformats.org/officeDocument/2006/relationships/image"/><Relationship Id="rId33" Target="../media/image32.svg" Type="http://schemas.openxmlformats.org/officeDocument/2006/relationships/image"/><Relationship Id="rId34" Target="../media/image33.png" Type="http://schemas.openxmlformats.org/officeDocument/2006/relationships/image"/><Relationship Id="rId35" Target="../media/image34.svg" Type="http://schemas.openxmlformats.org/officeDocument/2006/relationships/image"/><Relationship Id="rId36" Target="../media/image35.png" Type="http://schemas.openxmlformats.org/officeDocument/2006/relationships/image"/><Relationship Id="rId37" Target="../media/image36.svg" Type="http://schemas.openxmlformats.org/officeDocument/2006/relationships/image"/><Relationship Id="rId38" Target="../media/image37.png" Type="http://schemas.openxmlformats.org/officeDocument/2006/relationships/image"/><Relationship Id="rId39" Target="../media/image38.svg" Type="http://schemas.openxmlformats.org/officeDocument/2006/relationships/image"/><Relationship Id="rId4" Target="../media/image3.png" Type="http://schemas.openxmlformats.org/officeDocument/2006/relationships/image"/><Relationship Id="rId40" Target="../media/image39.png" Type="http://schemas.openxmlformats.org/officeDocument/2006/relationships/image"/><Relationship Id="rId41" Target="../media/image40.svg" Type="http://schemas.openxmlformats.org/officeDocument/2006/relationships/image"/><Relationship Id="rId42" Target="../media/image42.jpeg" Type="http://schemas.openxmlformats.org/officeDocument/2006/relationships/image"/><Relationship Id="rId43" Target="../media/image43.png" Type="http://schemas.openxmlformats.org/officeDocument/2006/relationships/image"/><Relationship Id="rId44" Target="../media/image44.svg" Type="http://schemas.openxmlformats.org/officeDocument/2006/relationships/image"/><Relationship Id="rId45" Target="../media/image45.png" Type="http://schemas.openxmlformats.org/officeDocument/2006/relationships/image"/><Relationship Id="rId46" Target="../media/image46.svg" Type="http://schemas.openxmlformats.org/officeDocument/2006/relationships/image"/><Relationship Id="rId47" Target="../media/image41.jpeg" Type="http://schemas.openxmlformats.org/officeDocument/2006/relationships/image"/><Relationship Id="rId48" Target="https://youtu.be/NQYR55EiKvs?si=cDae-hVQqvTpSWTk" TargetMode="External" Type="http://schemas.openxmlformats.org/officeDocument/2006/relationships/video"/><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26" Target="../media/image25.png" Type="http://schemas.openxmlformats.org/officeDocument/2006/relationships/image"/><Relationship Id="rId27" Target="../media/image26.svg" Type="http://schemas.openxmlformats.org/officeDocument/2006/relationships/image"/><Relationship Id="rId28" Target="../media/image27.png" Type="http://schemas.openxmlformats.org/officeDocument/2006/relationships/image"/><Relationship Id="rId29" Target="../media/image28.svg" Type="http://schemas.openxmlformats.org/officeDocument/2006/relationships/image"/><Relationship Id="rId3" Target="../media/image2.svg" Type="http://schemas.openxmlformats.org/officeDocument/2006/relationships/image"/><Relationship Id="rId30" Target="../media/image29.png" Type="http://schemas.openxmlformats.org/officeDocument/2006/relationships/image"/><Relationship Id="rId31" Target="../media/image30.svg" Type="http://schemas.openxmlformats.org/officeDocument/2006/relationships/image"/><Relationship Id="rId32" Target="../media/image31.png" Type="http://schemas.openxmlformats.org/officeDocument/2006/relationships/image"/><Relationship Id="rId33" Target="../media/image32.svg" Type="http://schemas.openxmlformats.org/officeDocument/2006/relationships/image"/><Relationship Id="rId34" Target="../media/image33.png" Type="http://schemas.openxmlformats.org/officeDocument/2006/relationships/image"/><Relationship Id="rId35" Target="../media/image34.svg" Type="http://schemas.openxmlformats.org/officeDocument/2006/relationships/image"/><Relationship Id="rId36" Target="../media/image35.png" Type="http://schemas.openxmlformats.org/officeDocument/2006/relationships/image"/><Relationship Id="rId37" Target="../media/image36.svg" Type="http://schemas.openxmlformats.org/officeDocument/2006/relationships/image"/><Relationship Id="rId38" Target="../media/image37.png" Type="http://schemas.openxmlformats.org/officeDocument/2006/relationships/image"/><Relationship Id="rId39" Target="../media/image38.svg" Type="http://schemas.openxmlformats.org/officeDocument/2006/relationships/image"/><Relationship Id="rId4" Target="../media/image3.png" Type="http://schemas.openxmlformats.org/officeDocument/2006/relationships/image"/><Relationship Id="rId40" Target="../media/image39.png" Type="http://schemas.openxmlformats.org/officeDocument/2006/relationships/image"/><Relationship Id="rId41" Target="../media/image40.svg" Type="http://schemas.openxmlformats.org/officeDocument/2006/relationships/image"/><Relationship Id="rId42" Target="../media/image47.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26" Target="../media/image25.png" Type="http://schemas.openxmlformats.org/officeDocument/2006/relationships/image"/><Relationship Id="rId27" Target="../media/image26.svg" Type="http://schemas.openxmlformats.org/officeDocument/2006/relationships/image"/><Relationship Id="rId28" Target="../media/image27.png" Type="http://schemas.openxmlformats.org/officeDocument/2006/relationships/image"/><Relationship Id="rId29" Target="../media/image28.svg" Type="http://schemas.openxmlformats.org/officeDocument/2006/relationships/image"/><Relationship Id="rId3" Target="../media/image2.svg" Type="http://schemas.openxmlformats.org/officeDocument/2006/relationships/image"/><Relationship Id="rId30" Target="../media/image29.png" Type="http://schemas.openxmlformats.org/officeDocument/2006/relationships/image"/><Relationship Id="rId31" Target="../media/image30.svg" Type="http://schemas.openxmlformats.org/officeDocument/2006/relationships/image"/><Relationship Id="rId32" Target="../media/image31.png" Type="http://schemas.openxmlformats.org/officeDocument/2006/relationships/image"/><Relationship Id="rId33" Target="../media/image32.svg" Type="http://schemas.openxmlformats.org/officeDocument/2006/relationships/image"/><Relationship Id="rId34" Target="../media/image33.png" Type="http://schemas.openxmlformats.org/officeDocument/2006/relationships/image"/><Relationship Id="rId35" Target="../media/image34.svg" Type="http://schemas.openxmlformats.org/officeDocument/2006/relationships/image"/><Relationship Id="rId36" Target="../media/image35.png" Type="http://schemas.openxmlformats.org/officeDocument/2006/relationships/image"/><Relationship Id="rId37" Target="../media/image36.svg" Type="http://schemas.openxmlformats.org/officeDocument/2006/relationships/image"/><Relationship Id="rId38" Target="../media/image37.png" Type="http://schemas.openxmlformats.org/officeDocument/2006/relationships/image"/><Relationship Id="rId39" Target="../media/image38.svg" Type="http://schemas.openxmlformats.org/officeDocument/2006/relationships/image"/><Relationship Id="rId4" Target="../media/image3.png" Type="http://schemas.openxmlformats.org/officeDocument/2006/relationships/image"/><Relationship Id="rId40" Target="../media/image39.png" Type="http://schemas.openxmlformats.org/officeDocument/2006/relationships/image"/><Relationship Id="rId41" Target="../media/image40.sv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26" Target="../media/image25.png" Type="http://schemas.openxmlformats.org/officeDocument/2006/relationships/image"/><Relationship Id="rId27" Target="../media/image26.svg" Type="http://schemas.openxmlformats.org/officeDocument/2006/relationships/image"/><Relationship Id="rId28" Target="../media/image27.png" Type="http://schemas.openxmlformats.org/officeDocument/2006/relationships/image"/><Relationship Id="rId29" Target="../media/image28.svg" Type="http://schemas.openxmlformats.org/officeDocument/2006/relationships/image"/><Relationship Id="rId3" Target="../media/image2.svg" Type="http://schemas.openxmlformats.org/officeDocument/2006/relationships/image"/><Relationship Id="rId30" Target="../media/image29.png" Type="http://schemas.openxmlformats.org/officeDocument/2006/relationships/image"/><Relationship Id="rId31" Target="../media/image30.svg" Type="http://schemas.openxmlformats.org/officeDocument/2006/relationships/image"/><Relationship Id="rId32" Target="../media/image31.png" Type="http://schemas.openxmlformats.org/officeDocument/2006/relationships/image"/><Relationship Id="rId33" Target="../media/image32.svg" Type="http://schemas.openxmlformats.org/officeDocument/2006/relationships/image"/><Relationship Id="rId34" Target="../media/image33.png" Type="http://schemas.openxmlformats.org/officeDocument/2006/relationships/image"/><Relationship Id="rId35" Target="../media/image34.svg" Type="http://schemas.openxmlformats.org/officeDocument/2006/relationships/image"/><Relationship Id="rId36" Target="../media/image35.png" Type="http://schemas.openxmlformats.org/officeDocument/2006/relationships/image"/><Relationship Id="rId37" Target="../media/image36.svg" Type="http://schemas.openxmlformats.org/officeDocument/2006/relationships/image"/><Relationship Id="rId38" Target="../media/image37.png" Type="http://schemas.openxmlformats.org/officeDocument/2006/relationships/image"/><Relationship Id="rId39" Target="../media/image38.svg" Type="http://schemas.openxmlformats.org/officeDocument/2006/relationships/image"/><Relationship Id="rId4" Target="../media/image3.png" Type="http://schemas.openxmlformats.org/officeDocument/2006/relationships/image"/><Relationship Id="rId40" Target="../media/image39.png" Type="http://schemas.openxmlformats.org/officeDocument/2006/relationships/image"/><Relationship Id="rId41" Target="../media/image40.svg" Type="http://schemas.openxmlformats.org/officeDocument/2006/relationships/image"/><Relationship Id="rId42" Target="https://media3.giphy.com/media/v1.Y2lkPTc5MGI3NjExcGkxOXVtMjhicDd2MjczNnJ5NTRvYm5ndG1sN2llejdudHZlMXJ4NCZlcD12MV9naWZzX3NlYXJjaCZjdD1n/KgX7on3DWfGSKGK8eI/200.webp" TargetMode="External" Type="http://schemas.openxmlformats.org/officeDocument/2006/relationships/hyperlink"/><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26" Target="../media/image25.png" Type="http://schemas.openxmlformats.org/officeDocument/2006/relationships/image"/><Relationship Id="rId27" Target="../media/image26.svg" Type="http://schemas.openxmlformats.org/officeDocument/2006/relationships/image"/><Relationship Id="rId28" Target="../media/image27.png" Type="http://schemas.openxmlformats.org/officeDocument/2006/relationships/image"/><Relationship Id="rId29" Target="../media/image28.svg" Type="http://schemas.openxmlformats.org/officeDocument/2006/relationships/image"/><Relationship Id="rId3" Target="../media/image2.svg" Type="http://schemas.openxmlformats.org/officeDocument/2006/relationships/image"/><Relationship Id="rId30" Target="../media/image29.png" Type="http://schemas.openxmlformats.org/officeDocument/2006/relationships/image"/><Relationship Id="rId31" Target="../media/image30.svg" Type="http://schemas.openxmlformats.org/officeDocument/2006/relationships/image"/><Relationship Id="rId32" Target="../media/image31.png" Type="http://schemas.openxmlformats.org/officeDocument/2006/relationships/image"/><Relationship Id="rId33" Target="../media/image32.svg" Type="http://schemas.openxmlformats.org/officeDocument/2006/relationships/image"/><Relationship Id="rId34" Target="../media/image33.png" Type="http://schemas.openxmlformats.org/officeDocument/2006/relationships/image"/><Relationship Id="rId35" Target="../media/image34.svg" Type="http://schemas.openxmlformats.org/officeDocument/2006/relationships/image"/><Relationship Id="rId36" Target="../media/image35.png" Type="http://schemas.openxmlformats.org/officeDocument/2006/relationships/image"/><Relationship Id="rId37" Target="../media/image36.svg" Type="http://schemas.openxmlformats.org/officeDocument/2006/relationships/image"/><Relationship Id="rId38" Target="../media/image37.png" Type="http://schemas.openxmlformats.org/officeDocument/2006/relationships/image"/><Relationship Id="rId39" Target="../media/image38.svg" Type="http://schemas.openxmlformats.org/officeDocument/2006/relationships/image"/><Relationship Id="rId4" Target="../media/image3.png" Type="http://schemas.openxmlformats.org/officeDocument/2006/relationships/image"/><Relationship Id="rId40" Target="../media/image39.png" Type="http://schemas.openxmlformats.org/officeDocument/2006/relationships/image"/><Relationship Id="rId41" Target="../media/image40.sv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26" Target="../media/image25.png" Type="http://schemas.openxmlformats.org/officeDocument/2006/relationships/image"/><Relationship Id="rId27" Target="../media/image26.svg" Type="http://schemas.openxmlformats.org/officeDocument/2006/relationships/image"/><Relationship Id="rId28" Target="../media/image27.png" Type="http://schemas.openxmlformats.org/officeDocument/2006/relationships/image"/><Relationship Id="rId29" Target="../media/image28.svg" Type="http://schemas.openxmlformats.org/officeDocument/2006/relationships/image"/><Relationship Id="rId3" Target="../media/image2.svg" Type="http://schemas.openxmlformats.org/officeDocument/2006/relationships/image"/><Relationship Id="rId30" Target="../media/image29.png" Type="http://schemas.openxmlformats.org/officeDocument/2006/relationships/image"/><Relationship Id="rId31" Target="../media/image30.svg" Type="http://schemas.openxmlformats.org/officeDocument/2006/relationships/image"/><Relationship Id="rId32" Target="../media/image31.png" Type="http://schemas.openxmlformats.org/officeDocument/2006/relationships/image"/><Relationship Id="rId33" Target="../media/image32.svg" Type="http://schemas.openxmlformats.org/officeDocument/2006/relationships/image"/><Relationship Id="rId34" Target="../media/image33.png" Type="http://schemas.openxmlformats.org/officeDocument/2006/relationships/image"/><Relationship Id="rId35" Target="../media/image34.svg" Type="http://schemas.openxmlformats.org/officeDocument/2006/relationships/image"/><Relationship Id="rId36" Target="../media/image35.png" Type="http://schemas.openxmlformats.org/officeDocument/2006/relationships/image"/><Relationship Id="rId37" Target="../media/image36.svg" Type="http://schemas.openxmlformats.org/officeDocument/2006/relationships/image"/><Relationship Id="rId38" Target="../media/image37.png" Type="http://schemas.openxmlformats.org/officeDocument/2006/relationships/image"/><Relationship Id="rId39" Target="../media/image38.svg" Type="http://schemas.openxmlformats.org/officeDocument/2006/relationships/image"/><Relationship Id="rId4" Target="../media/image3.png" Type="http://schemas.openxmlformats.org/officeDocument/2006/relationships/image"/><Relationship Id="rId40" Target="../media/image39.png" Type="http://schemas.openxmlformats.org/officeDocument/2006/relationships/image"/><Relationship Id="rId41" Target="../media/image40.svg" Type="http://schemas.openxmlformats.org/officeDocument/2006/relationships/image"/><Relationship Id="rId42" Target="https://www.anewproject.org" TargetMode="External" Type="http://schemas.openxmlformats.org/officeDocument/2006/relationships/hyperlink"/><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26" Target="../media/image25.png" Type="http://schemas.openxmlformats.org/officeDocument/2006/relationships/image"/><Relationship Id="rId27" Target="../media/image26.svg" Type="http://schemas.openxmlformats.org/officeDocument/2006/relationships/image"/><Relationship Id="rId28" Target="../media/image27.png" Type="http://schemas.openxmlformats.org/officeDocument/2006/relationships/image"/><Relationship Id="rId29" Target="../media/image28.svg" Type="http://schemas.openxmlformats.org/officeDocument/2006/relationships/image"/><Relationship Id="rId3" Target="../media/image2.svg" Type="http://schemas.openxmlformats.org/officeDocument/2006/relationships/image"/><Relationship Id="rId30" Target="../media/image29.png" Type="http://schemas.openxmlformats.org/officeDocument/2006/relationships/image"/><Relationship Id="rId31" Target="../media/image30.svg" Type="http://schemas.openxmlformats.org/officeDocument/2006/relationships/image"/><Relationship Id="rId32" Target="../media/image31.png" Type="http://schemas.openxmlformats.org/officeDocument/2006/relationships/image"/><Relationship Id="rId33" Target="../media/image32.svg" Type="http://schemas.openxmlformats.org/officeDocument/2006/relationships/image"/><Relationship Id="rId34" Target="../media/image33.png" Type="http://schemas.openxmlformats.org/officeDocument/2006/relationships/image"/><Relationship Id="rId35" Target="../media/image34.svg" Type="http://schemas.openxmlformats.org/officeDocument/2006/relationships/image"/><Relationship Id="rId36" Target="../media/image35.png" Type="http://schemas.openxmlformats.org/officeDocument/2006/relationships/image"/><Relationship Id="rId37" Target="../media/image36.svg" Type="http://schemas.openxmlformats.org/officeDocument/2006/relationships/image"/><Relationship Id="rId38" Target="../media/image37.png" Type="http://schemas.openxmlformats.org/officeDocument/2006/relationships/image"/><Relationship Id="rId39" Target="../media/image38.svg" Type="http://schemas.openxmlformats.org/officeDocument/2006/relationships/image"/><Relationship Id="rId4" Target="../media/image3.png" Type="http://schemas.openxmlformats.org/officeDocument/2006/relationships/image"/><Relationship Id="rId40" Target="../media/image39.png" Type="http://schemas.openxmlformats.org/officeDocument/2006/relationships/image"/><Relationship Id="rId41" Target="../media/image40.svg" Type="http://schemas.openxmlformats.org/officeDocument/2006/relationships/image"/><Relationship Id="rId42" Target="../media/image48.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26" Target="../media/image25.png" Type="http://schemas.openxmlformats.org/officeDocument/2006/relationships/image"/><Relationship Id="rId27" Target="../media/image26.svg" Type="http://schemas.openxmlformats.org/officeDocument/2006/relationships/image"/><Relationship Id="rId28" Target="../media/image27.png" Type="http://schemas.openxmlformats.org/officeDocument/2006/relationships/image"/><Relationship Id="rId29" Target="../media/image28.svg" Type="http://schemas.openxmlformats.org/officeDocument/2006/relationships/image"/><Relationship Id="rId3" Target="../media/image2.svg" Type="http://schemas.openxmlformats.org/officeDocument/2006/relationships/image"/><Relationship Id="rId30" Target="../media/image29.png" Type="http://schemas.openxmlformats.org/officeDocument/2006/relationships/image"/><Relationship Id="rId31" Target="../media/image30.svg" Type="http://schemas.openxmlformats.org/officeDocument/2006/relationships/image"/><Relationship Id="rId32" Target="../media/image31.png" Type="http://schemas.openxmlformats.org/officeDocument/2006/relationships/image"/><Relationship Id="rId33" Target="../media/image32.svg" Type="http://schemas.openxmlformats.org/officeDocument/2006/relationships/image"/><Relationship Id="rId34" Target="../media/image33.png" Type="http://schemas.openxmlformats.org/officeDocument/2006/relationships/image"/><Relationship Id="rId35" Target="../media/image34.svg" Type="http://schemas.openxmlformats.org/officeDocument/2006/relationships/image"/><Relationship Id="rId36" Target="../media/image35.png" Type="http://schemas.openxmlformats.org/officeDocument/2006/relationships/image"/><Relationship Id="rId37" Target="../media/image36.svg" Type="http://schemas.openxmlformats.org/officeDocument/2006/relationships/image"/><Relationship Id="rId38" Target="../media/image37.png" Type="http://schemas.openxmlformats.org/officeDocument/2006/relationships/image"/><Relationship Id="rId39" Target="../media/image38.svg" Type="http://schemas.openxmlformats.org/officeDocument/2006/relationships/image"/><Relationship Id="rId4" Target="../media/image3.png" Type="http://schemas.openxmlformats.org/officeDocument/2006/relationships/image"/><Relationship Id="rId40" Target="../media/image39.png" Type="http://schemas.openxmlformats.org/officeDocument/2006/relationships/image"/><Relationship Id="rId41" Target="../media/image40.svg" Type="http://schemas.openxmlformats.org/officeDocument/2006/relationships/image"/><Relationship Id="rId42" Target="../media/image41.jpeg" Type="http://schemas.openxmlformats.org/officeDocument/2006/relationships/image"/><Relationship Id="rId43" Target="https://youtu.be/HYJs5_gz4V8?si=ueJ5wo-ZRyTmnzFI" TargetMode="External" Type="http://schemas.openxmlformats.org/officeDocument/2006/relationships/video"/><Relationship Id="rId44" Target="https://youtu.be/sasjlpt7zWM?si=pRwa73_oaSVTVnEl" TargetMode="External" Type="http://schemas.openxmlformats.org/officeDocument/2006/relationships/video"/><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26" Target="../media/image25.png" Type="http://schemas.openxmlformats.org/officeDocument/2006/relationships/image"/><Relationship Id="rId27" Target="../media/image26.svg" Type="http://schemas.openxmlformats.org/officeDocument/2006/relationships/image"/><Relationship Id="rId28" Target="../media/image27.png" Type="http://schemas.openxmlformats.org/officeDocument/2006/relationships/image"/><Relationship Id="rId29" Target="../media/image28.svg" Type="http://schemas.openxmlformats.org/officeDocument/2006/relationships/image"/><Relationship Id="rId3" Target="../media/image2.svg" Type="http://schemas.openxmlformats.org/officeDocument/2006/relationships/image"/><Relationship Id="rId30" Target="../media/image29.png" Type="http://schemas.openxmlformats.org/officeDocument/2006/relationships/image"/><Relationship Id="rId31" Target="../media/image30.svg" Type="http://schemas.openxmlformats.org/officeDocument/2006/relationships/image"/><Relationship Id="rId32" Target="../media/image31.png" Type="http://schemas.openxmlformats.org/officeDocument/2006/relationships/image"/><Relationship Id="rId33" Target="../media/image32.svg" Type="http://schemas.openxmlformats.org/officeDocument/2006/relationships/image"/><Relationship Id="rId34" Target="../media/image33.png" Type="http://schemas.openxmlformats.org/officeDocument/2006/relationships/image"/><Relationship Id="rId35" Target="../media/image34.svg" Type="http://schemas.openxmlformats.org/officeDocument/2006/relationships/image"/><Relationship Id="rId36" Target="../media/image35.png" Type="http://schemas.openxmlformats.org/officeDocument/2006/relationships/image"/><Relationship Id="rId37" Target="../media/image36.svg" Type="http://schemas.openxmlformats.org/officeDocument/2006/relationships/image"/><Relationship Id="rId38" Target="../media/image37.png" Type="http://schemas.openxmlformats.org/officeDocument/2006/relationships/image"/><Relationship Id="rId39" Target="../media/image38.svg" Type="http://schemas.openxmlformats.org/officeDocument/2006/relationships/image"/><Relationship Id="rId4" Target="../media/image3.png" Type="http://schemas.openxmlformats.org/officeDocument/2006/relationships/image"/><Relationship Id="rId40" Target="../media/image39.png" Type="http://schemas.openxmlformats.org/officeDocument/2006/relationships/image"/><Relationship Id="rId41" Target="../media/image40.sv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800000">
            <a:off x="3593222" y="8225541"/>
            <a:ext cx="3214700" cy="3150406"/>
          </a:xfrm>
          <a:custGeom>
            <a:avLst/>
            <a:gdLst/>
            <a:ahLst/>
            <a:cxnLst/>
            <a:rect r="r" b="b" t="t" l="l"/>
            <a:pathLst>
              <a:path h="3150406" w="3214700">
                <a:moveTo>
                  <a:pt x="0" y="0"/>
                </a:moveTo>
                <a:lnTo>
                  <a:pt x="3214699" y="0"/>
                </a:lnTo>
                <a:lnTo>
                  <a:pt x="3214699" y="3150405"/>
                </a:lnTo>
                <a:lnTo>
                  <a:pt x="0" y="31504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3226161" y="6226342"/>
            <a:ext cx="2691560" cy="2681466"/>
          </a:xfrm>
          <a:custGeom>
            <a:avLst/>
            <a:gdLst/>
            <a:ahLst/>
            <a:cxnLst/>
            <a:rect r="r" b="b" t="t" l="l"/>
            <a:pathLst>
              <a:path h="2681466" w="2691560">
                <a:moveTo>
                  <a:pt x="0" y="0"/>
                </a:moveTo>
                <a:lnTo>
                  <a:pt x="2691560" y="0"/>
                </a:lnTo>
                <a:lnTo>
                  <a:pt x="2691560" y="2681467"/>
                </a:lnTo>
                <a:lnTo>
                  <a:pt x="0" y="26814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467986" y="532864"/>
            <a:ext cx="3443340" cy="3478121"/>
          </a:xfrm>
          <a:custGeom>
            <a:avLst/>
            <a:gdLst/>
            <a:ahLst/>
            <a:cxnLst/>
            <a:rect r="r" b="b" t="t" l="l"/>
            <a:pathLst>
              <a:path h="3478121" w="3443340">
                <a:moveTo>
                  <a:pt x="0" y="0"/>
                </a:moveTo>
                <a:lnTo>
                  <a:pt x="3443340" y="0"/>
                </a:lnTo>
                <a:lnTo>
                  <a:pt x="3443340" y="3478121"/>
                </a:lnTo>
                <a:lnTo>
                  <a:pt x="0" y="34781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5400000">
            <a:off x="2947567" y="5755901"/>
            <a:ext cx="2407669" cy="2281266"/>
          </a:xfrm>
          <a:custGeom>
            <a:avLst/>
            <a:gdLst/>
            <a:ahLst/>
            <a:cxnLst/>
            <a:rect r="r" b="b" t="t" l="l"/>
            <a:pathLst>
              <a:path h="2281266" w="2407669">
                <a:moveTo>
                  <a:pt x="0" y="0"/>
                </a:moveTo>
                <a:lnTo>
                  <a:pt x="2407668" y="0"/>
                </a:lnTo>
                <a:lnTo>
                  <a:pt x="2407668" y="2281266"/>
                </a:lnTo>
                <a:lnTo>
                  <a:pt x="0" y="2281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5400000">
            <a:off x="6622797" y="-830051"/>
            <a:ext cx="2002089" cy="2014681"/>
          </a:xfrm>
          <a:custGeom>
            <a:avLst/>
            <a:gdLst/>
            <a:ahLst/>
            <a:cxnLst/>
            <a:rect r="r" b="b" t="t" l="l"/>
            <a:pathLst>
              <a:path h="2014681" w="2002089">
                <a:moveTo>
                  <a:pt x="0" y="0"/>
                </a:moveTo>
                <a:lnTo>
                  <a:pt x="2002089" y="0"/>
                </a:lnTo>
                <a:lnTo>
                  <a:pt x="2002089" y="2014681"/>
                </a:lnTo>
                <a:lnTo>
                  <a:pt x="0" y="201468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400000">
            <a:off x="9343786" y="5875259"/>
            <a:ext cx="3538439" cy="3383632"/>
          </a:xfrm>
          <a:custGeom>
            <a:avLst/>
            <a:gdLst/>
            <a:ahLst/>
            <a:cxnLst/>
            <a:rect r="r" b="b" t="t" l="l"/>
            <a:pathLst>
              <a:path h="3383632" w="3538439">
                <a:moveTo>
                  <a:pt x="0" y="0"/>
                </a:moveTo>
                <a:lnTo>
                  <a:pt x="3538439" y="0"/>
                </a:lnTo>
                <a:lnTo>
                  <a:pt x="3538439" y="3383632"/>
                </a:lnTo>
                <a:lnTo>
                  <a:pt x="0" y="33836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5400000">
            <a:off x="-1478279" y="7833094"/>
            <a:ext cx="4417292" cy="4524755"/>
          </a:xfrm>
          <a:custGeom>
            <a:avLst/>
            <a:gdLst/>
            <a:ahLst/>
            <a:cxnLst/>
            <a:rect r="r" b="b" t="t" l="l"/>
            <a:pathLst>
              <a:path h="4524755" w="4417292">
                <a:moveTo>
                  <a:pt x="0" y="0"/>
                </a:moveTo>
                <a:lnTo>
                  <a:pt x="4417292" y="0"/>
                </a:lnTo>
                <a:lnTo>
                  <a:pt x="4417292" y="4524755"/>
                </a:lnTo>
                <a:lnTo>
                  <a:pt x="0" y="452475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5400000">
            <a:off x="7232228" y="8659350"/>
            <a:ext cx="2294259" cy="2282788"/>
          </a:xfrm>
          <a:custGeom>
            <a:avLst/>
            <a:gdLst/>
            <a:ahLst/>
            <a:cxnLst/>
            <a:rect r="r" b="b" t="t" l="l"/>
            <a:pathLst>
              <a:path h="2282788" w="2294259">
                <a:moveTo>
                  <a:pt x="0" y="0"/>
                </a:moveTo>
                <a:lnTo>
                  <a:pt x="2294260" y="0"/>
                </a:lnTo>
                <a:lnTo>
                  <a:pt x="2294260" y="2282787"/>
                </a:lnTo>
                <a:lnTo>
                  <a:pt x="0" y="228278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5400000">
            <a:off x="14608788" y="9043254"/>
            <a:ext cx="3201587" cy="3275281"/>
          </a:xfrm>
          <a:custGeom>
            <a:avLst/>
            <a:gdLst/>
            <a:ahLst/>
            <a:cxnLst/>
            <a:rect r="r" b="b" t="t" l="l"/>
            <a:pathLst>
              <a:path h="3275281" w="3201587">
                <a:moveTo>
                  <a:pt x="0" y="0"/>
                </a:moveTo>
                <a:lnTo>
                  <a:pt x="3201587" y="0"/>
                </a:lnTo>
                <a:lnTo>
                  <a:pt x="3201587" y="3275281"/>
                </a:lnTo>
                <a:lnTo>
                  <a:pt x="0" y="327528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1" id="11"/>
          <p:cNvSpPr/>
          <p:nvPr/>
        </p:nvSpPr>
        <p:spPr>
          <a:xfrm flipH="false" flipV="false" rot="-5400000">
            <a:off x="3254098" y="2271925"/>
            <a:ext cx="3164948" cy="3164948"/>
          </a:xfrm>
          <a:custGeom>
            <a:avLst/>
            <a:gdLst/>
            <a:ahLst/>
            <a:cxnLst/>
            <a:rect r="r" b="b" t="t" l="l"/>
            <a:pathLst>
              <a:path h="3164948" w="3164948">
                <a:moveTo>
                  <a:pt x="0" y="0"/>
                </a:moveTo>
                <a:lnTo>
                  <a:pt x="3164948" y="0"/>
                </a:lnTo>
                <a:lnTo>
                  <a:pt x="3164948" y="3164948"/>
                </a:lnTo>
                <a:lnTo>
                  <a:pt x="0" y="3164948"/>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2" id="12"/>
          <p:cNvSpPr/>
          <p:nvPr/>
        </p:nvSpPr>
        <p:spPr>
          <a:xfrm flipH="false" flipV="false" rot="-5400000">
            <a:off x="13414187" y="-539115"/>
            <a:ext cx="2315508" cy="2350770"/>
          </a:xfrm>
          <a:custGeom>
            <a:avLst/>
            <a:gdLst/>
            <a:ahLst/>
            <a:cxnLst/>
            <a:rect r="r" b="b" t="t" l="l"/>
            <a:pathLst>
              <a:path h="2350770" w="2315508">
                <a:moveTo>
                  <a:pt x="0" y="0"/>
                </a:moveTo>
                <a:lnTo>
                  <a:pt x="2315508" y="0"/>
                </a:lnTo>
                <a:lnTo>
                  <a:pt x="2315508" y="2350769"/>
                </a:lnTo>
                <a:lnTo>
                  <a:pt x="0" y="2350769"/>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3" id="13"/>
          <p:cNvSpPr/>
          <p:nvPr/>
        </p:nvSpPr>
        <p:spPr>
          <a:xfrm flipH="false" flipV="false" rot="-5400000">
            <a:off x="2931243" y="-1097766"/>
            <a:ext cx="2440316" cy="2502888"/>
          </a:xfrm>
          <a:custGeom>
            <a:avLst/>
            <a:gdLst/>
            <a:ahLst/>
            <a:cxnLst/>
            <a:rect r="r" b="b" t="t" l="l"/>
            <a:pathLst>
              <a:path h="2502888" w="2440316">
                <a:moveTo>
                  <a:pt x="0" y="0"/>
                </a:moveTo>
                <a:lnTo>
                  <a:pt x="2440316" y="0"/>
                </a:lnTo>
                <a:lnTo>
                  <a:pt x="2440316" y="2502888"/>
                </a:lnTo>
                <a:lnTo>
                  <a:pt x="0" y="2502888"/>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4" id="14"/>
          <p:cNvSpPr/>
          <p:nvPr/>
        </p:nvSpPr>
        <p:spPr>
          <a:xfrm flipH="false" flipV="false" rot="-5400000">
            <a:off x="-41772" y="4736157"/>
            <a:ext cx="2809526" cy="2852311"/>
          </a:xfrm>
          <a:custGeom>
            <a:avLst/>
            <a:gdLst/>
            <a:ahLst/>
            <a:cxnLst/>
            <a:rect r="r" b="b" t="t" l="l"/>
            <a:pathLst>
              <a:path h="2852311" w="2809526">
                <a:moveTo>
                  <a:pt x="0" y="0"/>
                </a:moveTo>
                <a:lnTo>
                  <a:pt x="2809526" y="0"/>
                </a:lnTo>
                <a:lnTo>
                  <a:pt x="2809526" y="2852311"/>
                </a:lnTo>
                <a:lnTo>
                  <a:pt x="0" y="2852311"/>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15" id="15"/>
          <p:cNvSpPr/>
          <p:nvPr/>
        </p:nvSpPr>
        <p:spPr>
          <a:xfrm flipH="false" flipV="false" rot="-5400000">
            <a:off x="6615602" y="1747197"/>
            <a:ext cx="3330454" cy="3376886"/>
          </a:xfrm>
          <a:custGeom>
            <a:avLst/>
            <a:gdLst/>
            <a:ahLst/>
            <a:cxnLst/>
            <a:rect r="r" b="b" t="t" l="l"/>
            <a:pathLst>
              <a:path h="3376886" w="3330454">
                <a:moveTo>
                  <a:pt x="0" y="0"/>
                </a:moveTo>
                <a:lnTo>
                  <a:pt x="3330454" y="0"/>
                </a:lnTo>
                <a:lnTo>
                  <a:pt x="3330454" y="3376886"/>
                </a:lnTo>
                <a:lnTo>
                  <a:pt x="0" y="3376886"/>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16" id="16"/>
          <p:cNvSpPr/>
          <p:nvPr/>
        </p:nvSpPr>
        <p:spPr>
          <a:xfrm flipH="false" flipV="false" rot="-5400000">
            <a:off x="8773887" y="-2549018"/>
            <a:ext cx="4678238" cy="4963648"/>
          </a:xfrm>
          <a:custGeom>
            <a:avLst/>
            <a:gdLst/>
            <a:ahLst/>
            <a:cxnLst/>
            <a:rect r="r" b="b" t="t" l="l"/>
            <a:pathLst>
              <a:path h="4963648" w="4678238">
                <a:moveTo>
                  <a:pt x="0" y="0"/>
                </a:moveTo>
                <a:lnTo>
                  <a:pt x="4678237" y="0"/>
                </a:lnTo>
                <a:lnTo>
                  <a:pt x="4678237" y="4963648"/>
                </a:lnTo>
                <a:lnTo>
                  <a:pt x="0" y="4963648"/>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17" id="17"/>
          <p:cNvSpPr/>
          <p:nvPr/>
        </p:nvSpPr>
        <p:spPr>
          <a:xfrm flipH="false" flipV="false" rot="-5400000">
            <a:off x="-1834799" y="-4650254"/>
            <a:ext cx="4678238" cy="4976849"/>
          </a:xfrm>
          <a:custGeom>
            <a:avLst/>
            <a:gdLst/>
            <a:ahLst/>
            <a:cxnLst/>
            <a:rect r="r" b="b" t="t" l="l"/>
            <a:pathLst>
              <a:path h="4976849" w="4678238">
                <a:moveTo>
                  <a:pt x="0" y="0"/>
                </a:moveTo>
                <a:lnTo>
                  <a:pt x="4678238" y="0"/>
                </a:lnTo>
                <a:lnTo>
                  <a:pt x="4678238" y="4976849"/>
                </a:lnTo>
                <a:lnTo>
                  <a:pt x="0" y="4976849"/>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Freeform 18" id="18"/>
          <p:cNvSpPr/>
          <p:nvPr/>
        </p:nvSpPr>
        <p:spPr>
          <a:xfrm flipH="false" flipV="false" rot="-5400000">
            <a:off x="5650646" y="5250318"/>
            <a:ext cx="3174635" cy="3130984"/>
          </a:xfrm>
          <a:custGeom>
            <a:avLst/>
            <a:gdLst/>
            <a:ahLst/>
            <a:cxnLst/>
            <a:rect r="r" b="b" t="t" l="l"/>
            <a:pathLst>
              <a:path h="3130984" w="3174635">
                <a:moveTo>
                  <a:pt x="0" y="0"/>
                </a:moveTo>
                <a:lnTo>
                  <a:pt x="3174636" y="0"/>
                </a:lnTo>
                <a:lnTo>
                  <a:pt x="3174636" y="3130984"/>
                </a:lnTo>
                <a:lnTo>
                  <a:pt x="0" y="3130984"/>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19" id="19"/>
          <p:cNvSpPr/>
          <p:nvPr/>
        </p:nvSpPr>
        <p:spPr>
          <a:xfrm flipH="false" flipV="false" rot="-5400000">
            <a:off x="9502945" y="9636101"/>
            <a:ext cx="4678238" cy="4473565"/>
          </a:xfrm>
          <a:custGeom>
            <a:avLst/>
            <a:gdLst/>
            <a:ahLst/>
            <a:cxnLst/>
            <a:rect r="r" b="b" t="t" l="l"/>
            <a:pathLst>
              <a:path h="4473565" w="4678238">
                <a:moveTo>
                  <a:pt x="0" y="0"/>
                </a:moveTo>
                <a:lnTo>
                  <a:pt x="4678238" y="0"/>
                </a:lnTo>
                <a:lnTo>
                  <a:pt x="4678238" y="4473565"/>
                </a:lnTo>
                <a:lnTo>
                  <a:pt x="0" y="4473565"/>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0" id="20"/>
          <p:cNvSpPr/>
          <p:nvPr/>
        </p:nvSpPr>
        <p:spPr>
          <a:xfrm flipH="false" flipV="false" rot="-5400000">
            <a:off x="9911440" y="3366168"/>
            <a:ext cx="2403132" cy="2249932"/>
          </a:xfrm>
          <a:custGeom>
            <a:avLst/>
            <a:gdLst/>
            <a:ahLst/>
            <a:cxnLst/>
            <a:rect r="r" b="b" t="t" l="l"/>
            <a:pathLst>
              <a:path h="2249932" w="2403132">
                <a:moveTo>
                  <a:pt x="0" y="0"/>
                </a:moveTo>
                <a:lnTo>
                  <a:pt x="2403131" y="0"/>
                </a:lnTo>
                <a:lnTo>
                  <a:pt x="2403131" y="2249932"/>
                </a:lnTo>
                <a:lnTo>
                  <a:pt x="0" y="2249932"/>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21" id="21"/>
          <p:cNvSpPr/>
          <p:nvPr/>
        </p:nvSpPr>
        <p:spPr>
          <a:xfrm flipH="false" flipV="false" rot="-5400000">
            <a:off x="8634773" y="5118158"/>
            <a:ext cx="1141902" cy="1149084"/>
          </a:xfrm>
          <a:custGeom>
            <a:avLst/>
            <a:gdLst/>
            <a:ahLst/>
            <a:cxnLst/>
            <a:rect r="r" b="b" t="t" l="l"/>
            <a:pathLst>
              <a:path h="1149084" w="1141902">
                <a:moveTo>
                  <a:pt x="0" y="0"/>
                </a:moveTo>
                <a:lnTo>
                  <a:pt x="1141902" y="0"/>
                </a:lnTo>
                <a:lnTo>
                  <a:pt x="1141902" y="1149084"/>
                </a:lnTo>
                <a:lnTo>
                  <a:pt x="0" y="114908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2" id="22"/>
          <p:cNvSpPr/>
          <p:nvPr/>
        </p:nvSpPr>
        <p:spPr>
          <a:xfrm flipH="false" flipV="false" rot="-5400000">
            <a:off x="11811572" y="1751464"/>
            <a:ext cx="1986499" cy="1899590"/>
          </a:xfrm>
          <a:custGeom>
            <a:avLst/>
            <a:gdLst/>
            <a:ahLst/>
            <a:cxnLst/>
            <a:rect r="r" b="b" t="t" l="l"/>
            <a:pathLst>
              <a:path h="1899590" w="1986499">
                <a:moveTo>
                  <a:pt x="0" y="0"/>
                </a:moveTo>
                <a:lnTo>
                  <a:pt x="1986499" y="0"/>
                </a:lnTo>
                <a:lnTo>
                  <a:pt x="1986499" y="1899589"/>
                </a:lnTo>
                <a:lnTo>
                  <a:pt x="0" y="1899589"/>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3" id="23"/>
          <p:cNvSpPr/>
          <p:nvPr/>
        </p:nvSpPr>
        <p:spPr>
          <a:xfrm flipH="false" flipV="false" rot="-5400000">
            <a:off x="12300874" y="4644434"/>
            <a:ext cx="1600794" cy="1637641"/>
          </a:xfrm>
          <a:custGeom>
            <a:avLst/>
            <a:gdLst/>
            <a:ahLst/>
            <a:cxnLst/>
            <a:rect r="r" b="b" t="t" l="l"/>
            <a:pathLst>
              <a:path h="1637641" w="1600794">
                <a:moveTo>
                  <a:pt x="0" y="0"/>
                </a:moveTo>
                <a:lnTo>
                  <a:pt x="1600794" y="0"/>
                </a:lnTo>
                <a:lnTo>
                  <a:pt x="1600794" y="1637640"/>
                </a:lnTo>
                <a:lnTo>
                  <a:pt x="0" y="163764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4" id="24"/>
          <p:cNvSpPr/>
          <p:nvPr/>
        </p:nvSpPr>
        <p:spPr>
          <a:xfrm flipH="false" flipV="false" rot="-5400000">
            <a:off x="16099935" y="5338139"/>
            <a:ext cx="3508678" cy="3289386"/>
          </a:xfrm>
          <a:custGeom>
            <a:avLst/>
            <a:gdLst/>
            <a:ahLst/>
            <a:cxnLst/>
            <a:rect r="r" b="b" t="t" l="l"/>
            <a:pathLst>
              <a:path h="3289386" w="3508678">
                <a:moveTo>
                  <a:pt x="0" y="0"/>
                </a:moveTo>
                <a:lnTo>
                  <a:pt x="3508679" y="0"/>
                </a:lnTo>
                <a:lnTo>
                  <a:pt x="3508679" y="3289386"/>
                </a:lnTo>
                <a:lnTo>
                  <a:pt x="0" y="3289386"/>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25" id="25"/>
          <p:cNvSpPr/>
          <p:nvPr/>
        </p:nvSpPr>
        <p:spPr>
          <a:xfrm flipH="false" flipV="false" rot="-5400000">
            <a:off x="5108196" y="787735"/>
            <a:ext cx="1499182" cy="1469198"/>
          </a:xfrm>
          <a:custGeom>
            <a:avLst/>
            <a:gdLst/>
            <a:ahLst/>
            <a:cxnLst/>
            <a:rect r="r" b="b" t="t" l="l"/>
            <a:pathLst>
              <a:path h="1469198" w="1499182">
                <a:moveTo>
                  <a:pt x="0" y="0"/>
                </a:moveTo>
                <a:lnTo>
                  <a:pt x="1499182" y="0"/>
                </a:lnTo>
                <a:lnTo>
                  <a:pt x="1499182" y="1469198"/>
                </a:lnTo>
                <a:lnTo>
                  <a:pt x="0" y="14691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6" id="26"/>
          <p:cNvSpPr/>
          <p:nvPr/>
        </p:nvSpPr>
        <p:spPr>
          <a:xfrm flipH="false" flipV="false" rot="-10800000">
            <a:off x="1929498" y="3854399"/>
            <a:ext cx="1081270" cy="1107575"/>
          </a:xfrm>
          <a:custGeom>
            <a:avLst/>
            <a:gdLst/>
            <a:ahLst/>
            <a:cxnLst/>
            <a:rect r="r" b="b" t="t" l="l"/>
            <a:pathLst>
              <a:path h="1107575" w="1081270">
                <a:moveTo>
                  <a:pt x="0" y="0"/>
                </a:moveTo>
                <a:lnTo>
                  <a:pt x="1081270" y="0"/>
                </a:lnTo>
                <a:lnTo>
                  <a:pt x="1081270" y="1107575"/>
                </a:lnTo>
                <a:lnTo>
                  <a:pt x="0" y="11075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7" id="27"/>
          <p:cNvSpPr/>
          <p:nvPr/>
        </p:nvSpPr>
        <p:spPr>
          <a:xfrm flipH="false" flipV="false" rot="-10800000">
            <a:off x="12524817" y="8577498"/>
            <a:ext cx="1152909" cy="1223245"/>
          </a:xfrm>
          <a:custGeom>
            <a:avLst/>
            <a:gdLst/>
            <a:ahLst/>
            <a:cxnLst/>
            <a:rect r="r" b="b" t="t" l="l"/>
            <a:pathLst>
              <a:path h="1223245" w="1152909">
                <a:moveTo>
                  <a:pt x="0" y="0"/>
                </a:moveTo>
                <a:lnTo>
                  <a:pt x="1152908" y="0"/>
                </a:lnTo>
                <a:lnTo>
                  <a:pt x="1152908" y="1223245"/>
                </a:lnTo>
                <a:lnTo>
                  <a:pt x="0" y="1223245"/>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28" id="28"/>
          <p:cNvSpPr/>
          <p:nvPr/>
        </p:nvSpPr>
        <p:spPr>
          <a:xfrm flipH="false" flipV="false" rot="-5400000">
            <a:off x="16096614" y="-2875443"/>
            <a:ext cx="4678238" cy="4660694"/>
          </a:xfrm>
          <a:custGeom>
            <a:avLst/>
            <a:gdLst/>
            <a:ahLst/>
            <a:cxnLst/>
            <a:rect r="r" b="b" t="t" l="l"/>
            <a:pathLst>
              <a:path h="4660694" w="4678238">
                <a:moveTo>
                  <a:pt x="0" y="0"/>
                </a:moveTo>
                <a:lnTo>
                  <a:pt x="4678238" y="0"/>
                </a:lnTo>
                <a:lnTo>
                  <a:pt x="4678238" y="4660695"/>
                </a:lnTo>
                <a:lnTo>
                  <a:pt x="0" y="46606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29" id="29"/>
          <p:cNvGrpSpPr/>
          <p:nvPr/>
        </p:nvGrpSpPr>
        <p:grpSpPr>
          <a:xfrm rot="0">
            <a:off x="4499938" y="131732"/>
            <a:ext cx="9938268" cy="9938268"/>
            <a:chOff x="0" y="0"/>
            <a:chExt cx="6350000" cy="6350000"/>
          </a:xfrm>
        </p:grpSpPr>
        <p:sp>
          <p:nvSpPr>
            <p:cNvPr name="Freeform 30" id="30"/>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alpha val="89804"/>
              </a:srgbClr>
            </a:solidFill>
          </p:spPr>
        </p:sp>
      </p:grpSp>
      <p:sp>
        <p:nvSpPr>
          <p:cNvPr name="TextBox 31" id="31"/>
          <p:cNvSpPr txBox="true"/>
          <p:nvPr/>
        </p:nvSpPr>
        <p:spPr>
          <a:xfrm rot="0">
            <a:off x="3737509" y="3089543"/>
            <a:ext cx="11367362" cy="5260975"/>
          </a:xfrm>
          <a:prstGeom prst="rect">
            <a:avLst/>
          </a:prstGeom>
        </p:spPr>
        <p:txBody>
          <a:bodyPr anchor="t" rtlCol="false" tIns="0" lIns="0" bIns="0" rIns="0">
            <a:spAutoFit/>
          </a:bodyPr>
          <a:lstStyle/>
          <a:p>
            <a:pPr algn="ctr">
              <a:lnSpc>
                <a:spcPts val="14000"/>
              </a:lnSpc>
              <a:spcBef>
                <a:spcPct val="0"/>
              </a:spcBef>
            </a:pPr>
            <a:r>
              <a:rPr lang="en-US" sz="10000" spc="2170">
                <a:solidFill>
                  <a:srgbClr val="000000"/>
                </a:solidFill>
                <a:latin typeface="League Gothic"/>
                <a:ea typeface="League Gothic"/>
                <a:cs typeface="League Gothic"/>
                <a:sym typeface="League Gothic"/>
              </a:rPr>
              <a:t>COMMUNITY SCHOOL STEERING COMMITTEE</a:t>
            </a:r>
          </a:p>
        </p:txBody>
      </p:sp>
      <p:sp>
        <p:nvSpPr>
          <p:cNvPr name="TextBox 32" id="32"/>
          <p:cNvSpPr txBox="true"/>
          <p:nvPr/>
        </p:nvSpPr>
        <p:spPr>
          <a:xfrm rot="0">
            <a:off x="4484051" y="470921"/>
            <a:ext cx="9270566" cy="2570997"/>
          </a:xfrm>
          <a:prstGeom prst="rect">
            <a:avLst/>
          </a:prstGeom>
        </p:spPr>
        <p:txBody>
          <a:bodyPr anchor="t" rtlCol="false" tIns="0" lIns="0" bIns="0" rIns="0">
            <a:spAutoFit/>
          </a:bodyPr>
          <a:lstStyle/>
          <a:p>
            <a:pPr algn="ctr">
              <a:lnSpc>
                <a:spcPts val="21041"/>
              </a:lnSpc>
            </a:pPr>
            <a:r>
              <a:rPr lang="en-US" sz="15029">
                <a:solidFill>
                  <a:srgbClr val="000000"/>
                </a:solidFill>
                <a:latin typeface="Joshico"/>
                <a:ea typeface="Joshico"/>
                <a:cs typeface="Joshico"/>
                <a:sym typeface="Joshico"/>
              </a:rPr>
              <a:t>Palmetto</a:t>
            </a:r>
          </a:p>
        </p:txBody>
      </p:sp>
      <p:sp>
        <p:nvSpPr>
          <p:cNvPr name="Freeform 33" id="33"/>
          <p:cNvSpPr/>
          <p:nvPr/>
        </p:nvSpPr>
        <p:spPr>
          <a:xfrm flipH="false" flipV="false" rot="-5400000">
            <a:off x="14305409" y="3324320"/>
            <a:ext cx="1882507" cy="1925839"/>
          </a:xfrm>
          <a:custGeom>
            <a:avLst/>
            <a:gdLst/>
            <a:ahLst/>
            <a:cxnLst/>
            <a:rect r="r" b="b" t="t" l="l"/>
            <a:pathLst>
              <a:path h="1925839" w="1882507">
                <a:moveTo>
                  <a:pt x="0" y="0"/>
                </a:moveTo>
                <a:lnTo>
                  <a:pt x="1882507" y="0"/>
                </a:lnTo>
                <a:lnTo>
                  <a:pt x="1882507" y="1925838"/>
                </a:lnTo>
                <a:lnTo>
                  <a:pt x="0" y="1925838"/>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4" id="34"/>
          <p:cNvSpPr/>
          <p:nvPr/>
        </p:nvSpPr>
        <p:spPr>
          <a:xfrm flipH="false" flipV="false" rot="-5400000">
            <a:off x="15922793" y="1783904"/>
            <a:ext cx="1328991" cy="1349230"/>
          </a:xfrm>
          <a:custGeom>
            <a:avLst/>
            <a:gdLst/>
            <a:ahLst/>
            <a:cxnLst/>
            <a:rect r="r" b="b" t="t" l="l"/>
            <a:pathLst>
              <a:path h="1349230" w="1328991">
                <a:moveTo>
                  <a:pt x="0" y="0"/>
                </a:moveTo>
                <a:lnTo>
                  <a:pt x="1328992" y="0"/>
                </a:lnTo>
                <a:lnTo>
                  <a:pt x="1328992" y="1349230"/>
                </a:lnTo>
                <a:lnTo>
                  <a:pt x="0" y="134923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35" id="35"/>
          <p:cNvSpPr/>
          <p:nvPr/>
        </p:nvSpPr>
        <p:spPr>
          <a:xfrm flipH="false" flipV="false" rot="-5400000">
            <a:off x="18060436" y="2705644"/>
            <a:ext cx="2339119" cy="2330347"/>
          </a:xfrm>
          <a:custGeom>
            <a:avLst/>
            <a:gdLst/>
            <a:ahLst/>
            <a:cxnLst/>
            <a:rect r="r" b="b" t="t" l="l"/>
            <a:pathLst>
              <a:path h="2330347" w="2339119">
                <a:moveTo>
                  <a:pt x="0" y="0"/>
                </a:moveTo>
                <a:lnTo>
                  <a:pt x="2339119" y="0"/>
                </a:lnTo>
                <a:lnTo>
                  <a:pt x="2339119" y="2330347"/>
                </a:lnTo>
                <a:lnTo>
                  <a:pt x="0" y="23303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36" id="36"/>
          <p:cNvSpPr txBox="true"/>
          <p:nvPr/>
        </p:nvSpPr>
        <p:spPr>
          <a:xfrm rot="0">
            <a:off x="4969999" y="8641921"/>
            <a:ext cx="9270566" cy="887095"/>
          </a:xfrm>
          <a:prstGeom prst="rect">
            <a:avLst/>
          </a:prstGeom>
        </p:spPr>
        <p:txBody>
          <a:bodyPr anchor="t" rtlCol="false" tIns="0" lIns="0" bIns="0" rIns="0">
            <a:spAutoFit/>
          </a:bodyPr>
          <a:lstStyle/>
          <a:p>
            <a:pPr algn="ctr">
              <a:lnSpc>
                <a:spcPts val="7279"/>
              </a:lnSpc>
            </a:pPr>
            <a:r>
              <a:rPr lang="en-US" sz="5199" b="true">
                <a:solidFill>
                  <a:srgbClr val="000000"/>
                </a:solidFill>
                <a:latin typeface="Canva Sans Bold"/>
                <a:ea typeface="Canva Sans Bold"/>
                <a:cs typeface="Canva Sans Bold"/>
                <a:sym typeface="Canva Sans Bold"/>
              </a:rPr>
              <a:t>March 2, 2026</a:t>
            </a:r>
          </a:p>
        </p:txBody>
      </p:sp>
      <p:pic>
        <p:nvPicPr>
          <p:cNvPr name="Picture 37" id="37"/>
          <p:cNvPicPr>
            <a:picLocks noChangeAspect="true"/>
          </p:cNvPicPr>
          <p:nvPr>
            <a:videoFile r:link="rId43"/>
          </p:nvPr>
        </p:nvPicPr>
        <p:blipFill>
          <a:blip r:embed="rId42"/>
          <a:stretch>
            <a:fillRect/>
          </a:stretch>
        </p:blipFill>
        <p:spPr>
          <a:xfrm rot="0">
            <a:off x="177457" y="6815810"/>
            <a:ext cx="6153282" cy="3458519"/>
          </a:xfrm>
          <a:prstGeom prst="rect">
            <a:avLst/>
          </a:prstGeom>
        </p:spPr>
      </p:pic>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800000">
            <a:off x="3593222" y="8225541"/>
            <a:ext cx="3214700" cy="3150406"/>
          </a:xfrm>
          <a:custGeom>
            <a:avLst/>
            <a:gdLst/>
            <a:ahLst/>
            <a:cxnLst/>
            <a:rect r="r" b="b" t="t" l="l"/>
            <a:pathLst>
              <a:path h="3150406" w="3214700">
                <a:moveTo>
                  <a:pt x="0" y="0"/>
                </a:moveTo>
                <a:lnTo>
                  <a:pt x="3214699" y="0"/>
                </a:lnTo>
                <a:lnTo>
                  <a:pt x="3214699" y="3150405"/>
                </a:lnTo>
                <a:lnTo>
                  <a:pt x="0" y="31504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3226161" y="6226342"/>
            <a:ext cx="2691560" cy="2681466"/>
          </a:xfrm>
          <a:custGeom>
            <a:avLst/>
            <a:gdLst/>
            <a:ahLst/>
            <a:cxnLst/>
            <a:rect r="r" b="b" t="t" l="l"/>
            <a:pathLst>
              <a:path h="2681466" w="2691560">
                <a:moveTo>
                  <a:pt x="0" y="0"/>
                </a:moveTo>
                <a:lnTo>
                  <a:pt x="2691560" y="0"/>
                </a:lnTo>
                <a:lnTo>
                  <a:pt x="2691560" y="2681467"/>
                </a:lnTo>
                <a:lnTo>
                  <a:pt x="0" y="26814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467986" y="532864"/>
            <a:ext cx="3443340" cy="3478121"/>
          </a:xfrm>
          <a:custGeom>
            <a:avLst/>
            <a:gdLst/>
            <a:ahLst/>
            <a:cxnLst/>
            <a:rect r="r" b="b" t="t" l="l"/>
            <a:pathLst>
              <a:path h="3478121" w="3443340">
                <a:moveTo>
                  <a:pt x="0" y="0"/>
                </a:moveTo>
                <a:lnTo>
                  <a:pt x="3443340" y="0"/>
                </a:lnTo>
                <a:lnTo>
                  <a:pt x="3443340" y="3478121"/>
                </a:lnTo>
                <a:lnTo>
                  <a:pt x="0" y="34781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5400000">
            <a:off x="2947567" y="5755901"/>
            <a:ext cx="2407669" cy="2281266"/>
          </a:xfrm>
          <a:custGeom>
            <a:avLst/>
            <a:gdLst/>
            <a:ahLst/>
            <a:cxnLst/>
            <a:rect r="r" b="b" t="t" l="l"/>
            <a:pathLst>
              <a:path h="2281266" w="2407669">
                <a:moveTo>
                  <a:pt x="0" y="0"/>
                </a:moveTo>
                <a:lnTo>
                  <a:pt x="2407668" y="0"/>
                </a:lnTo>
                <a:lnTo>
                  <a:pt x="2407668" y="2281266"/>
                </a:lnTo>
                <a:lnTo>
                  <a:pt x="0" y="2281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5400000">
            <a:off x="6622797" y="-830051"/>
            <a:ext cx="2002089" cy="2014681"/>
          </a:xfrm>
          <a:custGeom>
            <a:avLst/>
            <a:gdLst/>
            <a:ahLst/>
            <a:cxnLst/>
            <a:rect r="r" b="b" t="t" l="l"/>
            <a:pathLst>
              <a:path h="2014681" w="2002089">
                <a:moveTo>
                  <a:pt x="0" y="0"/>
                </a:moveTo>
                <a:lnTo>
                  <a:pt x="2002089" y="0"/>
                </a:lnTo>
                <a:lnTo>
                  <a:pt x="2002089" y="2014681"/>
                </a:lnTo>
                <a:lnTo>
                  <a:pt x="0" y="201468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400000">
            <a:off x="9343786" y="5875259"/>
            <a:ext cx="3538439" cy="3383632"/>
          </a:xfrm>
          <a:custGeom>
            <a:avLst/>
            <a:gdLst/>
            <a:ahLst/>
            <a:cxnLst/>
            <a:rect r="r" b="b" t="t" l="l"/>
            <a:pathLst>
              <a:path h="3383632" w="3538439">
                <a:moveTo>
                  <a:pt x="0" y="0"/>
                </a:moveTo>
                <a:lnTo>
                  <a:pt x="3538439" y="0"/>
                </a:lnTo>
                <a:lnTo>
                  <a:pt x="3538439" y="3383632"/>
                </a:lnTo>
                <a:lnTo>
                  <a:pt x="0" y="33836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5400000">
            <a:off x="-1478279" y="7833094"/>
            <a:ext cx="4417292" cy="4524755"/>
          </a:xfrm>
          <a:custGeom>
            <a:avLst/>
            <a:gdLst/>
            <a:ahLst/>
            <a:cxnLst/>
            <a:rect r="r" b="b" t="t" l="l"/>
            <a:pathLst>
              <a:path h="4524755" w="4417292">
                <a:moveTo>
                  <a:pt x="0" y="0"/>
                </a:moveTo>
                <a:lnTo>
                  <a:pt x="4417292" y="0"/>
                </a:lnTo>
                <a:lnTo>
                  <a:pt x="4417292" y="4524755"/>
                </a:lnTo>
                <a:lnTo>
                  <a:pt x="0" y="452475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5400000">
            <a:off x="7232228" y="8659350"/>
            <a:ext cx="2294259" cy="2282788"/>
          </a:xfrm>
          <a:custGeom>
            <a:avLst/>
            <a:gdLst/>
            <a:ahLst/>
            <a:cxnLst/>
            <a:rect r="r" b="b" t="t" l="l"/>
            <a:pathLst>
              <a:path h="2282788" w="2294259">
                <a:moveTo>
                  <a:pt x="0" y="0"/>
                </a:moveTo>
                <a:lnTo>
                  <a:pt x="2294260" y="0"/>
                </a:lnTo>
                <a:lnTo>
                  <a:pt x="2294260" y="2282787"/>
                </a:lnTo>
                <a:lnTo>
                  <a:pt x="0" y="228278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5400000">
            <a:off x="14608788" y="9043254"/>
            <a:ext cx="3201587" cy="3275281"/>
          </a:xfrm>
          <a:custGeom>
            <a:avLst/>
            <a:gdLst/>
            <a:ahLst/>
            <a:cxnLst/>
            <a:rect r="r" b="b" t="t" l="l"/>
            <a:pathLst>
              <a:path h="3275281" w="3201587">
                <a:moveTo>
                  <a:pt x="0" y="0"/>
                </a:moveTo>
                <a:lnTo>
                  <a:pt x="3201587" y="0"/>
                </a:lnTo>
                <a:lnTo>
                  <a:pt x="3201587" y="3275281"/>
                </a:lnTo>
                <a:lnTo>
                  <a:pt x="0" y="327528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1" id="11"/>
          <p:cNvSpPr/>
          <p:nvPr/>
        </p:nvSpPr>
        <p:spPr>
          <a:xfrm flipH="false" flipV="false" rot="-5400000">
            <a:off x="3254098" y="2271925"/>
            <a:ext cx="3164948" cy="3164948"/>
          </a:xfrm>
          <a:custGeom>
            <a:avLst/>
            <a:gdLst/>
            <a:ahLst/>
            <a:cxnLst/>
            <a:rect r="r" b="b" t="t" l="l"/>
            <a:pathLst>
              <a:path h="3164948" w="3164948">
                <a:moveTo>
                  <a:pt x="0" y="0"/>
                </a:moveTo>
                <a:lnTo>
                  <a:pt x="3164948" y="0"/>
                </a:lnTo>
                <a:lnTo>
                  <a:pt x="3164948" y="3164948"/>
                </a:lnTo>
                <a:lnTo>
                  <a:pt x="0" y="3164948"/>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2" id="12"/>
          <p:cNvSpPr/>
          <p:nvPr/>
        </p:nvSpPr>
        <p:spPr>
          <a:xfrm flipH="false" flipV="false" rot="-5400000">
            <a:off x="13414187" y="-539115"/>
            <a:ext cx="2315508" cy="2350770"/>
          </a:xfrm>
          <a:custGeom>
            <a:avLst/>
            <a:gdLst/>
            <a:ahLst/>
            <a:cxnLst/>
            <a:rect r="r" b="b" t="t" l="l"/>
            <a:pathLst>
              <a:path h="2350770" w="2315508">
                <a:moveTo>
                  <a:pt x="0" y="0"/>
                </a:moveTo>
                <a:lnTo>
                  <a:pt x="2315508" y="0"/>
                </a:lnTo>
                <a:lnTo>
                  <a:pt x="2315508" y="2350769"/>
                </a:lnTo>
                <a:lnTo>
                  <a:pt x="0" y="2350769"/>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3" id="13"/>
          <p:cNvSpPr/>
          <p:nvPr/>
        </p:nvSpPr>
        <p:spPr>
          <a:xfrm flipH="false" flipV="false" rot="-5400000">
            <a:off x="2931243" y="-1097766"/>
            <a:ext cx="2440316" cy="2502888"/>
          </a:xfrm>
          <a:custGeom>
            <a:avLst/>
            <a:gdLst/>
            <a:ahLst/>
            <a:cxnLst/>
            <a:rect r="r" b="b" t="t" l="l"/>
            <a:pathLst>
              <a:path h="2502888" w="2440316">
                <a:moveTo>
                  <a:pt x="0" y="0"/>
                </a:moveTo>
                <a:lnTo>
                  <a:pt x="2440316" y="0"/>
                </a:lnTo>
                <a:lnTo>
                  <a:pt x="2440316" y="2502888"/>
                </a:lnTo>
                <a:lnTo>
                  <a:pt x="0" y="2502888"/>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4" id="14"/>
          <p:cNvSpPr/>
          <p:nvPr/>
        </p:nvSpPr>
        <p:spPr>
          <a:xfrm flipH="false" flipV="false" rot="-5400000">
            <a:off x="-41772" y="4736157"/>
            <a:ext cx="2809526" cy="2852311"/>
          </a:xfrm>
          <a:custGeom>
            <a:avLst/>
            <a:gdLst/>
            <a:ahLst/>
            <a:cxnLst/>
            <a:rect r="r" b="b" t="t" l="l"/>
            <a:pathLst>
              <a:path h="2852311" w="2809526">
                <a:moveTo>
                  <a:pt x="0" y="0"/>
                </a:moveTo>
                <a:lnTo>
                  <a:pt x="2809526" y="0"/>
                </a:lnTo>
                <a:lnTo>
                  <a:pt x="2809526" y="2852311"/>
                </a:lnTo>
                <a:lnTo>
                  <a:pt x="0" y="2852311"/>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15" id="15"/>
          <p:cNvSpPr/>
          <p:nvPr/>
        </p:nvSpPr>
        <p:spPr>
          <a:xfrm flipH="false" flipV="false" rot="-5400000">
            <a:off x="6615602" y="1747197"/>
            <a:ext cx="3330454" cy="3376886"/>
          </a:xfrm>
          <a:custGeom>
            <a:avLst/>
            <a:gdLst/>
            <a:ahLst/>
            <a:cxnLst/>
            <a:rect r="r" b="b" t="t" l="l"/>
            <a:pathLst>
              <a:path h="3376886" w="3330454">
                <a:moveTo>
                  <a:pt x="0" y="0"/>
                </a:moveTo>
                <a:lnTo>
                  <a:pt x="3330454" y="0"/>
                </a:lnTo>
                <a:lnTo>
                  <a:pt x="3330454" y="3376886"/>
                </a:lnTo>
                <a:lnTo>
                  <a:pt x="0" y="3376886"/>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16" id="16"/>
          <p:cNvSpPr/>
          <p:nvPr/>
        </p:nvSpPr>
        <p:spPr>
          <a:xfrm flipH="false" flipV="false" rot="-5400000">
            <a:off x="8773887" y="-2549018"/>
            <a:ext cx="4678238" cy="4963648"/>
          </a:xfrm>
          <a:custGeom>
            <a:avLst/>
            <a:gdLst/>
            <a:ahLst/>
            <a:cxnLst/>
            <a:rect r="r" b="b" t="t" l="l"/>
            <a:pathLst>
              <a:path h="4963648" w="4678238">
                <a:moveTo>
                  <a:pt x="0" y="0"/>
                </a:moveTo>
                <a:lnTo>
                  <a:pt x="4678237" y="0"/>
                </a:lnTo>
                <a:lnTo>
                  <a:pt x="4678237" y="4963648"/>
                </a:lnTo>
                <a:lnTo>
                  <a:pt x="0" y="4963648"/>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17" id="17"/>
          <p:cNvSpPr/>
          <p:nvPr/>
        </p:nvSpPr>
        <p:spPr>
          <a:xfrm flipH="false" flipV="false" rot="-5400000">
            <a:off x="-1834799" y="-4650254"/>
            <a:ext cx="4678238" cy="4976849"/>
          </a:xfrm>
          <a:custGeom>
            <a:avLst/>
            <a:gdLst/>
            <a:ahLst/>
            <a:cxnLst/>
            <a:rect r="r" b="b" t="t" l="l"/>
            <a:pathLst>
              <a:path h="4976849" w="4678238">
                <a:moveTo>
                  <a:pt x="0" y="0"/>
                </a:moveTo>
                <a:lnTo>
                  <a:pt x="4678238" y="0"/>
                </a:lnTo>
                <a:lnTo>
                  <a:pt x="4678238" y="4976849"/>
                </a:lnTo>
                <a:lnTo>
                  <a:pt x="0" y="4976849"/>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Freeform 18" id="18"/>
          <p:cNvSpPr/>
          <p:nvPr/>
        </p:nvSpPr>
        <p:spPr>
          <a:xfrm flipH="false" flipV="false" rot="-5400000">
            <a:off x="5650646" y="5250318"/>
            <a:ext cx="3174635" cy="3130984"/>
          </a:xfrm>
          <a:custGeom>
            <a:avLst/>
            <a:gdLst/>
            <a:ahLst/>
            <a:cxnLst/>
            <a:rect r="r" b="b" t="t" l="l"/>
            <a:pathLst>
              <a:path h="3130984" w="3174635">
                <a:moveTo>
                  <a:pt x="0" y="0"/>
                </a:moveTo>
                <a:lnTo>
                  <a:pt x="3174636" y="0"/>
                </a:lnTo>
                <a:lnTo>
                  <a:pt x="3174636" y="3130984"/>
                </a:lnTo>
                <a:lnTo>
                  <a:pt x="0" y="3130984"/>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19" id="19"/>
          <p:cNvSpPr/>
          <p:nvPr/>
        </p:nvSpPr>
        <p:spPr>
          <a:xfrm flipH="false" flipV="false" rot="-5400000">
            <a:off x="9502945" y="9636101"/>
            <a:ext cx="4678238" cy="4473565"/>
          </a:xfrm>
          <a:custGeom>
            <a:avLst/>
            <a:gdLst/>
            <a:ahLst/>
            <a:cxnLst/>
            <a:rect r="r" b="b" t="t" l="l"/>
            <a:pathLst>
              <a:path h="4473565" w="4678238">
                <a:moveTo>
                  <a:pt x="0" y="0"/>
                </a:moveTo>
                <a:lnTo>
                  <a:pt x="4678238" y="0"/>
                </a:lnTo>
                <a:lnTo>
                  <a:pt x="4678238" y="4473565"/>
                </a:lnTo>
                <a:lnTo>
                  <a:pt x="0" y="4473565"/>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0" id="20"/>
          <p:cNvSpPr/>
          <p:nvPr/>
        </p:nvSpPr>
        <p:spPr>
          <a:xfrm flipH="false" flipV="false" rot="-5400000">
            <a:off x="9911440" y="3366168"/>
            <a:ext cx="2403132" cy="2249932"/>
          </a:xfrm>
          <a:custGeom>
            <a:avLst/>
            <a:gdLst/>
            <a:ahLst/>
            <a:cxnLst/>
            <a:rect r="r" b="b" t="t" l="l"/>
            <a:pathLst>
              <a:path h="2249932" w="2403132">
                <a:moveTo>
                  <a:pt x="0" y="0"/>
                </a:moveTo>
                <a:lnTo>
                  <a:pt x="2403131" y="0"/>
                </a:lnTo>
                <a:lnTo>
                  <a:pt x="2403131" y="2249932"/>
                </a:lnTo>
                <a:lnTo>
                  <a:pt x="0" y="2249932"/>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21" id="21"/>
          <p:cNvSpPr/>
          <p:nvPr/>
        </p:nvSpPr>
        <p:spPr>
          <a:xfrm flipH="false" flipV="false" rot="-5400000">
            <a:off x="8634773" y="5118158"/>
            <a:ext cx="1141902" cy="1149084"/>
          </a:xfrm>
          <a:custGeom>
            <a:avLst/>
            <a:gdLst/>
            <a:ahLst/>
            <a:cxnLst/>
            <a:rect r="r" b="b" t="t" l="l"/>
            <a:pathLst>
              <a:path h="1149084" w="1141902">
                <a:moveTo>
                  <a:pt x="0" y="0"/>
                </a:moveTo>
                <a:lnTo>
                  <a:pt x="1141902" y="0"/>
                </a:lnTo>
                <a:lnTo>
                  <a:pt x="1141902" y="1149084"/>
                </a:lnTo>
                <a:lnTo>
                  <a:pt x="0" y="114908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2" id="22"/>
          <p:cNvSpPr/>
          <p:nvPr/>
        </p:nvSpPr>
        <p:spPr>
          <a:xfrm flipH="false" flipV="false" rot="-5400000">
            <a:off x="11811572" y="1751464"/>
            <a:ext cx="1986499" cy="1899590"/>
          </a:xfrm>
          <a:custGeom>
            <a:avLst/>
            <a:gdLst/>
            <a:ahLst/>
            <a:cxnLst/>
            <a:rect r="r" b="b" t="t" l="l"/>
            <a:pathLst>
              <a:path h="1899590" w="1986499">
                <a:moveTo>
                  <a:pt x="0" y="0"/>
                </a:moveTo>
                <a:lnTo>
                  <a:pt x="1986499" y="0"/>
                </a:lnTo>
                <a:lnTo>
                  <a:pt x="1986499" y="1899589"/>
                </a:lnTo>
                <a:lnTo>
                  <a:pt x="0" y="1899589"/>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3" id="23"/>
          <p:cNvSpPr/>
          <p:nvPr/>
        </p:nvSpPr>
        <p:spPr>
          <a:xfrm flipH="false" flipV="false" rot="-5400000">
            <a:off x="12300874" y="4644434"/>
            <a:ext cx="1600794" cy="1637641"/>
          </a:xfrm>
          <a:custGeom>
            <a:avLst/>
            <a:gdLst/>
            <a:ahLst/>
            <a:cxnLst/>
            <a:rect r="r" b="b" t="t" l="l"/>
            <a:pathLst>
              <a:path h="1637641" w="1600794">
                <a:moveTo>
                  <a:pt x="0" y="0"/>
                </a:moveTo>
                <a:lnTo>
                  <a:pt x="1600794" y="0"/>
                </a:lnTo>
                <a:lnTo>
                  <a:pt x="1600794" y="1637640"/>
                </a:lnTo>
                <a:lnTo>
                  <a:pt x="0" y="163764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4" id="24"/>
          <p:cNvSpPr/>
          <p:nvPr/>
        </p:nvSpPr>
        <p:spPr>
          <a:xfrm flipH="false" flipV="false" rot="-5400000">
            <a:off x="16099935" y="5338139"/>
            <a:ext cx="3508678" cy="3289386"/>
          </a:xfrm>
          <a:custGeom>
            <a:avLst/>
            <a:gdLst/>
            <a:ahLst/>
            <a:cxnLst/>
            <a:rect r="r" b="b" t="t" l="l"/>
            <a:pathLst>
              <a:path h="3289386" w="3508678">
                <a:moveTo>
                  <a:pt x="0" y="0"/>
                </a:moveTo>
                <a:lnTo>
                  <a:pt x="3508679" y="0"/>
                </a:lnTo>
                <a:lnTo>
                  <a:pt x="3508679" y="3289386"/>
                </a:lnTo>
                <a:lnTo>
                  <a:pt x="0" y="3289386"/>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25" id="25"/>
          <p:cNvSpPr/>
          <p:nvPr/>
        </p:nvSpPr>
        <p:spPr>
          <a:xfrm flipH="false" flipV="false" rot="-5400000">
            <a:off x="5108196" y="787735"/>
            <a:ext cx="1499182" cy="1469198"/>
          </a:xfrm>
          <a:custGeom>
            <a:avLst/>
            <a:gdLst/>
            <a:ahLst/>
            <a:cxnLst/>
            <a:rect r="r" b="b" t="t" l="l"/>
            <a:pathLst>
              <a:path h="1469198" w="1499182">
                <a:moveTo>
                  <a:pt x="0" y="0"/>
                </a:moveTo>
                <a:lnTo>
                  <a:pt x="1499182" y="0"/>
                </a:lnTo>
                <a:lnTo>
                  <a:pt x="1499182" y="1469198"/>
                </a:lnTo>
                <a:lnTo>
                  <a:pt x="0" y="14691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6" id="26"/>
          <p:cNvSpPr/>
          <p:nvPr/>
        </p:nvSpPr>
        <p:spPr>
          <a:xfrm flipH="false" flipV="false" rot="-10800000">
            <a:off x="1929498" y="3854399"/>
            <a:ext cx="1081270" cy="1107575"/>
          </a:xfrm>
          <a:custGeom>
            <a:avLst/>
            <a:gdLst/>
            <a:ahLst/>
            <a:cxnLst/>
            <a:rect r="r" b="b" t="t" l="l"/>
            <a:pathLst>
              <a:path h="1107575" w="1081270">
                <a:moveTo>
                  <a:pt x="0" y="0"/>
                </a:moveTo>
                <a:lnTo>
                  <a:pt x="1081270" y="0"/>
                </a:lnTo>
                <a:lnTo>
                  <a:pt x="1081270" y="1107575"/>
                </a:lnTo>
                <a:lnTo>
                  <a:pt x="0" y="11075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7" id="27"/>
          <p:cNvSpPr/>
          <p:nvPr/>
        </p:nvSpPr>
        <p:spPr>
          <a:xfrm flipH="false" flipV="false" rot="-10800000">
            <a:off x="12524817" y="8577498"/>
            <a:ext cx="1152909" cy="1223245"/>
          </a:xfrm>
          <a:custGeom>
            <a:avLst/>
            <a:gdLst/>
            <a:ahLst/>
            <a:cxnLst/>
            <a:rect r="r" b="b" t="t" l="l"/>
            <a:pathLst>
              <a:path h="1223245" w="1152909">
                <a:moveTo>
                  <a:pt x="0" y="0"/>
                </a:moveTo>
                <a:lnTo>
                  <a:pt x="1152908" y="0"/>
                </a:lnTo>
                <a:lnTo>
                  <a:pt x="1152908" y="1223245"/>
                </a:lnTo>
                <a:lnTo>
                  <a:pt x="0" y="1223245"/>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28" id="28"/>
          <p:cNvSpPr/>
          <p:nvPr/>
        </p:nvSpPr>
        <p:spPr>
          <a:xfrm flipH="false" flipV="false" rot="-5400000">
            <a:off x="16096614" y="-2875443"/>
            <a:ext cx="4678238" cy="4660694"/>
          </a:xfrm>
          <a:custGeom>
            <a:avLst/>
            <a:gdLst/>
            <a:ahLst/>
            <a:cxnLst/>
            <a:rect r="r" b="b" t="t" l="l"/>
            <a:pathLst>
              <a:path h="4660694" w="4678238">
                <a:moveTo>
                  <a:pt x="0" y="0"/>
                </a:moveTo>
                <a:lnTo>
                  <a:pt x="4678238" y="0"/>
                </a:lnTo>
                <a:lnTo>
                  <a:pt x="4678238" y="4660695"/>
                </a:lnTo>
                <a:lnTo>
                  <a:pt x="0" y="46606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false" flipV="false" rot="-5400000">
            <a:off x="14305409" y="3324320"/>
            <a:ext cx="1882507" cy="1925839"/>
          </a:xfrm>
          <a:custGeom>
            <a:avLst/>
            <a:gdLst/>
            <a:ahLst/>
            <a:cxnLst/>
            <a:rect r="r" b="b" t="t" l="l"/>
            <a:pathLst>
              <a:path h="1925839" w="1882507">
                <a:moveTo>
                  <a:pt x="0" y="0"/>
                </a:moveTo>
                <a:lnTo>
                  <a:pt x="1882507" y="0"/>
                </a:lnTo>
                <a:lnTo>
                  <a:pt x="1882507" y="1925838"/>
                </a:lnTo>
                <a:lnTo>
                  <a:pt x="0" y="1925838"/>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0" id="30"/>
          <p:cNvSpPr/>
          <p:nvPr/>
        </p:nvSpPr>
        <p:spPr>
          <a:xfrm flipH="false" flipV="false" rot="-5400000">
            <a:off x="15922793" y="1783904"/>
            <a:ext cx="1328991" cy="1349230"/>
          </a:xfrm>
          <a:custGeom>
            <a:avLst/>
            <a:gdLst/>
            <a:ahLst/>
            <a:cxnLst/>
            <a:rect r="r" b="b" t="t" l="l"/>
            <a:pathLst>
              <a:path h="1349230" w="1328991">
                <a:moveTo>
                  <a:pt x="0" y="0"/>
                </a:moveTo>
                <a:lnTo>
                  <a:pt x="1328992" y="0"/>
                </a:lnTo>
                <a:lnTo>
                  <a:pt x="1328992" y="1349230"/>
                </a:lnTo>
                <a:lnTo>
                  <a:pt x="0" y="134923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31" id="31"/>
          <p:cNvSpPr/>
          <p:nvPr/>
        </p:nvSpPr>
        <p:spPr>
          <a:xfrm flipH="false" flipV="false" rot="-5400000">
            <a:off x="18060436" y="2705644"/>
            <a:ext cx="2339119" cy="2330347"/>
          </a:xfrm>
          <a:custGeom>
            <a:avLst/>
            <a:gdLst/>
            <a:ahLst/>
            <a:cxnLst/>
            <a:rect r="r" b="b" t="t" l="l"/>
            <a:pathLst>
              <a:path h="2330347" w="2339119">
                <a:moveTo>
                  <a:pt x="0" y="0"/>
                </a:moveTo>
                <a:lnTo>
                  <a:pt x="2339119" y="0"/>
                </a:lnTo>
                <a:lnTo>
                  <a:pt x="2339119" y="2330347"/>
                </a:lnTo>
                <a:lnTo>
                  <a:pt x="0" y="23303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2" id="32"/>
          <p:cNvGrpSpPr/>
          <p:nvPr/>
        </p:nvGrpSpPr>
        <p:grpSpPr>
          <a:xfrm rot="0">
            <a:off x="1028700" y="1025474"/>
            <a:ext cx="16230600" cy="8232826"/>
            <a:chOff x="0" y="0"/>
            <a:chExt cx="5490351" cy="2784931"/>
          </a:xfrm>
        </p:grpSpPr>
        <p:sp>
          <p:nvSpPr>
            <p:cNvPr name="Freeform 33" id="33"/>
            <p:cNvSpPr/>
            <p:nvPr/>
          </p:nvSpPr>
          <p:spPr>
            <a:xfrm flipH="false" flipV="false" rot="0">
              <a:off x="0" y="0"/>
              <a:ext cx="5490351" cy="2784931"/>
            </a:xfrm>
            <a:custGeom>
              <a:avLst/>
              <a:gdLst/>
              <a:ahLst/>
              <a:cxnLst/>
              <a:rect r="r" b="b" t="t" l="l"/>
              <a:pathLst>
                <a:path h="2784931" w="5490351">
                  <a:moveTo>
                    <a:pt x="0" y="0"/>
                  </a:moveTo>
                  <a:lnTo>
                    <a:pt x="5490351" y="0"/>
                  </a:lnTo>
                  <a:lnTo>
                    <a:pt x="5490351" y="2784931"/>
                  </a:lnTo>
                  <a:lnTo>
                    <a:pt x="0" y="2784931"/>
                  </a:lnTo>
                  <a:close/>
                </a:path>
              </a:pathLst>
            </a:custGeom>
            <a:solidFill>
              <a:srgbClr val="FFFFFF">
                <a:alpha val="94902"/>
              </a:srgbClr>
            </a:solidFill>
          </p:spPr>
        </p:sp>
      </p:grpSp>
      <p:sp>
        <p:nvSpPr>
          <p:cNvPr name="TextBox 34" id="34"/>
          <p:cNvSpPr txBox="true"/>
          <p:nvPr/>
        </p:nvSpPr>
        <p:spPr>
          <a:xfrm rot="0">
            <a:off x="1609182" y="1971271"/>
            <a:ext cx="15193084" cy="1708150"/>
          </a:xfrm>
          <a:prstGeom prst="rect">
            <a:avLst/>
          </a:prstGeom>
        </p:spPr>
        <p:txBody>
          <a:bodyPr anchor="t" rtlCol="false" tIns="0" lIns="0" bIns="0" rIns="0">
            <a:spAutoFit/>
          </a:bodyPr>
          <a:lstStyle/>
          <a:p>
            <a:pPr algn="ctr">
              <a:lnSpc>
                <a:spcPts val="14000"/>
              </a:lnSpc>
            </a:pPr>
            <a:r>
              <a:rPr lang="en-US" sz="10000">
                <a:solidFill>
                  <a:srgbClr val="7B53B0"/>
                </a:solidFill>
                <a:latin typeface="Cerebri"/>
                <a:ea typeface="Cerebri"/>
                <a:cs typeface="Cerebri"/>
                <a:sym typeface="Cerebri"/>
              </a:rPr>
              <a:t>Agenda</a:t>
            </a:r>
          </a:p>
        </p:txBody>
      </p:sp>
      <p:sp>
        <p:nvSpPr>
          <p:cNvPr name="TextBox 35" id="35"/>
          <p:cNvSpPr txBox="true"/>
          <p:nvPr/>
        </p:nvSpPr>
        <p:spPr>
          <a:xfrm rot="0">
            <a:off x="1824648" y="3406135"/>
            <a:ext cx="15193084" cy="6430645"/>
          </a:xfrm>
          <a:prstGeom prst="rect">
            <a:avLst/>
          </a:prstGeom>
        </p:spPr>
        <p:txBody>
          <a:bodyPr anchor="t" rtlCol="false" tIns="0" lIns="0" bIns="0" rIns="0">
            <a:spAutoFit/>
          </a:bodyPr>
          <a:lstStyle/>
          <a:p>
            <a:pPr algn="l" marL="1122679" indent="-561340" lvl="1">
              <a:lnSpc>
                <a:spcPts val="7279"/>
              </a:lnSpc>
              <a:buFont typeface="Arial"/>
              <a:buChar char="•"/>
            </a:pPr>
            <a:r>
              <a:rPr lang="en-US" b="true" sz="5199">
                <a:solidFill>
                  <a:srgbClr val="7B53B0"/>
                </a:solidFill>
                <a:latin typeface="Canva Sans Bold"/>
                <a:ea typeface="Canva Sans Bold"/>
                <a:cs typeface="Canva Sans Bold"/>
                <a:sym typeface="Canva Sans Bold"/>
              </a:rPr>
              <a:t>Welcome </a:t>
            </a:r>
          </a:p>
          <a:p>
            <a:pPr algn="l" marL="1122679" indent="-561340" lvl="1">
              <a:lnSpc>
                <a:spcPts val="7279"/>
              </a:lnSpc>
              <a:buFont typeface="Arial"/>
              <a:buChar char="•"/>
            </a:pPr>
            <a:r>
              <a:rPr lang="en-US" b="true" sz="5199">
                <a:solidFill>
                  <a:srgbClr val="7B53B0"/>
                </a:solidFill>
                <a:latin typeface="Canva Sans Bold"/>
                <a:ea typeface="Canva Sans Bold"/>
                <a:cs typeface="Canva Sans Bold"/>
                <a:sym typeface="Canva Sans Bold"/>
              </a:rPr>
              <a:t>Year of the Coin activity</a:t>
            </a:r>
          </a:p>
          <a:p>
            <a:pPr algn="l" marL="1122679" indent="-561340" lvl="1">
              <a:lnSpc>
                <a:spcPts val="7279"/>
              </a:lnSpc>
              <a:buFont typeface="Arial"/>
              <a:buChar char="•"/>
            </a:pPr>
            <a:r>
              <a:rPr lang="en-US" b="true" sz="5199">
                <a:solidFill>
                  <a:srgbClr val="7B53B0"/>
                </a:solidFill>
                <a:latin typeface="Canva Sans Bold"/>
                <a:ea typeface="Canva Sans Bold"/>
                <a:cs typeface="Canva Sans Bold"/>
                <a:sym typeface="Canva Sans Bold"/>
              </a:rPr>
              <a:t>District CS Vision and Mission statements</a:t>
            </a:r>
          </a:p>
          <a:p>
            <a:pPr algn="l" marL="1122679" indent="-561340" lvl="1">
              <a:lnSpc>
                <a:spcPts val="7279"/>
              </a:lnSpc>
              <a:buFont typeface="Arial"/>
              <a:buChar char="•"/>
            </a:pPr>
            <a:r>
              <a:rPr lang="en-US" b="true" sz="5199">
                <a:solidFill>
                  <a:srgbClr val="7B53B0"/>
                </a:solidFill>
                <a:latin typeface="Canva Sans Bold"/>
                <a:ea typeface="Canva Sans Bold"/>
                <a:cs typeface="Canva Sans Bold"/>
                <a:sym typeface="Canva Sans Bold"/>
              </a:rPr>
              <a:t>Community School updates</a:t>
            </a:r>
          </a:p>
          <a:p>
            <a:pPr algn="l" marL="1122679" indent="-561340" lvl="1">
              <a:lnSpc>
                <a:spcPts val="7279"/>
              </a:lnSpc>
              <a:buFont typeface="Arial"/>
              <a:buChar char="•"/>
            </a:pPr>
            <a:r>
              <a:rPr lang="en-US" b="true" sz="5199">
                <a:solidFill>
                  <a:srgbClr val="7B53B0"/>
                </a:solidFill>
                <a:latin typeface="Canva Sans Bold"/>
                <a:ea typeface="Canva Sans Bold"/>
                <a:cs typeface="Canva Sans Bold"/>
                <a:sym typeface="Canva Sans Bold"/>
              </a:rPr>
              <a:t>Review draft Student Survey</a:t>
            </a:r>
          </a:p>
          <a:p>
            <a:pPr algn="l" marL="1122679" indent="-561340" lvl="1">
              <a:lnSpc>
                <a:spcPts val="7279"/>
              </a:lnSpc>
              <a:buFont typeface="Arial"/>
              <a:buChar char="•"/>
            </a:pPr>
            <a:r>
              <a:rPr lang="en-US" b="true" sz="5199">
                <a:solidFill>
                  <a:srgbClr val="7B53B0"/>
                </a:solidFill>
                <a:latin typeface="Canva Sans Bold"/>
                <a:ea typeface="Canva Sans Bold"/>
                <a:cs typeface="Canva Sans Bold"/>
                <a:sym typeface="Canva Sans Bold"/>
              </a:rPr>
              <a:t>What’s next</a:t>
            </a:r>
          </a:p>
          <a:p>
            <a:pPr algn="l">
              <a:lnSpc>
                <a:spcPts val="7279"/>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800000">
            <a:off x="3593222" y="8225541"/>
            <a:ext cx="3214700" cy="3150406"/>
          </a:xfrm>
          <a:custGeom>
            <a:avLst/>
            <a:gdLst/>
            <a:ahLst/>
            <a:cxnLst/>
            <a:rect r="r" b="b" t="t" l="l"/>
            <a:pathLst>
              <a:path h="3150406" w="3214700">
                <a:moveTo>
                  <a:pt x="0" y="0"/>
                </a:moveTo>
                <a:lnTo>
                  <a:pt x="3214699" y="0"/>
                </a:lnTo>
                <a:lnTo>
                  <a:pt x="3214699" y="3150405"/>
                </a:lnTo>
                <a:lnTo>
                  <a:pt x="0" y="31504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3226161" y="6226342"/>
            <a:ext cx="2691560" cy="2681466"/>
          </a:xfrm>
          <a:custGeom>
            <a:avLst/>
            <a:gdLst/>
            <a:ahLst/>
            <a:cxnLst/>
            <a:rect r="r" b="b" t="t" l="l"/>
            <a:pathLst>
              <a:path h="2681466" w="2691560">
                <a:moveTo>
                  <a:pt x="0" y="0"/>
                </a:moveTo>
                <a:lnTo>
                  <a:pt x="2691560" y="0"/>
                </a:lnTo>
                <a:lnTo>
                  <a:pt x="2691560" y="2681467"/>
                </a:lnTo>
                <a:lnTo>
                  <a:pt x="0" y="26814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467986" y="532864"/>
            <a:ext cx="3443340" cy="3478121"/>
          </a:xfrm>
          <a:custGeom>
            <a:avLst/>
            <a:gdLst/>
            <a:ahLst/>
            <a:cxnLst/>
            <a:rect r="r" b="b" t="t" l="l"/>
            <a:pathLst>
              <a:path h="3478121" w="3443340">
                <a:moveTo>
                  <a:pt x="0" y="0"/>
                </a:moveTo>
                <a:lnTo>
                  <a:pt x="3443340" y="0"/>
                </a:lnTo>
                <a:lnTo>
                  <a:pt x="3443340" y="3478121"/>
                </a:lnTo>
                <a:lnTo>
                  <a:pt x="0" y="34781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5400000">
            <a:off x="2947567" y="5755901"/>
            <a:ext cx="2407669" cy="2281266"/>
          </a:xfrm>
          <a:custGeom>
            <a:avLst/>
            <a:gdLst/>
            <a:ahLst/>
            <a:cxnLst/>
            <a:rect r="r" b="b" t="t" l="l"/>
            <a:pathLst>
              <a:path h="2281266" w="2407669">
                <a:moveTo>
                  <a:pt x="0" y="0"/>
                </a:moveTo>
                <a:lnTo>
                  <a:pt x="2407668" y="0"/>
                </a:lnTo>
                <a:lnTo>
                  <a:pt x="2407668" y="2281266"/>
                </a:lnTo>
                <a:lnTo>
                  <a:pt x="0" y="2281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5400000">
            <a:off x="6622797" y="-830051"/>
            <a:ext cx="2002089" cy="2014681"/>
          </a:xfrm>
          <a:custGeom>
            <a:avLst/>
            <a:gdLst/>
            <a:ahLst/>
            <a:cxnLst/>
            <a:rect r="r" b="b" t="t" l="l"/>
            <a:pathLst>
              <a:path h="2014681" w="2002089">
                <a:moveTo>
                  <a:pt x="0" y="0"/>
                </a:moveTo>
                <a:lnTo>
                  <a:pt x="2002089" y="0"/>
                </a:lnTo>
                <a:lnTo>
                  <a:pt x="2002089" y="2014681"/>
                </a:lnTo>
                <a:lnTo>
                  <a:pt x="0" y="201468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400000">
            <a:off x="9343786" y="5875259"/>
            <a:ext cx="3538439" cy="3383632"/>
          </a:xfrm>
          <a:custGeom>
            <a:avLst/>
            <a:gdLst/>
            <a:ahLst/>
            <a:cxnLst/>
            <a:rect r="r" b="b" t="t" l="l"/>
            <a:pathLst>
              <a:path h="3383632" w="3538439">
                <a:moveTo>
                  <a:pt x="0" y="0"/>
                </a:moveTo>
                <a:lnTo>
                  <a:pt x="3538439" y="0"/>
                </a:lnTo>
                <a:lnTo>
                  <a:pt x="3538439" y="3383632"/>
                </a:lnTo>
                <a:lnTo>
                  <a:pt x="0" y="33836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5400000">
            <a:off x="-1478279" y="7833094"/>
            <a:ext cx="4417292" cy="4524755"/>
          </a:xfrm>
          <a:custGeom>
            <a:avLst/>
            <a:gdLst/>
            <a:ahLst/>
            <a:cxnLst/>
            <a:rect r="r" b="b" t="t" l="l"/>
            <a:pathLst>
              <a:path h="4524755" w="4417292">
                <a:moveTo>
                  <a:pt x="0" y="0"/>
                </a:moveTo>
                <a:lnTo>
                  <a:pt x="4417292" y="0"/>
                </a:lnTo>
                <a:lnTo>
                  <a:pt x="4417292" y="4524755"/>
                </a:lnTo>
                <a:lnTo>
                  <a:pt x="0" y="452475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5400000">
            <a:off x="7232228" y="8659350"/>
            <a:ext cx="2294259" cy="2282788"/>
          </a:xfrm>
          <a:custGeom>
            <a:avLst/>
            <a:gdLst/>
            <a:ahLst/>
            <a:cxnLst/>
            <a:rect r="r" b="b" t="t" l="l"/>
            <a:pathLst>
              <a:path h="2282788" w="2294259">
                <a:moveTo>
                  <a:pt x="0" y="0"/>
                </a:moveTo>
                <a:lnTo>
                  <a:pt x="2294260" y="0"/>
                </a:lnTo>
                <a:lnTo>
                  <a:pt x="2294260" y="2282787"/>
                </a:lnTo>
                <a:lnTo>
                  <a:pt x="0" y="228278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5400000">
            <a:off x="14608788" y="9043254"/>
            <a:ext cx="3201587" cy="3275281"/>
          </a:xfrm>
          <a:custGeom>
            <a:avLst/>
            <a:gdLst/>
            <a:ahLst/>
            <a:cxnLst/>
            <a:rect r="r" b="b" t="t" l="l"/>
            <a:pathLst>
              <a:path h="3275281" w="3201587">
                <a:moveTo>
                  <a:pt x="0" y="0"/>
                </a:moveTo>
                <a:lnTo>
                  <a:pt x="3201587" y="0"/>
                </a:lnTo>
                <a:lnTo>
                  <a:pt x="3201587" y="3275281"/>
                </a:lnTo>
                <a:lnTo>
                  <a:pt x="0" y="327528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1" id="11"/>
          <p:cNvSpPr/>
          <p:nvPr/>
        </p:nvSpPr>
        <p:spPr>
          <a:xfrm flipH="false" flipV="false" rot="-5400000">
            <a:off x="3254098" y="2271925"/>
            <a:ext cx="3164948" cy="3164948"/>
          </a:xfrm>
          <a:custGeom>
            <a:avLst/>
            <a:gdLst/>
            <a:ahLst/>
            <a:cxnLst/>
            <a:rect r="r" b="b" t="t" l="l"/>
            <a:pathLst>
              <a:path h="3164948" w="3164948">
                <a:moveTo>
                  <a:pt x="0" y="0"/>
                </a:moveTo>
                <a:lnTo>
                  <a:pt x="3164948" y="0"/>
                </a:lnTo>
                <a:lnTo>
                  <a:pt x="3164948" y="3164948"/>
                </a:lnTo>
                <a:lnTo>
                  <a:pt x="0" y="3164948"/>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2" id="12"/>
          <p:cNvSpPr/>
          <p:nvPr/>
        </p:nvSpPr>
        <p:spPr>
          <a:xfrm flipH="false" flipV="false" rot="-5400000">
            <a:off x="13414187" y="-539115"/>
            <a:ext cx="2315508" cy="2350770"/>
          </a:xfrm>
          <a:custGeom>
            <a:avLst/>
            <a:gdLst/>
            <a:ahLst/>
            <a:cxnLst/>
            <a:rect r="r" b="b" t="t" l="l"/>
            <a:pathLst>
              <a:path h="2350770" w="2315508">
                <a:moveTo>
                  <a:pt x="0" y="0"/>
                </a:moveTo>
                <a:lnTo>
                  <a:pt x="2315508" y="0"/>
                </a:lnTo>
                <a:lnTo>
                  <a:pt x="2315508" y="2350769"/>
                </a:lnTo>
                <a:lnTo>
                  <a:pt x="0" y="2350769"/>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3" id="13"/>
          <p:cNvSpPr/>
          <p:nvPr/>
        </p:nvSpPr>
        <p:spPr>
          <a:xfrm flipH="false" flipV="false" rot="-5400000">
            <a:off x="2931243" y="-1097766"/>
            <a:ext cx="2440316" cy="2502888"/>
          </a:xfrm>
          <a:custGeom>
            <a:avLst/>
            <a:gdLst/>
            <a:ahLst/>
            <a:cxnLst/>
            <a:rect r="r" b="b" t="t" l="l"/>
            <a:pathLst>
              <a:path h="2502888" w="2440316">
                <a:moveTo>
                  <a:pt x="0" y="0"/>
                </a:moveTo>
                <a:lnTo>
                  <a:pt x="2440316" y="0"/>
                </a:lnTo>
                <a:lnTo>
                  <a:pt x="2440316" y="2502888"/>
                </a:lnTo>
                <a:lnTo>
                  <a:pt x="0" y="2502888"/>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4" id="14"/>
          <p:cNvSpPr/>
          <p:nvPr/>
        </p:nvSpPr>
        <p:spPr>
          <a:xfrm flipH="false" flipV="false" rot="-5400000">
            <a:off x="-41772" y="4736157"/>
            <a:ext cx="2809526" cy="2852311"/>
          </a:xfrm>
          <a:custGeom>
            <a:avLst/>
            <a:gdLst/>
            <a:ahLst/>
            <a:cxnLst/>
            <a:rect r="r" b="b" t="t" l="l"/>
            <a:pathLst>
              <a:path h="2852311" w="2809526">
                <a:moveTo>
                  <a:pt x="0" y="0"/>
                </a:moveTo>
                <a:lnTo>
                  <a:pt x="2809526" y="0"/>
                </a:lnTo>
                <a:lnTo>
                  <a:pt x="2809526" y="2852311"/>
                </a:lnTo>
                <a:lnTo>
                  <a:pt x="0" y="2852311"/>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15" id="15"/>
          <p:cNvSpPr/>
          <p:nvPr/>
        </p:nvSpPr>
        <p:spPr>
          <a:xfrm flipH="false" flipV="false" rot="-5400000">
            <a:off x="6615602" y="1747197"/>
            <a:ext cx="3330454" cy="3376886"/>
          </a:xfrm>
          <a:custGeom>
            <a:avLst/>
            <a:gdLst/>
            <a:ahLst/>
            <a:cxnLst/>
            <a:rect r="r" b="b" t="t" l="l"/>
            <a:pathLst>
              <a:path h="3376886" w="3330454">
                <a:moveTo>
                  <a:pt x="0" y="0"/>
                </a:moveTo>
                <a:lnTo>
                  <a:pt x="3330454" y="0"/>
                </a:lnTo>
                <a:lnTo>
                  <a:pt x="3330454" y="3376886"/>
                </a:lnTo>
                <a:lnTo>
                  <a:pt x="0" y="3376886"/>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16" id="16"/>
          <p:cNvSpPr/>
          <p:nvPr/>
        </p:nvSpPr>
        <p:spPr>
          <a:xfrm flipH="false" flipV="false" rot="-5400000">
            <a:off x="8773887" y="-2549018"/>
            <a:ext cx="4678238" cy="4963648"/>
          </a:xfrm>
          <a:custGeom>
            <a:avLst/>
            <a:gdLst/>
            <a:ahLst/>
            <a:cxnLst/>
            <a:rect r="r" b="b" t="t" l="l"/>
            <a:pathLst>
              <a:path h="4963648" w="4678238">
                <a:moveTo>
                  <a:pt x="0" y="0"/>
                </a:moveTo>
                <a:lnTo>
                  <a:pt x="4678237" y="0"/>
                </a:lnTo>
                <a:lnTo>
                  <a:pt x="4678237" y="4963648"/>
                </a:lnTo>
                <a:lnTo>
                  <a:pt x="0" y="4963648"/>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17" id="17"/>
          <p:cNvSpPr/>
          <p:nvPr/>
        </p:nvSpPr>
        <p:spPr>
          <a:xfrm flipH="false" flipV="false" rot="-5400000">
            <a:off x="-1834799" y="-4650254"/>
            <a:ext cx="4678238" cy="4976849"/>
          </a:xfrm>
          <a:custGeom>
            <a:avLst/>
            <a:gdLst/>
            <a:ahLst/>
            <a:cxnLst/>
            <a:rect r="r" b="b" t="t" l="l"/>
            <a:pathLst>
              <a:path h="4976849" w="4678238">
                <a:moveTo>
                  <a:pt x="0" y="0"/>
                </a:moveTo>
                <a:lnTo>
                  <a:pt x="4678238" y="0"/>
                </a:lnTo>
                <a:lnTo>
                  <a:pt x="4678238" y="4976849"/>
                </a:lnTo>
                <a:lnTo>
                  <a:pt x="0" y="4976849"/>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Freeform 18" id="18"/>
          <p:cNvSpPr/>
          <p:nvPr/>
        </p:nvSpPr>
        <p:spPr>
          <a:xfrm flipH="false" flipV="false" rot="-5400000">
            <a:off x="5650646" y="5250318"/>
            <a:ext cx="3174635" cy="3130984"/>
          </a:xfrm>
          <a:custGeom>
            <a:avLst/>
            <a:gdLst/>
            <a:ahLst/>
            <a:cxnLst/>
            <a:rect r="r" b="b" t="t" l="l"/>
            <a:pathLst>
              <a:path h="3130984" w="3174635">
                <a:moveTo>
                  <a:pt x="0" y="0"/>
                </a:moveTo>
                <a:lnTo>
                  <a:pt x="3174636" y="0"/>
                </a:lnTo>
                <a:lnTo>
                  <a:pt x="3174636" y="3130984"/>
                </a:lnTo>
                <a:lnTo>
                  <a:pt x="0" y="3130984"/>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19" id="19"/>
          <p:cNvSpPr/>
          <p:nvPr/>
        </p:nvSpPr>
        <p:spPr>
          <a:xfrm flipH="false" flipV="false" rot="-5400000">
            <a:off x="9502945" y="9636101"/>
            <a:ext cx="4678238" cy="4473565"/>
          </a:xfrm>
          <a:custGeom>
            <a:avLst/>
            <a:gdLst/>
            <a:ahLst/>
            <a:cxnLst/>
            <a:rect r="r" b="b" t="t" l="l"/>
            <a:pathLst>
              <a:path h="4473565" w="4678238">
                <a:moveTo>
                  <a:pt x="0" y="0"/>
                </a:moveTo>
                <a:lnTo>
                  <a:pt x="4678238" y="0"/>
                </a:lnTo>
                <a:lnTo>
                  <a:pt x="4678238" y="4473565"/>
                </a:lnTo>
                <a:lnTo>
                  <a:pt x="0" y="4473565"/>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0" id="20"/>
          <p:cNvSpPr/>
          <p:nvPr/>
        </p:nvSpPr>
        <p:spPr>
          <a:xfrm flipH="false" flipV="false" rot="-5400000">
            <a:off x="9911440" y="3366168"/>
            <a:ext cx="2403132" cy="2249932"/>
          </a:xfrm>
          <a:custGeom>
            <a:avLst/>
            <a:gdLst/>
            <a:ahLst/>
            <a:cxnLst/>
            <a:rect r="r" b="b" t="t" l="l"/>
            <a:pathLst>
              <a:path h="2249932" w="2403132">
                <a:moveTo>
                  <a:pt x="0" y="0"/>
                </a:moveTo>
                <a:lnTo>
                  <a:pt x="2403131" y="0"/>
                </a:lnTo>
                <a:lnTo>
                  <a:pt x="2403131" y="2249932"/>
                </a:lnTo>
                <a:lnTo>
                  <a:pt x="0" y="2249932"/>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21" id="21"/>
          <p:cNvSpPr/>
          <p:nvPr/>
        </p:nvSpPr>
        <p:spPr>
          <a:xfrm flipH="false" flipV="false" rot="-5400000">
            <a:off x="8634773" y="5118158"/>
            <a:ext cx="1141902" cy="1149084"/>
          </a:xfrm>
          <a:custGeom>
            <a:avLst/>
            <a:gdLst/>
            <a:ahLst/>
            <a:cxnLst/>
            <a:rect r="r" b="b" t="t" l="l"/>
            <a:pathLst>
              <a:path h="1149084" w="1141902">
                <a:moveTo>
                  <a:pt x="0" y="0"/>
                </a:moveTo>
                <a:lnTo>
                  <a:pt x="1141902" y="0"/>
                </a:lnTo>
                <a:lnTo>
                  <a:pt x="1141902" y="1149084"/>
                </a:lnTo>
                <a:lnTo>
                  <a:pt x="0" y="114908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2" id="22"/>
          <p:cNvSpPr/>
          <p:nvPr/>
        </p:nvSpPr>
        <p:spPr>
          <a:xfrm flipH="false" flipV="false" rot="-5400000">
            <a:off x="11811572" y="1751464"/>
            <a:ext cx="1986499" cy="1899590"/>
          </a:xfrm>
          <a:custGeom>
            <a:avLst/>
            <a:gdLst/>
            <a:ahLst/>
            <a:cxnLst/>
            <a:rect r="r" b="b" t="t" l="l"/>
            <a:pathLst>
              <a:path h="1899590" w="1986499">
                <a:moveTo>
                  <a:pt x="0" y="0"/>
                </a:moveTo>
                <a:lnTo>
                  <a:pt x="1986499" y="0"/>
                </a:lnTo>
                <a:lnTo>
                  <a:pt x="1986499" y="1899589"/>
                </a:lnTo>
                <a:lnTo>
                  <a:pt x="0" y="1899589"/>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3" id="23"/>
          <p:cNvSpPr/>
          <p:nvPr/>
        </p:nvSpPr>
        <p:spPr>
          <a:xfrm flipH="false" flipV="false" rot="-5400000">
            <a:off x="12300874" y="4644434"/>
            <a:ext cx="1600794" cy="1637641"/>
          </a:xfrm>
          <a:custGeom>
            <a:avLst/>
            <a:gdLst/>
            <a:ahLst/>
            <a:cxnLst/>
            <a:rect r="r" b="b" t="t" l="l"/>
            <a:pathLst>
              <a:path h="1637641" w="1600794">
                <a:moveTo>
                  <a:pt x="0" y="0"/>
                </a:moveTo>
                <a:lnTo>
                  <a:pt x="1600794" y="0"/>
                </a:lnTo>
                <a:lnTo>
                  <a:pt x="1600794" y="1637640"/>
                </a:lnTo>
                <a:lnTo>
                  <a:pt x="0" y="163764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4" id="24"/>
          <p:cNvSpPr/>
          <p:nvPr/>
        </p:nvSpPr>
        <p:spPr>
          <a:xfrm flipH="false" flipV="false" rot="-5400000">
            <a:off x="16099935" y="5338139"/>
            <a:ext cx="3508678" cy="3289386"/>
          </a:xfrm>
          <a:custGeom>
            <a:avLst/>
            <a:gdLst/>
            <a:ahLst/>
            <a:cxnLst/>
            <a:rect r="r" b="b" t="t" l="l"/>
            <a:pathLst>
              <a:path h="3289386" w="3508678">
                <a:moveTo>
                  <a:pt x="0" y="0"/>
                </a:moveTo>
                <a:lnTo>
                  <a:pt x="3508679" y="0"/>
                </a:lnTo>
                <a:lnTo>
                  <a:pt x="3508679" y="3289386"/>
                </a:lnTo>
                <a:lnTo>
                  <a:pt x="0" y="3289386"/>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25" id="25"/>
          <p:cNvSpPr/>
          <p:nvPr/>
        </p:nvSpPr>
        <p:spPr>
          <a:xfrm flipH="false" flipV="false" rot="-5400000">
            <a:off x="5108196" y="787735"/>
            <a:ext cx="1499182" cy="1469198"/>
          </a:xfrm>
          <a:custGeom>
            <a:avLst/>
            <a:gdLst/>
            <a:ahLst/>
            <a:cxnLst/>
            <a:rect r="r" b="b" t="t" l="l"/>
            <a:pathLst>
              <a:path h="1469198" w="1499182">
                <a:moveTo>
                  <a:pt x="0" y="0"/>
                </a:moveTo>
                <a:lnTo>
                  <a:pt x="1499182" y="0"/>
                </a:lnTo>
                <a:lnTo>
                  <a:pt x="1499182" y="1469198"/>
                </a:lnTo>
                <a:lnTo>
                  <a:pt x="0" y="14691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6" id="26"/>
          <p:cNvSpPr/>
          <p:nvPr/>
        </p:nvSpPr>
        <p:spPr>
          <a:xfrm flipH="false" flipV="false" rot="-10800000">
            <a:off x="1929498" y="3854399"/>
            <a:ext cx="1081270" cy="1107575"/>
          </a:xfrm>
          <a:custGeom>
            <a:avLst/>
            <a:gdLst/>
            <a:ahLst/>
            <a:cxnLst/>
            <a:rect r="r" b="b" t="t" l="l"/>
            <a:pathLst>
              <a:path h="1107575" w="1081270">
                <a:moveTo>
                  <a:pt x="0" y="0"/>
                </a:moveTo>
                <a:lnTo>
                  <a:pt x="1081270" y="0"/>
                </a:lnTo>
                <a:lnTo>
                  <a:pt x="1081270" y="1107575"/>
                </a:lnTo>
                <a:lnTo>
                  <a:pt x="0" y="11075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7" id="27"/>
          <p:cNvSpPr/>
          <p:nvPr/>
        </p:nvSpPr>
        <p:spPr>
          <a:xfrm flipH="false" flipV="false" rot="-10800000">
            <a:off x="12524817" y="8577498"/>
            <a:ext cx="1152909" cy="1223245"/>
          </a:xfrm>
          <a:custGeom>
            <a:avLst/>
            <a:gdLst/>
            <a:ahLst/>
            <a:cxnLst/>
            <a:rect r="r" b="b" t="t" l="l"/>
            <a:pathLst>
              <a:path h="1223245" w="1152909">
                <a:moveTo>
                  <a:pt x="0" y="0"/>
                </a:moveTo>
                <a:lnTo>
                  <a:pt x="1152908" y="0"/>
                </a:lnTo>
                <a:lnTo>
                  <a:pt x="1152908" y="1223245"/>
                </a:lnTo>
                <a:lnTo>
                  <a:pt x="0" y="1223245"/>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28" id="28"/>
          <p:cNvSpPr/>
          <p:nvPr/>
        </p:nvSpPr>
        <p:spPr>
          <a:xfrm flipH="false" flipV="false" rot="-5400000">
            <a:off x="16096614" y="-2875443"/>
            <a:ext cx="4678238" cy="4660694"/>
          </a:xfrm>
          <a:custGeom>
            <a:avLst/>
            <a:gdLst/>
            <a:ahLst/>
            <a:cxnLst/>
            <a:rect r="r" b="b" t="t" l="l"/>
            <a:pathLst>
              <a:path h="4660694" w="4678238">
                <a:moveTo>
                  <a:pt x="0" y="0"/>
                </a:moveTo>
                <a:lnTo>
                  <a:pt x="4678238" y="0"/>
                </a:lnTo>
                <a:lnTo>
                  <a:pt x="4678238" y="4660695"/>
                </a:lnTo>
                <a:lnTo>
                  <a:pt x="0" y="46606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false" flipV="false" rot="-5400000">
            <a:off x="14305409" y="3324320"/>
            <a:ext cx="1882507" cy="1925839"/>
          </a:xfrm>
          <a:custGeom>
            <a:avLst/>
            <a:gdLst/>
            <a:ahLst/>
            <a:cxnLst/>
            <a:rect r="r" b="b" t="t" l="l"/>
            <a:pathLst>
              <a:path h="1925839" w="1882507">
                <a:moveTo>
                  <a:pt x="0" y="0"/>
                </a:moveTo>
                <a:lnTo>
                  <a:pt x="1882507" y="0"/>
                </a:lnTo>
                <a:lnTo>
                  <a:pt x="1882507" y="1925838"/>
                </a:lnTo>
                <a:lnTo>
                  <a:pt x="0" y="1925838"/>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0" id="30"/>
          <p:cNvSpPr/>
          <p:nvPr/>
        </p:nvSpPr>
        <p:spPr>
          <a:xfrm flipH="false" flipV="false" rot="-5400000">
            <a:off x="15922793" y="1783904"/>
            <a:ext cx="1328991" cy="1349230"/>
          </a:xfrm>
          <a:custGeom>
            <a:avLst/>
            <a:gdLst/>
            <a:ahLst/>
            <a:cxnLst/>
            <a:rect r="r" b="b" t="t" l="l"/>
            <a:pathLst>
              <a:path h="1349230" w="1328991">
                <a:moveTo>
                  <a:pt x="0" y="0"/>
                </a:moveTo>
                <a:lnTo>
                  <a:pt x="1328992" y="0"/>
                </a:lnTo>
                <a:lnTo>
                  <a:pt x="1328992" y="1349230"/>
                </a:lnTo>
                <a:lnTo>
                  <a:pt x="0" y="134923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31" id="31"/>
          <p:cNvSpPr/>
          <p:nvPr/>
        </p:nvSpPr>
        <p:spPr>
          <a:xfrm flipH="false" flipV="false" rot="-5400000">
            <a:off x="18060436" y="2705644"/>
            <a:ext cx="2339119" cy="2330347"/>
          </a:xfrm>
          <a:custGeom>
            <a:avLst/>
            <a:gdLst/>
            <a:ahLst/>
            <a:cxnLst/>
            <a:rect r="r" b="b" t="t" l="l"/>
            <a:pathLst>
              <a:path h="2330347" w="2339119">
                <a:moveTo>
                  <a:pt x="0" y="0"/>
                </a:moveTo>
                <a:lnTo>
                  <a:pt x="2339119" y="0"/>
                </a:lnTo>
                <a:lnTo>
                  <a:pt x="2339119" y="2330347"/>
                </a:lnTo>
                <a:lnTo>
                  <a:pt x="0" y="23303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2" id="32"/>
          <p:cNvGrpSpPr/>
          <p:nvPr/>
        </p:nvGrpSpPr>
        <p:grpSpPr>
          <a:xfrm rot="0">
            <a:off x="1028700" y="1025474"/>
            <a:ext cx="16230600" cy="8232826"/>
            <a:chOff x="0" y="0"/>
            <a:chExt cx="5490351" cy="2784931"/>
          </a:xfrm>
        </p:grpSpPr>
        <p:sp>
          <p:nvSpPr>
            <p:cNvPr name="Freeform 33" id="33"/>
            <p:cNvSpPr/>
            <p:nvPr/>
          </p:nvSpPr>
          <p:spPr>
            <a:xfrm flipH="false" flipV="false" rot="0">
              <a:off x="0" y="0"/>
              <a:ext cx="5490351" cy="2784931"/>
            </a:xfrm>
            <a:custGeom>
              <a:avLst/>
              <a:gdLst/>
              <a:ahLst/>
              <a:cxnLst/>
              <a:rect r="r" b="b" t="t" l="l"/>
              <a:pathLst>
                <a:path h="2784931" w="5490351">
                  <a:moveTo>
                    <a:pt x="0" y="0"/>
                  </a:moveTo>
                  <a:lnTo>
                    <a:pt x="5490351" y="0"/>
                  </a:lnTo>
                  <a:lnTo>
                    <a:pt x="5490351" y="2784931"/>
                  </a:lnTo>
                  <a:lnTo>
                    <a:pt x="0" y="2784931"/>
                  </a:lnTo>
                  <a:close/>
                </a:path>
              </a:pathLst>
            </a:custGeom>
            <a:solidFill>
              <a:srgbClr val="FFFFFF">
                <a:alpha val="94902"/>
              </a:srgbClr>
            </a:solidFill>
          </p:spPr>
        </p:sp>
      </p:grpSp>
      <p:sp>
        <p:nvSpPr>
          <p:cNvPr name="Freeform 34" id="34"/>
          <p:cNvSpPr/>
          <p:nvPr/>
        </p:nvSpPr>
        <p:spPr>
          <a:xfrm flipH="false" flipV="false" rot="0">
            <a:off x="234009" y="1794024"/>
            <a:ext cx="4089078" cy="2726052"/>
          </a:xfrm>
          <a:custGeom>
            <a:avLst/>
            <a:gdLst/>
            <a:ahLst/>
            <a:cxnLst/>
            <a:rect r="r" b="b" t="t" l="l"/>
            <a:pathLst>
              <a:path h="2726052" w="4089078">
                <a:moveTo>
                  <a:pt x="0" y="0"/>
                </a:moveTo>
                <a:lnTo>
                  <a:pt x="4089079" y="0"/>
                </a:lnTo>
                <a:lnTo>
                  <a:pt x="4089079" y="2726052"/>
                </a:lnTo>
                <a:lnTo>
                  <a:pt x="0" y="2726052"/>
                </a:lnTo>
                <a:lnTo>
                  <a:pt x="0" y="0"/>
                </a:lnTo>
                <a:close/>
              </a:path>
            </a:pathLst>
          </a:custGeom>
          <a:blipFill>
            <a:blip r:embed="rId42"/>
            <a:stretch>
              <a:fillRect l="0" t="0" r="0" b="0"/>
            </a:stretch>
          </a:blipFill>
        </p:spPr>
      </p:sp>
      <p:sp>
        <p:nvSpPr>
          <p:cNvPr name="Freeform 35" id="35"/>
          <p:cNvSpPr/>
          <p:nvPr/>
        </p:nvSpPr>
        <p:spPr>
          <a:xfrm flipH="false" flipV="false" rot="0">
            <a:off x="14086480" y="1710542"/>
            <a:ext cx="3652389" cy="3346501"/>
          </a:xfrm>
          <a:custGeom>
            <a:avLst/>
            <a:gdLst/>
            <a:ahLst/>
            <a:cxnLst/>
            <a:rect r="r" b="b" t="t" l="l"/>
            <a:pathLst>
              <a:path h="3346501" w="3652389">
                <a:moveTo>
                  <a:pt x="0" y="0"/>
                </a:moveTo>
                <a:lnTo>
                  <a:pt x="3652389" y="0"/>
                </a:lnTo>
                <a:lnTo>
                  <a:pt x="3652389" y="3346501"/>
                </a:lnTo>
                <a:lnTo>
                  <a:pt x="0" y="3346501"/>
                </a:lnTo>
                <a:lnTo>
                  <a:pt x="0" y="0"/>
                </a:lnTo>
                <a:close/>
              </a:path>
            </a:pathLst>
          </a:custGeom>
          <a:blipFill>
            <a:blip r:embed="rId43">
              <a:extLst>
                <a:ext uri="{96DAC541-7B7A-43D3-8B79-37D633B846F1}">
                  <asvg:svgBlip xmlns:asvg="http://schemas.microsoft.com/office/drawing/2016/SVG/main" r:embed="rId44"/>
                </a:ext>
              </a:extLst>
            </a:blip>
            <a:stretch>
              <a:fillRect l="0" t="0" r="0" b="0"/>
            </a:stretch>
          </a:blipFill>
        </p:spPr>
      </p:sp>
      <p:sp>
        <p:nvSpPr>
          <p:cNvPr name="TextBox 36" id="36"/>
          <p:cNvSpPr txBox="true"/>
          <p:nvPr/>
        </p:nvSpPr>
        <p:spPr>
          <a:xfrm rot="0">
            <a:off x="1547458" y="1974799"/>
            <a:ext cx="15193084" cy="1708150"/>
          </a:xfrm>
          <a:prstGeom prst="rect">
            <a:avLst/>
          </a:prstGeom>
        </p:spPr>
        <p:txBody>
          <a:bodyPr anchor="t" rtlCol="false" tIns="0" lIns="0" bIns="0" rIns="0">
            <a:spAutoFit/>
          </a:bodyPr>
          <a:lstStyle/>
          <a:p>
            <a:pPr algn="ctr">
              <a:lnSpc>
                <a:spcPts val="14000"/>
              </a:lnSpc>
            </a:pPr>
            <a:r>
              <a:rPr lang="en-US" sz="10000">
                <a:solidFill>
                  <a:srgbClr val="7B53B0"/>
                </a:solidFill>
                <a:latin typeface="Cerebri"/>
                <a:ea typeface="Cerebri"/>
                <a:cs typeface="Cerebri"/>
                <a:sym typeface="Cerebri"/>
              </a:rPr>
              <a:t>Year of the Coin</a:t>
            </a:r>
          </a:p>
        </p:txBody>
      </p:sp>
      <p:sp>
        <p:nvSpPr>
          <p:cNvPr name="TextBox 37" id="37"/>
          <p:cNvSpPr txBox="true"/>
          <p:nvPr/>
        </p:nvSpPr>
        <p:spPr>
          <a:xfrm rot="0">
            <a:off x="2134025" y="5930382"/>
            <a:ext cx="14019950" cy="2079625"/>
          </a:xfrm>
          <a:prstGeom prst="rect">
            <a:avLst/>
          </a:prstGeom>
        </p:spPr>
        <p:txBody>
          <a:bodyPr anchor="t" rtlCol="false" tIns="0" lIns="0" bIns="0" rIns="0">
            <a:spAutoFit/>
          </a:bodyPr>
          <a:lstStyle/>
          <a:p>
            <a:pPr algn="l" marL="863599" indent="-431800" lvl="1">
              <a:lnSpc>
                <a:spcPts val="5599"/>
              </a:lnSpc>
              <a:buAutoNum type="arabicPeriod" startAt="1"/>
            </a:pPr>
            <a:r>
              <a:rPr lang="en-US" sz="3999">
                <a:solidFill>
                  <a:srgbClr val="000000"/>
                </a:solidFill>
                <a:latin typeface="Dreaming Outloud Sans"/>
                <a:ea typeface="Dreaming Outloud Sans"/>
                <a:cs typeface="Dreaming Outloud Sans"/>
                <a:sym typeface="Dreaming Outloud Sans"/>
              </a:rPr>
              <a:t>Select a coin from the bowl</a:t>
            </a:r>
          </a:p>
          <a:p>
            <a:pPr algn="l" marL="863599" indent="-431800" lvl="1">
              <a:lnSpc>
                <a:spcPts val="5599"/>
              </a:lnSpc>
              <a:buAutoNum type="arabicPeriod" startAt="1"/>
            </a:pPr>
            <a:r>
              <a:rPr lang="en-US" sz="3999">
                <a:solidFill>
                  <a:srgbClr val="000000"/>
                </a:solidFill>
                <a:latin typeface="Dreaming Outloud Sans"/>
                <a:ea typeface="Dreaming Outloud Sans"/>
                <a:cs typeface="Dreaming Outloud Sans"/>
                <a:sym typeface="Dreaming Outloud Sans"/>
              </a:rPr>
              <a:t>Share a memory which occurred during the year on your coin</a:t>
            </a:r>
          </a:p>
        </p:txBody>
      </p:sp>
      <p:sp>
        <p:nvSpPr>
          <p:cNvPr name="Freeform 38" id="38"/>
          <p:cNvSpPr/>
          <p:nvPr/>
        </p:nvSpPr>
        <p:spPr>
          <a:xfrm flipH="false" flipV="false" rot="0">
            <a:off x="1028700" y="5390418"/>
            <a:ext cx="15936385" cy="3346641"/>
          </a:xfrm>
          <a:custGeom>
            <a:avLst/>
            <a:gdLst/>
            <a:ahLst/>
            <a:cxnLst/>
            <a:rect r="r" b="b" t="t" l="l"/>
            <a:pathLst>
              <a:path h="3346641" w="15936385">
                <a:moveTo>
                  <a:pt x="0" y="0"/>
                </a:moveTo>
                <a:lnTo>
                  <a:pt x="15936385" y="0"/>
                </a:lnTo>
                <a:lnTo>
                  <a:pt x="15936385" y="3346641"/>
                </a:lnTo>
                <a:lnTo>
                  <a:pt x="0" y="3346641"/>
                </a:lnTo>
                <a:lnTo>
                  <a:pt x="0" y="0"/>
                </a:lnTo>
                <a:close/>
              </a:path>
            </a:pathLst>
          </a:custGeom>
          <a:blipFill>
            <a:blip r:embed="rId45">
              <a:extLst>
                <a:ext uri="{96DAC541-7B7A-43D3-8B79-37D633B846F1}">
                  <asvg:svgBlip xmlns:asvg="http://schemas.microsoft.com/office/drawing/2016/SVG/main" r:embed="rId46"/>
                </a:ext>
              </a:extLst>
            </a:blip>
            <a:stretch>
              <a:fillRect l="0" t="0" r="0" b="0"/>
            </a:stretch>
          </a:blipFill>
        </p:spPr>
      </p:sp>
      <p:pic>
        <p:nvPicPr>
          <p:cNvPr name="Picture 39" id="39"/>
          <p:cNvPicPr>
            <a:picLocks noChangeAspect="true"/>
          </p:cNvPicPr>
          <p:nvPr>
            <a:videoFile r:link="rId48"/>
          </p:nvPr>
        </p:nvPicPr>
        <p:blipFill>
          <a:blip r:embed="rId47"/>
          <a:stretch>
            <a:fillRect/>
          </a:stretch>
        </p:blipFill>
        <p:spPr>
          <a:xfrm rot="0">
            <a:off x="13328578" y="7553372"/>
            <a:ext cx="4837496" cy="2718967"/>
          </a:xfrm>
          <a:prstGeom prst="rect">
            <a:avLst/>
          </a:prstGeom>
        </p:spPr>
      </p:pic>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800000">
            <a:off x="3593222" y="8225541"/>
            <a:ext cx="3214700" cy="3150406"/>
          </a:xfrm>
          <a:custGeom>
            <a:avLst/>
            <a:gdLst/>
            <a:ahLst/>
            <a:cxnLst/>
            <a:rect r="r" b="b" t="t" l="l"/>
            <a:pathLst>
              <a:path h="3150406" w="3214700">
                <a:moveTo>
                  <a:pt x="0" y="0"/>
                </a:moveTo>
                <a:lnTo>
                  <a:pt x="3214699" y="0"/>
                </a:lnTo>
                <a:lnTo>
                  <a:pt x="3214699" y="3150405"/>
                </a:lnTo>
                <a:lnTo>
                  <a:pt x="0" y="31504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3226161" y="6226342"/>
            <a:ext cx="2691560" cy="2681466"/>
          </a:xfrm>
          <a:custGeom>
            <a:avLst/>
            <a:gdLst/>
            <a:ahLst/>
            <a:cxnLst/>
            <a:rect r="r" b="b" t="t" l="l"/>
            <a:pathLst>
              <a:path h="2681466" w="2691560">
                <a:moveTo>
                  <a:pt x="0" y="0"/>
                </a:moveTo>
                <a:lnTo>
                  <a:pt x="2691560" y="0"/>
                </a:lnTo>
                <a:lnTo>
                  <a:pt x="2691560" y="2681467"/>
                </a:lnTo>
                <a:lnTo>
                  <a:pt x="0" y="26814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467986" y="532864"/>
            <a:ext cx="3443340" cy="3478121"/>
          </a:xfrm>
          <a:custGeom>
            <a:avLst/>
            <a:gdLst/>
            <a:ahLst/>
            <a:cxnLst/>
            <a:rect r="r" b="b" t="t" l="l"/>
            <a:pathLst>
              <a:path h="3478121" w="3443340">
                <a:moveTo>
                  <a:pt x="0" y="0"/>
                </a:moveTo>
                <a:lnTo>
                  <a:pt x="3443340" y="0"/>
                </a:lnTo>
                <a:lnTo>
                  <a:pt x="3443340" y="3478121"/>
                </a:lnTo>
                <a:lnTo>
                  <a:pt x="0" y="34781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5400000">
            <a:off x="2947567" y="5755901"/>
            <a:ext cx="2407669" cy="2281266"/>
          </a:xfrm>
          <a:custGeom>
            <a:avLst/>
            <a:gdLst/>
            <a:ahLst/>
            <a:cxnLst/>
            <a:rect r="r" b="b" t="t" l="l"/>
            <a:pathLst>
              <a:path h="2281266" w="2407669">
                <a:moveTo>
                  <a:pt x="0" y="0"/>
                </a:moveTo>
                <a:lnTo>
                  <a:pt x="2407668" y="0"/>
                </a:lnTo>
                <a:lnTo>
                  <a:pt x="2407668" y="2281266"/>
                </a:lnTo>
                <a:lnTo>
                  <a:pt x="0" y="2281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5400000">
            <a:off x="6622797" y="-830051"/>
            <a:ext cx="2002089" cy="2014681"/>
          </a:xfrm>
          <a:custGeom>
            <a:avLst/>
            <a:gdLst/>
            <a:ahLst/>
            <a:cxnLst/>
            <a:rect r="r" b="b" t="t" l="l"/>
            <a:pathLst>
              <a:path h="2014681" w="2002089">
                <a:moveTo>
                  <a:pt x="0" y="0"/>
                </a:moveTo>
                <a:lnTo>
                  <a:pt x="2002089" y="0"/>
                </a:lnTo>
                <a:lnTo>
                  <a:pt x="2002089" y="2014681"/>
                </a:lnTo>
                <a:lnTo>
                  <a:pt x="0" y="201468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400000">
            <a:off x="9343786" y="5875259"/>
            <a:ext cx="3538439" cy="3383632"/>
          </a:xfrm>
          <a:custGeom>
            <a:avLst/>
            <a:gdLst/>
            <a:ahLst/>
            <a:cxnLst/>
            <a:rect r="r" b="b" t="t" l="l"/>
            <a:pathLst>
              <a:path h="3383632" w="3538439">
                <a:moveTo>
                  <a:pt x="0" y="0"/>
                </a:moveTo>
                <a:lnTo>
                  <a:pt x="3538439" y="0"/>
                </a:lnTo>
                <a:lnTo>
                  <a:pt x="3538439" y="3383632"/>
                </a:lnTo>
                <a:lnTo>
                  <a:pt x="0" y="33836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5400000">
            <a:off x="-1478279" y="7833094"/>
            <a:ext cx="4417292" cy="4524755"/>
          </a:xfrm>
          <a:custGeom>
            <a:avLst/>
            <a:gdLst/>
            <a:ahLst/>
            <a:cxnLst/>
            <a:rect r="r" b="b" t="t" l="l"/>
            <a:pathLst>
              <a:path h="4524755" w="4417292">
                <a:moveTo>
                  <a:pt x="0" y="0"/>
                </a:moveTo>
                <a:lnTo>
                  <a:pt x="4417292" y="0"/>
                </a:lnTo>
                <a:lnTo>
                  <a:pt x="4417292" y="4524755"/>
                </a:lnTo>
                <a:lnTo>
                  <a:pt x="0" y="452475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5400000">
            <a:off x="7232228" y="8659350"/>
            <a:ext cx="2294259" cy="2282788"/>
          </a:xfrm>
          <a:custGeom>
            <a:avLst/>
            <a:gdLst/>
            <a:ahLst/>
            <a:cxnLst/>
            <a:rect r="r" b="b" t="t" l="l"/>
            <a:pathLst>
              <a:path h="2282788" w="2294259">
                <a:moveTo>
                  <a:pt x="0" y="0"/>
                </a:moveTo>
                <a:lnTo>
                  <a:pt x="2294260" y="0"/>
                </a:lnTo>
                <a:lnTo>
                  <a:pt x="2294260" y="2282787"/>
                </a:lnTo>
                <a:lnTo>
                  <a:pt x="0" y="228278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5400000">
            <a:off x="14608788" y="9043254"/>
            <a:ext cx="3201587" cy="3275281"/>
          </a:xfrm>
          <a:custGeom>
            <a:avLst/>
            <a:gdLst/>
            <a:ahLst/>
            <a:cxnLst/>
            <a:rect r="r" b="b" t="t" l="l"/>
            <a:pathLst>
              <a:path h="3275281" w="3201587">
                <a:moveTo>
                  <a:pt x="0" y="0"/>
                </a:moveTo>
                <a:lnTo>
                  <a:pt x="3201587" y="0"/>
                </a:lnTo>
                <a:lnTo>
                  <a:pt x="3201587" y="3275281"/>
                </a:lnTo>
                <a:lnTo>
                  <a:pt x="0" y="327528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1" id="11"/>
          <p:cNvSpPr/>
          <p:nvPr/>
        </p:nvSpPr>
        <p:spPr>
          <a:xfrm flipH="false" flipV="false" rot="-5400000">
            <a:off x="3254098" y="2271925"/>
            <a:ext cx="3164948" cy="3164948"/>
          </a:xfrm>
          <a:custGeom>
            <a:avLst/>
            <a:gdLst/>
            <a:ahLst/>
            <a:cxnLst/>
            <a:rect r="r" b="b" t="t" l="l"/>
            <a:pathLst>
              <a:path h="3164948" w="3164948">
                <a:moveTo>
                  <a:pt x="0" y="0"/>
                </a:moveTo>
                <a:lnTo>
                  <a:pt x="3164948" y="0"/>
                </a:lnTo>
                <a:lnTo>
                  <a:pt x="3164948" y="3164948"/>
                </a:lnTo>
                <a:lnTo>
                  <a:pt x="0" y="3164948"/>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2" id="12"/>
          <p:cNvSpPr/>
          <p:nvPr/>
        </p:nvSpPr>
        <p:spPr>
          <a:xfrm flipH="false" flipV="false" rot="-5400000">
            <a:off x="13414187" y="-539115"/>
            <a:ext cx="2315508" cy="2350770"/>
          </a:xfrm>
          <a:custGeom>
            <a:avLst/>
            <a:gdLst/>
            <a:ahLst/>
            <a:cxnLst/>
            <a:rect r="r" b="b" t="t" l="l"/>
            <a:pathLst>
              <a:path h="2350770" w="2315508">
                <a:moveTo>
                  <a:pt x="0" y="0"/>
                </a:moveTo>
                <a:lnTo>
                  <a:pt x="2315508" y="0"/>
                </a:lnTo>
                <a:lnTo>
                  <a:pt x="2315508" y="2350769"/>
                </a:lnTo>
                <a:lnTo>
                  <a:pt x="0" y="2350769"/>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3" id="13"/>
          <p:cNvSpPr/>
          <p:nvPr/>
        </p:nvSpPr>
        <p:spPr>
          <a:xfrm flipH="false" flipV="false" rot="-5400000">
            <a:off x="2931243" y="-1097766"/>
            <a:ext cx="2440316" cy="2502888"/>
          </a:xfrm>
          <a:custGeom>
            <a:avLst/>
            <a:gdLst/>
            <a:ahLst/>
            <a:cxnLst/>
            <a:rect r="r" b="b" t="t" l="l"/>
            <a:pathLst>
              <a:path h="2502888" w="2440316">
                <a:moveTo>
                  <a:pt x="0" y="0"/>
                </a:moveTo>
                <a:lnTo>
                  <a:pt x="2440316" y="0"/>
                </a:lnTo>
                <a:lnTo>
                  <a:pt x="2440316" y="2502888"/>
                </a:lnTo>
                <a:lnTo>
                  <a:pt x="0" y="2502888"/>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4" id="14"/>
          <p:cNvSpPr/>
          <p:nvPr/>
        </p:nvSpPr>
        <p:spPr>
          <a:xfrm flipH="false" flipV="false" rot="-5400000">
            <a:off x="-41772" y="4736157"/>
            <a:ext cx="2809526" cy="2852311"/>
          </a:xfrm>
          <a:custGeom>
            <a:avLst/>
            <a:gdLst/>
            <a:ahLst/>
            <a:cxnLst/>
            <a:rect r="r" b="b" t="t" l="l"/>
            <a:pathLst>
              <a:path h="2852311" w="2809526">
                <a:moveTo>
                  <a:pt x="0" y="0"/>
                </a:moveTo>
                <a:lnTo>
                  <a:pt x="2809526" y="0"/>
                </a:lnTo>
                <a:lnTo>
                  <a:pt x="2809526" y="2852311"/>
                </a:lnTo>
                <a:lnTo>
                  <a:pt x="0" y="2852311"/>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15" id="15"/>
          <p:cNvSpPr/>
          <p:nvPr/>
        </p:nvSpPr>
        <p:spPr>
          <a:xfrm flipH="false" flipV="false" rot="-5400000">
            <a:off x="6615602" y="1747197"/>
            <a:ext cx="3330454" cy="3376886"/>
          </a:xfrm>
          <a:custGeom>
            <a:avLst/>
            <a:gdLst/>
            <a:ahLst/>
            <a:cxnLst/>
            <a:rect r="r" b="b" t="t" l="l"/>
            <a:pathLst>
              <a:path h="3376886" w="3330454">
                <a:moveTo>
                  <a:pt x="0" y="0"/>
                </a:moveTo>
                <a:lnTo>
                  <a:pt x="3330454" y="0"/>
                </a:lnTo>
                <a:lnTo>
                  <a:pt x="3330454" y="3376886"/>
                </a:lnTo>
                <a:lnTo>
                  <a:pt x="0" y="3376886"/>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16" id="16"/>
          <p:cNvSpPr/>
          <p:nvPr/>
        </p:nvSpPr>
        <p:spPr>
          <a:xfrm flipH="false" flipV="false" rot="-5400000">
            <a:off x="8773887" y="-2549018"/>
            <a:ext cx="4678238" cy="4963648"/>
          </a:xfrm>
          <a:custGeom>
            <a:avLst/>
            <a:gdLst/>
            <a:ahLst/>
            <a:cxnLst/>
            <a:rect r="r" b="b" t="t" l="l"/>
            <a:pathLst>
              <a:path h="4963648" w="4678238">
                <a:moveTo>
                  <a:pt x="0" y="0"/>
                </a:moveTo>
                <a:lnTo>
                  <a:pt x="4678237" y="0"/>
                </a:lnTo>
                <a:lnTo>
                  <a:pt x="4678237" y="4963648"/>
                </a:lnTo>
                <a:lnTo>
                  <a:pt x="0" y="4963648"/>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17" id="17"/>
          <p:cNvSpPr/>
          <p:nvPr/>
        </p:nvSpPr>
        <p:spPr>
          <a:xfrm flipH="false" flipV="false" rot="-5400000">
            <a:off x="-1834799" y="-4650254"/>
            <a:ext cx="4678238" cy="4976849"/>
          </a:xfrm>
          <a:custGeom>
            <a:avLst/>
            <a:gdLst/>
            <a:ahLst/>
            <a:cxnLst/>
            <a:rect r="r" b="b" t="t" l="l"/>
            <a:pathLst>
              <a:path h="4976849" w="4678238">
                <a:moveTo>
                  <a:pt x="0" y="0"/>
                </a:moveTo>
                <a:lnTo>
                  <a:pt x="4678238" y="0"/>
                </a:lnTo>
                <a:lnTo>
                  <a:pt x="4678238" y="4976849"/>
                </a:lnTo>
                <a:lnTo>
                  <a:pt x="0" y="4976849"/>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Freeform 18" id="18"/>
          <p:cNvSpPr/>
          <p:nvPr/>
        </p:nvSpPr>
        <p:spPr>
          <a:xfrm flipH="false" flipV="false" rot="-5400000">
            <a:off x="5650646" y="5250318"/>
            <a:ext cx="3174635" cy="3130984"/>
          </a:xfrm>
          <a:custGeom>
            <a:avLst/>
            <a:gdLst/>
            <a:ahLst/>
            <a:cxnLst/>
            <a:rect r="r" b="b" t="t" l="l"/>
            <a:pathLst>
              <a:path h="3130984" w="3174635">
                <a:moveTo>
                  <a:pt x="0" y="0"/>
                </a:moveTo>
                <a:lnTo>
                  <a:pt x="3174636" y="0"/>
                </a:lnTo>
                <a:lnTo>
                  <a:pt x="3174636" y="3130984"/>
                </a:lnTo>
                <a:lnTo>
                  <a:pt x="0" y="3130984"/>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19" id="19"/>
          <p:cNvSpPr/>
          <p:nvPr/>
        </p:nvSpPr>
        <p:spPr>
          <a:xfrm flipH="false" flipV="false" rot="-5400000">
            <a:off x="9502945" y="9636101"/>
            <a:ext cx="4678238" cy="4473565"/>
          </a:xfrm>
          <a:custGeom>
            <a:avLst/>
            <a:gdLst/>
            <a:ahLst/>
            <a:cxnLst/>
            <a:rect r="r" b="b" t="t" l="l"/>
            <a:pathLst>
              <a:path h="4473565" w="4678238">
                <a:moveTo>
                  <a:pt x="0" y="0"/>
                </a:moveTo>
                <a:lnTo>
                  <a:pt x="4678238" y="0"/>
                </a:lnTo>
                <a:lnTo>
                  <a:pt x="4678238" y="4473565"/>
                </a:lnTo>
                <a:lnTo>
                  <a:pt x="0" y="4473565"/>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0" id="20"/>
          <p:cNvSpPr/>
          <p:nvPr/>
        </p:nvSpPr>
        <p:spPr>
          <a:xfrm flipH="false" flipV="false" rot="-5400000">
            <a:off x="9911440" y="3366168"/>
            <a:ext cx="2403132" cy="2249932"/>
          </a:xfrm>
          <a:custGeom>
            <a:avLst/>
            <a:gdLst/>
            <a:ahLst/>
            <a:cxnLst/>
            <a:rect r="r" b="b" t="t" l="l"/>
            <a:pathLst>
              <a:path h="2249932" w="2403132">
                <a:moveTo>
                  <a:pt x="0" y="0"/>
                </a:moveTo>
                <a:lnTo>
                  <a:pt x="2403131" y="0"/>
                </a:lnTo>
                <a:lnTo>
                  <a:pt x="2403131" y="2249932"/>
                </a:lnTo>
                <a:lnTo>
                  <a:pt x="0" y="2249932"/>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21" id="21"/>
          <p:cNvSpPr/>
          <p:nvPr/>
        </p:nvSpPr>
        <p:spPr>
          <a:xfrm flipH="false" flipV="false" rot="-5400000">
            <a:off x="8634773" y="5118158"/>
            <a:ext cx="1141902" cy="1149084"/>
          </a:xfrm>
          <a:custGeom>
            <a:avLst/>
            <a:gdLst/>
            <a:ahLst/>
            <a:cxnLst/>
            <a:rect r="r" b="b" t="t" l="l"/>
            <a:pathLst>
              <a:path h="1149084" w="1141902">
                <a:moveTo>
                  <a:pt x="0" y="0"/>
                </a:moveTo>
                <a:lnTo>
                  <a:pt x="1141902" y="0"/>
                </a:lnTo>
                <a:lnTo>
                  <a:pt x="1141902" y="1149084"/>
                </a:lnTo>
                <a:lnTo>
                  <a:pt x="0" y="114908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2" id="22"/>
          <p:cNvSpPr/>
          <p:nvPr/>
        </p:nvSpPr>
        <p:spPr>
          <a:xfrm flipH="false" flipV="false" rot="-5400000">
            <a:off x="11811572" y="1751464"/>
            <a:ext cx="1986499" cy="1899590"/>
          </a:xfrm>
          <a:custGeom>
            <a:avLst/>
            <a:gdLst/>
            <a:ahLst/>
            <a:cxnLst/>
            <a:rect r="r" b="b" t="t" l="l"/>
            <a:pathLst>
              <a:path h="1899590" w="1986499">
                <a:moveTo>
                  <a:pt x="0" y="0"/>
                </a:moveTo>
                <a:lnTo>
                  <a:pt x="1986499" y="0"/>
                </a:lnTo>
                <a:lnTo>
                  <a:pt x="1986499" y="1899589"/>
                </a:lnTo>
                <a:lnTo>
                  <a:pt x="0" y="1899589"/>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3" id="23"/>
          <p:cNvSpPr/>
          <p:nvPr/>
        </p:nvSpPr>
        <p:spPr>
          <a:xfrm flipH="false" flipV="false" rot="-5400000">
            <a:off x="12300874" y="4644434"/>
            <a:ext cx="1600794" cy="1637641"/>
          </a:xfrm>
          <a:custGeom>
            <a:avLst/>
            <a:gdLst/>
            <a:ahLst/>
            <a:cxnLst/>
            <a:rect r="r" b="b" t="t" l="l"/>
            <a:pathLst>
              <a:path h="1637641" w="1600794">
                <a:moveTo>
                  <a:pt x="0" y="0"/>
                </a:moveTo>
                <a:lnTo>
                  <a:pt x="1600794" y="0"/>
                </a:lnTo>
                <a:lnTo>
                  <a:pt x="1600794" y="1637640"/>
                </a:lnTo>
                <a:lnTo>
                  <a:pt x="0" y="163764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4" id="24"/>
          <p:cNvSpPr/>
          <p:nvPr/>
        </p:nvSpPr>
        <p:spPr>
          <a:xfrm flipH="false" flipV="false" rot="-5400000">
            <a:off x="16099935" y="5338139"/>
            <a:ext cx="3508678" cy="3289386"/>
          </a:xfrm>
          <a:custGeom>
            <a:avLst/>
            <a:gdLst/>
            <a:ahLst/>
            <a:cxnLst/>
            <a:rect r="r" b="b" t="t" l="l"/>
            <a:pathLst>
              <a:path h="3289386" w="3508678">
                <a:moveTo>
                  <a:pt x="0" y="0"/>
                </a:moveTo>
                <a:lnTo>
                  <a:pt x="3508679" y="0"/>
                </a:lnTo>
                <a:lnTo>
                  <a:pt x="3508679" y="3289386"/>
                </a:lnTo>
                <a:lnTo>
                  <a:pt x="0" y="3289386"/>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25" id="25"/>
          <p:cNvSpPr/>
          <p:nvPr/>
        </p:nvSpPr>
        <p:spPr>
          <a:xfrm flipH="false" flipV="false" rot="-5400000">
            <a:off x="5108196" y="787735"/>
            <a:ext cx="1499182" cy="1469198"/>
          </a:xfrm>
          <a:custGeom>
            <a:avLst/>
            <a:gdLst/>
            <a:ahLst/>
            <a:cxnLst/>
            <a:rect r="r" b="b" t="t" l="l"/>
            <a:pathLst>
              <a:path h="1469198" w="1499182">
                <a:moveTo>
                  <a:pt x="0" y="0"/>
                </a:moveTo>
                <a:lnTo>
                  <a:pt x="1499182" y="0"/>
                </a:lnTo>
                <a:lnTo>
                  <a:pt x="1499182" y="1469198"/>
                </a:lnTo>
                <a:lnTo>
                  <a:pt x="0" y="14691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6" id="26"/>
          <p:cNvSpPr/>
          <p:nvPr/>
        </p:nvSpPr>
        <p:spPr>
          <a:xfrm flipH="false" flipV="false" rot="-10800000">
            <a:off x="1929498" y="3854399"/>
            <a:ext cx="1081270" cy="1107575"/>
          </a:xfrm>
          <a:custGeom>
            <a:avLst/>
            <a:gdLst/>
            <a:ahLst/>
            <a:cxnLst/>
            <a:rect r="r" b="b" t="t" l="l"/>
            <a:pathLst>
              <a:path h="1107575" w="1081270">
                <a:moveTo>
                  <a:pt x="0" y="0"/>
                </a:moveTo>
                <a:lnTo>
                  <a:pt x="1081270" y="0"/>
                </a:lnTo>
                <a:lnTo>
                  <a:pt x="1081270" y="1107575"/>
                </a:lnTo>
                <a:lnTo>
                  <a:pt x="0" y="11075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7" id="27"/>
          <p:cNvSpPr/>
          <p:nvPr/>
        </p:nvSpPr>
        <p:spPr>
          <a:xfrm flipH="false" flipV="false" rot="-10800000">
            <a:off x="12524817" y="8577498"/>
            <a:ext cx="1152909" cy="1223245"/>
          </a:xfrm>
          <a:custGeom>
            <a:avLst/>
            <a:gdLst/>
            <a:ahLst/>
            <a:cxnLst/>
            <a:rect r="r" b="b" t="t" l="l"/>
            <a:pathLst>
              <a:path h="1223245" w="1152909">
                <a:moveTo>
                  <a:pt x="0" y="0"/>
                </a:moveTo>
                <a:lnTo>
                  <a:pt x="1152908" y="0"/>
                </a:lnTo>
                <a:lnTo>
                  <a:pt x="1152908" y="1223245"/>
                </a:lnTo>
                <a:lnTo>
                  <a:pt x="0" y="1223245"/>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28" id="28"/>
          <p:cNvSpPr/>
          <p:nvPr/>
        </p:nvSpPr>
        <p:spPr>
          <a:xfrm flipH="false" flipV="false" rot="-5400000">
            <a:off x="16096614" y="-2875443"/>
            <a:ext cx="4678238" cy="4660694"/>
          </a:xfrm>
          <a:custGeom>
            <a:avLst/>
            <a:gdLst/>
            <a:ahLst/>
            <a:cxnLst/>
            <a:rect r="r" b="b" t="t" l="l"/>
            <a:pathLst>
              <a:path h="4660694" w="4678238">
                <a:moveTo>
                  <a:pt x="0" y="0"/>
                </a:moveTo>
                <a:lnTo>
                  <a:pt x="4678238" y="0"/>
                </a:lnTo>
                <a:lnTo>
                  <a:pt x="4678238" y="4660695"/>
                </a:lnTo>
                <a:lnTo>
                  <a:pt x="0" y="46606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false" flipV="false" rot="-5400000">
            <a:off x="14305409" y="3324320"/>
            <a:ext cx="1882507" cy="1925839"/>
          </a:xfrm>
          <a:custGeom>
            <a:avLst/>
            <a:gdLst/>
            <a:ahLst/>
            <a:cxnLst/>
            <a:rect r="r" b="b" t="t" l="l"/>
            <a:pathLst>
              <a:path h="1925839" w="1882507">
                <a:moveTo>
                  <a:pt x="0" y="0"/>
                </a:moveTo>
                <a:lnTo>
                  <a:pt x="1882507" y="0"/>
                </a:lnTo>
                <a:lnTo>
                  <a:pt x="1882507" y="1925838"/>
                </a:lnTo>
                <a:lnTo>
                  <a:pt x="0" y="1925838"/>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0" id="30"/>
          <p:cNvSpPr/>
          <p:nvPr/>
        </p:nvSpPr>
        <p:spPr>
          <a:xfrm flipH="false" flipV="false" rot="-5400000">
            <a:off x="15922793" y="1783904"/>
            <a:ext cx="1328991" cy="1349230"/>
          </a:xfrm>
          <a:custGeom>
            <a:avLst/>
            <a:gdLst/>
            <a:ahLst/>
            <a:cxnLst/>
            <a:rect r="r" b="b" t="t" l="l"/>
            <a:pathLst>
              <a:path h="1349230" w="1328991">
                <a:moveTo>
                  <a:pt x="0" y="0"/>
                </a:moveTo>
                <a:lnTo>
                  <a:pt x="1328992" y="0"/>
                </a:lnTo>
                <a:lnTo>
                  <a:pt x="1328992" y="1349230"/>
                </a:lnTo>
                <a:lnTo>
                  <a:pt x="0" y="134923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31" id="31"/>
          <p:cNvSpPr/>
          <p:nvPr/>
        </p:nvSpPr>
        <p:spPr>
          <a:xfrm flipH="false" flipV="false" rot="-5400000">
            <a:off x="18060436" y="2705644"/>
            <a:ext cx="2339119" cy="2330347"/>
          </a:xfrm>
          <a:custGeom>
            <a:avLst/>
            <a:gdLst/>
            <a:ahLst/>
            <a:cxnLst/>
            <a:rect r="r" b="b" t="t" l="l"/>
            <a:pathLst>
              <a:path h="2330347" w="2339119">
                <a:moveTo>
                  <a:pt x="0" y="0"/>
                </a:moveTo>
                <a:lnTo>
                  <a:pt x="2339119" y="0"/>
                </a:lnTo>
                <a:lnTo>
                  <a:pt x="2339119" y="2330347"/>
                </a:lnTo>
                <a:lnTo>
                  <a:pt x="0" y="23303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2" id="32"/>
          <p:cNvSpPr/>
          <p:nvPr/>
        </p:nvSpPr>
        <p:spPr>
          <a:xfrm flipH="false" flipV="false" rot="0">
            <a:off x="1082465" y="806872"/>
            <a:ext cx="16246518" cy="8529422"/>
          </a:xfrm>
          <a:custGeom>
            <a:avLst/>
            <a:gdLst/>
            <a:ahLst/>
            <a:cxnLst/>
            <a:rect r="r" b="b" t="t" l="l"/>
            <a:pathLst>
              <a:path h="8529422" w="16246518">
                <a:moveTo>
                  <a:pt x="0" y="0"/>
                </a:moveTo>
                <a:lnTo>
                  <a:pt x="16246518" y="0"/>
                </a:lnTo>
                <a:lnTo>
                  <a:pt x="16246518" y="8529423"/>
                </a:lnTo>
                <a:lnTo>
                  <a:pt x="0" y="8529423"/>
                </a:lnTo>
                <a:lnTo>
                  <a:pt x="0" y="0"/>
                </a:lnTo>
                <a:close/>
              </a:path>
            </a:pathLst>
          </a:custGeom>
          <a:blipFill>
            <a:blip r:embed="rId42"/>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800000">
            <a:off x="3593222" y="8225541"/>
            <a:ext cx="3214700" cy="3150406"/>
          </a:xfrm>
          <a:custGeom>
            <a:avLst/>
            <a:gdLst/>
            <a:ahLst/>
            <a:cxnLst/>
            <a:rect r="r" b="b" t="t" l="l"/>
            <a:pathLst>
              <a:path h="3150406" w="3214700">
                <a:moveTo>
                  <a:pt x="0" y="0"/>
                </a:moveTo>
                <a:lnTo>
                  <a:pt x="3214699" y="0"/>
                </a:lnTo>
                <a:lnTo>
                  <a:pt x="3214699" y="3150405"/>
                </a:lnTo>
                <a:lnTo>
                  <a:pt x="0" y="31504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3226161" y="6226342"/>
            <a:ext cx="2691560" cy="2681466"/>
          </a:xfrm>
          <a:custGeom>
            <a:avLst/>
            <a:gdLst/>
            <a:ahLst/>
            <a:cxnLst/>
            <a:rect r="r" b="b" t="t" l="l"/>
            <a:pathLst>
              <a:path h="2681466" w="2691560">
                <a:moveTo>
                  <a:pt x="0" y="0"/>
                </a:moveTo>
                <a:lnTo>
                  <a:pt x="2691560" y="0"/>
                </a:lnTo>
                <a:lnTo>
                  <a:pt x="2691560" y="2681467"/>
                </a:lnTo>
                <a:lnTo>
                  <a:pt x="0" y="26814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467986" y="532864"/>
            <a:ext cx="3443340" cy="3478121"/>
          </a:xfrm>
          <a:custGeom>
            <a:avLst/>
            <a:gdLst/>
            <a:ahLst/>
            <a:cxnLst/>
            <a:rect r="r" b="b" t="t" l="l"/>
            <a:pathLst>
              <a:path h="3478121" w="3443340">
                <a:moveTo>
                  <a:pt x="0" y="0"/>
                </a:moveTo>
                <a:lnTo>
                  <a:pt x="3443340" y="0"/>
                </a:lnTo>
                <a:lnTo>
                  <a:pt x="3443340" y="3478121"/>
                </a:lnTo>
                <a:lnTo>
                  <a:pt x="0" y="34781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5400000">
            <a:off x="2947567" y="5755901"/>
            <a:ext cx="2407669" cy="2281266"/>
          </a:xfrm>
          <a:custGeom>
            <a:avLst/>
            <a:gdLst/>
            <a:ahLst/>
            <a:cxnLst/>
            <a:rect r="r" b="b" t="t" l="l"/>
            <a:pathLst>
              <a:path h="2281266" w="2407669">
                <a:moveTo>
                  <a:pt x="0" y="0"/>
                </a:moveTo>
                <a:lnTo>
                  <a:pt x="2407668" y="0"/>
                </a:lnTo>
                <a:lnTo>
                  <a:pt x="2407668" y="2281266"/>
                </a:lnTo>
                <a:lnTo>
                  <a:pt x="0" y="2281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5400000">
            <a:off x="6622797" y="-830051"/>
            <a:ext cx="2002089" cy="2014681"/>
          </a:xfrm>
          <a:custGeom>
            <a:avLst/>
            <a:gdLst/>
            <a:ahLst/>
            <a:cxnLst/>
            <a:rect r="r" b="b" t="t" l="l"/>
            <a:pathLst>
              <a:path h="2014681" w="2002089">
                <a:moveTo>
                  <a:pt x="0" y="0"/>
                </a:moveTo>
                <a:lnTo>
                  <a:pt x="2002089" y="0"/>
                </a:lnTo>
                <a:lnTo>
                  <a:pt x="2002089" y="2014681"/>
                </a:lnTo>
                <a:lnTo>
                  <a:pt x="0" y="201468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400000">
            <a:off x="9343786" y="5875259"/>
            <a:ext cx="3538439" cy="3383632"/>
          </a:xfrm>
          <a:custGeom>
            <a:avLst/>
            <a:gdLst/>
            <a:ahLst/>
            <a:cxnLst/>
            <a:rect r="r" b="b" t="t" l="l"/>
            <a:pathLst>
              <a:path h="3383632" w="3538439">
                <a:moveTo>
                  <a:pt x="0" y="0"/>
                </a:moveTo>
                <a:lnTo>
                  <a:pt x="3538439" y="0"/>
                </a:lnTo>
                <a:lnTo>
                  <a:pt x="3538439" y="3383632"/>
                </a:lnTo>
                <a:lnTo>
                  <a:pt x="0" y="33836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5400000">
            <a:off x="-1478279" y="7833094"/>
            <a:ext cx="4417292" cy="4524755"/>
          </a:xfrm>
          <a:custGeom>
            <a:avLst/>
            <a:gdLst/>
            <a:ahLst/>
            <a:cxnLst/>
            <a:rect r="r" b="b" t="t" l="l"/>
            <a:pathLst>
              <a:path h="4524755" w="4417292">
                <a:moveTo>
                  <a:pt x="0" y="0"/>
                </a:moveTo>
                <a:lnTo>
                  <a:pt x="4417292" y="0"/>
                </a:lnTo>
                <a:lnTo>
                  <a:pt x="4417292" y="4524755"/>
                </a:lnTo>
                <a:lnTo>
                  <a:pt x="0" y="452475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5400000">
            <a:off x="7232228" y="8659350"/>
            <a:ext cx="2294259" cy="2282788"/>
          </a:xfrm>
          <a:custGeom>
            <a:avLst/>
            <a:gdLst/>
            <a:ahLst/>
            <a:cxnLst/>
            <a:rect r="r" b="b" t="t" l="l"/>
            <a:pathLst>
              <a:path h="2282788" w="2294259">
                <a:moveTo>
                  <a:pt x="0" y="0"/>
                </a:moveTo>
                <a:lnTo>
                  <a:pt x="2294260" y="0"/>
                </a:lnTo>
                <a:lnTo>
                  <a:pt x="2294260" y="2282787"/>
                </a:lnTo>
                <a:lnTo>
                  <a:pt x="0" y="228278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5400000">
            <a:off x="14608788" y="9043254"/>
            <a:ext cx="3201587" cy="3275281"/>
          </a:xfrm>
          <a:custGeom>
            <a:avLst/>
            <a:gdLst/>
            <a:ahLst/>
            <a:cxnLst/>
            <a:rect r="r" b="b" t="t" l="l"/>
            <a:pathLst>
              <a:path h="3275281" w="3201587">
                <a:moveTo>
                  <a:pt x="0" y="0"/>
                </a:moveTo>
                <a:lnTo>
                  <a:pt x="3201587" y="0"/>
                </a:lnTo>
                <a:lnTo>
                  <a:pt x="3201587" y="3275281"/>
                </a:lnTo>
                <a:lnTo>
                  <a:pt x="0" y="327528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1" id="11"/>
          <p:cNvSpPr/>
          <p:nvPr/>
        </p:nvSpPr>
        <p:spPr>
          <a:xfrm flipH="false" flipV="false" rot="-5400000">
            <a:off x="3254098" y="2271925"/>
            <a:ext cx="3164948" cy="3164948"/>
          </a:xfrm>
          <a:custGeom>
            <a:avLst/>
            <a:gdLst/>
            <a:ahLst/>
            <a:cxnLst/>
            <a:rect r="r" b="b" t="t" l="l"/>
            <a:pathLst>
              <a:path h="3164948" w="3164948">
                <a:moveTo>
                  <a:pt x="0" y="0"/>
                </a:moveTo>
                <a:lnTo>
                  <a:pt x="3164948" y="0"/>
                </a:lnTo>
                <a:lnTo>
                  <a:pt x="3164948" y="3164948"/>
                </a:lnTo>
                <a:lnTo>
                  <a:pt x="0" y="3164948"/>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2" id="12"/>
          <p:cNvSpPr/>
          <p:nvPr/>
        </p:nvSpPr>
        <p:spPr>
          <a:xfrm flipH="false" flipV="false" rot="-5400000">
            <a:off x="13414187" y="-539115"/>
            <a:ext cx="2315508" cy="2350770"/>
          </a:xfrm>
          <a:custGeom>
            <a:avLst/>
            <a:gdLst/>
            <a:ahLst/>
            <a:cxnLst/>
            <a:rect r="r" b="b" t="t" l="l"/>
            <a:pathLst>
              <a:path h="2350770" w="2315508">
                <a:moveTo>
                  <a:pt x="0" y="0"/>
                </a:moveTo>
                <a:lnTo>
                  <a:pt x="2315508" y="0"/>
                </a:lnTo>
                <a:lnTo>
                  <a:pt x="2315508" y="2350769"/>
                </a:lnTo>
                <a:lnTo>
                  <a:pt x="0" y="2350769"/>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3" id="13"/>
          <p:cNvSpPr/>
          <p:nvPr/>
        </p:nvSpPr>
        <p:spPr>
          <a:xfrm flipH="false" flipV="false" rot="-5400000">
            <a:off x="2931243" y="-1097766"/>
            <a:ext cx="2440316" cy="2502888"/>
          </a:xfrm>
          <a:custGeom>
            <a:avLst/>
            <a:gdLst/>
            <a:ahLst/>
            <a:cxnLst/>
            <a:rect r="r" b="b" t="t" l="l"/>
            <a:pathLst>
              <a:path h="2502888" w="2440316">
                <a:moveTo>
                  <a:pt x="0" y="0"/>
                </a:moveTo>
                <a:lnTo>
                  <a:pt x="2440316" y="0"/>
                </a:lnTo>
                <a:lnTo>
                  <a:pt x="2440316" y="2502888"/>
                </a:lnTo>
                <a:lnTo>
                  <a:pt x="0" y="2502888"/>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4" id="14"/>
          <p:cNvSpPr/>
          <p:nvPr/>
        </p:nvSpPr>
        <p:spPr>
          <a:xfrm flipH="false" flipV="false" rot="-5400000">
            <a:off x="-41772" y="4736157"/>
            <a:ext cx="2809526" cy="2852311"/>
          </a:xfrm>
          <a:custGeom>
            <a:avLst/>
            <a:gdLst/>
            <a:ahLst/>
            <a:cxnLst/>
            <a:rect r="r" b="b" t="t" l="l"/>
            <a:pathLst>
              <a:path h="2852311" w="2809526">
                <a:moveTo>
                  <a:pt x="0" y="0"/>
                </a:moveTo>
                <a:lnTo>
                  <a:pt x="2809526" y="0"/>
                </a:lnTo>
                <a:lnTo>
                  <a:pt x="2809526" y="2852311"/>
                </a:lnTo>
                <a:lnTo>
                  <a:pt x="0" y="2852311"/>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15" id="15"/>
          <p:cNvSpPr/>
          <p:nvPr/>
        </p:nvSpPr>
        <p:spPr>
          <a:xfrm flipH="false" flipV="false" rot="-5400000">
            <a:off x="6615602" y="1747197"/>
            <a:ext cx="3330454" cy="3376886"/>
          </a:xfrm>
          <a:custGeom>
            <a:avLst/>
            <a:gdLst/>
            <a:ahLst/>
            <a:cxnLst/>
            <a:rect r="r" b="b" t="t" l="l"/>
            <a:pathLst>
              <a:path h="3376886" w="3330454">
                <a:moveTo>
                  <a:pt x="0" y="0"/>
                </a:moveTo>
                <a:lnTo>
                  <a:pt x="3330454" y="0"/>
                </a:lnTo>
                <a:lnTo>
                  <a:pt x="3330454" y="3376886"/>
                </a:lnTo>
                <a:lnTo>
                  <a:pt x="0" y="3376886"/>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16" id="16"/>
          <p:cNvSpPr/>
          <p:nvPr/>
        </p:nvSpPr>
        <p:spPr>
          <a:xfrm flipH="false" flipV="false" rot="-5400000">
            <a:off x="8773887" y="-2549018"/>
            <a:ext cx="4678238" cy="4963648"/>
          </a:xfrm>
          <a:custGeom>
            <a:avLst/>
            <a:gdLst/>
            <a:ahLst/>
            <a:cxnLst/>
            <a:rect r="r" b="b" t="t" l="l"/>
            <a:pathLst>
              <a:path h="4963648" w="4678238">
                <a:moveTo>
                  <a:pt x="0" y="0"/>
                </a:moveTo>
                <a:lnTo>
                  <a:pt x="4678237" y="0"/>
                </a:lnTo>
                <a:lnTo>
                  <a:pt x="4678237" y="4963648"/>
                </a:lnTo>
                <a:lnTo>
                  <a:pt x="0" y="4963648"/>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17" id="17"/>
          <p:cNvSpPr/>
          <p:nvPr/>
        </p:nvSpPr>
        <p:spPr>
          <a:xfrm flipH="false" flipV="false" rot="-5400000">
            <a:off x="-1834799" y="-4650254"/>
            <a:ext cx="4678238" cy="4976849"/>
          </a:xfrm>
          <a:custGeom>
            <a:avLst/>
            <a:gdLst/>
            <a:ahLst/>
            <a:cxnLst/>
            <a:rect r="r" b="b" t="t" l="l"/>
            <a:pathLst>
              <a:path h="4976849" w="4678238">
                <a:moveTo>
                  <a:pt x="0" y="0"/>
                </a:moveTo>
                <a:lnTo>
                  <a:pt x="4678238" y="0"/>
                </a:lnTo>
                <a:lnTo>
                  <a:pt x="4678238" y="4976849"/>
                </a:lnTo>
                <a:lnTo>
                  <a:pt x="0" y="4976849"/>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Freeform 18" id="18"/>
          <p:cNvSpPr/>
          <p:nvPr/>
        </p:nvSpPr>
        <p:spPr>
          <a:xfrm flipH="false" flipV="false" rot="-5400000">
            <a:off x="5650646" y="5250318"/>
            <a:ext cx="3174635" cy="3130984"/>
          </a:xfrm>
          <a:custGeom>
            <a:avLst/>
            <a:gdLst/>
            <a:ahLst/>
            <a:cxnLst/>
            <a:rect r="r" b="b" t="t" l="l"/>
            <a:pathLst>
              <a:path h="3130984" w="3174635">
                <a:moveTo>
                  <a:pt x="0" y="0"/>
                </a:moveTo>
                <a:lnTo>
                  <a:pt x="3174636" y="0"/>
                </a:lnTo>
                <a:lnTo>
                  <a:pt x="3174636" y="3130984"/>
                </a:lnTo>
                <a:lnTo>
                  <a:pt x="0" y="3130984"/>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19" id="19"/>
          <p:cNvSpPr/>
          <p:nvPr/>
        </p:nvSpPr>
        <p:spPr>
          <a:xfrm flipH="false" flipV="false" rot="-5400000">
            <a:off x="9502945" y="9636101"/>
            <a:ext cx="4678238" cy="4473565"/>
          </a:xfrm>
          <a:custGeom>
            <a:avLst/>
            <a:gdLst/>
            <a:ahLst/>
            <a:cxnLst/>
            <a:rect r="r" b="b" t="t" l="l"/>
            <a:pathLst>
              <a:path h="4473565" w="4678238">
                <a:moveTo>
                  <a:pt x="0" y="0"/>
                </a:moveTo>
                <a:lnTo>
                  <a:pt x="4678238" y="0"/>
                </a:lnTo>
                <a:lnTo>
                  <a:pt x="4678238" y="4473565"/>
                </a:lnTo>
                <a:lnTo>
                  <a:pt x="0" y="4473565"/>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0" id="20"/>
          <p:cNvSpPr/>
          <p:nvPr/>
        </p:nvSpPr>
        <p:spPr>
          <a:xfrm flipH="false" flipV="false" rot="-5400000">
            <a:off x="9911440" y="3366168"/>
            <a:ext cx="2403132" cy="2249932"/>
          </a:xfrm>
          <a:custGeom>
            <a:avLst/>
            <a:gdLst/>
            <a:ahLst/>
            <a:cxnLst/>
            <a:rect r="r" b="b" t="t" l="l"/>
            <a:pathLst>
              <a:path h="2249932" w="2403132">
                <a:moveTo>
                  <a:pt x="0" y="0"/>
                </a:moveTo>
                <a:lnTo>
                  <a:pt x="2403131" y="0"/>
                </a:lnTo>
                <a:lnTo>
                  <a:pt x="2403131" y="2249932"/>
                </a:lnTo>
                <a:lnTo>
                  <a:pt x="0" y="2249932"/>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21" id="21"/>
          <p:cNvSpPr/>
          <p:nvPr/>
        </p:nvSpPr>
        <p:spPr>
          <a:xfrm flipH="false" flipV="false" rot="-5400000">
            <a:off x="8634773" y="5118158"/>
            <a:ext cx="1141902" cy="1149084"/>
          </a:xfrm>
          <a:custGeom>
            <a:avLst/>
            <a:gdLst/>
            <a:ahLst/>
            <a:cxnLst/>
            <a:rect r="r" b="b" t="t" l="l"/>
            <a:pathLst>
              <a:path h="1149084" w="1141902">
                <a:moveTo>
                  <a:pt x="0" y="0"/>
                </a:moveTo>
                <a:lnTo>
                  <a:pt x="1141902" y="0"/>
                </a:lnTo>
                <a:lnTo>
                  <a:pt x="1141902" y="1149084"/>
                </a:lnTo>
                <a:lnTo>
                  <a:pt x="0" y="114908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2" id="22"/>
          <p:cNvSpPr/>
          <p:nvPr/>
        </p:nvSpPr>
        <p:spPr>
          <a:xfrm flipH="false" flipV="false" rot="-5400000">
            <a:off x="11811572" y="1751464"/>
            <a:ext cx="1986499" cy="1899590"/>
          </a:xfrm>
          <a:custGeom>
            <a:avLst/>
            <a:gdLst/>
            <a:ahLst/>
            <a:cxnLst/>
            <a:rect r="r" b="b" t="t" l="l"/>
            <a:pathLst>
              <a:path h="1899590" w="1986499">
                <a:moveTo>
                  <a:pt x="0" y="0"/>
                </a:moveTo>
                <a:lnTo>
                  <a:pt x="1986499" y="0"/>
                </a:lnTo>
                <a:lnTo>
                  <a:pt x="1986499" y="1899589"/>
                </a:lnTo>
                <a:lnTo>
                  <a:pt x="0" y="1899589"/>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3" id="23"/>
          <p:cNvSpPr/>
          <p:nvPr/>
        </p:nvSpPr>
        <p:spPr>
          <a:xfrm flipH="false" flipV="false" rot="-5400000">
            <a:off x="12300874" y="4644434"/>
            <a:ext cx="1600794" cy="1637641"/>
          </a:xfrm>
          <a:custGeom>
            <a:avLst/>
            <a:gdLst/>
            <a:ahLst/>
            <a:cxnLst/>
            <a:rect r="r" b="b" t="t" l="l"/>
            <a:pathLst>
              <a:path h="1637641" w="1600794">
                <a:moveTo>
                  <a:pt x="0" y="0"/>
                </a:moveTo>
                <a:lnTo>
                  <a:pt x="1600794" y="0"/>
                </a:lnTo>
                <a:lnTo>
                  <a:pt x="1600794" y="1637640"/>
                </a:lnTo>
                <a:lnTo>
                  <a:pt x="0" y="163764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4" id="24"/>
          <p:cNvSpPr/>
          <p:nvPr/>
        </p:nvSpPr>
        <p:spPr>
          <a:xfrm flipH="false" flipV="false" rot="-5400000">
            <a:off x="16099935" y="5338139"/>
            <a:ext cx="3508678" cy="3289386"/>
          </a:xfrm>
          <a:custGeom>
            <a:avLst/>
            <a:gdLst/>
            <a:ahLst/>
            <a:cxnLst/>
            <a:rect r="r" b="b" t="t" l="l"/>
            <a:pathLst>
              <a:path h="3289386" w="3508678">
                <a:moveTo>
                  <a:pt x="0" y="0"/>
                </a:moveTo>
                <a:lnTo>
                  <a:pt x="3508679" y="0"/>
                </a:lnTo>
                <a:lnTo>
                  <a:pt x="3508679" y="3289386"/>
                </a:lnTo>
                <a:lnTo>
                  <a:pt x="0" y="3289386"/>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25" id="25"/>
          <p:cNvSpPr/>
          <p:nvPr/>
        </p:nvSpPr>
        <p:spPr>
          <a:xfrm flipH="false" flipV="false" rot="-5400000">
            <a:off x="5108196" y="787735"/>
            <a:ext cx="1499182" cy="1469198"/>
          </a:xfrm>
          <a:custGeom>
            <a:avLst/>
            <a:gdLst/>
            <a:ahLst/>
            <a:cxnLst/>
            <a:rect r="r" b="b" t="t" l="l"/>
            <a:pathLst>
              <a:path h="1469198" w="1499182">
                <a:moveTo>
                  <a:pt x="0" y="0"/>
                </a:moveTo>
                <a:lnTo>
                  <a:pt x="1499182" y="0"/>
                </a:lnTo>
                <a:lnTo>
                  <a:pt x="1499182" y="1469198"/>
                </a:lnTo>
                <a:lnTo>
                  <a:pt x="0" y="14691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6" id="26"/>
          <p:cNvSpPr/>
          <p:nvPr/>
        </p:nvSpPr>
        <p:spPr>
          <a:xfrm flipH="false" flipV="false" rot="-10800000">
            <a:off x="1929498" y="3854399"/>
            <a:ext cx="1081270" cy="1107575"/>
          </a:xfrm>
          <a:custGeom>
            <a:avLst/>
            <a:gdLst/>
            <a:ahLst/>
            <a:cxnLst/>
            <a:rect r="r" b="b" t="t" l="l"/>
            <a:pathLst>
              <a:path h="1107575" w="1081270">
                <a:moveTo>
                  <a:pt x="0" y="0"/>
                </a:moveTo>
                <a:lnTo>
                  <a:pt x="1081270" y="0"/>
                </a:lnTo>
                <a:lnTo>
                  <a:pt x="1081270" y="1107575"/>
                </a:lnTo>
                <a:lnTo>
                  <a:pt x="0" y="11075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7" id="27"/>
          <p:cNvSpPr/>
          <p:nvPr/>
        </p:nvSpPr>
        <p:spPr>
          <a:xfrm flipH="false" flipV="false" rot="-10800000">
            <a:off x="12524817" y="8577498"/>
            <a:ext cx="1152909" cy="1223245"/>
          </a:xfrm>
          <a:custGeom>
            <a:avLst/>
            <a:gdLst/>
            <a:ahLst/>
            <a:cxnLst/>
            <a:rect r="r" b="b" t="t" l="l"/>
            <a:pathLst>
              <a:path h="1223245" w="1152909">
                <a:moveTo>
                  <a:pt x="0" y="0"/>
                </a:moveTo>
                <a:lnTo>
                  <a:pt x="1152908" y="0"/>
                </a:lnTo>
                <a:lnTo>
                  <a:pt x="1152908" y="1223245"/>
                </a:lnTo>
                <a:lnTo>
                  <a:pt x="0" y="1223245"/>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28" id="28"/>
          <p:cNvSpPr/>
          <p:nvPr/>
        </p:nvSpPr>
        <p:spPr>
          <a:xfrm flipH="false" flipV="false" rot="-5400000">
            <a:off x="16096614" y="-2875443"/>
            <a:ext cx="4678238" cy="4660694"/>
          </a:xfrm>
          <a:custGeom>
            <a:avLst/>
            <a:gdLst/>
            <a:ahLst/>
            <a:cxnLst/>
            <a:rect r="r" b="b" t="t" l="l"/>
            <a:pathLst>
              <a:path h="4660694" w="4678238">
                <a:moveTo>
                  <a:pt x="0" y="0"/>
                </a:moveTo>
                <a:lnTo>
                  <a:pt x="4678238" y="0"/>
                </a:lnTo>
                <a:lnTo>
                  <a:pt x="4678238" y="4660695"/>
                </a:lnTo>
                <a:lnTo>
                  <a:pt x="0" y="46606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false" flipV="false" rot="-5400000">
            <a:off x="14305409" y="3324320"/>
            <a:ext cx="1882507" cy="1925839"/>
          </a:xfrm>
          <a:custGeom>
            <a:avLst/>
            <a:gdLst/>
            <a:ahLst/>
            <a:cxnLst/>
            <a:rect r="r" b="b" t="t" l="l"/>
            <a:pathLst>
              <a:path h="1925839" w="1882507">
                <a:moveTo>
                  <a:pt x="0" y="0"/>
                </a:moveTo>
                <a:lnTo>
                  <a:pt x="1882507" y="0"/>
                </a:lnTo>
                <a:lnTo>
                  <a:pt x="1882507" y="1925838"/>
                </a:lnTo>
                <a:lnTo>
                  <a:pt x="0" y="1925838"/>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0" id="30"/>
          <p:cNvSpPr/>
          <p:nvPr/>
        </p:nvSpPr>
        <p:spPr>
          <a:xfrm flipH="false" flipV="false" rot="-5400000">
            <a:off x="15922793" y="1783904"/>
            <a:ext cx="1328991" cy="1349230"/>
          </a:xfrm>
          <a:custGeom>
            <a:avLst/>
            <a:gdLst/>
            <a:ahLst/>
            <a:cxnLst/>
            <a:rect r="r" b="b" t="t" l="l"/>
            <a:pathLst>
              <a:path h="1349230" w="1328991">
                <a:moveTo>
                  <a:pt x="0" y="0"/>
                </a:moveTo>
                <a:lnTo>
                  <a:pt x="1328992" y="0"/>
                </a:lnTo>
                <a:lnTo>
                  <a:pt x="1328992" y="1349230"/>
                </a:lnTo>
                <a:lnTo>
                  <a:pt x="0" y="134923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31" id="31"/>
          <p:cNvSpPr/>
          <p:nvPr/>
        </p:nvSpPr>
        <p:spPr>
          <a:xfrm flipH="false" flipV="false" rot="-5400000">
            <a:off x="18060436" y="2705644"/>
            <a:ext cx="2339119" cy="2330347"/>
          </a:xfrm>
          <a:custGeom>
            <a:avLst/>
            <a:gdLst/>
            <a:ahLst/>
            <a:cxnLst/>
            <a:rect r="r" b="b" t="t" l="l"/>
            <a:pathLst>
              <a:path h="2330347" w="2339119">
                <a:moveTo>
                  <a:pt x="0" y="0"/>
                </a:moveTo>
                <a:lnTo>
                  <a:pt x="2339119" y="0"/>
                </a:lnTo>
                <a:lnTo>
                  <a:pt x="2339119" y="2330347"/>
                </a:lnTo>
                <a:lnTo>
                  <a:pt x="0" y="23303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2" id="32"/>
          <p:cNvGrpSpPr/>
          <p:nvPr/>
        </p:nvGrpSpPr>
        <p:grpSpPr>
          <a:xfrm rot="0">
            <a:off x="1253684" y="550255"/>
            <a:ext cx="6142093" cy="4290711"/>
            <a:chOff x="0" y="0"/>
            <a:chExt cx="5490351" cy="3835420"/>
          </a:xfrm>
        </p:grpSpPr>
        <p:sp>
          <p:nvSpPr>
            <p:cNvPr name="Freeform 33" id="33"/>
            <p:cNvSpPr/>
            <p:nvPr/>
          </p:nvSpPr>
          <p:spPr>
            <a:xfrm flipH="false" flipV="false" rot="0">
              <a:off x="0" y="0"/>
              <a:ext cx="5490351" cy="3835421"/>
            </a:xfrm>
            <a:custGeom>
              <a:avLst/>
              <a:gdLst/>
              <a:ahLst/>
              <a:cxnLst/>
              <a:rect r="r" b="b" t="t" l="l"/>
              <a:pathLst>
                <a:path h="3835421" w="5490351">
                  <a:moveTo>
                    <a:pt x="0" y="0"/>
                  </a:moveTo>
                  <a:lnTo>
                    <a:pt x="5490351" y="0"/>
                  </a:lnTo>
                  <a:lnTo>
                    <a:pt x="5490351" y="3835421"/>
                  </a:lnTo>
                  <a:lnTo>
                    <a:pt x="0" y="3835421"/>
                  </a:lnTo>
                  <a:close/>
                </a:path>
              </a:pathLst>
            </a:custGeom>
            <a:solidFill>
              <a:srgbClr val="FFFFFF">
                <a:alpha val="94902"/>
              </a:srgbClr>
            </a:solidFill>
          </p:spPr>
        </p:sp>
      </p:grpSp>
      <p:sp>
        <p:nvSpPr>
          <p:cNvPr name="TextBox 34" id="34"/>
          <p:cNvSpPr txBox="true"/>
          <p:nvPr/>
        </p:nvSpPr>
        <p:spPr>
          <a:xfrm rot="0">
            <a:off x="1489529" y="829805"/>
            <a:ext cx="5441644" cy="3803919"/>
          </a:xfrm>
          <a:prstGeom prst="rect">
            <a:avLst/>
          </a:prstGeom>
        </p:spPr>
        <p:txBody>
          <a:bodyPr anchor="t" rtlCol="false" tIns="0" lIns="0" bIns="0" rIns="0">
            <a:spAutoFit/>
          </a:bodyPr>
          <a:lstStyle/>
          <a:p>
            <a:pPr algn="ctr">
              <a:lnSpc>
                <a:spcPts val="5037"/>
              </a:lnSpc>
            </a:pPr>
            <a:r>
              <a:rPr lang="en-US" sz="3598">
                <a:solidFill>
                  <a:srgbClr val="000000"/>
                </a:solidFill>
                <a:latin typeface="Dreaming Outloud Sans"/>
                <a:ea typeface="Dreaming Outloud Sans"/>
                <a:cs typeface="Dreaming Outloud Sans"/>
                <a:sym typeface="Dreaming Outloud Sans"/>
              </a:rPr>
              <a:t>Integrated student supports: Support student success by meeting their academic, physical, social emotional and mental health needs </a:t>
            </a:r>
          </a:p>
        </p:txBody>
      </p:sp>
      <p:grpSp>
        <p:nvGrpSpPr>
          <p:cNvPr name="Group 35" id="35"/>
          <p:cNvGrpSpPr/>
          <p:nvPr/>
        </p:nvGrpSpPr>
        <p:grpSpPr>
          <a:xfrm rot="0">
            <a:off x="9539802" y="5463254"/>
            <a:ext cx="6630955" cy="4632218"/>
            <a:chOff x="0" y="0"/>
            <a:chExt cx="5490351" cy="3835420"/>
          </a:xfrm>
        </p:grpSpPr>
        <p:sp>
          <p:nvSpPr>
            <p:cNvPr name="Freeform 36" id="36"/>
            <p:cNvSpPr/>
            <p:nvPr/>
          </p:nvSpPr>
          <p:spPr>
            <a:xfrm flipH="false" flipV="false" rot="0">
              <a:off x="0" y="0"/>
              <a:ext cx="5490351" cy="3835421"/>
            </a:xfrm>
            <a:custGeom>
              <a:avLst/>
              <a:gdLst/>
              <a:ahLst/>
              <a:cxnLst/>
              <a:rect r="r" b="b" t="t" l="l"/>
              <a:pathLst>
                <a:path h="3835421" w="5490351">
                  <a:moveTo>
                    <a:pt x="0" y="0"/>
                  </a:moveTo>
                  <a:lnTo>
                    <a:pt x="5490351" y="0"/>
                  </a:lnTo>
                  <a:lnTo>
                    <a:pt x="5490351" y="3835421"/>
                  </a:lnTo>
                  <a:lnTo>
                    <a:pt x="0" y="3835421"/>
                  </a:lnTo>
                  <a:close/>
                </a:path>
              </a:pathLst>
            </a:custGeom>
            <a:solidFill>
              <a:srgbClr val="FFFFFF">
                <a:alpha val="94902"/>
              </a:srgbClr>
            </a:solidFill>
          </p:spPr>
        </p:sp>
      </p:grpSp>
      <p:grpSp>
        <p:nvGrpSpPr>
          <p:cNvPr name="Group 37" id="37"/>
          <p:cNvGrpSpPr/>
          <p:nvPr/>
        </p:nvGrpSpPr>
        <p:grpSpPr>
          <a:xfrm rot="0">
            <a:off x="1028700" y="5326316"/>
            <a:ext cx="6826981" cy="4769156"/>
            <a:chOff x="0" y="0"/>
            <a:chExt cx="5490351" cy="3835420"/>
          </a:xfrm>
        </p:grpSpPr>
        <p:sp>
          <p:nvSpPr>
            <p:cNvPr name="Freeform 38" id="38"/>
            <p:cNvSpPr/>
            <p:nvPr/>
          </p:nvSpPr>
          <p:spPr>
            <a:xfrm flipH="false" flipV="false" rot="0">
              <a:off x="0" y="0"/>
              <a:ext cx="5490351" cy="3835421"/>
            </a:xfrm>
            <a:custGeom>
              <a:avLst/>
              <a:gdLst/>
              <a:ahLst/>
              <a:cxnLst/>
              <a:rect r="r" b="b" t="t" l="l"/>
              <a:pathLst>
                <a:path h="3835421" w="5490351">
                  <a:moveTo>
                    <a:pt x="0" y="0"/>
                  </a:moveTo>
                  <a:lnTo>
                    <a:pt x="5490351" y="0"/>
                  </a:lnTo>
                  <a:lnTo>
                    <a:pt x="5490351" y="3835421"/>
                  </a:lnTo>
                  <a:lnTo>
                    <a:pt x="0" y="3835421"/>
                  </a:lnTo>
                  <a:close/>
                </a:path>
              </a:pathLst>
            </a:custGeom>
            <a:solidFill>
              <a:srgbClr val="FFFFFF">
                <a:alpha val="94902"/>
              </a:srgbClr>
            </a:solidFill>
          </p:spPr>
        </p:sp>
      </p:grpSp>
      <p:grpSp>
        <p:nvGrpSpPr>
          <p:cNvPr name="Group 39" id="39"/>
          <p:cNvGrpSpPr/>
          <p:nvPr/>
        </p:nvGrpSpPr>
        <p:grpSpPr>
          <a:xfrm rot="0">
            <a:off x="9520752" y="550255"/>
            <a:ext cx="6174785" cy="4313549"/>
            <a:chOff x="0" y="0"/>
            <a:chExt cx="5490351" cy="3835420"/>
          </a:xfrm>
        </p:grpSpPr>
        <p:sp>
          <p:nvSpPr>
            <p:cNvPr name="Freeform 40" id="40"/>
            <p:cNvSpPr/>
            <p:nvPr/>
          </p:nvSpPr>
          <p:spPr>
            <a:xfrm flipH="false" flipV="false" rot="0">
              <a:off x="0" y="0"/>
              <a:ext cx="5490351" cy="3835421"/>
            </a:xfrm>
            <a:custGeom>
              <a:avLst/>
              <a:gdLst/>
              <a:ahLst/>
              <a:cxnLst/>
              <a:rect r="r" b="b" t="t" l="l"/>
              <a:pathLst>
                <a:path h="3835421" w="5490351">
                  <a:moveTo>
                    <a:pt x="0" y="0"/>
                  </a:moveTo>
                  <a:lnTo>
                    <a:pt x="5490351" y="0"/>
                  </a:lnTo>
                  <a:lnTo>
                    <a:pt x="5490351" y="3835421"/>
                  </a:lnTo>
                  <a:lnTo>
                    <a:pt x="0" y="3835421"/>
                  </a:lnTo>
                  <a:close/>
                </a:path>
              </a:pathLst>
            </a:custGeom>
            <a:solidFill>
              <a:srgbClr val="FFFFFF">
                <a:alpha val="94902"/>
              </a:srgbClr>
            </a:solidFill>
          </p:spPr>
        </p:sp>
      </p:grpSp>
      <p:sp>
        <p:nvSpPr>
          <p:cNvPr name="TextBox 41" id="41"/>
          <p:cNvSpPr txBox="true"/>
          <p:nvPr/>
        </p:nvSpPr>
        <p:spPr>
          <a:xfrm rot="0">
            <a:off x="10169297" y="764694"/>
            <a:ext cx="5029518" cy="3934142"/>
          </a:xfrm>
          <a:prstGeom prst="rect">
            <a:avLst/>
          </a:prstGeom>
        </p:spPr>
        <p:txBody>
          <a:bodyPr anchor="t" rtlCol="false" tIns="0" lIns="0" bIns="0" rIns="0">
            <a:spAutoFit/>
          </a:bodyPr>
          <a:lstStyle/>
          <a:p>
            <a:pPr algn="ctr">
              <a:lnSpc>
                <a:spcPts val="5213"/>
              </a:lnSpc>
            </a:pPr>
            <a:r>
              <a:rPr lang="en-US" sz="3724">
                <a:solidFill>
                  <a:srgbClr val="000000"/>
                </a:solidFill>
                <a:latin typeface="Dreaming Outloud Sans"/>
                <a:ea typeface="Dreaming Outloud Sans"/>
                <a:cs typeface="Dreaming Outloud Sans"/>
                <a:sym typeface="Dreaming Outloud Sans"/>
              </a:rPr>
              <a:t>Expanded learning time and opportunities: To include academic support, enrichment, and real world learning opportunities. </a:t>
            </a:r>
          </a:p>
        </p:txBody>
      </p:sp>
      <p:sp>
        <p:nvSpPr>
          <p:cNvPr name="TextBox 42" id="42"/>
          <p:cNvSpPr txBox="true"/>
          <p:nvPr/>
        </p:nvSpPr>
        <p:spPr>
          <a:xfrm rot="0">
            <a:off x="1362991" y="5494202"/>
            <a:ext cx="6236488" cy="4306542"/>
          </a:xfrm>
          <a:prstGeom prst="rect">
            <a:avLst/>
          </a:prstGeom>
        </p:spPr>
        <p:txBody>
          <a:bodyPr anchor="t" rtlCol="false" tIns="0" lIns="0" bIns="0" rIns="0">
            <a:spAutoFit/>
          </a:bodyPr>
          <a:lstStyle/>
          <a:p>
            <a:pPr algn="ctr">
              <a:lnSpc>
                <a:spcPts val="4894"/>
              </a:lnSpc>
            </a:pPr>
            <a:r>
              <a:rPr lang="en-US" sz="3495">
                <a:solidFill>
                  <a:srgbClr val="000000"/>
                </a:solidFill>
                <a:latin typeface="Dreaming Outloud Sans"/>
                <a:ea typeface="Dreaming Outloud Sans"/>
                <a:cs typeface="Dreaming Outloud Sans"/>
                <a:sym typeface="Dreaming Outloud Sans"/>
              </a:rPr>
              <a:t>Collaborative Leadership: Establish a culture of professional learning, collective trust and shared responsibilities for outcomes in a matter that includes students, families, and community members. </a:t>
            </a:r>
          </a:p>
        </p:txBody>
      </p:sp>
      <p:sp>
        <p:nvSpPr>
          <p:cNvPr name="TextBox 43" id="43"/>
          <p:cNvSpPr txBox="true"/>
          <p:nvPr/>
        </p:nvSpPr>
        <p:spPr>
          <a:xfrm rot="0">
            <a:off x="10208891" y="5705340"/>
            <a:ext cx="5241688" cy="4095404"/>
          </a:xfrm>
          <a:prstGeom prst="rect">
            <a:avLst/>
          </a:prstGeom>
        </p:spPr>
        <p:txBody>
          <a:bodyPr anchor="t" rtlCol="false" tIns="0" lIns="0" bIns="0" rIns="0">
            <a:spAutoFit/>
          </a:bodyPr>
          <a:lstStyle/>
          <a:p>
            <a:pPr algn="ctr">
              <a:lnSpc>
                <a:spcPts val="4661"/>
              </a:lnSpc>
            </a:pPr>
            <a:r>
              <a:rPr lang="en-US" sz="3329">
                <a:solidFill>
                  <a:srgbClr val="000000"/>
                </a:solidFill>
                <a:latin typeface="Dreaming Outloud Sans"/>
                <a:ea typeface="Dreaming Outloud Sans"/>
                <a:cs typeface="Dreaming Outloud Sans"/>
                <a:sym typeface="Dreaming Outloud Sans"/>
              </a:rPr>
              <a:t>Family and Community Engagement: Involves actively tapping the expertise and knowledge of family and community members to serve as true partners in supporting students.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800000">
            <a:off x="3593222" y="8225541"/>
            <a:ext cx="3214700" cy="3150406"/>
          </a:xfrm>
          <a:custGeom>
            <a:avLst/>
            <a:gdLst/>
            <a:ahLst/>
            <a:cxnLst/>
            <a:rect r="r" b="b" t="t" l="l"/>
            <a:pathLst>
              <a:path h="3150406" w="3214700">
                <a:moveTo>
                  <a:pt x="0" y="0"/>
                </a:moveTo>
                <a:lnTo>
                  <a:pt x="3214699" y="0"/>
                </a:lnTo>
                <a:lnTo>
                  <a:pt x="3214699" y="3150405"/>
                </a:lnTo>
                <a:lnTo>
                  <a:pt x="0" y="31504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3226161" y="6226342"/>
            <a:ext cx="2691560" cy="2681466"/>
          </a:xfrm>
          <a:custGeom>
            <a:avLst/>
            <a:gdLst/>
            <a:ahLst/>
            <a:cxnLst/>
            <a:rect r="r" b="b" t="t" l="l"/>
            <a:pathLst>
              <a:path h="2681466" w="2691560">
                <a:moveTo>
                  <a:pt x="0" y="0"/>
                </a:moveTo>
                <a:lnTo>
                  <a:pt x="2691560" y="0"/>
                </a:lnTo>
                <a:lnTo>
                  <a:pt x="2691560" y="2681467"/>
                </a:lnTo>
                <a:lnTo>
                  <a:pt x="0" y="26814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467986" y="532864"/>
            <a:ext cx="3443340" cy="3478121"/>
          </a:xfrm>
          <a:custGeom>
            <a:avLst/>
            <a:gdLst/>
            <a:ahLst/>
            <a:cxnLst/>
            <a:rect r="r" b="b" t="t" l="l"/>
            <a:pathLst>
              <a:path h="3478121" w="3443340">
                <a:moveTo>
                  <a:pt x="0" y="0"/>
                </a:moveTo>
                <a:lnTo>
                  <a:pt x="3443340" y="0"/>
                </a:lnTo>
                <a:lnTo>
                  <a:pt x="3443340" y="3478121"/>
                </a:lnTo>
                <a:lnTo>
                  <a:pt x="0" y="34781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5400000">
            <a:off x="2947567" y="5755901"/>
            <a:ext cx="2407669" cy="2281266"/>
          </a:xfrm>
          <a:custGeom>
            <a:avLst/>
            <a:gdLst/>
            <a:ahLst/>
            <a:cxnLst/>
            <a:rect r="r" b="b" t="t" l="l"/>
            <a:pathLst>
              <a:path h="2281266" w="2407669">
                <a:moveTo>
                  <a:pt x="0" y="0"/>
                </a:moveTo>
                <a:lnTo>
                  <a:pt x="2407668" y="0"/>
                </a:lnTo>
                <a:lnTo>
                  <a:pt x="2407668" y="2281266"/>
                </a:lnTo>
                <a:lnTo>
                  <a:pt x="0" y="2281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5400000">
            <a:off x="6622797" y="-830051"/>
            <a:ext cx="2002089" cy="2014681"/>
          </a:xfrm>
          <a:custGeom>
            <a:avLst/>
            <a:gdLst/>
            <a:ahLst/>
            <a:cxnLst/>
            <a:rect r="r" b="b" t="t" l="l"/>
            <a:pathLst>
              <a:path h="2014681" w="2002089">
                <a:moveTo>
                  <a:pt x="0" y="0"/>
                </a:moveTo>
                <a:lnTo>
                  <a:pt x="2002089" y="0"/>
                </a:lnTo>
                <a:lnTo>
                  <a:pt x="2002089" y="2014681"/>
                </a:lnTo>
                <a:lnTo>
                  <a:pt x="0" y="201468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400000">
            <a:off x="9343786" y="5875259"/>
            <a:ext cx="3538439" cy="3383632"/>
          </a:xfrm>
          <a:custGeom>
            <a:avLst/>
            <a:gdLst/>
            <a:ahLst/>
            <a:cxnLst/>
            <a:rect r="r" b="b" t="t" l="l"/>
            <a:pathLst>
              <a:path h="3383632" w="3538439">
                <a:moveTo>
                  <a:pt x="0" y="0"/>
                </a:moveTo>
                <a:lnTo>
                  <a:pt x="3538439" y="0"/>
                </a:lnTo>
                <a:lnTo>
                  <a:pt x="3538439" y="3383632"/>
                </a:lnTo>
                <a:lnTo>
                  <a:pt x="0" y="33836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5400000">
            <a:off x="-1478279" y="7833094"/>
            <a:ext cx="4417292" cy="4524755"/>
          </a:xfrm>
          <a:custGeom>
            <a:avLst/>
            <a:gdLst/>
            <a:ahLst/>
            <a:cxnLst/>
            <a:rect r="r" b="b" t="t" l="l"/>
            <a:pathLst>
              <a:path h="4524755" w="4417292">
                <a:moveTo>
                  <a:pt x="0" y="0"/>
                </a:moveTo>
                <a:lnTo>
                  <a:pt x="4417292" y="0"/>
                </a:lnTo>
                <a:lnTo>
                  <a:pt x="4417292" y="4524755"/>
                </a:lnTo>
                <a:lnTo>
                  <a:pt x="0" y="452475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5400000">
            <a:off x="7232228" y="8659350"/>
            <a:ext cx="2294259" cy="2282788"/>
          </a:xfrm>
          <a:custGeom>
            <a:avLst/>
            <a:gdLst/>
            <a:ahLst/>
            <a:cxnLst/>
            <a:rect r="r" b="b" t="t" l="l"/>
            <a:pathLst>
              <a:path h="2282788" w="2294259">
                <a:moveTo>
                  <a:pt x="0" y="0"/>
                </a:moveTo>
                <a:lnTo>
                  <a:pt x="2294260" y="0"/>
                </a:lnTo>
                <a:lnTo>
                  <a:pt x="2294260" y="2282787"/>
                </a:lnTo>
                <a:lnTo>
                  <a:pt x="0" y="228278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5400000">
            <a:off x="14608788" y="9043254"/>
            <a:ext cx="3201587" cy="3275281"/>
          </a:xfrm>
          <a:custGeom>
            <a:avLst/>
            <a:gdLst/>
            <a:ahLst/>
            <a:cxnLst/>
            <a:rect r="r" b="b" t="t" l="l"/>
            <a:pathLst>
              <a:path h="3275281" w="3201587">
                <a:moveTo>
                  <a:pt x="0" y="0"/>
                </a:moveTo>
                <a:lnTo>
                  <a:pt x="3201587" y="0"/>
                </a:lnTo>
                <a:lnTo>
                  <a:pt x="3201587" y="3275281"/>
                </a:lnTo>
                <a:lnTo>
                  <a:pt x="0" y="327528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1" id="11"/>
          <p:cNvSpPr/>
          <p:nvPr/>
        </p:nvSpPr>
        <p:spPr>
          <a:xfrm flipH="false" flipV="false" rot="-5400000">
            <a:off x="3254098" y="2271925"/>
            <a:ext cx="3164948" cy="3164948"/>
          </a:xfrm>
          <a:custGeom>
            <a:avLst/>
            <a:gdLst/>
            <a:ahLst/>
            <a:cxnLst/>
            <a:rect r="r" b="b" t="t" l="l"/>
            <a:pathLst>
              <a:path h="3164948" w="3164948">
                <a:moveTo>
                  <a:pt x="0" y="0"/>
                </a:moveTo>
                <a:lnTo>
                  <a:pt x="3164948" y="0"/>
                </a:lnTo>
                <a:lnTo>
                  <a:pt x="3164948" y="3164948"/>
                </a:lnTo>
                <a:lnTo>
                  <a:pt x="0" y="3164948"/>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2" id="12"/>
          <p:cNvSpPr/>
          <p:nvPr/>
        </p:nvSpPr>
        <p:spPr>
          <a:xfrm flipH="false" flipV="false" rot="-5400000">
            <a:off x="13414187" y="-539115"/>
            <a:ext cx="2315508" cy="2350770"/>
          </a:xfrm>
          <a:custGeom>
            <a:avLst/>
            <a:gdLst/>
            <a:ahLst/>
            <a:cxnLst/>
            <a:rect r="r" b="b" t="t" l="l"/>
            <a:pathLst>
              <a:path h="2350770" w="2315508">
                <a:moveTo>
                  <a:pt x="0" y="0"/>
                </a:moveTo>
                <a:lnTo>
                  <a:pt x="2315508" y="0"/>
                </a:lnTo>
                <a:lnTo>
                  <a:pt x="2315508" y="2350769"/>
                </a:lnTo>
                <a:lnTo>
                  <a:pt x="0" y="2350769"/>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3" id="13"/>
          <p:cNvSpPr/>
          <p:nvPr/>
        </p:nvSpPr>
        <p:spPr>
          <a:xfrm flipH="false" flipV="false" rot="-5400000">
            <a:off x="2931243" y="-1097766"/>
            <a:ext cx="2440316" cy="2502888"/>
          </a:xfrm>
          <a:custGeom>
            <a:avLst/>
            <a:gdLst/>
            <a:ahLst/>
            <a:cxnLst/>
            <a:rect r="r" b="b" t="t" l="l"/>
            <a:pathLst>
              <a:path h="2502888" w="2440316">
                <a:moveTo>
                  <a:pt x="0" y="0"/>
                </a:moveTo>
                <a:lnTo>
                  <a:pt x="2440316" y="0"/>
                </a:lnTo>
                <a:lnTo>
                  <a:pt x="2440316" y="2502888"/>
                </a:lnTo>
                <a:lnTo>
                  <a:pt x="0" y="2502888"/>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4" id="14"/>
          <p:cNvSpPr/>
          <p:nvPr/>
        </p:nvSpPr>
        <p:spPr>
          <a:xfrm flipH="false" flipV="false" rot="-5400000">
            <a:off x="-41772" y="4736157"/>
            <a:ext cx="2809526" cy="2852311"/>
          </a:xfrm>
          <a:custGeom>
            <a:avLst/>
            <a:gdLst/>
            <a:ahLst/>
            <a:cxnLst/>
            <a:rect r="r" b="b" t="t" l="l"/>
            <a:pathLst>
              <a:path h="2852311" w="2809526">
                <a:moveTo>
                  <a:pt x="0" y="0"/>
                </a:moveTo>
                <a:lnTo>
                  <a:pt x="2809526" y="0"/>
                </a:lnTo>
                <a:lnTo>
                  <a:pt x="2809526" y="2852311"/>
                </a:lnTo>
                <a:lnTo>
                  <a:pt x="0" y="2852311"/>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15" id="15"/>
          <p:cNvSpPr/>
          <p:nvPr/>
        </p:nvSpPr>
        <p:spPr>
          <a:xfrm flipH="false" flipV="false" rot="-5400000">
            <a:off x="6615602" y="1747197"/>
            <a:ext cx="3330454" cy="3376886"/>
          </a:xfrm>
          <a:custGeom>
            <a:avLst/>
            <a:gdLst/>
            <a:ahLst/>
            <a:cxnLst/>
            <a:rect r="r" b="b" t="t" l="l"/>
            <a:pathLst>
              <a:path h="3376886" w="3330454">
                <a:moveTo>
                  <a:pt x="0" y="0"/>
                </a:moveTo>
                <a:lnTo>
                  <a:pt x="3330454" y="0"/>
                </a:lnTo>
                <a:lnTo>
                  <a:pt x="3330454" y="3376886"/>
                </a:lnTo>
                <a:lnTo>
                  <a:pt x="0" y="3376886"/>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16" id="16"/>
          <p:cNvSpPr/>
          <p:nvPr/>
        </p:nvSpPr>
        <p:spPr>
          <a:xfrm flipH="false" flipV="false" rot="-5400000">
            <a:off x="8773887" y="-2549018"/>
            <a:ext cx="4678238" cy="4963648"/>
          </a:xfrm>
          <a:custGeom>
            <a:avLst/>
            <a:gdLst/>
            <a:ahLst/>
            <a:cxnLst/>
            <a:rect r="r" b="b" t="t" l="l"/>
            <a:pathLst>
              <a:path h="4963648" w="4678238">
                <a:moveTo>
                  <a:pt x="0" y="0"/>
                </a:moveTo>
                <a:lnTo>
                  <a:pt x="4678237" y="0"/>
                </a:lnTo>
                <a:lnTo>
                  <a:pt x="4678237" y="4963648"/>
                </a:lnTo>
                <a:lnTo>
                  <a:pt x="0" y="4963648"/>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17" id="17"/>
          <p:cNvSpPr/>
          <p:nvPr/>
        </p:nvSpPr>
        <p:spPr>
          <a:xfrm flipH="false" flipV="false" rot="-5400000">
            <a:off x="-1834799" y="-4650254"/>
            <a:ext cx="4678238" cy="4976849"/>
          </a:xfrm>
          <a:custGeom>
            <a:avLst/>
            <a:gdLst/>
            <a:ahLst/>
            <a:cxnLst/>
            <a:rect r="r" b="b" t="t" l="l"/>
            <a:pathLst>
              <a:path h="4976849" w="4678238">
                <a:moveTo>
                  <a:pt x="0" y="0"/>
                </a:moveTo>
                <a:lnTo>
                  <a:pt x="4678238" y="0"/>
                </a:lnTo>
                <a:lnTo>
                  <a:pt x="4678238" y="4976849"/>
                </a:lnTo>
                <a:lnTo>
                  <a:pt x="0" y="4976849"/>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Freeform 18" id="18"/>
          <p:cNvSpPr/>
          <p:nvPr/>
        </p:nvSpPr>
        <p:spPr>
          <a:xfrm flipH="false" flipV="false" rot="-5400000">
            <a:off x="5650646" y="5250318"/>
            <a:ext cx="3174635" cy="3130984"/>
          </a:xfrm>
          <a:custGeom>
            <a:avLst/>
            <a:gdLst/>
            <a:ahLst/>
            <a:cxnLst/>
            <a:rect r="r" b="b" t="t" l="l"/>
            <a:pathLst>
              <a:path h="3130984" w="3174635">
                <a:moveTo>
                  <a:pt x="0" y="0"/>
                </a:moveTo>
                <a:lnTo>
                  <a:pt x="3174636" y="0"/>
                </a:lnTo>
                <a:lnTo>
                  <a:pt x="3174636" y="3130984"/>
                </a:lnTo>
                <a:lnTo>
                  <a:pt x="0" y="3130984"/>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19" id="19"/>
          <p:cNvSpPr/>
          <p:nvPr/>
        </p:nvSpPr>
        <p:spPr>
          <a:xfrm flipH="false" flipV="false" rot="-5400000">
            <a:off x="9502945" y="9636101"/>
            <a:ext cx="4678238" cy="4473565"/>
          </a:xfrm>
          <a:custGeom>
            <a:avLst/>
            <a:gdLst/>
            <a:ahLst/>
            <a:cxnLst/>
            <a:rect r="r" b="b" t="t" l="l"/>
            <a:pathLst>
              <a:path h="4473565" w="4678238">
                <a:moveTo>
                  <a:pt x="0" y="0"/>
                </a:moveTo>
                <a:lnTo>
                  <a:pt x="4678238" y="0"/>
                </a:lnTo>
                <a:lnTo>
                  <a:pt x="4678238" y="4473565"/>
                </a:lnTo>
                <a:lnTo>
                  <a:pt x="0" y="4473565"/>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0" id="20"/>
          <p:cNvSpPr/>
          <p:nvPr/>
        </p:nvSpPr>
        <p:spPr>
          <a:xfrm flipH="false" flipV="false" rot="-5400000">
            <a:off x="9911440" y="3366168"/>
            <a:ext cx="2403132" cy="2249932"/>
          </a:xfrm>
          <a:custGeom>
            <a:avLst/>
            <a:gdLst/>
            <a:ahLst/>
            <a:cxnLst/>
            <a:rect r="r" b="b" t="t" l="l"/>
            <a:pathLst>
              <a:path h="2249932" w="2403132">
                <a:moveTo>
                  <a:pt x="0" y="0"/>
                </a:moveTo>
                <a:lnTo>
                  <a:pt x="2403131" y="0"/>
                </a:lnTo>
                <a:lnTo>
                  <a:pt x="2403131" y="2249932"/>
                </a:lnTo>
                <a:lnTo>
                  <a:pt x="0" y="2249932"/>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21" id="21"/>
          <p:cNvSpPr/>
          <p:nvPr/>
        </p:nvSpPr>
        <p:spPr>
          <a:xfrm flipH="false" flipV="false" rot="-5400000">
            <a:off x="8634773" y="5118158"/>
            <a:ext cx="1141902" cy="1149084"/>
          </a:xfrm>
          <a:custGeom>
            <a:avLst/>
            <a:gdLst/>
            <a:ahLst/>
            <a:cxnLst/>
            <a:rect r="r" b="b" t="t" l="l"/>
            <a:pathLst>
              <a:path h="1149084" w="1141902">
                <a:moveTo>
                  <a:pt x="0" y="0"/>
                </a:moveTo>
                <a:lnTo>
                  <a:pt x="1141902" y="0"/>
                </a:lnTo>
                <a:lnTo>
                  <a:pt x="1141902" y="1149084"/>
                </a:lnTo>
                <a:lnTo>
                  <a:pt x="0" y="114908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2" id="22"/>
          <p:cNvSpPr/>
          <p:nvPr/>
        </p:nvSpPr>
        <p:spPr>
          <a:xfrm flipH="false" flipV="false" rot="-5400000">
            <a:off x="11811572" y="1751464"/>
            <a:ext cx="1986499" cy="1899590"/>
          </a:xfrm>
          <a:custGeom>
            <a:avLst/>
            <a:gdLst/>
            <a:ahLst/>
            <a:cxnLst/>
            <a:rect r="r" b="b" t="t" l="l"/>
            <a:pathLst>
              <a:path h="1899590" w="1986499">
                <a:moveTo>
                  <a:pt x="0" y="0"/>
                </a:moveTo>
                <a:lnTo>
                  <a:pt x="1986499" y="0"/>
                </a:lnTo>
                <a:lnTo>
                  <a:pt x="1986499" y="1899589"/>
                </a:lnTo>
                <a:lnTo>
                  <a:pt x="0" y="1899589"/>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3" id="23"/>
          <p:cNvSpPr/>
          <p:nvPr/>
        </p:nvSpPr>
        <p:spPr>
          <a:xfrm flipH="false" flipV="false" rot="-5400000">
            <a:off x="12300874" y="4644434"/>
            <a:ext cx="1600794" cy="1637641"/>
          </a:xfrm>
          <a:custGeom>
            <a:avLst/>
            <a:gdLst/>
            <a:ahLst/>
            <a:cxnLst/>
            <a:rect r="r" b="b" t="t" l="l"/>
            <a:pathLst>
              <a:path h="1637641" w="1600794">
                <a:moveTo>
                  <a:pt x="0" y="0"/>
                </a:moveTo>
                <a:lnTo>
                  <a:pt x="1600794" y="0"/>
                </a:lnTo>
                <a:lnTo>
                  <a:pt x="1600794" y="1637640"/>
                </a:lnTo>
                <a:lnTo>
                  <a:pt x="0" y="163764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4" id="24"/>
          <p:cNvSpPr/>
          <p:nvPr/>
        </p:nvSpPr>
        <p:spPr>
          <a:xfrm flipH="false" flipV="false" rot="-5400000">
            <a:off x="16099935" y="5338139"/>
            <a:ext cx="3508678" cy="3289386"/>
          </a:xfrm>
          <a:custGeom>
            <a:avLst/>
            <a:gdLst/>
            <a:ahLst/>
            <a:cxnLst/>
            <a:rect r="r" b="b" t="t" l="l"/>
            <a:pathLst>
              <a:path h="3289386" w="3508678">
                <a:moveTo>
                  <a:pt x="0" y="0"/>
                </a:moveTo>
                <a:lnTo>
                  <a:pt x="3508679" y="0"/>
                </a:lnTo>
                <a:lnTo>
                  <a:pt x="3508679" y="3289386"/>
                </a:lnTo>
                <a:lnTo>
                  <a:pt x="0" y="3289386"/>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25" id="25"/>
          <p:cNvSpPr/>
          <p:nvPr/>
        </p:nvSpPr>
        <p:spPr>
          <a:xfrm flipH="false" flipV="false" rot="-5400000">
            <a:off x="5108196" y="787735"/>
            <a:ext cx="1499182" cy="1469198"/>
          </a:xfrm>
          <a:custGeom>
            <a:avLst/>
            <a:gdLst/>
            <a:ahLst/>
            <a:cxnLst/>
            <a:rect r="r" b="b" t="t" l="l"/>
            <a:pathLst>
              <a:path h="1469198" w="1499182">
                <a:moveTo>
                  <a:pt x="0" y="0"/>
                </a:moveTo>
                <a:lnTo>
                  <a:pt x="1499182" y="0"/>
                </a:lnTo>
                <a:lnTo>
                  <a:pt x="1499182" y="1469198"/>
                </a:lnTo>
                <a:lnTo>
                  <a:pt x="0" y="14691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6" id="26"/>
          <p:cNvSpPr/>
          <p:nvPr/>
        </p:nvSpPr>
        <p:spPr>
          <a:xfrm flipH="false" flipV="false" rot="-10800000">
            <a:off x="1929498" y="3854399"/>
            <a:ext cx="1081270" cy="1107575"/>
          </a:xfrm>
          <a:custGeom>
            <a:avLst/>
            <a:gdLst/>
            <a:ahLst/>
            <a:cxnLst/>
            <a:rect r="r" b="b" t="t" l="l"/>
            <a:pathLst>
              <a:path h="1107575" w="1081270">
                <a:moveTo>
                  <a:pt x="0" y="0"/>
                </a:moveTo>
                <a:lnTo>
                  <a:pt x="1081270" y="0"/>
                </a:lnTo>
                <a:lnTo>
                  <a:pt x="1081270" y="1107575"/>
                </a:lnTo>
                <a:lnTo>
                  <a:pt x="0" y="11075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7" id="27"/>
          <p:cNvSpPr/>
          <p:nvPr/>
        </p:nvSpPr>
        <p:spPr>
          <a:xfrm flipH="false" flipV="false" rot="-10800000">
            <a:off x="12524817" y="8577498"/>
            <a:ext cx="1152909" cy="1223245"/>
          </a:xfrm>
          <a:custGeom>
            <a:avLst/>
            <a:gdLst/>
            <a:ahLst/>
            <a:cxnLst/>
            <a:rect r="r" b="b" t="t" l="l"/>
            <a:pathLst>
              <a:path h="1223245" w="1152909">
                <a:moveTo>
                  <a:pt x="0" y="0"/>
                </a:moveTo>
                <a:lnTo>
                  <a:pt x="1152908" y="0"/>
                </a:lnTo>
                <a:lnTo>
                  <a:pt x="1152908" y="1223245"/>
                </a:lnTo>
                <a:lnTo>
                  <a:pt x="0" y="1223245"/>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28" id="28"/>
          <p:cNvSpPr/>
          <p:nvPr/>
        </p:nvSpPr>
        <p:spPr>
          <a:xfrm flipH="false" flipV="false" rot="-5400000">
            <a:off x="16096614" y="-2875443"/>
            <a:ext cx="4678238" cy="4660694"/>
          </a:xfrm>
          <a:custGeom>
            <a:avLst/>
            <a:gdLst/>
            <a:ahLst/>
            <a:cxnLst/>
            <a:rect r="r" b="b" t="t" l="l"/>
            <a:pathLst>
              <a:path h="4660694" w="4678238">
                <a:moveTo>
                  <a:pt x="0" y="0"/>
                </a:moveTo>
                <a:lnTo>
                  <a:pt x="4678238" y="0"/>
                </a:lnTo>
                <a:lnTo>
                  <a:pt x="4678238" y="4660695"/>
                </a:lnTo>
                <a:lnTo>
                  <a:pt x="0" y="46606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false" flipV="false" rot="-5400000">
            <a:off x="14305409" y="3324320"/>
            <a:ext cx="1882507" cy="1925839"/>
          </a:xfrm>
          <a:custGeom>
            <a:avLst/>
            <a:gdLst/>
            <a:ahLst/>
            <a:cxnLst/>
            <a:rect r="r" b="b" t="t" l="l"/>
            <a:pathLst>
              <a:path h="1925839" w="1882507">
                <a:moveTo>
                  <a:pt x="0" y="0"/>
                </a:moveTo>
                <a:lnTo>
                  <a:pt x="1882507" y="0"/>
                </a:lnTo>
                <a:lnTo>
                  <a:pt x="1882507" y="1925838"/>
                </a:lnTo>
                <a:lnTo>
                  <a:pt x="0" y="1925838"/>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0" id="30"/>
          <p:cNvSpPr/>
          <p:nvPr/>
        </p:nvSpPr>
        <p:spPr>
          <a:xfrm flipH="false" flipV="false" rot="-5400000">
            <a:off x="15922793" y="1783904"/>
            <a:ext cx="1328991" cy="1349230"/>
          </a:xfrm>
          <a:custGeom>
            <a:avLst/>
            <a:gdLst/>
            <a:ahLst/>
            <a:cxnLst/>
            <a:rect r="r" b="b" t="t" l="l"/>
            <a:pathLst>
              <a:path h="1349230" w="1328991">
                <a:moveTo>
                  <a:pt x="0" y="0"/>
                </a:moveTo>
                <a:lnTo>
                  <a:pt x="1328992" y="0"/>
                </a:lnTo>
                <a:lnTo>
                  <a:pt x="1328992" y="1349230"/>
                </a:lnTo>
                <a:lnTo>
                  <a:pt x="0" y="134923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31" id="31"/>
          <p:cNvSpPr/>
          <p:nvPr/>
        </p:nvSpPr>
        <p:spPr>
          <a:xfrm flipH="false" flipV="false" rot="-5400000">
            <a:off x="18060436" y="2705644"/>
            <a:ext cx="2339119" cy="2330347"/>
          </a:xfrm>
          <a:custGeom>
            <a:avLst/>
            <a:gdLst/>
            <a:ahLst/>
            <a:cxnLst/>
            <a:rect r="r" b="b" t="t" l="l"/>
            <a:pathLst>
              <a:path h="2330347" w="2339119">
                <a:moveTo>
                  <a:pt x="0" y="0"/>
                </a:moveTo>
                <a:lnTo>
                  <a:pt x="2339119" y="0"/>
                </a:lnTo>
                <a:lnTo>
                  <a:pt x="2339119" y="2330347"/>
                </a:lnTo>
                <a:lnTo>
                  <a:pt x="0" y="23303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2" id="32"/>
          <p:cNvGrpSpPr/>
          <p:nvPr/>
        </p:nvGrpSpPr>
        <p:grpSpPr>
          <a:xfrm rot="0">
            <a:off x="1028700" y="1025474"/>
            <a:ext cx="16230600" cy="8232826"/>
            <a:chOff x="0" y="0"/>
            <a:chExt cx="5490351" cy="2784931"/>
          </a:xfrm>
        </p:grpSpPr>
        <p:sp>
          <p:nvSpPr>
            <p:cNvPr name="Freeform 33" id="33">
              <a:hlinkClick r:id="rId42" tooltip="https://media3.giphy.com/media/v1.Y2lkPTc5MGI3NjExcGkxOXVtMjhicDd2MjczNnJ5NTRvYm5ndG1sN2llejdudHZlMXJ4NCZlcD12MV9naWZzX3NlYXJjaCZjdD1n/KgX7on3DWfGSKGK8eI/200.webp"/>
            </p:cNvPr>
            <p:cNvSpPr/>
            <p:nvPr/>
          </p:nvSpPr>
          <p:spPr>
            <a:xfrm flipH="false" flipV="false" rot="0">
              <a:off x="0" y="0"/>
              <a:ext cx="5490351" cy="2784931"/>
            </a:xfrm>
            <a:custGeom>
              <a:avLst/>
              <a:gdLst/>
              <a:ahLst/>
              <a:cxnLst/>
              <a:rect r="r" b="b" t="t" l="l"/>
              <a:pathLst>
                <a:path h="2784931" w="5490351">
                  <a:moveTo>
                    <a:pt x="0" y="0"/>
                  </a:moveTo>
                  <a:lnTo>
                    <a:pt x="5490351" y="0"/>
                  </a:lnTo>
                  <a:lnTo>
                    <a:pt x="5490351" y="2784931"/>
                  </a:lnTo>
                  <a:lnTo>
                    <a:pt x="0" y="2784931"/>
                  </a:lnTo>
                  <a:close/>
                </a:path>
              </a:pathLst>
            </a:custGeom>
            <a:solidFill>
              <a:srgbClr val="FFFFFF">
                <a:alpha val="94902"/>
              </a:srgbClr>
            </a:solidFill>
          </p:spPr>
        </p:sp>
      </p:grpSp>
      <p:sp>
        <p:nvSpPr>
          <p:cNvPr name="TextBox 34" id="34"/>
          <p:cNvSpPr txBox="true"/>
          <p:nvPr/>
        </p:nvSpPr>
        <p:spPr>
          <a:xfrm rot="0">
            <a:off x="0" y="4652327"/>
            <a:ext cx="18288000" cy="4582795"/>
          </a:xfrm>
          <a:prstGeom prst="rect">
            <a:avLst/>
          </a:prstGeom>
        </p:spPr>
        <p:txBody>
          <a:bodyPr anchor="t" rtlCol="false" tIns="0" lIns="0" bIns="0" rIns="0">
            <a:spAutoFit/>
          </a:bodyPr>
          <a:lstStyle/>
          <a:p>
            <a:pPr algn="ctr">
              <a:lnSpc>
                <a:spcPts val="7279"/>
              </a:lnSpc>
            </a:pPr>
            <a:r>
              <a:rPr lang="en-US" sz="5199" b="true">
                <a:solidFill>
                  <a:srgbClr val="7B53B0"/>
                </a:solidFill>
                <a:latin typeface="Canva Sans Bold"/>
                <a:ea typeface="Canva Sans Bold"/>
                <a:cs typeface="Canva Sans Bold"/>
                <a:sym typeface="Canva Sans Bold"/>
              </a:rPr>
              <a:t>Our vision is to ignite every stu</a:t>
            </a:r>
            <a:r>
              <a:rPr lang="en-US" b="true" sz="5199">
                <a:solidFill>
                  <a:srgbClr val="7B53B0"/>
                </a:solidFill>
                <a:latin typeface="Canva Sans Bold"/>
                <a:ea typeface="Canva Sans Bold"/>
                <a:cs typeface="Canva Sans Bold"/>
                <a:sym typeface="Canva Sans Bold"/>
              </a:rPr>
              <a:t>dent’s potential by surrounding them with unwavering support, uplifting partnerships, a united community of learners, and enriching experiences that open doors to limitless possibilities.</a:t>
            </a:r>
          </a:p>
        </p:txBody>
      </p:sp>
      <p:sp>
        <p:nvSpPr>
          <p:cNvPr name="TextBox 35" id="35"/>
          <p:cNvSpPr txBox="true"/>
          <p:nvPr/>
        </p:nvSpPr>
        <p:spPr>
          <a:xfrm rot="0">
            <a:off x="4121545" y="2100475"/>
            <a:ext cx="9798546" cy="1566544"/>
          </a:xfrm>
          <a:prstGeom prst="rect">
            <a:avLst/>
          </a:prstGeom>
        </p:spPr>
        <p:txBody>
          <a:bodyPr anchor="t" rtlCol="false" tIns="0" lIns="0" bIns="0" rIns="0">
            <a:spAutoFit/>
          </a:bodyPr>
          <a:lstStyle/>
          <a:p>
            <a:pPr algn="ctr">
              <a:lnSpc>
                <a:spcPts val="12880"/>
              </a:lnSpc>
            </a:pPr>
            <a:r>
              <a:rPr lang="en-US" sz="9200" b="true">
                <a:solidFill>
                  <a:srgbClr val="7B53B0"/>
                </a:solidFill>
                <a:latin typeface="Canva Sans Bold"/>
                <a:ea typeface="Canva Sans Bold"/>
                <a:cs typeface="Canva Sans Bold"/>
                <a:sym typeface="Canva Sans Bold"/>
              </a:rPr>
              <a:t>Vision Statement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800000">
            <a:off x="3593222" y="8225541"/>
            <a:ext cx="3214700" cy="3150406"/>
          </a:xfrm>
          <a:custGeom>
            <a:avLst/>
            <a:gdLst/>
            <a:ahLst/>
            <a:cxnLst/>
            <a:rect r="r" b="b" t="t" l="l"/>
            <a:pathLst>
              <a:path h="3150406" w="3214700">
                <a:moveTo>
                  <a:pt x="0" y="0"/>
                </a:moveTo>
                <a:lnTo>
                  <a:pt x="3214699" y="0"/>
                </a:lnTo>
                <a:lnTo>
                  <a:pt x="3214699" y="3150405"/>
                </a:lnTo>
                <a:lnTo>
                  <a:pt x="0" y="31504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3226161" y="6226342"/>
            <a:ext cx="2691560" cy="2681466"/>
          </a:xfrm>
          <a:custGeom>
            <a:avLst/>
            <a:gdLst/>
            <a:ahLst/>
            <a:cxnLst/>
            <a:rect r="r" b="b" t="t" l="l"/>
            <a:pathLst>
              <a:path h="2681466" w="2691560">
                <a:moveTo>
                  <a:pt x="0" y="0"/>
                </a:moveTo>
                <a:lnTo>
                  <a:pt x="2691560" y="0"/>
                </a:lnTo>
                <a:lnTo>
                  <a:pt x="2691560" y="2681467"/>
                </a:lnTo>
                <a:lnTo>
                  <a:pt x="0" y="26814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467986" y="532864"/>
            <a:ext cx="3443340" cy="3478121"/>
          </a:xfrm>
          <a:custGeom>
            <a:avLst/>
            <a:gdLst/>
            <a:ahLst/>
            <a:cxnLst/>
            <a:rect r="r" b="b" t="t" l="l"/>
            <a:pathLst>
              <a:path h="3478121" w="3443340">
                <a:moveTo>
                  <a:pt x="0" y="0"/>
                </a:moveTo>
                <a:lnTo>
                  <a:pt x="3443340" y="0"/>
                </a:lnTo>
                <a:lnTo>
                  <a:pt x="3443340" y="3478121"/>
                </a:lnTo>
                <a:lnTo>
                  <a:pt x="0" y="34781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5400000">
            <a:off x="2947567" y="5755901"/>
            <a:ext cx="2407669" cy="2281266"/>
          </a:xfrm>
          <a:custGeom>
            <a:avLst/>
            <a:gdLst/>
            <a:ahLst/>
            <a:cxnLst/>
            <a:rect r="r" b="b" t="t" l="l"/>
            <a:pathLst>
              <a:path h="2281266" w="2407669">
                <a:moveTo>
                  <a:pt x="0" y="0"/>
                </a:moveTo>
                <a:lnTo>
                  <a:pt x="2407668" y="0"/>
                </a:lnTo>
                <a:lnTo>
                  <a:pt x="2407668" y="2281266"/>
                </a:lnTo>
                <a:lnTo>
                  <a:pt x="0" y="2281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5400000">
            <a:off x="6622797" y="-830051"/>
            <a:ext cx="2002089" cy="2014681"/>
          </a:xfrm>
          <a:custGeom>
            <a:avLst/>
            <a:gdLst/>
            <a:ahLst/>
            <a:cxnLst/>
            <a:rect r="r" b="b" t="t" l="l"/>
            <a:pathLst>
              <a:path h="2014681" w="2002089">
                <a:moveTo>
                  <a:pt x="0" y="0"/>
                </a:moveTo>
                <a:lnTo>
                  <a:pt x="2002089" y="0"/>
                </a:lnTo>
                <a:lnTo>
                  <a:pt x="2002089" y="2014681"/>
                </a:lnTo>
                <a:lnTo>
                  <a:pt x="0" y="201468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400000">
            <a:off x="9343786" y="5875259"/>
            <a:ext cx="3538439" cy="3383632"/>
          </a:xfrm>
          <a:custGeom>
            <a:avLst/>
            <a:gdLst/>
            <a:ahLst/>
            <a:cxnLst/>
            <a:rect r="r" b="b" t="t" l="l"/>
            <a:pathLst>
              <a:path h="3383632" w="3538439">
                <a:moveTo>
                  <a:pt x="0" y="0"/>
                </a:moveTo>
                <a:lnTo>
                  <a:pt x="3538439" y="0"/>
                </a:lnTo>
                <a:lnTo>
                  <a:pt x="3538439" y="3383632"/>
                </a:lnTo>
                <a:lnTo>
                  <a:pt x="0" y="33836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5400000">
            <a:off x="-1478279" y="7833094"/>
            <a:ext cx="4417292" cy="4524755"/>
          </a:xfrm>
          <a:custGeom>
            <a:avLst/>
            <a:gdLst/>
            <a:ahLst/>
            <a:cxnLst/>
            <a:rect r="r" b="b" t="t" l="l"/>
            <a:pathLst>
              <a:path h="4524755" w="4417292">
                <a:moveTo>
                  <a:pt x="0" y="0"/>
                </a:moveTo>
                <a:lnTo>
                  <a:pt x="4417292" y="0"/>
                </a:lnTo>
                <a:lnTo>
                  <a:pt x="4417292" y="4524755"/>
                </a:lnTo>
                <a:lnTo>
                  <a:pt x="0" y="452475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5400000">
            <a:off x="7232228" y="8659350"/>
            <a:ext cx="2294259" cy="2282788"/>
          </a:xfrm>
          <a:custGeom>
            <a:avLst/>
            <a:gdLst/>
            <a:ahLst/>
            <a:cxnLst/>
            <a:rect r="r" b="b" t="t" l="l"/>
            <a:pathLst>
              <a:path h="2282788" w="2294259">
                <a:moveTo>
                  <a:pt x="0" y="0"/>
                </a:moveTo>
                <a:lnTo>
                  <a:pt x="2294260" y="0"/>
                </a:lnTo>
                <a:lnTo>
                  <a:pt x="2294260" y="2282787"/>
                </a:lnTo>
                <a:lnTo>
                  <a:pt x="0" y="228278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5400000">
            <a:off x="14608788" y="9043254"/>
            <a:ext cx="3201587" cy="3275281"/>
          </a:xfrm>
          <a:custGeom>
            <a:avLst/>
            <a:gdLst/>
            <a:ahLst/>
            <a:cxnLst/>
            <a:rect r="r" b="b" t="t" l="l"/>
            <a:pathLst>
              <a:path h="3275281" w="3201587">
                <a:moveTo>
                  <a:pt x="0" y="0"/>
                </a:moveTo>
                <a:lnTo>
                  <a:pt x="3201587" y="0"/>
                </a:lnTo>
                <a:lnTo>
                  <a:pt x="3201587" y="3275281"/>
                </a:lnTo>
                <a:lnTo>
                  <a:pt x="0" y="327528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1" id="11"/>
          <p:cNvSpPr/>
          <p:nvPr/>
        </p:nvSpPr>
        <p:spPr>
          <a:xfrm flipH="false" flipV="false" rot="-5400000">
            <a:off x="3254098" y="2271925"/>
            <a:ext cx="3164948" cy="3164948"/>
          </a:xfrm>
          <a:custGeom>
            <a:avLst/>
            <a:gdLst/>
            <a:ahLst/>
            <a:cxnLst/>
            <a:rect r="r" b="b" t="t" l="l"/>
            <a:pathLst>
              <a:path h="3164948" w="3164948">
                <a:moveTo>
                  <a:pt x="0" y="0"/>
                </a:moveTo>
                <a:lnTo>
                  <a:pt x="3164948" y="0"/>
                </a:lnTo>
                <a:lnTo>
                  <a:pt x="3164948" y="3164948"/>
                </a:lnTo>
                <a:lnTo>
                  <a:pt x="0" y="3164948"/>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2" id="12"/>
          <p:cNvSpPr/>
          <p:nvPr/>
        </p:nvSpPr>
        <p:spPr>
          <a:xfrm flipH="false" flipV="false" rot="-5400000">
            <a:off x="13414187" y="-539115"/>
            <a:ext cx="2315508" cy="2350770"/>
          </a:xfrm>
          <a:custGeom>
            <a:avLst/>
            <a:gdLst/>
            <a:ahLst/>
            <a:cxnLst/>
            <a:rect r="r" b="b" t="t" l="l"/>
            <a:pathLst>
              <a:path h="2350770" w="2315508">
                <a:moveTo>
                  <a:pt x="0" y="0"/>
                </a:moveTo>
                <a:lnTo>
                  <a:pt x="2315508" y="0"/>
                </a:lnTo>
                <a:lnTo>
                  <a:pt x="2315508" y="2350769"/>
                </a:lnTo>
                <a:lnTo>
                  <a:pt x="0" y="2350769"/>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3" id="13"/>
          <p:cNvSpPr/>
          <p:nvPr/>
        </p:nvSpPr>
        <p:spPr>
          <a:xfrm flipH="false" flipV="false" rot="-5400000">
            <a:off x="2931243" y="-1097766"/>
            <a:ext cx="2440316" cy="2502888"/>
          </a:xfrm>
          <a:custGeom>
            <a:avLst/>
            <a:gdLst/>
            <a:ahLst/>
            <a:cxnLst/>
            <a:rect r="r" b="b" t="t" l="l"/>
            <a:pathLst>
              <a:path h="2502888" w="2440316">
                <a:moveTo>
                  <a:pt x="0" y="0"/>
                </a:moveTo>
                <a:lnTo>
                  <a:pt x="2440316" y="0"/>
                </a:lnTo>
                <a:lnTo>
                  <a:pt x="2440316" y="2502888"/>
                </a:lnTo>
                <a:lnTo>
                  <a:pt x="0" y="2502888"/>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4" id="14"/>
          <p:cNvSpPr/>
          <p:nvPr/>
        </p:nvSpPr>
        <p:spPr>
          <a:xfrm flipH="false" flipV="false" rot="-5400000">
            <a:off x="-41772" y="4736157"/>
            <a:ext cx="2809526" cy="2852311"/>
          </a:xfrm>
          <a:custGeom>
            <a:avLst/>
            <a:gdLst/>
            <a:ahLst/>
            <a:cxnLst/>
            <a:rect r="r" b="b" t="t" l="l"/>
            <a:pathLst>
              <a:path h="2852311" w="2809526">
                <a:moveTo>
                  <a:pt x="0" y="0"/>
                </a:moveTo>
                <a:lnTo>
                  <a:pt x="2809526" y="0"/>
                </a:lnTo>
                <a:lnTo>
                  <a:pt x="2809526" y="2852311"/>
                </a:lnTo>
                <a:lnTo>
                  <a:pt x="0" y="2852311"/>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15" id="15"/>
          <p:cNvSpPr/>
          <p:nvPr/>
        </p:nvSpPr>
        <p:spPr>
          <a:xfrm flipH="false" flipV="false" rot="-5400000">
            <a:off x="6615602" y="1747197"/>
            <a:ext cx="3330454" cy="3376886"/>
          </a:xfrm>
          <a:custGeom>
            <a:avLst/>
            <a:gdLst/>
            <a:ahLst/>
            <a:cxnLst/>
            <a:rect r="r" b="b" t="t" l="l"/>
            <a:pathLst>
              <a:path h="3376886" w="3330454">
                <a:moveTo>
                  <a:pt x="0" y="0"/>
                </a:moveTo>
                <a:lnTo>
                  <a:pt x="3330454" y="0"/>
                </a:lnTo>
                <a:lnTo>
                  <a:pt x="3330454" y="3376886"/>
                </a:lnTo>
                <a:lnTo>
                  <a:pt x="0" y="3376886"/>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16" id="16"/>
          <p:cNvSpPr/>
          <p:nvPr/>
        </p:nvSpPr>
        <p:spPr>
          <a:xfrm flipH="false" flipV="false" rot="-5400000">
            <a:off x="8773887" y="-2549018"/>
            <a:ext cx="4678238" cy="4963648"/>
          </a:xfrm>
          <a:custGeom>
            <a:avLst/>
            <a:gdLst/>
            <a:ahLst/>
            <a:cxnLst/>
            <a:rect r="r" b="b" t="t" l="l"/>
            <a:pathLst>
              <a:path h="4963648" w="4678238">
                <a:moveTo>
                  <a:pt x="0" y="0"/>
                </a:moveTo>
                <a:lnTo>
                  <a:pt x="4678237" y="0"/>
                </a:lnTo>
                <a:lnTo>
                  <a:pt x="4678237" y="4963648"/>
                </a:lnTo>
                <a:lnTo>
                  <a:pt x="0" y="4963648"/>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17" id="17"/>
          <p:cNvSpPr/>
          <p:nvPr/>
        </p:nvSpPr>
        <p:spPr>
          <a:xfrm flipH="false" flipV="false" rot="-5400000">
            <a:off x="-1834799" y="-4650254"/>
            <a:ext cx="4678238" cy="4976849"/>
          </a:xfrm>
          <a:custGeom>
            <a:avLst/>
            <a:gdLst/>
            <a:ahLst/>
            <a:cxnLst/>
            <a:rect r="r" b="b" t="t" l="l"/>
            <a:pathLst>
              <a:path h="4976849" w="4678238">
                <a:moveTo>
                  <a:pt x="0" y="0"/>
                </a:moveTo>
                <a:lnTo>
                  <a:pt x="4678238" y="0"/>
                </a:lnTo>
                <a:lnTo>
                  <a:pt x="4678238" y="4976849"/>
                </a:lnTo>
                <a:lnTo>
                  <a:pt x="0" y="4976849"/>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Freeform 18" id="18"/>
          <p:cNvSpPr/>
          <p:nvPr/>
        </p:nvSpPr>
        <p:spPr>
          <a:xfrm flipH="false" flipV="false" rot="-5400000">
            <a:off x="5650646" y="5250318"/>
            <a:ext cx="3174635" cy="3130984"/>
          </a:xfrm>
          <a:custGeom>
            <a:avLst/>
            <a:gdLst/>
            <a:ahLst/>
            <a:cxnLst/>
            <a:rect r="r" b="b" t="t" l="l"/>
            <a:pathLst>
              <a:path h="3130984" w="3174635">
                <a:moveTo>
                  <a:pt x="0" y="0"/>
                </a:moveTo>
                <a:lnTo>
                  <a:pt x="3174636" y="0"/>
                </a:lnTo>
                <a:lnTo>
                  <a:pt x="3174636" y="3130984"/>
                </a:lnTo>
                <a:lnTo>
                  <a:pt x="0" y="3130984"/>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19" id="19"/>
          <p:cNvSpPr/>
          <p:nvPr/>
        </p:nvSpPr>
        <p:spPr>
          <a:xfrm flipH="false" flipV="false" rot="-5400000">
            <a:off x="9502945" y="9636101"/>
            <a:ext cx="4678238" cy="4473565"/>
          </a:xfrm>
          <a:custGeom>
            <a:avLst/>
            <a:gdLst/>
            <a:ahLst/>
            <a:cxnLst/>
            <a:rect r="r" b="b" t="t" l="l"/>
            <a:pathLst>
              <a:path h="4473565" w="4678238">
                <a:moveTo>
                  <a:pt x="0" y="0"/>
                </a:moveTo>
                <a:lnTo>
                  <a:pt x="4678238" y="0"/>
                </a:lnTo>
                <a:lnTo>
                  <a:pt x="4678238" y="4473565"/>
                </a:lnTo>
                <a:lnTo>
                  <a:pt x="0" y="4473565"/>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0" id="20"/>
          <p:cNvSpPr/>
          <p:nvPr/>
        </p:nvSpPr>
        <p:spPr>
          <a:xfrm flipH="false" flipV="false" rot="-5400000">
            <a:off x="9911440" y="3366168"/>
            <a:ext cx="2403132" cy="2249932"/>
          </a:xfrm>
          <a:custGeom>
            <a:avLst/>
            <a:gdLst/>
            <a:ahLst/>
            <a:cxnLst/>
            <a:rect r="r" b="b" t="t" l="l"/>
            <a:pathLst>
              <a:path h="2249932" w="2403132">
                <a:moveTo>
                  <a:pt x="0" y="0"/>
                </a:moveTo>
                <a:lnTo>
                  <a:pt x="2403131" y="0"/>
                </a:lnTo>
                <a:lnTo>
                  <a:pt x="2403131" y="2249932"/>
                </a:lnTo>
                <a:lnTo>
                  <a:pt x="0" y="2249932"/>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21" id="21"/>
          <p:cNvSpPr/>
          <p:nvPr/>
        </p:nvSpPr>
        <p:spPr>
          <a:xfrm flipH="false" flipV="false" rot="-5400000">
            <a:off x="8634773" y="5118158"/>
            <a:ext cx="1141902" cy="1149084"/>
          </a:xfrm>
          <a:custGeom>
            <a:avLst/>
            <a:gdLst/>
            <a:ahLst/>
            <a:cxnLst/>
            <a:rect r="r" b="b" t="t" l="l"/>
            <a:pathLst>
              <a:path h="1149084" w="1141902">
                <a:moveTo>
                  <a:pt x="0" y="0"/>
                </a:moveTo>
                <a:lnTo>
                  <a:pt x="1141902" y="0"/>
                </a:lnTo>
                <a:lnTo>
                  <a:pt x="1141902" y="1149084"/>
                </a:lnTo>
                <a:lnTo>
                  <a:pt x="0" y="114908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2" id="22"/>
          <p:cNvSpPr/>
          <p:nvPr/>
        </p:nvSpPr>
        <p:spPr>
          <a:xfrm flipH="false" flipV="false" rot="-5400000">
            <a:off x="11811572" y="1751464"/>
            <a:ext cx="1986499" cy="1899590"/>
          </a:xfrm>
          <a:custGeom>
            <a:avLst/>
            <a:gdLst/>
            <a:ahLst/>
            <a:cxnLst/>
            <a:rect r="r" b="b" t="t" l="l"/>
            <a:pathLst>
              <a:path h="1899590" w="1986499">
                <a:moveTo>
                  <a:pt x="0" y="0"/>
                </a:moveTo>
                <a:lnTo>
                  <a:pt x="1986499" y="0"/>
                </a:lnTo>
                <a:lnTo>
                  <a:pt x="1986499" y="1899589"/>
                </a:lnTo>
                <a:lnTo>
                  <a:pt x="0" y="1899589"/>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3" id="23"/>
          <p:cNvSpPr/>
          <p:nvPr/>
        </p:nvSpPr>
        <p:spPr>
          <a:xfrm flipH="false" flipV="false" rot="-5400000">
            <a:off x="12300874" y="4644434"/>
            <a:ext cx="1600794" cy="1637641"/>
          </a:xfrm>
          <a:custGeom>
            <a:avLst/>
            <a:gdLst/>
            <a:ahLst/>
            <a:cxnLst/>
            <a:rect r="r" b="b" t="t" l="l"/>
            <a:pathLst>
              <a:path h="1637641" w="1600794">
                <a:moveTo>
                  <a:pt x="0" y="0"/>
                </a:moveTo>
                <a:lnTo>
                  <a:pt x="1600794" y="0"/>
                </a:lnTo>
                <a:lnTo>
                  <a:pt x="1600794" y="1637640"/>
                </a:lnTo>
                <a:lnTo>
                  <a:pt x="0" y="163764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4" id="24"/>
          <p:cNvSpPr/>
          <p:nvPr/>
        </p:nvSpPr>
        <p:spPr>
          <a:xfrm flipH="false" flipV="false" rot="-5400000">
            <a:off x="16099935" y="5338139"/>
            <a:ext cx="3508678" cy="3289386"/>
          </a:xfrm>
          <a:custGeom>
            <a:avLst/>
            <a:gdLst/>
            <a:ahLst/>
            <a:cxnLst/>
            <a:rect r="r" b="b" t="t" l="l"/>
            <a:pathLst>
              <a:path h="3289386" w="3508678">
                <a:moveTo>
                  <a:pt x="0" y="0"/>
                </a:moveTo>
                <a:lnTo>
                  <a:pt x="3508679" y="0"/>
                </a:lnTo>
                <a:lnTo>
                  <a:pt x="3508679" y="3289386"/>
                </a:lnTo>
                <a:lnTo>
                  <a:pt x="0" y="3289386"/>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25" id="25"/>
          <p:cNvSpPr/>
          <p:nvPr/>
        </p:nvSpPr>
        <p:spPr>
          <a:xfrm flipH="false" flipV="false" rot="-5400000">
            <a:off x="5108196" y="787735"/>
            <a:ext cx="1499182" cy="1469198"/>
          </a:xfrm>
          <a:custGeom>
            <a:avLst/>
            <a:gdLst/>
            <a:ahLst/>
            <a:cxnLst/>
            <a:rect r="r" b="b" t="t" l="l"/>
            <a:pathLst>
              <a:path h="1469198" w="1499182">
                <a:moveTo>
                  <a:pt x="0" y="0"/>
                </a:moveTo>
                <a:lnTo>
                  <a:pt x="1499182" y="0"/>
                </a:lnTo>
                <a:lnTo>
                  <a:pt x="1499182" y="1469198"/>
                </a:lnTo>
                <a:lnTo>
                  <a:pt x="0" y="14691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6" id="26"/>
          <p:cNvSpPr/>
          <p:nvPr/>
        </p:nvSpPr>
        <p:spPr>
          <a:xfrm flipH="false" flipV="false" rot="-10800000">
            <a:off x="1929498" y="3854399"/>
            <a:ext cx="1081270" cy="1107575"/>
          </a:xfrm>
          <a:custGeom>
            <a:avLst/>
            <a:gdLst/>
            <a:ahLst/>
            <a:cxnLst/>
            <a:rect r="r" b="b" t="t" l="l"/>
            <a:pathLst>
              <a:path h="1107575" w="1081270">
                <a:moveTo>
                  <a:pt x="0" y="0"/>
                </a:moveTo>
                <a:lnTo>
                  <a:pt x="1081270" y="0"/>
                </a:lnTo>
                <a:lnTo>
                  <a:pt x="1081270" y="1107575"/>
                </a:lnTo>
                <a:lnTo>
                  <a:pt x="0" y="11075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7" id="27"/>
          <p:cNvSpPr/>
          <p:nvPr/>
        </p:nvSpPr>
        <p:spPr>
          <a:xfrm flipH="false" flipV="false" rot="-10800000">
            <a:off x="12524817" y="8577498"/>
            <a:ext cx="1152909" cy="1223245"/>
          </a:xfrm>
          <a:custGeom>
            <a:avLst/>
            <a:gdLst/>
            <a:ahLst/>
            <a:cxnLst/>
            <a:rect r="r" b="b" t="t" l="l"/>
            <a:pathLst>
              <a:path h="1223245" w="1152909">
                <a:moveTo>
                  <a:pt x="0" y="0"/>
                </a:moveTo>
                <a:lnTo>
                  <a:pt x="1152908" y="0"/>
                </a:lnTo>
                <a:lnTo>
                  <a:pt x="1152908" y="1223245"/>
                </a:lnTo>
                <a:lnTo>
                  <a:pt x="0" y="1223245"/>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28" id="28"/>
          <p:cNvSpPr/>
          <p:nvPr/>
        </p:nvSpPr>
        <p:spPr>
          <a:xfrm flipH="false" flipV="false" rot="-5400000">
            <a:off x="16096614" y="-2875443"/>
            <a:ext cx="4678238" cy="4660694"/>
          </a:xfrm>
          <a:custGeom>
            <a:avLst/>
            <a:gdLst/>
            <a:ahLst/>
            <a:cxnLst/>
            <a:rect r="r" b="b" t="t" l="l"/>
            <a:pathLst>
              <a:path h="4660694" w="4678238">
                <a:moveTo>
                  <a:pt x="0" y="0"/>
                </a:moveTo>
                <a:lnTo>
                  <a:pt x="4678238" y="0"/>
                </a:lnTo>
                <a:lnTo>
                  <a:pt x="4678238" y="4660695"/>
                </a:lnTo>
                <a:lnTo>
                  <a:pt x="0" y="46606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false" flipV="false" rot="-5400000">
            <a:off x="14305409" y="3324320"/>
            <a:ext cx="1882507" cy="1925839"/>
          </a:xfrm>
          <a:custGeom>
            <a:avLst/>
            <a:gdLst/>
            <a:ahLst/>
            <a:cxnLst/>
            <a:rect r="r" b="b" t="t" l="l"/>
            <a:pathLst>
              <a:path h="1925839" w="1882507">
                <a:moveTo>
                  <a:pt x="0" y="0"/>
                </a:moveTo>
                <a:lnTo>
                  <a:pt x="1882507" y="0"/>
                </a:lnTo>
                <a:lnTo>
                  <a:pt x="1882507" y="1925838"/>
                </a:lnTo>
                <a:lnTo>
                  <a:pt x="0" y="1925838"/>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0" id="30"/>
          <p:cNvSpPr/>
          <p:nvPr/>
        </p:nvSpPr>
        <p:spPr>
          <a:xfrm flipH="false" flipV="false" rot="-5400000">
            <a:off x="15922793" y="1783904"/>
            <a:ext cx="1328991" cy="1349230"/>
          </a:xfrm>
          <a:custGeom>
            <a:avLst/>
            <a:gdLst/>
            <a:ahLst/>
            <a:cxnLst/>
            <a:rect r="r" b="b" t="t" l="l"/>
            <a:pathLst>
              <a:path h="1349230" w="1328991">
                <a:moveTo>
                  <a:pt x="0" y="0"/>
                </a:moveTo>
                <a:lnTo>
                  <a:pt x="1328992" y="0"/>
                </a:lnTo>
                <a:lnTo>
                  <a:pt x="1328992" y="1349230"/>
                </a:lnTo>
                <a:lnTo>
                  <a:pt x="0" y="134923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31" id="31"/>
          <p:cNvSpPr/>
          <p:nvPr/>
        </p:nvSpPr>
        <p:spPr>
          <a:xfrm flipH="false" flipV="false" rot="-5400000">
            <a:off x="18060436" y="2705644"/>
            <a:ext cx="2339119" cy="2330347"/>
          </a:xfrm>
          <a:custGeom>
            <a:avLst/>
            <a:gdLst/>
            <a:ahLst/>
            <a:cxnLst/>
            <a:rect r="r" b="b" t="t" l="l"/>
            <a:pathLst>
              <a:path h="2330347" w="2339119">
                <a:moveTo>
                  <a:pt x="0" y="0"/>
                </a:moveTo>
                <a:lnTo>
                  <a:pt x="2339119" y="0"/>
                </a:lnTo>
                <a:lnTo>
                  <a:pt x="2339119" y="2330347"/>
                </a:lnTo>
                <a:lnTo>
                  <a:pt x="0" y="23303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2" id="32"/>
          <p:cNvGrpSpPr/>
          <p:nvPr/>
        </p:nvGrpSpPr>
        <p:grpSpPr>
          <a:xfrm rot="0">
            <a:off x="1028700" y="1025474"/>
            <a:ext cx="16230600" cy="8232826"/>
            <a:chOff x="0" y="0"/>
            <a:chExt cx="5490351" cy="2784931"/>
          </a:xfrm>
        </p:grpSpPr>
        <p:sp>
          <p:nvSpPr>
            <p:cNvPr name="Freeform 33" id="33"/>
            <p:cNvSpPr/>
            <p:nvPr/>
          </p:nvSpPr>
          <p:spPr>
            <a:xfrm flipH="false" flipV="false" rot="0">
              <a:off x="0" y="0"/>
              <a:ext cx="5490351" cy="2784931"/>
            </a:xfrm>
            <a:custGeom>
              <a:avLst/>
              <a:gdLst/>
              <a:ahLst/>
              <a:cxnLst/>
              <a:rect r="r" b="b" t="t" l="l"/>
              <a:pathLst>
                <a:path h="2784931" w="5490351">
                  <a:moveTo>
                    <a:pt x="0" y="0"/>
                  </a:moveTo>
                  <a:lnTo>
                    <a:pt x="5490351" y="0"/>
                  </a:lnTo>
                  <a:lnTo>
                    <a:pt x="5490351" y="2784931"/>
                  </a:lnTo>
                  <a:lnTo>
                    <a:pt x="0" y="2784931"/>
                  </a:lnTo>
                  <a:close/>
                </a:path>
              </a:pathLst>
            </a:custGeom>
            <a:solidFill>
              <a:srgbClr val="FFFFFF">
                <a:alpha val="94902"/>
              </a:srgbClr>
            </a:solidFill>
          </p:spPr>
        </p:sp>
      </p:grpSp>
      <p:sp>
        <p:nvSpPr>
          <p:cNvPr name="TextBox 34" id="34"/>
          <p:cNvSpPr txBox="true"/>
          <p:nvPr/>
        </p:nvSpPr>
        <p:spPr>
          <a:xfrm rot="0">
            <a:off x="1547458" y="987834"/>
            <a:ext cx="15193084" cy="1708151"/>
          </a:xfrm>
          <a:prstGeom prst="rect">
            <a:avLst/>
          </a:prstGeom>
        </p:spPr>
        <p:txBody>
          <a:bodyPr anchor="t" rtlCol="false" tIns="0" lIns="0" bIns="0" rIns="0">
            <a:spAutoFit/>
          </a:bodyPr>
          <a:lstStyle/>
          <a:p>
            <a:pPr algn="ctr">
              <a:lnSpc>
                <a:spcPts val="13999"/>
              </a:lnSpc>
            </a:pPr>
            <a:r>
              <a:rPr lang="en-US" sz="9999">
                <a:solidFill>
                  <a:srgbClr val="7B53B0"/>
                </a:solidFill>
                <a:latin typeface="Cerebri"/>
                <a:ea typeface="Cerebri"/>
                <a:cs typeface="Cerebri"/>
                <a:sym typeface="Cerebri"/>
              </a:rPr>
              <a:t>Mission Statement</a:t>
            </a:r>
          </a:p>
        </p:txBody>
      </p:sp>
      <p:sp>
        <p:nvSpPr>
          <p:cNvPr name="TextBox 35" id="35"/>
          <p:cNvSpPr txBox="true"/>
          <p:nvPr/>
        </p:nvSpPr>
        <p:spPr>
          <a:xfrm rot="0">
            <a:off x="1028700" y="2619784"/>
            <a:ext cx="16233204" cy="6647179"/>
          </a:xfrm>
          <a:prstGeom prst="rect">
            <a:avLst/>
          </a:prstGeom>
        </p:spPr>
        <p:txBody>
          <a:bodyPr anchor="t" rtlCol="false" tIns="0" lIns="0" bIns="0" rIns="0">
            <a:spAutoFit/>
          </a:bodyPr>
          <a:lstStyle/>
          <a:p>
            <a:pPr algn="ctr">
              <a:lnSpc>
                <a:spcPts val="5320"/>
              </a:lnSpc>
            </a:pPr>
            <a:r>
              <a:rPr lang="en-US" sz="3800" b="true">
                <a:solidFill>
                  <a:srgbClr val="7B53B0"/>
                </a:solidFill>
                <a:latin typeface="Canva Sans Bold"/>
                <a:ea typeface="Canva Sans Bold"/>
                <a:cs typeface="Canva Sans Bold"/>
                <a:sym typeface="Canva Sans Bold"/>
              </a:rPr>
              <a:t>Our mission is to ensure every stu</a:t>
            </a:r>
            <a:r>
              <a:rPr lang="en-US" b="true" sz="3800">
                <a:solidFill>
                  <a:srgbClr val="7B53B0"/>
                </a:solidFill>
                <a:latin typeface="Canva Sans Bold"/>
                <a:ea typeface="Canva Sans Bold"/>
                <a:cs typeface="Canva Sans Bold"/>
                <a:sym typeface="Canva Sans Bold"/>
              </a:rPr>
              <a:t>dent thrives by providing comprehensive supports that nurture their academic success, wellbeing, and personal growth. We cultivate strong partnerships with families and the community, recognizing their essential role in our shared work. Through a culture of collaboration, trust, and shared leadership, we empower all stakeholders to contribute to positive student outcomes. We offer enriching and engaging learning experiences that extend beyond the school day and connect students to real-world opportunities, preparing them to succeed in school and in life.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800000">
            <a:off x="3593222" y="8225541"/>
            <a:ext cx="3214700" cy="3150406"/>
          </a:xfrm>
          <a:custGeom>
            <a:avLst/>
            <a:gdLst/>
            <a:ahLst/>
            <a:cxnLst/>
            <a:rect r="r" b="b" t="t" l="l"/>
            <a:pathLst>
              <a:path h="3150406" w="3214700">
                <a:moveTo>
                  <a:pt x="0" y="0"/>
                </a:moveTo>
                <a:lnTo>
                  <a:pt x="3214699" y="0"/>
                </a:lnTo>
                <a:lnTo>
                  <a:pt x="3214699" y="3150405"/>
                </a:lnTo>
                <a:lnTo>
                  <a:pt x="0" y="31504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3226161" y="6226342"/>
            <a:ext cx="2691560" cy="2681466"/>
          </a:xfrm>
          <a:custGeom>
            <a:avLst/>
            <a:gdLst/>
            <a:ahLst/>
            <a:cxnLst/>
            <a:rect r="r" b="b" t="t" l="l"/>
            <a:pathLst>
              <a:path h="2681466" w="2691560">
                <a:moveTo>
                  <a:pt x="0" y="0"/>
                </a:moveTo>
                <a:lnTo>
                  <a:pt x="2691560" y="0"/>
                </a:lnTo>
                <a:lnTo>
                  <a:pt x="2691560" y="2681467"/>
                </a:lnTo>
                <a:lnTo>
                  <a:pt x="0" y="26814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467986" y="532864"/>
            <a:ext cx="3443340" cy="3478121"/>
          </a:xfrm>
          <a:custGeom>
            <a:avLst/>
            <a:gdLst/>
            <a:ahLst/>
            <a:cxnLst/>
            <a:rect r="r" b="b" t="t" l="l"/>
            <a:pathLst>
              <a:path h="3478121" w="3443340">
                <a:moveTo>
                  <a:pt x="0" y="0"/>
                </a:moveTo>
                <a:lnTo>
                  <a:pt x="3443340" y="0"/>
                </a:lnTo>
                <a:lnTo>
                  <a:pt x="3443340" y="3478121"/>
                </a:lnTo>
                <a:lnTo>
                  <a:pt x="0" y="34781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5400000">
            <a:off x="2947567" y="5755901"/>
            <a:ext cx="2407669" cy="2281266"/>
          </a:xfrm>
          <a:custGeom>
            <a:avLst/>
            <a:gdLst/>
            <a:ahLst/>
            <a:cxnLst/>
            <a:rect r="r" b="b" t="t" l="l"/>
            <a:pathLst>
              <a:path h="2281266" w="2407669">
                <a:moveTo>
                  <a:pt x="0" y="0"/>
                </a:moveTo>
                <a:lnTo>
                  <a:pt x="2407668" y="0"/>
                </a:lnTo>
                <a:lnTo>
                  <a:pt x="2407668" y="2281266"/>
                </a:lnTo>
                <a:lnTo>
                  <a:pt x="0" y="2281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5400000">
            <a:off x="6622797" y="-830051"/>
            <a:ext cx="2002089" cy="2014681"/>
          </a:xfrm>
          <a:custGeom>
            <a:avLst/>
            <a:gdLst/>
            <a:ahLst/>
            <a:cxnLst/>
            <a:rect r="r" b="b" t="t" l="l"/>
            <a:pathLst>
              <a:path h="2014681" w="2002089">
                <a:moveTo>
                  <a:pt x="0" y="0"/>
                </a:moveTo>
                <a:lnTo>
                  <a:pt x="2002089" y="0"/>
                </a:lnTo>
                <a:lnTo>
                  <a:pt x="2002089" y="2014681"/>
                </a:lnTo>
                <a:lnTo>
                  <a:pt x="0" y="201468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400000">
            <a:off x="9343786" y="5875259"/>
            <a:ext cx="3538439" cy="3383632"/>
          </a:xfrm>
          <a:custGeom>
            <a:avLst/>
            <a:gdLst/>
            <a:ahLst/>
            <a:cxnLst/>
            <a:rect r="r" b="b" t="t" l="l"/>
            <a:pathLst>
              <a:path h="3383632" w="3538439">
                <a:moveTo>
                  <a:pt x="0" y="0"/>
                </a:moveTo>
                <a:lnTo>
                  <a:pt x="3538439" y="0"/>
                </a:lnTo>
                <a:lnTo>
                  <a:pt x="3538439" y="3383632"/>
                </a:lnTo>
                <a:lnTo>
                  <a:pt x="0" y="33836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5400000">
            <a:off x="-1478279" y="7833094"/>
            <a:ext cx="4417292" cy="4524755"/>
          </a:xfrm>
          <a:custGeom>
            <a:avLst/>
            <a:gdLst/>
            <a:ahLst/>
            <a:cxnLst/>
            <a:rect r="r" b="b" t="t" l="l"/>
            <a:pathLst>
              <a:path h="4524755" w="4417292">
                <a:moveTo>
                  <a:pt x="0" y="0"/>
                </a:moveTo>
                <a:lnTo>
                  <a:pt x="4417292" y="0"/>
                </a:lnTo>
                <a:lnTo>
                  <a:pt x="4417292" y="4524755"/>
                </a:lnTo>
                <a:lnTo>
                  <a:pt x="0" y="452475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5400000">
            <a:off x="7232228" y="8659350"/>
            <a:ext cx="2294259" cy="2282788"/>
          </a:xfrm>
          <a:custGeom>
            <a:avLst/>
            <a:gdLst/>
            <a:ahLst/>
            <a:cxnLst/>
            <a:rect r="r" b="b" t="t" l="l"/>
            <a:pathLst>
              <a:path h="2282788" w="2294259">
                <a:moveTo>
                  <a:pt x="0" y="0"/>
                </a:moveTo>
                <a:lnTo>
                  <a:pt x="2294260" y="0"/>
                </a:lnTo>
                <a:lnTo>
                  <a:pt x="2294260" y="2282787"/>
                </a:lnTo>
                <a:lnTo>
                  <a:pt x="0" y="228278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5400000">
            <a:off x="14608788" y="9043254"/>
            <a:ext cx="3201587" cy="3275281"/>
          </a:xfrm>
          <a:custGeom>
            <a:avLst/>
            <a:gdLst/>
            <a:ahLst/>
            <a:cxnLst/>
            <a:rect r="r" b="b" t="t" l="l"/>
            <a:pathLst>
              <a:path h="3275281" w="3201587">
                <a:moveTo>
                  <a:pt x="0" y="0"/>
                </a:moveTo>
                <a:lnTo>
                  <a:pt x="3201587" y="0"/>
                </a:lnTo>
                <a:lnTo>
                  <a:pt x="3201587" y="3275281"/>
                </a:lnTo>
                <a:lnTo>
                  <a:pt x="0" y="327528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1" id="11"/>
          <p:cNvSpPr/>
          <p:nvPr/>
        </p:nvSpPr>
        <p:spPr>
          <a:xfrm flipH="false" flipV="false" rot="-5400000">
            <a:off x="3254098" y="2271925"/>
            <a:ext cx="3164948" cy="3164948"/>
          </a:xfrm>
          <a:custGeom>
            <a:avLst/>
            <a:gdLst/>
            <a:ahLst/>
            <a:cxnLst/>
            <a:rect r="r" b="b" t="t" l="l"/>
            <a:pathLst>
              <a:path h="3164948" w="3164948">
                <a:moveTo>
                  <a:pt x="0" y="0"/>
                </a:moveTo>
                <a:lnTo>
                  <a:pt x="3164948" y="0"/>
                </a:lnTo>
                <a:lnTo>
                  <a:pt x="3164948" y="3164948"/>
                </a:lnTo>
                <a:lnTo>
                  <a:pt x="0" y="3164948"/>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2" id="12"/>
          <p:cNvSpPr/>
          <p:nvPr/>
        </p:nvSpPr>
        <p:spPr>
          <a:xfrm flipH="false" flipV="false" rot="-5400000">
            <a:off x="13414187" y="-539115"/>
            <a:ext cx="2315508" cy="2350770"/>
          </a:xfrm>
          <a:custGeom>
            <a:avLst/>
            <a:gdLst/>
            <a:ahLst/>
            <a:cxnLst/>
            <a:rect r="r" b="b" t="t" l="l"/>
            <a:pathLst>
              <a:path h="2350770" w="2315508">
                <a:moveTo>
                  <a:pt x="0" y="0"/>
                </a:moveTo>
                <a:lnTo>
                  <a:pt x="2315508" y="0"/>
                </a:lnTo>
                <a:lnTo>
                  <a:pt x="2315508" y="2350769"/>
                </a:lnTo>
                <a:lnTo>
                  <a:pt x="0" y="2350769"/>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3" id="13"/>
          <p:cNvSpPr/>
          <p:nvPr/>
        </p:nvSpPr>
        <p:spPr>
          <a:xfrm flipH="false" flipV="false" rot="-5400000">
            <a:off x="2931243" y="-1097766"/>
            <a:ext cx="2440316" cy="2502888"/>
          </a:xfrm>
          <a:custGeom>
            <a:avLst/>
            <a:gdLst/>
            <a:ahLst/>
            <a:cxnLst/>
            <a:rect r="r" b="b" t="t" l="l"/>
            <a:pathLst>
              <a:path h="2502888" w="2440316">
                <a:moveTo>
                  <a:pt x="0" y="0"/>
                </a:moveTo>
                <a:lnTo>
                  <a:pt x="2440316" y="0"/>
                </a:lnTo>
                <a:lnTo>
                  <a:pt x="2440316" y="2502888"/>
                </a:lnTo>
                <a:lnTo>
                  <a:pt x="0" y="2502888"/>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4" id="14"/>
          <p:cNvSpPr/>
          <p:nvPr/>
        </p:nvSpPr>
        <p:spPr>
          <a:xfrm flipH="false" flipV="false" rot="-5400000">
            <a:off x="-41772" y="4736157"/>
            <a:ext cx="2809526" cy="2852311"/>
          </a:xfrm>
          <a:custGeom>
            <a:avLst/>
            <a:gdLst/>
            <a:ahLst/>
            <a:cxnLst/>
            <a:rect r="r" b="b" t="t" l="l"/>
            <a:pathLst>
              <a:path h="2852311" w="2809526">
                <a:moveTo>
                  <a:pt x="0" y="0"/>
                </a:moveTo>
                <a:lnTo>
                  <a:pt x="2809526" y="0"/>
                </a:lnTo>
                <a:lnTo>
                  <a:pt x="2809526" y="2852311"/>
                </a:lnTo>
                <a:lnTo>
                  <a:pt x="0" y="2852311"/>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15" id="15"/>
          <p:cNvSpPr/>
          <p:nvPr/>
        </p:nvSpPr>
        <p:spPr>
          <a:xfrm flipH="false" flipV="false" rot="-5400000">
            <a:off x="6615602" y="1747197"/>
            <a:ext cx="3330454" cy="3376886"/>
          </a:xfrm>
          <a:custGeom>
            <a:avLst/>
            <a:gdLst/>
            <a:ahLst/>
            <a:cxnLst/>
            <a:rect r="r" b="b" t="t" l="l"/>
            <a:pathLst>
              <a:path h="3376886" w="3330454">
                <a:moveTo>
                  <a:pt x="0" y="0"/>
                </a:moveTo>
                <a:lnTo>
                  <a:pt x="3330454" y="0"/>
                </a:lnTo>
                <a:lnTo>
                  <a:pt x="3330454" y="3376886"/>
                </a:lnTo>
                <a:lnTo>
                  <a:pt x="0" y="3376886"/>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16" id="16"/>
          <p:cNvSpPr/>
          <p:nvPr/>
        </p:nvSpPr>
        <p:spPr>
          <a:xfrm flipH="false" flipV="false" rot="-5400000">
            <a:off x="8773887" y="-2549018"/>
            <a:ext cx="4678238" cy="4963648"/>
          </a:xfrm>
          <a:custGeom>
            <a:avLst/>
            <a:gdLst/>
            <a:ahLst/>
            <a:cxnLst/>
            <a:rect r="r" b="b" t="t" l="l"/>
            <a:pathLst>
              <a:path h="4963648" w="4678238">
                <a:moveTo>
                  <a:pt x="0" y="0"/>
                </a:moveTo>
                <a:lnTo>
                  <a:pt x="4678237" y="0"/>
                </a:lnTo>
                <a:lnTo>
                  <a:pt x="4678237" y="4963648"/>
                </a:lnTo>
                <a:lnTo>
                  <a:pt x="0" y="4963648"/>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17" id="17"/>
          <p:cNvSpPr/>
          <p:nvPr/>
        </p:nvSpPr>
        <p:spPr>
          <a:xfrm flipH="false" flipV="false" rot="-5400000">
            <a:off x="-1834799" y="-4650254"/>
            <a:ext cx="4678238" cy="4976849"/>
          </a:xfrm>
          <a:custGeom>
            <a:avLst/>
            <a:gdLst/>
            <a:ahLst/>
            <a:cxnLst/>
            <a:rect r="r" b="b" t="t" l="l"/>
            <a:pathLst>
              <a:path h="4976849" w="4678238">
                <a:moveTo>
                  <a:pt x="0" y="0"/>
                </a:moveTo>
                <a:lnTo>
                  <a:pt x="4678238" y="0"/>
                </a:lnTo>
                <a:lnTo>
                  <a:pt x="4678238" y="4976849"/>
                </a:lnTo>
                <a:lnTo>
                  <a:pt x="0" y="4976849"/>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Freeform 18" id="18"/>
          <p:cNvSpPr/>
          <p:nvPr/>
        </p:nvSpPr>
        <p:spPr>
          <a:xfrm flipH="false" flipV="false" rot="-5400000">
            <a:off x="5650646" y="5250318"/>
            <a:ext cx="3174635" cy="3130984"/>
          </a:xfrm>
          <a:custGeom>
            <a:avLst/>
            <a:gdLst/>
            <a:ahLst/>
            <a:cxnLst/>
            <a:rect r="r" b="b" t="t" l="l"/>
            <a:pathLst>
              <a:path h="3130984" w="3174635">
                <a:moveTo>
                  <a:pt x="0" y="0"/>
                </a:moveTo>
                <a:lnTo>
                  <a:pt x="3174636" y="0"/>
                </a:lnTo>
                <a:lnTo>
                  <a:pt x="3174636" y="3130984"/>
                </a:lnTo>
                <a:lnTo>
                  <a:pt x="0" y="3130984"/>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19" id="19"/>
          <p:cNvSpPr/>
          <p:nvPr/>
        </p:nvSpPr>
        <p:spPr>
          <a:xfrm flipH="false" flipV="false" rot="-5400000">
            <a:off x="9502945" y="9636101"/>
            <a:ext cx="4678238" cy="4473565"/>
          </a:xfrm>
          <a:custGeom>
            <a:avLst/>
            <a:gdLst/>
            <a:ahLst/>
            <a:cxnLst/>
            <a:rect r="r" b="b" t="t" l="l"/>
            <a:pathLst>
              <a:path h="4473565" w="4678238">
                <a:moveTo>
                  <a:pt x="0" y="0"/>
                </a:moveTo>
                <a:lnTo>
                  <a:pt x="4678238" y="0"/>
                </a:lnTo>
                <a:lnTo>
                  <a:pt x="4678238" y="4473565"/>
                </a:lnTo>
                <a:lnTo>
                  <a:pt x="0" y="4473565"/>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0" id="20"/>
          <p:cNvSpPr/>
          <p:nvPr/>
        </p:nvSpPr>
        <p:spPr>
          <a:xfrm flipH="false" flipV="false" rot="-5400000">
            <a:off x="9911440" y="3366168"/>
            <a:ext cx="2403132" cy="2249932"/>
          </a:xfrm>
          <a:custGeom>
            <a:avLst/>
            <a:gdLst/>
            <a:ahLst/>
            <a:cxnLst/>
            <a:rect r="r" b="b" t="t" l="l"/>
            <a:pathLst>
              <a:path h="2249932" w="2403132">
                <a:moveTo>
                  <a:pt x="0" y="0"/>
                </a:moveTo>
                <a:lnTo>
                  <a:pt x="2403131" y="0"/>
                </a:lnTo>
                <a:lnTo>
                  <a:pt x="2403131" y="2249932"/>
                </a:lnTo>
                <a:lnTo>
                  <a:pt x="0" y="2249932"/>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21" id="21"/>
          <p:cNvSpPr/>
          <p:nvPr/>
        </p:nvSpPr>
        <p:spPr>
          <a:xfrm flipH="false" flipV="false" rot="-5400000">
            <a:off x="8634773" y="5118158"/>
            <a:ext cx="1141902" cy="1149084"/>
          </a:xfrm>
          <a:custGeom>
            <a:avLst/>
            <a:gdLst/>
            <a:ahLst/>
            <a:cxnLst/>
            <a:rect r="r" b="b" t="t" l="l"/>
            <a:pathLst>
              <a:path h="1149084" w="1141902">
                <a:moveTo>
                  <a:pt x="0" y="0"/>
                </a:moveTo>
                <a:lnTo>
                  <a:pt x="1141902" y="0"/>
                </a:lnTo>
                <a:lnTo>
                  <a:pt x="1141902" y="1149084"/>
                </a:lnTo>
                <a:lnTo>
                  <a:pt x="0" y="114908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2" id="22"/>
          <p:cNvSpPr/>
          <p:nvPr/>
        </p:nvSpPr>
        <p:spPr>
          <a:xfrm flipH="false" flipV="false" rot="-5400000">
            <a:off x="11811572" y="1751464"/>
            <a:ext cx="1986499" cy="1899590"/>
          </a:xfrm>
          <a:custGeom>
            <a:avLst/>
            <a:gdLst/>
            <a:ahLst/>
            <a:cxnLst/>
            <a:rect r="r" b="b" t="t" l="l"/>
            <a:pathLst>
              <a:path h="1899590" w="1986499">
                <a:moveTo>
                  <a:pt x="0" y="0"/>
                </a:moveTo>
                <a:lnTo>
                  <a:pt x="1986499" y="0"/>
                </a:lnTo>
                <a:lnTo>
                  <a:pt x="1986499" y="1899589"/>
                </a:lnTo>
                <a:lnTo>
                  <a:pt x="0" y="1899589"/>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3" id="23"/>
          <p:cNvSpPr/>
          <p:nvPr/>
        </p:nvSpPr>
        <p:spPr>
          <a:xfrm flipH="false" flipV="false" rot="-5400000">
            <a:off x="12300874" y="4644434"/>
            <a:ext cx="1600794" cy="1637641"/>
          </a:xfrm>
          <a:custGeom>
            <a:avLst/>
            <a:gdLst/>
            <a:ahLst/>
            <a:cxnLst/>
            <a:rect r="r" b="b" t="t" l="l"/>
            <a:pathLst>
              <a:path h="1637641" w="1600794">
                <a:moveTo>
                  <a:pt x="0" y="0"/>
                </a:moveTo>
                <a:lnTo>
                  <a:pt x="1600794" y="0"/>
                </a:lnTo>
                <a:lnTo>
                  <a:pt x="1600794" y="1637640"/>
                </a:lnTo>
                <a:lnTo>
                  <a:pt x="0" y="163764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4" id="24"/>
          <p:cNvSpPr/>
          <p:nvPr/>
        </p:nvSpPr>
        <p:spPr>
          <a:xfrm flipH="false" flipV="false" rot="-5400000">
            <a:off x="16099935" y="5338139"/>
            <a:ext cx="3508678" cy="3289386"/>
          </a:xfrm>
          <a:custGeom>
            <a:avLst/>
            <a:gdLst/>
            <a:ahLst/>
            <a:cxnLst/>
            <a:rect r="r" b="b" t="t" l="l"/>
            <a:pathLst>
              <a:path h="3289386" w="3508678">
                <a:moveTo>
                  <a:pt x="0" y="0"/>
                </a:moveTo>
                <a:lnTo>
                  <a:pt x="3508679" y="0"/>
                </a:lnTo>
                <a:lnTo>
                  <a:pt x="3508679" y="3289386"/>
                </a:lnTo>
                <a:lnTo>
                  <a:pt x="0" y="3289386"/>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25" id="25"/>
          <p:cNvSpPr/>
          <p:nvPr/>
        </p:nvSpPr>
        <p:spPr>
          <a:xfrm flipH="false" flipV="false" rot="-5400000">
            <a:off x="5108196" y="787735"/>
            <a:ext cx="1499182" cy="1469198"/>
          </a:xfrm>
          <a:custGeom>
            <a:avLst/>
            <a:gdLst/>
            <a:ahLst/>
            <a:cxnLst/>
            <a:rect r="r" b="b" t="t" l="l"/>
            <a:pathLst>
              <a:path h="1469198" w="1499182">
                <a:moveTo>
                  <a:pt x="0" y="0"/>
                </a:moveTo>
                <a:lnTo>
                  <a:pt x="1499182" y="0"/>
                </a:lnTo>
                <a:lnTo>
                  <a:pt x="1499182" y="1469198"/>
                </a:lnTo>
                <a:lnTo>
                  <a:pt x="0" y="14691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6" id="26"/>
          <p:cNvSpPr/>
          <p:nvPr/>
        </p:nvSpPr>
        <p:spPr>
          <a:xfrm flipH="false" flipV="false" rot="-10800000">
            <a:off x="1929498" y="3854399"/>
            <a:ext cx="1081270" cy="1107575"/>
          </a:xfrm>
          <a:custGeom>
            <a:avLst/>
            <a:gdLst/>
            <a:ahLst/>
            <a:cxnLst/>
            <a:rect r="r" b="b" t="t" l="l"/>
            <a:pathLst>
              <a:path h="1107575" w="1081270">
                <a:moveTo>
                  <a:pt x="0" y="0"/>
                </a:moveTo>
                <a:lnTo>
                  <a:pt x="1081270" y="0"/>
                </a:lnTo>
                <a:lnTo>
                  <a:pt x="1081270" y="1107575"/>
                </a:lnTo>
                <a:lnTo>
                  <a:pt x="0" y="11075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7" id="27"/>
          <p:cNvSpPr/>
          <p:nvPr/>
        </p:nvSpPr>
        <p:spPr>
          <a:xfrm flipH="false" flipV="false" rot="-10800000">
            <a:off x="12524817" y="8577498"/>
            <a:ext cx="1152909" cy="1223245"/>
          </a:xfrm>
          <a:custGeom>
            <a:avLst/>
            <a:gdLst/>
            <a:ahLst/>
            <a:cxnLst/>
            <a:rect r="r" b="b" t="t" l="l"/>
            <a:pathLst>
              <a:path h="1223245" w="1152909">
                <a:moveTo>
                  <a:pt x="0" y="0"/>
                </a:moveTo>
                <a:lnTo>
                  <a:pt x="1152908" y="0"/>
                </a:lnTo>
                <a:lnTo>
                  <a:pt x="1152908" y="1223245"/>
                </a:lnTo>
                <a:lnTo>
                  <a:pt x="0" y="1223245"/>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28" id="28"/>
          <p:cNvSpPr/>
          <p:nvPr/>
        </p:nvSpPr>
        <p:spPr>
          <a:xfrm flipH="false" flipV="false" rot="-5400000">
            <a:off x="16096614" y="-2875443"/>
            <a:ext cx="4678238" cy="4660694"/>
          </a:xfrm>
          <a:custGeom>
            <a:avLst/>
            <a:gdLst/>
            <a:ahLst/>
            <a:cxnLst/>
            <a:rect r="r" b="b" t="t" l="l"/>
            <a:pathLst>
              <a:path h="4660694" w="4678238">
                <a:moveTo>
                  <a:pt x="0" y="0"/>
                </a:moveTo>
                <a:lnTo>
                  <a:pt x="4678238" y="0"/>
                </a:lnTo>
                <a:lnTo>
                  <a:pt x="4678238" y="4660695"/>
                </a:lnTo>
                <a:lnTo>
                  <a:pt x="0" y="46606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false" flipV="false" rot="-5400000">
            <a:off x="14305409" y="3324320"/>
            <a:ext cx="1882507" cy="1925839"/>
          </a:xfrm>
          <a:custGeom>
            <a:avLst/>
            <a:gdLst/>
            <a:ahLst/>
            <a:cxnLst/>
            <a:rect r="r" b="b" t="t" l="l"/>
            <a:pathLst>
              <a:path h="1925839" w="1882507">
                <a:moveTo>
                  <a:pt x="0" y="0"/>
                </a:moveTo>
                <a:lnTo>
                  <a:pt x="1882507" y="0"/>
                </a:lnTo>
                <a:lnTo>
                  <a:pt x="1882507" y="1925838"/>
                </a:lnTo>
                <a:lnTo>
                  <a:pt x="0" y="1925838"/>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0" id="30"/>
          <p:cNvSpPr/>
          <p:nvPr/>
        </p:nvSpPr>
        <p:spPr>
          <a:xfrm flipH="false" flipV="false" rot="-5400000">
            <a:off x="15922793" y="1783904"/>
            <a:ext cx="1328991" cy="1349230"/>
          </a:xfrm>
          <a:custGeom>
            <a:avLst/>
            <a:gdLst/>
            <a:ahLst/>
            <a:cxnLst/>
            <a:rect r="r" b="b" t="t" l="l"/>
            <a:pathLst>
              <a:path h="1349230" w="1328991">
                <a:moveTo>
                  <a:pt x="0" y="0"/>
                </a:moveTo>
                <a:lnTo>
                  <a:pt x="1328992" y="0"/>
                </a:lnTo>
                <a:lnTo>
                  <a:pt x="1328992" y="1349230"/>
                </a:lnTo>
                <a:lnTo>
                  <a:pt x="0" y="134923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31" id="31"/>
          <p:cNvSpPr/>
          <p:nvPr/>
        </p:nvSpPr>
        <p:spPr>
          <a:xfrm flipH="false" flipV="false" rot="-5400000">
            <a:off x="18060436" y="2705644"/>
            <a:ext cx="2339119" cy="2330347"/>
          </a:xfrm>
          <a:custGeom>
            <a:avLst/>
            <a:gdLst/>
            <a:ahLst/>
            <a:cxnLst/>
            <a:rect r="r" b="b" t="t" l="l"/>
            <a:pathLst>
              <a:path h="2330347" w="2339119">
                <a:moveTo>
                  <a:pt x="0" y="0"/>
                </a:moveTo>
                <a:lnTo>
                  <a:pt x="2339119" y="0"/>
                </a:lnTo>
                <a:lnTo>
                  <a:pt x="2339119" y="2330347"/>
                </a:lnTo>
                <a:lnTo>
                  <a:pt x="0" y="23303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2" id="32"/>
          <p:cNvGrpSpPr/>
          <p:nvPr/>
        </p:nvGrpSpPr>
        <p:grpSpPr>
          <a:xfrm rot="0">
            <a:off x="1028700" y="1025474"/>
            <a:ext cx="16230600" cy="8232826"/>
            <a:chOff x="0" y="0"/>
            <a:chExt cx="5490351" cy="2784931"/>
          </a:xfrm>
        </p:grpSpPr>
        <p:sp>
          <p:nvSpPr>
            <p:cNvPr name="Freeform 33" id="33"/>
            <p:cNvSpPr/>
            <p:nvPr/>
          </p:nvSpPr>
          <p:spPr>
            <a:xfrm flipH="false" flipV="false" rot="0">
              <a:off x="0" y="0"/>
              <a:ext cx="5490351" cy="2784931"/>
            </a:xfrm>
            <a:custGeom>
              <a:avLst/>
              <a:gdLst/>
              <a:ahLst/>
              <a:cxnLst/>
              <a:rect r="r" b="b" t="t" l="l"/>
              <a:pathLst>
                <a:path h="2784931" w="5490351">
                  <a:moveTo>
                    <a:pt x="0" y="0"/>
                  </a:moveTo>
                  <a:lnTo>
                    <a:pt x="5490351" y="0"/>
                  </a:lnTo>
                  <a:lnTo>
                    <a:pt x="5490351" y="2784931"/>
                  </a:lnTo>
                  <a:lnTo>
                    <a:pt x="0" y="2784931"/>
                  </a:lnTo>
                  <a:close/>
                </a:path>
              </a:pathLst>
            </a:custGeom>
            <a:solidFill>
              <a:srgbClr val="FFFFFF">
                <a:alpha val="94902"/>
              </a:srgbClr>
            </a:solidFill>
          </p:spPr>
        </p:sp>
      </p:grpSp>
      <p:sp>
        <p:nvSpPr>
          <p:cNvPr name="TextBox 34" id="34"/>
          <p:cNvSpPr txBox="true"/>
          <p:nvPr/>
        </p:nvSpPr>
        <p:spPr>
          <a:xfrm rot="0">
            <a:off x="1609182" y="4174570"/>
            <a:ext cx="15193084" cy="1708150"/>
          </a:xfrm>
          <a:prstGeom prst="rect">
            <a:avLst/>
          </a:prstGeom>
        </p:spPr>
        <p:txBody>
          <a:bodyPr anchor="t" rtlCol="false" tIns="0" lIns="0" bIns="0" rIns="0">
            <a:spAutoFit/>
          </a:bodyPr>
          <a:lstStyle/>
          <a:p>
            <a:pPr algn="ctr">
              <a:lnSpc>
                <a:spcPts val="14000"/>
              </a:lnSpc>
            </a:pPr>
            <a:r>
              <a:rPr lang="en-US" sz="10000" u="sng">
                <a:solidFill>
                  <a:srgbClr val="7B53B0"/>
                </a:solidFill>
                <a:latin typeface="Cerebri"/>
                <a:ea typeface="Cerebri"/>
                <a:cs typeface="Cerebri"/>
                <a:sym typeface="Cerebri"/>
                <a:hlinkClick r:id="rId42" tooltip="https://www.anewproject.org"/>
              </a:rPr>
              <a:t>The ANEW Project</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800000">
            <a:off x="3593222" y="8225541"/>
            <a:ext cx="3214700" cy="3150406"/>
          </a:xfrm>
          <a:custGeom>
            <a:avLst/>
            <a:gdLst/>
            <a:ahLst/>
            <a:cxnLst/>
            <a:rect r="r" b="b" t="t" l="l"/>
            <a:pathLst>
              <a:path h="3150406" w="3214700">
                <a:moveTo>
                  <a:pt x="0" y="0"/>
                </a:moveTo>
                <a:lnTo>
                  <a:pt x="3214699" y="0"/>
                </a:lnTo>
                <a:lnTo>
                  <a:pt x="3214699" y="3150405"/>
                </a:lnTo>
                <a:lnTo>
                  <a:pt x="0" y="31504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3226161" y="6226342"/>
            <a:ext cx="2691560" cy="2681466"/>
          </a:xfrm>
          <a:custGeom>
            <a:avLst/>
            <a:gdLst/>
            <a:ahLst/>
            <a:cxnLst/>
            <a:rect r="r" b="b" t="t" l="l"/>
            <a:pathLst>
              <a:path h="2681466" w="2691560">
                <a:moveTo>
                  <a:pt x="0" y="0"/>
                </a:moveTo>
                <a:lnTo>
                  <a:pt x="2691560" y="0"/>
                </a:lnTo>
                <a:lnTo>
                  <a:pt x="2691560" y="2681467"/>
                </a:lnTo>
                <a:lnTo>
                  <a:pt x="0" y="26814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467986" y="532864"/>
            <a:ext cx="3443340" cy="3478121"/>
          </a:xfrm>
          <a:custGeom>
            <a:avLst/>
            <a:gdLst/>
            <a:ahLst/>
            <a:cxnLst/>
            <a:rect r="r" b="b" t="t" l="l"/>
            <a:pathLst>
              <a:path h="3478121" w="3443340">
                <a:moveTo>
                  <a:pt x="0" y="0"/>
                </a:moveTo>
                <a:lnTo>
                  <a:pt x="3443340" y="0"/>
                </a:lnTo>
                <a:lnTo>
                  <a:pt x="3443340" y="3478121"/>
                </a:lnTo>
                <a:lnTo>
                  <a:pt x="0" y="34781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5400000">
            <a:off x="2947567" y="5755901"/>
            <a:ext cx="2407669" cy="2281266"/>
          </a:xfrm>
          <a:custGeom>
            <a:avLst/>
            <a:gdLst/>
            <a:ahLst/>
            <a:cxnLst/>
            <a:rect r="r" b="b" t="t" l="l"/>
            <a:pathLst>
              <a:path h="2281266" w="2407669">
                <a:moveTo>
                  <a:pt x="0" y="0"/>
                </a:moveTo>
                <a:lnTo>
                  <a:pt x="2407668" y="0"/>
                </a:lnTo>
                <a:lnTo>
                  <a:pt x="2407668" y="2281266"/>
                </a:lnTo>
                <a:lnTo>
                  <a:pt x="0" y="2281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5400000">
            <a:off x="6622797" y="-830051"/>
            <a:ext cx="2002089" cy="2014681"/>
          </a:xfrm>
          <a:custGeom>
            <a:avLst/>
            <a:gdLst/>
            <a:ahLst/>
            <a:cxnLst/>
            <a:rect r="r" b="b" t="t" l="l"/>
            <a:pathLst>
              <a:path h="2014681" w="2002089">
                <a:moveTo>
                  <a:pt x="0" y="0"/>
                </a:moveTo>
                <a:lnTo>
                  <a:pt x="2002089" y="0"/>
                </a:lnTo>
                <a:lnTo>
                  <a:pt x="2002089" y="2014681"/>
                </a:lnTo>
                <a:lnTo>
                  <a:pt x="0" y="201468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400000">
            <a:off x="9343786" y="5875259"/>
            <a:ext cx="3538439" cy="3383632"/>
          </a:xfrm>
          <a:custGeom>
            <a:avLst/>
            <a:gdLst/>
            <a:ahLst/>
            <a:cxnLst/>
            <a:rect r="r" b="b" t="t" l="l"/>
            <a:pathLst>
              <a:path h="3383632" w="3538439">
                <a:moveTo>
                  <a:pt x="0" y="0"/>
                </a:moveTo>
                <a:lnTo>
                  <a:pt x="3538439" y="0"/>
                </a:lnTo>
                <a:lnTo>
                  <a:pt x="3538439" y="3383632"/>
                </a:lnTo>
                <a:lnTo>
                  <a:pt x="0" y="33836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5400000">
            <a:off x="-1478279" y="7833094"/>
            <a:ext cx="4417292" cy="4524755"/>
          </a:xfrm>
          <a:custGeom>
            <a:avLst/>
            <a:gdLst/>
            <a:ahLst/>
            <a:cxnLst/>
            <a:rect r="r" b="b" t="t" l="l"/>
            <a:pathLst>
              <a:path h="4524755" w="4417292">
                <a:moveTo>
                  <a:pt x="0" y="0"/>
                </a:moveTo>
                <a:lnTo>
                  <a:pt x="4417292" y="0"/>
                </a:lnTo>
                <a:lnTo>
                  <a:pt x="4417292" y="4524755"/>
                </a:lnTo>
                <a:lnTo>
                  <a:pt x="0" y="452475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5400000">
            <a:off x="7232228" y="8659350"/>
            <a:ext cx="2294259" cy="2282788"/>
          </a:xfrm>
          <a:custGeom>
            <a:avLst/>
            <a:gdLst/>
            <a:ahLst/>
            <a:cxnLst/>
            <a:rect r="r" b="b" t="t" l="l"/>
            <a:pathLst>
              <a:path h="2282788" w="2294259">
                <a:moveTo>
                  <a:pt x="0" y="0"/>
                </a:moveTo>
                <a:lnTo>
                  <a:pt x="2294260" y="0"/>
                </a:lnTo>
                <a:lnTo>
                  <a:pt x="2294260" y="2282787"/>
                </a:lnTo>
                <a:lnTo>
                  <a:pt x="0" y="228278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5400000">
            <a:off x="14608788" y="9043254"/>
            <a:ext cx="3201587" cy="3275281"/>
          </a:xfrm>
          <a:custGeom>
            <a:avLst/>
            <a:gdLst/>
            <a:ahLst/>
            <a:cxnLst/>
            <a:rect r="r" b="b" t="t" l="l"/>
            <a:pathLst>
              <a:path h="3275281" w="3201587">
                <a:moveTo>
                  <a:pt x="0" y="0"/>
                </a:moveTo>
                <a:lnTo>
                  <a:pt x="3201587" y="0"/>
                </a:lnTo>
                <a:lnTo>
                  <a:pt x="3201587" y="3275281"/>
                </a:lnTo>
                <a:lnTo>
                  <a:pt x="0" y="327528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1" id="11"/>
          <p:cNvSpPr/>
          <p:nvPr/>
        </p:nvSpPr>
        <p:spPr>
          <a:xfrm flipH="false" flipV="false" rot="-5400000">
            <a:off x="3254098" y="2271925"/>
            <a:ext cx="3164948" cy="3164948"/>
          </a:xfrm>
          <a:custGeom>
            <a:avLst/>
            <a:gdLst/>
            <a:ahLst/>
            <a:cxnLst/>
            <a:rect r="r" b="b" t="t" l="l"/>
            <a:pathLst>
              <a:path h="3164948" w="3164948">
                <a:moveTo>
                  <a:pt x="0" y="0"/>
                </a:moveTo>
                <a:lnTo>
                  <a:pt x="3164948" y="0"/>
                </a:lnTo>
                <a:lnTo>
                  <a:pt x="3164948" y="3164948"/>
                </a:lnTo>
                <a:lnTo>
                  <a:pt x="0" y="3164948"/>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2" id="12"/>
          <p:cNvSpPr/>
          <p:nvPr/>
        </p:nvSpPr>
        <p:spPr>
          <a:xfrm flipH="false" flipV="false" rot="-5400000">
            <a:off x="13414187" y="-539115"/>
            <a:ext cx="2315508" cy="2350770"/>
          </a:xfrm>
          <a:custGeom>
            <a:avLst/>
            <a:gdLst/>
            <a:ahLst/>
            <a:cxnLst/>
            <a:rect r="r" b="b" t="t" l="l"/>
            <a:pathLst>
              <a:path h="2350770" w="2315508">
                <a:moveTo>
                  <a:pt x="0" y="0"/>
                </a:moveTo>
                <a:lnTo>
                  <a:pt x="2315508" y="0"/>
                </a:lnTo>
                <a:lnTo>
                  <a:pt x="2315508" y="2350769"/>
                </a:lnTo>
                <a:lnTo>
                  <a:pt x="0" y="2350769"/>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3" id="13"/>
          <p:cNvSpPr/>
          <p:nvPr/>
        </p:nvSpPr>
        <p:spPr>
          <a:xfrm flipH="false" flipV="false" rot="-5400000">
            <a:off x="2931243" y="-1097766"/>
            <a:ext cx="2440316" cy="2502888"/>
          </a:xfrm>
          <a:custGeom>
            <a:avLst/>
            <a:gdLst/>
            <a:ahLst/>
            <a:cxnLst/>
            <a:rect r="r" b="b" t="t" l="l"/>
            <a:pathLst>
              <a:path h="2502888" w="2440316">
                <a:moveTo>
                  <a:pt x="0" y="0"/>
                </a:moveTo>
                <a:lnTo>
                  <a:pt x="2440316" y="0"/>
                </a:lnTo>
                <a:lnTo>
                  <a:pt x="2440316" y="2502888"/>
                </a:lnTo>
                <a:lnTo>
                  <a:pt x="0" y="2502888"/>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4" id="14"/>
          <p:cNvSpPr/>
          <p:nvPr/>
        </p:nvSpPr>
        <p:spPr>
          <a:xfrm flipH="false" flipV="false" rot="-5400000">
            <a:off x="-41772" y="4736157"/>
            <a:ext cx="2809526" cy="2852311"/>
          </a:xfrm>
          <a:custGeom>
            <a:avLst/>
            <a:gdLst/>
            <a:ahLst/>
            <a:cxnLst/>
            <a:rect r="r" b="b" t="t" l="l"/>
            <a:pathLst>
              <a:path h="2852311" w="2809526">
                <a:moveTo>
                  <a:pt x="0" y="0"/>
                </a:moveTo>
                <a:lnTo>
                  <a:pt x="2809526" y="0"/>
                </a:lnTo>
                <a:lnTo>
                  <a:pt x="2809526" y="2852311"/>
                </a:lnTo>
                <a:lnTo>
                  <a:pt x="0" y="2852311"/>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15" id="15"/>
          <p:cNvSpPr/>
          <p:nvPr/>
        </p:nvSpPr>
        <p:spPr>
          <a:xfrm flipH="false" flipV="false" rot="-5400000">
            <a:off x="6615602" y="1747197"/>
            <a:ext cx="3330454" cy="3376886"/>
          </a:xfrm>
          <a:custGeom>
            <a:avLst/>
            <a:gdLst/>
            <a:ahLst/>
            <a:cxnLst/>
            <a:rect r="r" b="b" t="t" l="l"/>
            <a:pathLst>
              <a:path h="3376886" w="3330454">
                <a:moveTo>
                  <a:pt x="0" y="0"/>
                </a:moveTo>
                <a:lnTo>
                  <a:pt x="3330454" y="0"/>
                </a:lnTo>
                <a:lnTo>
                  <a:pt x="3330454" y="3376886"/>
                </a:lnTo>
                <a:lnTo>
                  <a:pt x="0" y="3376886"/>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16" id="16"/>
          <p:cNvSpPr/>
          <p:nvPr/>
        </p:nvSpPr>
        <p:spPr>
          <a:xfrm flipH="false" flipV="false" rot="-5400000">
            <a:off x="8773887" y="-2549018"/>
            <a:ext cx="4678238" cy="4963648"/>
          </a:xfrm>
          <a:custGeom>
            <a:avLst/>
            <a:gdLst/>
            <a:ahLst/>
            <a:cxnLst/>
            <a:rect r="r" b="b" t="t" l="l"/>
            <a:pathLst>
              <a:path h="4963648" w="4678238">
                <a:moveTo>
                  <a:pt x="0" y="0"/>
                </a:moveTo>
                <a:lnTo>
                  <a:pt x="4678237" y="0"/>
                </a:lnTo>
                <a:lnTo>
                  <a:pt x="4678237" y="4963648"/>
                </a:lnTo>
                <a:lnTo>
                  <a:pt x="0" y="4963648"/>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17" id="17"/>
          <p:cNvSpPr/>
          <p:nvPr/>
        </p:nvSpPr>
        <p:spPr>
          <a:xfrm flipH="false" flipV="false" rot="-5400000">
            <a:off x="-1834799" y="-4650254"/>
            <a:ext cx="4678238" cy="4976849"/>
          </a:xfrm>
          <a:custGeom>
            <a:avLst/>
            <a:gdLst/>
            <a:ahLst/>
            <a:cxnLst/>
            <a:rect r="r" b="b" t="t" l="l"/>
            <a:pathLst>
              <a:path h="4976849" w="4678238">
                <a:moveTo>
                  <a:pt x="0" y="0"/>
                </a:moveTo>
                <a:lnTo>
                  <a:pt x="4678238" y="0"/>
                </a:lnTo>
                <a:lnTo>
                  <a:pt x="4678238" y="4976849"/>
                </a:lnTo>
                <a:lnTo>
                  <a:pt x="0" y="4976849"/>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Freeform 18" id="18"/>
          <p:cNvSpPr/>
          <p:nvPr/>
        </p:nvSpPr>
        <p:spPr>
          <a:xfrm flipH="false" flipV="false" rot="-5400000">
            <a:off x="5650646" y="5250318"/>
            <a:ext cx="3174635" cy="3130984"/>
          </a:xfrm>
          <a:custGeom>
            <a:avLst/>
            <a:gdLst/>
            <a:ahLst/>
            <a:cxnLst/>
            <a:rect r="r" b="b" t="t" l="l"/>
            <a:pathLst>
              <a:path h="3130984" w="3174635">
                <a:moveTo>
                  <a:pt x="0" y="0"/>
                </a:moveTo>
                <a:lnTo>
                  <a:pt x="3174636" y="0"/>
                </a:lnTo>
                <a:lnTo>
                  <a:pt x="3174636" y="3130984"/>
                </a:lnTo>
                <a:lnTo>
                  <a:pt x="0" y="3130984"/>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19" id="19"/>
          <p:cNvSpPr/>
          <p:nvPr/>
        </p:nvSpPr>
        <p:spPr>
          <a:xfrm flipH="false" flipV="false" rot="-5400000">
            <a:off x="9502945" y="9636101"/>
            <a:ext cx="4678238" cy="4473565"/>
          </a:xfrm>
          <a:custGeom>
            <a:avLst/>
            <a:gdLst/>
            <a:ahLst/>
            <a:cxnLst/>
            <a:rect r="r" b="b" t="t" l="l"/>
            <a:pathLst>
              <a:path h="4473565" w="4678238">
                <a:moveTo>
                  <a:pt x="0" y="0"/>
                </a:moveTo>
                <a:lnTo>
                  <a:pt x="4678238" y="0"/>
                </a:lnTo>
                <a:lnTo>
                  <a:pt x="4678238" y="4473565"/>
                </a:lnTo>
                <a:lnTo>
                  <a:pt x="0" y="4473565"/>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0" id="20"/>
          <p:cNvSpPr/>
          <p:nvPr/>
        </p:nvSpPr>
        <p:spPr>
          <a:xfrm flipH="false" flipV="false" rot="-5400000">
            <a:off x="9911440" y="3366168"/>
            <a:ext cx="2403132" cy="2249932"/>
          </a:xfrm>
          <a:custGeom>
            <a:avLst/>
            <a:gdLst/>
            <a:ahLst/>
            <a:cxnLst/>
            <a:rect r="r" b="b" t="t" l="l"/>
            <a:pathLst>
              <a:path h="2249932" w="2403132">
                <a:moveTo>
                  <a:pt x="0" y="0"/>
                </a:moveTo>
                <a:lnTo>
                  <a:pt x="2403131" y="0"/>
                </a:lnTo>
                <a:lnTo>
                  <a:pt x="2403131" y="2249932"/>
                </a:lnTo>
                <a:lnTo>
                  <a:pt x="0" y="2249932"/>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21" id="21"/>
          <p:cNvSpPr/>
          <p:nvPr/>
        </p:nvSpPr>
        <p:spPr>
          <a:xfrm flipH="false" flipV="false" rot="-5400000">
            <a:off x="8634773" y="5118158"/>
            <a:ext cx="1141902" cy="1149084"/>
          </a:xfrm>
          <a:custGeom>
            <a:avLst/>
            <a:gdLst/>
            <a:ahLst/>
            <a:cxnLst/>
            <a:rect r="r" b="b" t="t" l="l"/>
            <a:pathLst>
              <a:path h="1149084" w="1141902">
                <a:moveTo>
                  <a:pt x="0" y="0"/>
                </a:moveTo>
                <a:lnTo>
                  <a:pt x="1141902" y="0"/>
                </a:lnTo>
                <a:lnTo>
                  <a:pt x="1141902" y="1149084"/>
                </a:lnTo>
                <a:lnTo>
                  <a:pt x="0" y="114908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2" id="22"/>
          <p:cNvSpPr/>
          <p:nvPr/>
        </p:nvSpPr>
        <p:spPr>
          <a:xfrm flipH="false" flipV="false" rot="-5400000">
            <a:off x="11811572" y="1751464"/>
            <a:ext cx="1986499" cy="1899590"/>
          </a:xfrm>
          <a:custGeom>
            <a:avLst/>
            <a:gdLst/>
            <a:ahLst/>
            <a:cxnLst/>
            <a:rect r="r" b="b" t="t" l="l"/>
            <a:pathLst>
              <a:path h="1899590" w="1986499">
                <a:moveTo>
                  <a:pt x="0" y="0"/>
                </a:moveTo>
                <a:lnTo>
                  <a:pt x="1986499" y="0"/>
                </a:lnTo>
                <a:lnTo>
                  <a:pt x="1986499" y="1899589"/>
                </a:lnTo>
                <a:lnTo>
                  <a:pt x="0" y="1899589"/>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3" id="23"/>
          <p:cNvSpPr/>
          <p:nvPr/>
        </p:nvSpPr>
        <p:spPr>
          <a:xfrm flipH="false" flipV="false" rot="-5400000">
            <a:off x="12300874" y="4644434"/>
            <a:ext cx="1600794" cy="1637641"/>
          </a:xfrm>
          <a:custGeom>
            <a:avLst/>
            <a:gdLst/>
            <a:ahLst/>
            <a:cxnLst/>
            <a:rect r="r" b="b" t="t" l="l"/>
            <a:pathLst>
              <a:path h="1637641" w="1600794">
                <a:moveTo>
                  <a:pt x="0" y="0"/>
                </a:moveTo>
                <a:lnTo>
                  <a:pt x="1600794" y="0"/>
                </a:lnTo>
                <a:lnTo>
                  <a:pt x="1600794" y="1637640"/>
                </a:lnTo>
                <a:lnTo>
                  <a:pt x="0" y="163764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4" id="24"/>
          <p:cNvSpPr/>
          <p:nvPr/>
        </p:nvSpPr>
        <p:spPr>
          <a:xfrm flipH="false" flipV="false" rot="-5400000">
            <a:off x="16099935" y="5338139"/>
            <a:ext cx="3508678" cy="3289386"/>
          </a:xfrm>
          <a:custGeom>
            <a:avLst/>
            <a:gdLst/>
            <a:ahLst/>
            <a:cxnLst/>
            <a:rect r="r" b="b" t="t" l="l"/>
            <a:pathLst>
              <a:path h="3289386" w="3508678">
                <a:moveTo>
                  <a:pt x="0" y="0"/>
                </a:moveTo>
                <a:lnTo>
                  <a:pt x="3508679" y="0"/>
                </a:lnTo>
                <a:lnTo>
                  <a:pt x="3508679" y="3289386"/>
                </a:lnTo>
                <a:lnTo>
                  <a:pt x="0" y="3289386"/>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25" id="25"/>
          <p:cNvSpPr/>
          <p:nvPr/>
        </p:nvSpPr>
        <p:spPr>
          <a:xfrm flipH="false" flipV="false" rot="-5400000">
            <a:off x="5108196" y="787735"/>
            <a:ext cx="1499182" cy="1469198"/>
          </a:xfrm>
          <a:custGeom>
            <a:avLst/>
            <a:gdLst/>
            <a:ahLst/>
            <a:cxnLst/>
            <a:rect r="r" b="b" t="t" l="l"/>
            <a:pathLst>
              <a:path h="1469198" w="1499182">
                <a:moveTo>
                  <a:pt x="0" y="0"/>
                </a:moveTo>
                <a:lnTo>
                  <a:pt x="1499182" y="0"/>
                </a:lnTo>
                <a:lnTo>
                  <a:pt x="1499182" y="1469198"/>
                </a:lnTo>
                <a:lnTo>
                  <a:pt x="0" y="14691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6" id="26"/>
          <p:cNvSpPr/>
          <p:nvPr/>
        </p:nvSpPr>
        <p:spPr>
          <a:xfrm flipH="false" flipV="false" rot="-10800000">
            <a:off x="1929498" y="3854399"/>
            <a:ext cx="1081270" cy="1107575"/>
          </a:xfrm>
          <a:custGeom>
            <a:avLst/>
            <a:gdLst/>
            <a:ahLst/>
            <a:cxnLst/>
            <a:rect r="r" b="b" t="t" l="l"/>
            <a:pathLst>
              <a:path h="1107575" w="1081270">
                <a:moveTo>
                  <a:pt x="0" y="0"/>
                </a:moveTo>
                <a:lnTo>
                  <a:pt x="1081270" y="0"/>
                </a:lnTo>
                <a:lnTo>
                  <a:pt x="1081270" y="1107575"/>
                </a:lnTo>
                <a:lnTo>
                  <a:pt x="0" y="11075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7" id="27"/>
          <p:cNvSpPr/>
          <p:nvPr/>
        </p:nvSpPr>
        <p:spPr>
          <a:xfrm flipH="false" flipV="false" rot="-10800000">
            <a:off x="12524817" y="8577498"/>
            <a:ext cx="1152909" cy="1223245"/>
          </a:xfrm>
          <a:custGeom>
            <a:avLst/>
            <a:gdLst/>
            <a:ahLst/>
            <a:cxnLst/>
            <a:rect r="r" b="b" t="t" l="l"/>
            <a:pathLst>
              <a:path h="1223245" w="1152909">
                <a:moveTo>
                  <a:pt x="0" y="0"/>
                </a:moveTo>
                <a:lnTo>
                  <a:pt x="1152908" y="0"/>
                </a:lnTo>
                <a:lnTo>
                  <a:pt x="1152908" y="1223245"/>
                </a:lnTo>
                <a:lnTo>
                  <a:pt x="0" y="1223245"/>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28" id="28"/>
          <p:cNvSpPr/>
          <p:nvPr/>
        </p:nvSpPr>
        <p:spPr>
          <a:xfrm flipH="false" flipV="false" rot="-5400000">
            <a:off x="16096614" y="-2875443"/>
            <a:ext cx="4678238" cy="4660694"/>
          </a:xfrm>
          <a:custGeom>
            <a:avLst/>
            <a:gdLst/>
            <a:ahLst/>
            <a:cxnLst/>
            <a:rect r="r" b="b" t="t" l="l"/>
            <a:pathLst>
              <a:path h="4660694" w="4678238">
                <a:moveTo>
                  <a:pt x="0" y="0"/>
                </a:moveTo>
                <a:lnTo>
                  <a:pt x="4678238" y="0"/>
                </a:lnTo>
                <a:lnTo>
                  <a:pt x="4678238" y="4660695"/>
                </a:lnTo>
                <a:lnTo>
                  <a:pt x="0" y="46606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false" flipV="false" rot="-5400000">
            <a:off x="14305409" y="3324320"/>
            <a:ext cx="1882507" cy="1925839"/>
          </a:xfrm>
          <a:custGeom>
            <a:avLst/>
            <a:gdLst/>
            <a:ahLst/>
            <a:cxnLst/>
            <a:rect r="r" b="b" t="t" l="l"/>
            <a:pathLst>
              <a:path h="1925839" w="1882507">
                <a:moveTo>
                  <a:pt x="0" y="0"/>
                </a:moveTo>
                <a:lnTo>
                  <a:pt x="1882507" y="0"/>
                </a:lnTo>
                <a:lnTo>
                  <a:pt x="1882507" y="1925838"/>
                </a:lnTo>
                <a:lnTo>
                  <a:pt x="0" y="1925838"/>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0" id="30"/>
          <p:cNvSpPr/>
          <p:nvPr/>
        </p:nvSpPr>
        <p:spPr>
          <a:xfrm flipH="false" flipV="false" rot="-5400000">
            <a:off x="15922793" y="1783904"/>
            <a:ext cx="1328991" cy="1349230"/>
          </a:xfrm>
          <a:custGeom>
            <a:avLst/>
            <a:gdLst/>
            <a:ahLst/>
            <a:cxnLst/>
            <a:rect r="r" b="b" t="t" l="l"/>
            <a:pathLst>
              <a:path h="1349230" w="1328991">
                <a:moveTo>
                  <a:pt x="0" y="0"/>
                </a:moveTo>
                <a:lnTo>
                  <a:pt x="1328992" y="0"/>
                </a:lnTo>
                <a:lnTo>
                  <a:pt x="1328992" y="1349230"/>
                </a:lnTo>
                <a:lnTo>
                  <a:pt x="0" y="134923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31" id="31"/>
          <p:cNvSpPr/>
          <p:nvPr/>
        </p:nvSpPr>
        <p:spPr>
          <a:xfrm flipH="false" flipV="false" rot="-5400000">
            <a:off x="18060436" y="2705644"/>
            <a:ext cx="2339119" cy="2330347"/>
          </a:xfrm>
          <a:custGeom>
            <a:avLst/>
            <a:gdLst/>
            <a:ahLst/>
            <a:cxnLst/>
            <a:rect r="r" b="b" t="t" l="l"/>
            <a:pathLst>
              <a:path h="2330347" w="2339119">
                <a:moveTo>
                  <a:pt x="0" y="0"/>
                </a:moveTo>
                <a:lnTo>
                  <a:pt x="2339119" y="0"/>
                </a:lnTo>
                <a:lnTo>
                  <a:pt x="2339119" y="2330347"/>
                </a:lnTo>
                <a:lnTo>
                  <a:pt x="0" y="23303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2" id="32"/>
          <p:cNvGrpSpPr/>
          <p:nvPr/>
        </p:nvGrpSpPr>
        <p:grpSpPr>
          <a:xfrm rot="0">
            <a:off x="1028700" y="1025474"/>
            <a:ext cx="16230600" cy="8232826"/>
            <a:chOff x="0" y="0"/>
            <a:chExt cx="5490351" cy="2784931"/>
          </a:xfrm>
        </p:grpSpPr>
        <p:sp>
          <p:nvSpPr>
            <p:cNvPr name="Freeform 33" id="33"/>
            <p:cNvSpPr/>
            <p:nvPr/>
          </p:nvSpPr>
          <p:spPr>
            <a:xfrm flipH="false" flipV="false" rot="0">
              <a:off x="0" y="0"/>
              <a:ext cx="5490351" cy="2784931"/>
            </a:xfrm>
            <a:custGeom>
              <a:avLst/>
              <a:gdLst/>
              <a:ahLst/>
              <a:cxnLst/>
              <a:rect r="r" b="b" t="t" l="l"/>
              <a:pathLst>
                <a:path h="2784931" w="5490351">
                  <a:moveTo>
                    <a:pt x="0" y="0"/>
                  </a:moveTo>
                  <a:lnTo>
                    <a:pt x="5490351" y="0"/>
                  </a:lnTo>
                  <a:lnTo>
                    <a:pt x="5490351" y="2784931"/>
                  </a:lnTo>
                  <a:lnTo>
                    <a:pt x="0" y="2784931"/>
                  </a:lnTo>
                  <a:close/>
                </a:path>
              </a:pathLst>
            </a:custGeom>
            <a:solidFill>
              <a:srgbClr val="FFFFFF">
                <a:alpha val="94902"/>
              </a:srgbClr>
            </a:solidFill>
          </p:spPr>
        </p:sp>
      </p:grpSp>
      <p:sp>
        <p:nvSpPr>
          <p:cNvPr name="Freeform 34" id="34"/>
          <p:cNvSpPr/>
          <p:nvPr/>
        </p:nvSpPr>
        <p:spPr>
          <a:xfrm flipH="false" flipV="false" rot="0">
            <a:off x="10788422" y="1541081"/>
            <a:ext cx="5616774" cy="7539019"/>
          </a:xfrm>
          <a:custGeom>
            <a:avLst/>
            <a:gdLst/>
            <a:ahLst/>
            <a:cxnLst/>
            <a:rect r="r" b="b" t="t" l="l"/>
            <a:pathLst>
              <a:path h="7539019" w="5616774">
                <a:moveTo>
                  <a:pt x="0" y="0"/>
                </a:moveTo>
                <a:lnTo>
                  <a:pt x="5616774" y="0"/>
                </a:lnTo>
                <a:lnTo>
                  <a:pt x="5616774" y="7539020"/>
                </a:lnTo>
                <a:lnTo>
                  <a:pt x="0" y="7539020"/>
                </a:lnTo>
                <a:lnTo>
                  <a:pt x="0" y="0"/>
                </a:lnTo>
                <a:close/>
              </a:path>
            </a:pathLst>
          </a:custGeom>
          <a:blipFill>
            <a:blip r:embed="rId42"/>
            <a:stretch>
              <a:fillRect l="0" t="0" r="0" b="0"/>
            </a:stretch>
          </a:blipFill>
        </p:spPr>
      </p:sp>
      <p:sp>
        <p:nvSpPr>
          <p:cNvPr name="TextBox 35" id="35"/>
          <p:cNvSpPr txBox="true"/>
          <p:nvPr/>
        </p:nvSpPr>
        <p:spPr>
          <a:xfrm rot="0">
            <a:off x="-1438467" y="3744279"/>
            <a:ext cx="15193084" cy="1708150"/>
          </a:xfrm>
          <a:prstGeom prst="rect">
            <a:avLst/>
          </a:prstGeom>
        </p:spPr>
        <p:txBody>
          <a:bodyPr anchor="t" rtlCol="false" tIns="0" lIns="0" bIns="0" rIns="0">
            <a:spAutoFit/>
          </a:bodyPr>
          <a:lstStyle/>
          <a:p>
            <a:pPr algn="ctr">
              <a:lnSpc>
                <a:spcPts val="14000"/>
              </a:lnSpc>
            </a:pPr>
            <a:r>
              <a:rPr lang="en-US" sz="10000">
                <a:solidFill>
                  <a:srgbClr val="7B53B0"/>
                </a:solidFill>
                <a:latin typeface="Cerebri"/>
                <a:ea typeface="Cerebri"/>
                <a:cs typeface="Cerebri"/>
                <a:sym typeface="Cerebri"/>
              </a:rPr>
              <a:t>Parent Survey</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800000">
            <a:off x="3593222" y="8225541"/>
            <a:ext cx="3214700" cy="3150406"/>
          </a:xfrm>
          <a:custGeom>
            <a:avLst/>
            <a:gdLst/>
            <a:ahLst/>
            <a:cxnLst/>
            <a:rect r="r" b="b" t="t" l="l"/>
            <a:pathLst>
              <a:path h="3150406" w="3214700">
                <a:moveTo>
                  <a:pt x="0" y="0"/>
                </a:moveTo>
                <a:lnTo>
                  <a:pt x="3214699" y="0"/>
                </a:lnTo>
                <a:lnTo>
                  <a:pt x="3214699" y="3150405"/>
                </a:lnTo>
                <a:lnTo>
                  <a:pt x="0" y="31504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3226161" y="6226342"/>
            <a:ext cx="2691560" cy="2681466"/>
          </a:xfrm>
          <a:custGeom>
            <a:avLst/>
            <a:gdLst/>
            <a:ahLst/>
            <a:cxnLst/>
            <a:rect r="r" b="b" t="t" l="l"/>
            <a:pathLst>
              <a:path h="2681466" w="2691560">
                <a:moveTo>
                  <a:pt x="0" y="0"/>
                </a:moveTo>
                <a:lnTo>
                  <a:pt x="2691560" y="0"/>
                </a:lnTo>
                <a:lnTo>
                  <a:pt x="2691560" y="2681467"/>
                </a:lnTo>
                <a:lnTo>
                  <a:pt x="0" y="26814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467986" y="532864"/>
            <a:ext cx="3443340" cy="3478121"/>
          </a:xfrm>
          <a:custGeom>
            <a:avLst/>
            <a:gdLst/>
            <a:ahLst/>
            <a:cxnLst/>
            <a:rect r="r" b="b" t="t" l="l"/>
            <a:pathLst>
              <a:path h="3478121" w="3443340">
                <a:moveTo>
                  <a:pt x="0" y="0"/>
                </a:moveTo>
                <a:lnTo>
                  <a:pt x="3443340" y="0"/>
                </a:lnTo>
                <a:lnTo>
                  <a:pt x="3443340" y="3478121"/>
                </a:lnTo>
                <a:lnTo>
                  <a:pt x="0" y="34781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5400000">
            <a:off x="2947567" y="5755901"/>
            <a:ext cx="2407669" cy="2281266"/>
          </a:xfrm>
          <a:custGeom>
            <a:avLst/>
            <a:gdLst/>
            <a:ahLst/>
            <a:cxnLst/>
            <a:rect r="r" b="b" t="t" l="l"/>
            <a:pathLst>
              <a:path h="2281266" w="2407669">
                <a:moveTo>
                  <a:pt x="0" y="0"/>
                </a:moveTo>
                <a:lnTo>
                  <a:pt x="2407668" y="0"/>
                </a:lnTo>
                <a:lnTo>
                  <a:pt x="2407668" y="2281266"/>
                </a:lnTo>
                <a:lnTo>
                  <a:pt x="0" y="2281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5400000">
            <a:off x="6622797" y="-830051"/>
            <a:ext cx="2002089" cy="2014681"/>
          </a:xfrm>
          <a:custGeom>
            <a:avLst/>
            <a:gdLst/>
            <a:ahLst/>
            <a:cxnLst/>
            <a:rect r="r" b="b" t="t" l="l"/>
            <a:pathLst>
              <a:path h="2014681" w="2002089">
                <a:moveTo>
                  <a:pt x="0" y="0"/>
                </a:moveTo>
                <a:lnTo>
                  <a:pt x="2002089" y="0"/>
                </a:lnTo>
                <a:lnTo>
                  <a:pt x="2002089" y="2014681"/>
                </a:lnTo>
                <a:lnTo>
                  <a:pt x="0" y="201468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400000">
            <a:off x="9343786" y="5875259"/>
            <a:ext cx="3538439" cy="3383632"/>
          </a:xfrm>
          <a:custGeom>
            <a:avLst/>
            <a:gdLst/>
            <a:ahLst/>
            <a:cxnLst/>
            <a:rect r="r" b="b" t="t" l="l"/>
            <a:pathLst>
              <a:path h="3383632" w="3538439">
                <a:moveTo>
                  <a:pt x="0" y="0"/>
                </a:moveTo>
                <a:lnTo>
                  <a:pt x="3538439" y="0"/>
                </a:lnTo>
                <a:lnTo>
                  <a:pt x="3538439" y="3383632"/>
                </a:lnTo>
                <a:lnTo>
                  <a:pt x="0" y="33836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5400000">
            <a:off x="-1478279" y="7833094"/>
            <a:ext cx="4417292" cy="4524755"/>
          </a:xfrm>
          <a:custGeom>
            <a:avLst/>
            <a:gdLst/>
            <a:ahLst/>
            <a:cxnLst/>
            <a:rect r="r" b="b" t="t" l="l"/>
            <a:pathLst>
              <a:path h="4524755" w="4417292">
                <a:moveTo>
                  <a:pt x="0" y="0"/>
                </a:moveTo>
                <a:lnTo>
                  <a:pt x="4417292" y="0"/>
                </a:lnTo>
                <a:lnTo>
                  <a:pt x="4417292" y="4524755"/>
                </a:lnTo>
                <a:lnTo>
                  <a:pt x="0" y="452475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5400000">
            <a:off x="7232228" y="8659350"/>
            <a:ext cx="2294259" cy="2282788"/>
          </a:xfrm>
          <a:custGeom>
            <a:avLst/>
            <a:gdLst/>
            <a:ahLst/>
            <a:cxnLst/>
            <a:rect r="r" b="b" t="t" l="l"/>
            <a:pathLst>
              <a:path h="2282788" w="2294259">
                <a:moveTo>
                  <a:pt x="0" y="0"/>
                </a:moveTo>
                <a:lnTo>
                  <a:pt x="2294260" y="0"/>
                </a:lnTo>
                <a:lnTo>
                  <a:pt x="2294260" y="2282787"/>
                </a:lnTo>
                <a:lnTo>
                  <a:pt x="0" y="228278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5400000">
            <a:off x="14608788" y="9043254"/>
            <a:ext cx="3201587" cy="3275281"/>
          </a:xfrm>
          <a:custGeom>
            <a:avLst/>
            <a:gdLst/>
            <a:ahLst/>
            <a:cxnLst/>
            <a:rect r="r" b="b" t="t" l="l"/>
            <a:pathLst>
              <a:path h="3275281" w="3201587">
                <a:moveTo>
                  <a:pt x="0" y="0"/>
                </a:moveTo>
                <a:lnTo>
                  <a:pt x="3201587" y="0"/>
                </a:lnTo>
                <a:lnTo>
                  <a:pt x="3201587" y="3275281"/>
                </a:lnTo>
                <a:lnTo>
                  <a:pt x="0" y="327528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1" id="11"/>
          <p:cNvSpPr/>
          <p:nvPr/>
        </p:nvSpPr>
        <p:spPr>
          <a:xfrm flipH="false" flipV="false" rot="-5400000">
            <a:off x="3254098" y="2271925"/>
            <a:ext cx="3164948" cy="3164948"/>
          </a:xfrm>
          <a:custGeom>
            <a:avLst/>
            <a:gdLst/>
            <a:ahLst/>
            <a:cxnLst/>
            <a:rect r="r" b="b" t="t" l="l"/>
            <a:pathLst>
              <a:path h="3164948" w="3164948">
                <a:moveTo>
                  <a:pt x="0" y="0"/>
                </a:moveTo>
                <a:lnTo>
                  <a:pt x="3164948" y="0"/>
                </a:lnTo>
                <a:lnTo>
                  <a:pt x="3164948" y="3164948"/>
                </a:lnTo>
                <a:lnTo>
                  <a:pt x="0" y="3164948"/>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2" id="12"/>
          <p:cNvSpPr/>
          <p:nvPr/>
        </p:nvSpPr>
        <p:spPr>
          <a:xfrm flipH="false" flipV="false" rot="-5400000">
            <a:off x="13414187" y="-539115"/>
            <a:ext cx="2315508" cy="2350770"/>
          </a:xfrm>
          <a:custGeom>
            <a:avLst/>
            <a:gdLst/>
            <a:ahLst/>
            <a:cxnLst/>
            <a:rect r="r" b="b" t="t" l="l"/>
            <a:pathLst>
              <a:path h="2350770" w="2315508">
                <a:moveTo>
                  <a:pt x="0" y="0"/>
                </a:moveTo>
                <a:lnTo>
                  <a:pt x="2315508" y="0"/>
                </a:lnTo>
                <a:lnTo>
                  <a:pt x="2315508" y="2350769"/>
                </a:lnTo>
                <a:lnTo>
                  <a:pt x="0" y="2350769"/>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3" id="13"/>
          <p:cNvSpPr/>
          <p:nvPr/>
        </p:nvSpPr>
        <p:spPr>
          <a:xfrm flipH="false" flipV="false" rot="-5400000">
            <a:off x="2931243" y="-1097766"/>
            <a:ext cx="2440316" cy="2502888"/>
          </a:xfrm>
          <a:custGeom>
            <a:avLst/>
            <a:gdLst/>
            <a:ahLst/>
            <a:cxnLst/>
            <a:rect r="r" b="b" t="t" l="l"/>
            <a:pathLst>
              <a:path h="2502888" w="2440316">
                <a:moveTo>
                  <a:pt x="0" y="0"/>
                </a:moveTo>
                <a:lnTo>
                  <a:pt x="2440316" y="0"/>
                </a:lnTo>
                <a:lnTo>
                  <a:pt x="2440316" y="2502888"/>
                </a:lnTo>
                <a:lnTo>
                  <a:pt x="0" y="2502888"/>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4" id="14"/>
          <p:cNvSpPr/>
          <p:nvPr/>
        </p:nvSpPr>
        <p:spPr>
          <a:xfrm flipH="false" flipV="false" rot="-5400000">
            <a:off x="-41772" y="4736157"/>
            <a:ext cx="2809526" cy="2852311"/>
          </a:xfrm>
          <a:custGeom>
            <a:avLst/>
            <a:gdLst/>
            <a:ahLst/>
            <a:cxnLst/>
            <a:rect r="r" b="b" t="t" l="l"/>
            <a:pathLst>
              <a:path h="2852311" w="2809526">
                <a:moveTo>
                  <a:pt x="0" y="0"/>
                </a:moveTo>
                <a:lnTo>
                  <a:pt x="2809526" y="0"/>
                </a:lnTo>
                <a:lnTo>
                  <a:pt x="2809526" y="2852311"/>
                </a:lnTo>
                <a:lnTo>
                  <a:pt x="0" y="2852311"/>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15" id="15"/>
          <p:cNvSpPr/>
          <p:nvPr/>
        </p:nvSpPr>
        <p:spPr>
          <a:xfrm flipH="false" flipV="false" rot="-5400000">
            <a:off x="6615602" y="1747197"/>
            <a:ext cx="3330454" cy="3376886"/>
          </a:xfrm>
          <a:custGeom>
            <a:avLst/>
            <a:gdLst/>
            <a:ahLst/>
            <a:cxnLst/>
            <a:rect r="r" b="b" t="t" l="l"/>
            <a:pathLst>
              <a:path h="3376886" w="3330454">
                <a:moveTo>
                  <a:pt x="0" y="0"/>
                </a:moveTo>
                <a:lnTo>
                  <a:pt x="3330454" y="0"/>
                </a:lnTo>
                <a:lnTo>
                  <a:pt x="3330454" y="3376886"/>
                </a:lnTo>
                <a:lnTo>
                  <a:pt x="0" y="3376886"/>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16" id="16"/>
          <p:cNvSpPr/>
          <p:nvPr/>
        </p:nvSpPr>
        <p:spPr>
          <a:xfrm flipH="false" flipV="false" rot="-5400000">
            <a:off x="8773887" y="-2549018"/>
            <a:ext cx="4678238" cy="4963648"/>
          </a:xfrm>
          <a:custGeom>
            <a:avLst/>
            <a:gdLst/>
            <a:ahLst/>
            <a:cxnLst/>
            <a:rect r="r" b="b" t="t" l="l"/>
            <a:pathLst>
              <a:path h="4963648" w="4678238">
                <a:moveTo>
                  <a:pt x="0" y="0"/>
                </a:moveTo>
                <a:lnTo>
                  <a:pt x="4678237" y="0"/>
                </a:lnTo>
                <a:lnTo>
                  <a:pt x="4678237" y="4963648"/>
                </a:lnTo>
                <a:lnTo>
                  <a:pt x="0" y="4963648"/>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17" id="17"/>
          <p:cNvSpPr/>
          <p:nvPr/>
        </p:nvSpPr>
        <p:spPr>
          <a:xfrm flipH="false" flipV="false" rot="-5400000">
            <a:off x="-1834799" y="-4650254"/>
            <a:ext cx="4678238" cy="4976849"/>
          </a:xfrm>
          <a:custGeom>
            <a:avLst/>
            <a:gdLst/>
            <a:ahLst/>
            <a:cxnLst/>
            <a:rect r="r" b="b" t="t" l="l"/>
            <a:pathLst>
              <a:path h="4976849" w="4678238">
                <a:moveTo>
                  <a:pt x="0" y="0"/>
                </a:moveTo>
                <a:lnTo>
                  <a:pt x="4678238" y="0"/>
                </a:lnTo>
                <a:lnTo>
                  <a:pt x="4678238" y="4976849"/>
                </a:lnTo>
                <a:lnTo>
                  <a:pt x="0" y="4976849"/>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Freeform 18" id="18"/>
          <p:cNvSpPr/>
          <p:nvPr/>
        </p:nvSpPr>
        <p:spPr>
          <a:xfrm flipH="false" flipV="false" rot="-5400000">
            <a:off x="5650646" y="5250318"/>
            <a:ext cx="3174635" cy="3130984"/>
          </a:xfrm>
          <a:custGeom>
            <a:avLst/>
            <a:gdLst/>
            <a:ahLst/>
            <a:cxnLst/>
            <a:rect r="r" b="b" t="t" l="l"/>
            <a:pathLst>
              <a:path h="3130984" w="3174635">
                <a:moveTo>
                  <a:pt x="0" y="0"/>
                </a:moveTo>
                <a:lnTo>
                  <a:pt x="3174636" y="0"/>
                </a:lnTo>
                <a:lnTo>
                  <a:pt x="3174636" y="3130984"/>
                </a:lnTo>
                <a:lnTo>
                  <a:pt x="0" y="3130984"/>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19" id="19"/>
          <p:cNvSpPr/>
          <p:nvPr/>
        </p:nvSpPr>
        <p:spPr>
          <a:xfrm flipH="false" flipV="false" rot="-5400000">
            <a:off x="9502945" y="9636101"/>
            <a:ext cx="4678238" cy="4473565"/>
          </a:xfrm>
          <a:custGeom>
            <a:avLst/>
            <a:gdLst/>
            <a:ahLst/>
            <a:cxnLst/>
            <a:rect r="r" b="b" t="t" l="l"/>
            <a:pathLst>
              <a:path h="4473565" w="4678238">
                <a:moveTo>
                  <a:pt x="0" y="0"/>
                </a:moveTo>
                <a:lnTo>
                  <a:pt x="4678238" y="0"/>
                </a:lnTo>
                <a:lnTo>
                  <a:pt x="4678238" y="4473565"/>
                </a:lnTo>
                <a:lnTo>
                  <a:pt x="0" y="4473565"/>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0" id="20"/>
          <p:cNvSpPr/>
          <p:nvPr/>
        </p:nvSpPr>
        <p:spPr>
          <a:xfrm flipH="false" flipV="false" rot="-5400000">
            <a:off x="9911440" y="3366168"/>
            <a:ext cx="2403132" cy="2249932"/>
          </a:xfrm>
          <a:custGeom>
            <a:avLst/>
            <a:gdLst/>
            <a:ahLst/>
            <a:cxnLst/>
            <a:rect r="r" b="b" t="t" l="l"/>
            <a:pathLst>
              <a:path h="2249932" w="2403132">
                <a:moveTo>
                  <a:pt x="0" y="0"/>
                </a:moveTo>
                <a:lnTo>
                  <a:pt x="2403131" y="0"/>
                </a:lnTo>
                <a:lnTo>
                  <a:pt x="2403131" y="2249932"/>
                </a:lnTo>
                <a:lnTo>
                  <a:pt x="0" y="2249932"/>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21" id="21"/>
          <p:cNvSpPr/>
          <p:nvPr/>
        </p:nvSpPr>
        <p:spPr>
          <a:xfrm flipH="false" flipV="false" rot="-5400000">
            <a:off x="8634773" y="5118158"/>
            <a:ext cx="1141902" cy="1149084"/>
          </a:xfrm>
          <a:custGeom>
            <a:avLst/>
            <a:gdLst/>
            <a:ahLst/>
            <a:cxnLst/>
            <a:rect r="r" b="b" t="t" l="l"/>
            <a:pathLst>
              <a:path h="1149084" w="1141902">
                <a:moveTo>
                  <a:pt x="0" y="0"/>
                </a:moveTo>
                <a:lnTo>
                  <a:pt x="1141902" y="0"/>
                </a:lnTo>
                <a:lnTo>
                  <a:pt x="1141902" y="1149084"/>
                </a:lnTo>
                <a:lnTo>
                  <a:pt x="0" y="114908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2" id="22"/>
          <p:cNvSpPr/>
          <p:nvPr/>
        </p:nvSpPr>
        <p:spPr>
          <a:xfrm flipH="false" flipV="false" rot="-5400000">
            <a:off x="11811572" y="1751464"/>
            <a:ext cx="1986499" cy="1899590"/>
          </a:xfrm>
          <a:custGeom>
            <a:avLst/>
            <a:gdLst/>
            <a:ahLst/>
            <a:cxnLst/>
            <a:rect r="r" b="b" t="t" l="l"/>
            <a:pathLst>
              <a:path h="1899590" w="1986499">
                <a:moveTo>
                  <a:pt x="0" y="0"/>
                </a:moveTo>
                <a:lnTo>
                  <a:pt x="1986499" y="0"/>
                </a:lnTo>
                <a:lnTo>
                  <a:pt x="1986499" y="1899589"/>
                </a:lnTo>
                <a:lnTo>
                  <a:pt x="0" y="1899589"/>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3" id="23"/>
          <p:cNvSpPr/>
          <p:nvPr/>
        </p:nvSpPr>
        <p:spPr>
          <a:xfrm flipH="false" flipV="false" rot="-5400000">
            <a:off x="12300874" y="4644434"/>
            <a:ext cx="1600794" cy="1637641"/>
          </a:xfrm>
          <a:custGeom>
            <a:avLst/>
            <a:gdLst/>
            <a:ahLst/>
            <a:cxnLst/>
            <a:rect r="r" b="b" t="t" l="l"/>
            <a:pathLst>
              <a:path h="1637641" w="1600794">
                <a:moveTo>
                  <a:pt x="0" y="0"/>
                </a:moveTo>
                <a:lnTo>
                  <a:pt x="1600794" y="0"/>
                </a:lnTo>
                <a:lnTo>
                  <a:pt x="1600794" y="1637640"/>
                </a:lnTo>
                <a:lnTo>
                  <a:pt x="0" y="163764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4" id="24"/>
          <p:cNvSpPr/>
          <p:nvPr/>
        </p:nvSpPr>
        <p:spPr>
          <a:xfrm flipH="false" flipV="false" rot="-5400000">
            <a:off x="16099935" y="5338139"/>
            <a:ext cx="3508678" cy="3289386"/>
          </a:xfrm>
          <a:custGeom>
            <a:avLst/>
            <a:gdLst/>
            <a:ahLst/>
            <a:cxnLst/>
            <a:rect r="r" b="b" t="t" l="l"/>
            <a:pathLst>
              <a:path h="3289386" w="3508678">
                <a:moveTo>
                  <a:pt x="0" y="0"/>
                </a:moveTo>
                <a:lnTo>
                  <a:pt x="3508679" y="0"/>
                </a:lnTo>
                <a:lnTo>
                  <a:pt x="3508679" y="3289386"/>
                </a:lnTo>
                <a:lnTo>
                  <a:pt x="0" y="3289386"/>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25" id="25"/>
          <p:cNvSpPr/>
          <p:nvPr/>
        </p:nvSpPr>
        <p:spPr>
          <a:xfrm flipH="false" flipV="false" rot="-5400000">
            <a:off x="5108196" y="787735"/>
            <a:ext cx="1499182" cy="1469198"/>
          </a:xfrm>
          <a:custGeom>
            <a:avLst/>
            <a:gdLst/>
            <a:ahLst/>
            <a:cxnLst/>
            <a:rect r="r" b="b" t="t" l="l"/>
            <a:pathLst>
              <a:path h="1469198" w="1499182">
                <a:moveTo>
                  <a:pt x="0" y="0"/>
                </a:moveTo>
                <a:lnTo>
                  <a:pt x="1499182" y="0"/>
                </a:lnTo>
                <a:lnTo>
                  <a:pt x="1499182" y="1469198"/>
                </a:lnTo>
                <a:lnTo>
                  <a:pt x="0" y="14691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6" id="26"/>
          <p:cNvSpPr/>
          <p:nvPr/>
        </p:nvSpPr>
        <p:spPr>
          <a:xfrm flipH="false" flipV="false" rot="-10800000">
            <a:off x="1929498" y="3854399"/>
            <a:ext cx="1081270" cy="1107575"/>
          </a:xfrm>
          <a:custGeom>
            <a:avLst/>
            <a:gdLst/>
            <a:ahLst/>
            <a:cxnLst/>
            <a:rect r="r" b="b" t="t" l="l"/>
            <a:pathLst>
              <a:path h="1107575" w="1081270">
                <a:moveTo>
                  <a:pt x="0" y="0"/>
                </a:moveTo>
                <a:lnTo>
                  <a:pt x="1081270" y="0"/>
                </a:lnTo>
                <a:lnTo>
                  <a:pt x="1081270" y="1107575"/>
                </a:lnTo>
                <a:lnTo>
                  <a:pt x="0" y="11075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7" id="27"/>
          <p:cNvSpPr/>
          <p:nvPr/>
        </p:nvSpPr>
        <p:spPr>
          <a:xfrm flipH="false" flipV="false" rot="-10800000">
            <a:off x="12524817" y="8577498"/>
            <a:ext cx="1152909" cy="1223245"/>
          </a:xfrm>
          <a:custGeom>
            <a:avLst/>
            <a:gdLst/>
            <a:ahLst/>
            <a:cxnLst/>
            <a:rect r="r" b="b" t="t" l="l"/>
            <a:pathLst>
              <a:path h="1223245" w="1152909">
                <a:moveTo>
                  <a:pt x="0" y="0"/>
                </a:moveTo>
                <a:lnTo>
                  <a:pt x="1152908" y="0"/>
                </a:lnTo>
                <a:lnTo>
                  <a:pt x="1152908" y="1223245"/>
                </a:lnTo>
                <a:lnTo>
                  <a:pt x="0" y="1223245"/>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28" id="28"/>
          <p:cNvSpPr/>
          <p:nvPr/>
        </p:nvSpPr>
        <p:spPr>
          <a:xfrm flipH="false" flipV="false" rot="-5400000">
            <a:off x="16096614" y="-2875443"/>
            <a:ext cx="4678238" cy="4660694"/>
          </a:xfrm>
          <a:custGeom>
            <a:avLst/>
            <a:gdLst/>
            <a:ahLst/>
            <a:cxnLst/>
            <a:rect r="r" b="b" t="t" l="l"/>
            <a:pathLst>
              <a:path h="4660694" w="4678238">
                <a:moveTo>
                  <a:pt x="0" y="0"/>
                </a:moveTo>
                <a:lnTo>
                  <a:pt x="4678238" y="0"/>
                </a:lnTo>
                <a:lnTo>
                  <a:pt x="4678238" y="4660695"/>
                </a:lnTo>
                <a:lnTo>
                  <a:pt x="0" y="46606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false" flipV="false" rot="-5400000">
            <a:off x="14305409" y="3324320"/>
            <a:ext cx="1882507" cy="1925839"/>
          </a:xfrm>
          <a:custGeom>
            <a:avLst/>
            <a:gdLst/>
            <a:ahLst/>
            <a:cxnLst/>
            <a:rect r="r" b="b" t="t" l="l"/>
            <a:pathLst>
              <a:path h="1925839" w="1882507">
                <a:moveTo>
                  <a:pt x="0" y="0"/>
                </a:moveTo>
                <a:lnTo>
                  <a:pt x="1882507" y="0"/>
                </a:lnTo>
                <a:lnTo>
                  <a:pt x="1882507" y="1925838"/>
                </a:lnTo>
                <a:lnTo>
                  <a:pt x="0" y="1925838"/>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0" id="30"/>
          <p:cNvSpPr/>
          <p:nvPr/>
        </p:nvSpPr>
        <p:spPr>
          <a:xfrm flipH="false" flipV="false" rot="-5400000">
            <a:off x="15922793" y="1783904"/>
            <a:ext cx="1328991" cy="1349230"/>
          </a:xfrm>
          <a:custGeom>
            <a:avLst/>
            <a:gdLst/>
            <a:ahLst/>
            <a:cxnLst/>
            <a:rect r="r" b="b" t="t" l="l"/>
            <a:pathLst>
              <a:path h="1349230" w="1328991">
                <a:moveTo>
                  <a:pt x="0" y="0"/>
                </a:moveTo>
                <a:lnTo>
                  <a:pt x="1328992" y="0"/>
                </a:lnTo>
                <a:lnTo>
                  <a:pt x="1328992" y="1349230"/>
                </a:lnTo>
                <a:lnTo>
                  <a:pt x="0" y="134923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31" id="31"/>
          <p:cNvSpPr/>
          <p:nvPr/>
        </p:nvSpPr>
        <p:spPr>
          <a:xfrm flipH="false" flipV="false" rot="-5400000">
            <a:off x="18060436" y="2705644"/>
            <a:ext cx="2339119" cy="2330347"/>
          </a:xfrm>
          <a:custGeom>
            <a:avLst/>
            <a:gdLst/>
            <a:ahLst/>
            <a:cxnLst/>
            <a:rect r="r" b="b" t="t" l="l"/>
            <a:pathLst>
              <a:path h="2330347" w="2339119">
                <a:moveTo>
                  <a:pt x="0" y="0"/>
                </a:moveTo>
                <a:lnTo>
                  <a:pt x="2339119" y="0"/>
                </a:lnTo>
                <a:lnTo>
                  <a:pt x="2339119" y="2330347"/>
                </a:lnTo>
                <a:lnTo>
                  <a:pt x="0" y="23303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2" id="32"/>
          <p:cNvGrpSpPr/>
          <p:nvPr/>
        </p:nvGrpSpPr>
        <p:grpSpPr>
          <a:xfrm rot="0">
            <a:off x="1028700" y="1025474"/>
            <a:ext cx="16230600" cy="8232826"/>
            <a:chOff x="0" y="0"/>
            <a:chExt cx="5490351" cy="2784931"/>
          </a:xfrm>
        </p:grpSpPr>
        <p:sp>
          <p:nvSpPr>
            <p:cNvPr name="Freeform 33" id="33"/>
            <p:cNvSpPr/>
            <p:nvPr/>
          </p:nvSpPr>
          <p:spPr>
            <a:xfrm flipH="false" flipV="false" rot="0">
              <a:off x="0" y="0"/>
              <a:ext cx="5490351" cy="2784931"/>
            </a:xfrm>
            <a:custGeom>
              <a:avLst/>
              <a:gdLst/>
              <a:ahLst/>
              <a:cxnLst/>
              <a:rect r="r" b="b" t="t" l="l"/>
              <a:pathLst>
                <a:path h="2784931" w="5490351">
                  <a:moveTo>
                    <a:pt x="0" y="0"/>
                  </a:moveTo>
                  <a:lnTo>
                    <a:pt x="5490351" y="0"/>
                  </a:lnTo>
                  <a:lnTo>
                    <a:pt x="5490351" y="2784931"/>
                  </a:lnTo>
                  <a:lnTo>
                    <a:pt x="0" y="2784931"/>
                  </a:lnTo>
                  <a:close/>
                </a:path>
              </a:pathLst>
            </a:custGeom>
            <a:solidFill>
              <a:srgbClr val="FFFFFF">
                <a:alpha val="94902"/>
              </a:srgbClr>
            </a:solidFill>
          </p:spPr>
        </p:sp>
      </p:grpSp>
      <p:sp>
        <p:nvSpPr>
          <p:cNvPr name="TextBox 34" id="34"/>
          <p:cNvSpPr txBox="true"/>
          <p:nvPr/>
        </p:nvSpPr>
        <p:spPr>
          <a:xfrm rot="0">
            <a:off x="4036912" y="745458"/>
            <a:ext cx="15193084" cy="1708150"/>
          </a:xfrm>
          <a:prstGeom prst="rect">
            <a:avLst/>
          </a:prstGeom>
        </p:spPr>
        <p:txBody>
          <a:bodyPr anchor="t" rtlCol="false" tIns="0" lIns="0" bIns="0" rIns="0">
            <a:spAutoFit/>
          </a:bodyPr>
          <a:lstStyle/>
          <a:p>
            <a:pPr algn="ctr">
              <a:lnSpc>
                <a:spcPts val="14000"/>
              </a:lnSpc>
            </a:pPr>
            <a:r>
              <a:rPr lang="en-US" sz="10000">
                <a:solidFill>
                  <a:srgbClr val="7B53B0"/>
                </a:solidFill>
                <a:latin typeface="Cerebri"/>
                <a:ea typeface="Cerebri"/>
                <a:cs typeface="Cerebri"/>
                <a:sym typeface="Cerebri"/>
              </a:rPr>
              <a:t>Draft Student Survey</a:t>
            </a:r>
          </a:p>
        </p:txBody>
      </p:sp>
      <p:sp>
        <p:nvSpPr>
          <p:cNvPr name="TextBox 35" id="35"/>
          <p:cNvSpPr txBox="true"/>
          <p:nvPr/>
        </p:nvSpPr>
        <p:spPr>
          <a:xfrm rot="0">
            <a:off x="2469000" y="2822611"/>
            <a:ext cx="5628782" cy="6366510"/>
          </a:xfrm>
          <a:prstGeom prst="rect">
            <a:avLst/>
          </a:prstGeom>
        </p:spPr>
        <p:txBody>
          <a:bodyPr anchor="t" rtlCol="false" tIns="0" lIns="0" bIns="0" rIns="0">
            <a:spAutoFit/>
          </a:bodyPr>
          <a:lstStyle/>
          <a:p>
            <a:pPr algn="l" marL="993143" indent="-496571" lvl="1">
              <a:lnSpc>
                <a:spcPts val="6440"/>
              </a:lnSpc>
              <a:buFont typeface="Arial"/>
              <a:buChar char="•"/>
            </a:pPr>
            <a:r>
              <a:rPr lang="en-US" b="true" sz="4600">
                <a:solidFill>
                  <a:srgbClr val="7B53B0"/>
                </a:solidFill>
                <a:latin typeface="Canva Sans Bold"/>
                <a:ea typeface="Canva Sans Bold"/>
                <a:cs typeface="Canva Sans Bold"/>
                <a:sym typeface="Canva Sans Bold"/>
              </a:rPr>
              <a:t>Review Draft Student Survey individually</a:t>
            </a:r>
          </a:p>
          <a:p>
            <a:pPr algn="l" marL="993143" indent="-496571" lvl="1">
              <a:lnSpc>
                <a:spcPts val="6440"/>
              </a:lnSpc>
              <a:buFont typeface="Arial"/>
              <a:buChar char="•"/>
            </a:pPr>
            <a:r>
              <a:rPr lang="en-US" b="true" sz="4600">
                <a:solidFill>
                  <a:srgbClr val="7B53B0"/>
                </a:solidFill>
                <a:latin typeface="Canva Sans Bold"/>
                <a:ea typeface="Canva Sans Bold"/>
                <a:cs typeface="Canva Sans Bold"/>
                <a:sym typeface="Canva Sans Bold"/>
              </a:rPr>
              <a:t>Discuss in small groups</a:t>
            </a:r>
          </a:p>
          <a:p>
            <a:pPr algn="l" marL="993143" indent="-496571" lvl="1">
              <a:lnSpc>
                <a:spcPts val="6440"/>
              </a:lnSpc>
              <a:buFont typeface="Arial"/>
              <a:buChar char="•"/>
            </a:pPr>
            <a:r>
              <a:rPr lang="en-US" b="true" sz="4600">
                <a:solidFill>
                  <a:srgbClr val="7B53B0"/>
                </a:solidFill>
                <a:latin typeface="Canva Sans Bold"/>
                <a:ea typeface="Canva Sans Bold"/>
                <a:cs typeface="Canva Sans Bold"/>
                <a:sym typeface="Canva Sans Bold"/>
              </a:rPr>
              <a:t>Whole group discussion</a:t>
            </a:r>
          </a:p>
          <a:p>
            <a:pPr algn="ctr">
              <a:lnSpc>
                <a:spcPts val="5740"/>
              </a:lnSpc>
            </a:pPr>
          </a:p>
        </p:txBody>
      </p:sp>
      <p:sp>
        <p:nvSpPr>
          <p:cNvPr name="TextBox 36" id="36"/>
          <p:cNvSpPr txBox="true"/>
          <p:nvPr/>
        </p:nvSpPr>
        <p:spPr>
          <a:xfrm rot="0">
            <a:off x="7697367" y="2673860"/>
            <a:ext cx="10807808" cy="6859905"/>
          </a:xfrm>
          <a:prstGeom prst="rect">
            <a:avLst/>
          </a:prstGeom>
        </p:spPr>
        <p:txBody>
          <a:bodyPr anchor="t" rtlCol="false" tIns="0" lIns="0" bIns="0" rIns="0">
            <a:spAutoFit/>
          </a:bodyPr>
          <a:lstStyle/>
          <a:p>
            <a:pPr algn="ctr">
              <a:lnSpc>
                <a:spcPts val="6860"/>
              </a:lnSpc>
            </a:pPr>
            <a:r>
              <a:rPr lang="en-US" sz="4900" b="true">
                <a:solidFill>
                  <a:srgbClr val="7B53B0"/>
                </a:solidFill>
                <a:latin typeface="Canva Sans Bold"/>
                <a:ea typeface="Canva Sans Bold"/>
                <a:cs typeface="Canva Sans Bold"/>
                <a:sym typeface="Canva Sans Bold"/>
              </a:rPr>
              <a:t>Looking for comments an</a:t>
            </a:r>
            <a:r>
              <a:rPr lang="en-US" b="true" sz="4900">
                <a:solidFill>
                  <a:srgbClr val="7B53B0"/>
                </a:solidFill>
                <a:latin typeface="Canva Sans Bold"/>
                <a:ea typeface="Canva Sans Bold"/>
                <a:cs typeface="Canva Sans Bold"/>
                <a:sym typeface="Canva Sans Bold"/>
              </a:rPr>
              <a:t>d suggestions</a:t>
            </a:r>
          </a:p>
          <a:p>
            <a:pPr algn="ctr">
              <a:lnSpc>
                <a:spcPts val="6860"/>
              </a:lnSpc>
            </a:pPr>
          </a:p>
          <a:p>
            <a:pPr algn="ctr">
              <a:lnSpc>
                <a:spcPts val="6860"/>
              </a:lnSpc>
            </a:pPr>
            <a:r>
              <a:rPr lang="en-US" b="true" sz="4900">
                <a:solidFill>
                  <a:srgbClr val="7B53B0"/>
                </a:solidFill>
                <a:latin typeface="Canva Sans Bold"/>
                <a:ea typeface="Canva Sans Bold"/>
                <a:cs typeface="Canva Sans Bold"/>
                <a:sym typeface="Canva Sans Bold"/>
              </a:rPr>
              <a:t>•Identify the following:</a:t>
            </a:r>
          </a:p>
          <a:p>
            <a:pPr algn="ctr">
              <a:lnSpc>
                <a:spcPts val="6860"/>
              </a:lnSpc>
            </a:pPr>
            <a:r>
              <a:rPr lang="en-US" b="true" sz="4900">
                <a:solidFill>
                  <a:srgbClr val="7B53B0"/>
                </a:solidFill>
                <a:latin typeface="Canva Sans Bold"/>
                <a:ea typeface="Canva Sans Bold"/>
                <a:cs typeface="Canva Sans Bold"/>
                <a:sym typeface="Canva Sans Bold"/>
              </a:rPr>
              <a:t>•Most helpful 😁</a:t>
            </a:r>
          </a:p>
          <a:p>
            <a:pPr algn="ctr">
              <a:lnSpc>
                <a:spcPts val="6860"/>
              </a:lnSpc>
            </a:pPr>
            <a:r>
              <a:rPr lang="en-US" b="true" sz="4900">
                <a:solidFill>
                  <a:srgbClr val="7B53B0"/>
                </a:solidFill>
                <a:latin typeface="Canva Sans Bold"/>
                <a:ea typeface="Canva Sans Bold"/>
                <a:cs typeface="Canva Sans Bold"/>
                <a:sym typeface="Canva Sans Bold"/>
              </a:rPr>
              <a:t>•Least helpful ☹️</a:t>
            </a:r>
          </a:p>
          <a:p>
            <a:pPr algn="ctr">
              <a:lnSpc>
                <a:spcPts val="6860"/>
              </a:lnSpc>
            </a:pPr>
            <a:r>
              <a:rPr lang="en-US" b="true" sz="4900">
                <a:solidFill>
                  <a:srgbClr val="7B53B0"/>
                </a:solidFill>
                <a:latin typeface="Canva Sans Bold"/>
                <a:ea typeface="Canva Sans Bold"/>
                <a:cs typeface="Canva Sans Bold"/>
                <a:sym typeface="Canva Sans Bold"/>
              </a:rPr>
              <a:t>•Confusing 😵‍💫</a:t>
            </a:r>
          </a:p>
          <a:p>
            <a:pPr algn="ctr">
              <a:lnSpc>
                <a:spcPts val="6580"/>
              </a:lnSpc>
            </a:pPr>
          </a:p>
        </p:txBody>
      </p:sp>
      <p:sp>
        <p:nvSpPr>
          <p:cNvPr name="TextBox 37" id="37"/>
          <p:cNvSpPr txBox="true"/>
          <p:nvPr/>
        </p:nvSpPr>
        <p:spPr>
          <a:xfrm rot="-1754929">
            <a:off x="-1630245" y="2030936"/>
            <a:ext cx="9925745" cy="688974"/>
          </a:xfrm>
          <a:prstGeom prst="rect">
            <a:avLst/>
          </a:prstGeom>
        </p:spPr>
        <p:txBody>
          <a:bodyPr anchor="t" rtlCol="false" tIns="0" lIns="0" bIns="0" rIns="0">
            <a:spAutoFit/>
          </a:bodyPr>
          <a:lstStyle/>
          <a:p>
            <a:pPr algn="ctr">
              <a:lnSpc>
                <a:spcPts val="5600"/>
              </a:lnSpc>
            </a:pPr>
            <a:r>
              <a:rPr lang="en-US" sz="4000" b="true">
                <a:solidFill>
                  <a:srgbClr val="7B53B0"/>
                </a:solidFill>
                <a:latin typeface="Canva Sans Bold"/>
                <a:ea typeface="Canva Sans Bold"/>
                <a:cs typeface="Canva Sans Bold"/>
                <a:sym typeface="Canva Sans Bold"/>
              </a:rPr>
              <a:t>Note: Surveys</a:t>
            </a:r>
            <a:r>
              <a:rPr lang="en-US" b="true" sz="4000">
                <a:solidFill>
                  <a:srgbClr val="7B53B0"/>
                </a:solidFill>
                <a:latin typeface="Canva Sans Bold"/>
                <a:ea typeface="Canva Sans Bold"/>
                <a:cs typeface="Canva Sans Bold"/>
                <a:sym typeface="Canva Sans Bold"/>
              </a:rPr>
              <a:t> will be collected</a:t>
            </a:r>
          </a:p>
        </p:txBody>
      </p:sp>
      <p:pic>
        <p:nvPicPr>
          <p:cNvPr name="Picture 38" id="38"/>
          <p:cNvPicPr>
            <a:picLocks noChangeAspect="true"/>
          </p:cNvPicPr>
          <p:nvPr>
            <a:videoFile r:link="rId43"/>
          </p:nvPr>
        </p:nvPicPr>
        <p:blipFill>
          <a:blip r:embed="rId42"/>
          <a:stretch>
            <a:fillRect/>
          </a:stretch>
        </p:blipFill>
        <p:spPr>
          <a:xfrm rot="0">
            <a:off x="0" y="8357543"/>
            <a:ext cx="3403098" cy="1912748"/>
          </a:xfrm>
          <a:prstGeom prst="rect">
            <a:avLst/>
          </a:prstGeom>
        </p:spPr>
      </p:pic>
      <p:pic>
        <p:nvPicPr>
          <p:cNvPr name="Picture 39" id="39"/>
          <p:cNvPicPr>
            <a:picLocks noChangeAspect="true"/>
          </p:cNvPicPr>
          <p:nvPr>
            <a:videoFile r:link="rId44"/>
          </p:nvPr>
        </p:nvPicPr>
        <p:blipFill>
          <a:blip r:embed="rId42"/>
          <a:stretch>
            <a:fillRect/>
          </a:stretch>
        </p:blipFill>
        <p:spPr>
          <a:xfrm rot="0">
            <a:off x="6467943" y="7886826"/>
            <a:ext cx="4326478" cy="2431744"/>
          </a:xfrm>
          <a:prstGeom prst="rect">
            <a:avLst/>
          </a:prstGeom>
        </p:spPr>
      </p:pic>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800000">
            <a:off x="3593222" y="8225541"/>
            <a:ext cx="3214700" cy="3150406"/>
          </a:xfrm>
          <a:custGeom>
            <a:avLst/>
            <a:gdLst/>
            <a:ahLst/>
            <a:cxnLst/>
            <a:rect r="r" b="b" t="t" l="l"/>
            <a:pathLst>
              <a:path h="3150406" w="3214700">
                <a:moveTo>
                  <a:pt x="0" y="0"/>
                </a:moveTo>
                <a:lnTo>
                  <a:pt x="3214699" y="0"/>
                </a:lnTo>
                <a:lnTo>
                  <a:pt x="3214699" y="3150405"/>
                </a:lnTo>
                <a:lnTo>
                  <a:pt x="0" y="31504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13226161" y="6226342"/>
            <a:ext cx="2691560" cy="2681466"/>
          </a:xfrm>
          <a:custGeom>
            <a:avLst/>
            <a:gdLst/>
            <a:ahLst/>
            <a:cxnLst/>
            <a:rect r="r" b="b" t="t" l="l"/>
            <a:pathLst>
              <a:path h="2681466" w="2691560">
                <a:moveTo>
                  <a:pt x="0" y="0"/>
                </a:moveTo>
                <a:lnTo>
                  <a:pt x="2691560" y="0"/>
                </a:lnTo>
                <a:lnTo>
                  <a:pt x="2691560" y="2681467"/>
                </a:lnTo>
                <a:lnTo>
                  <a:pt x="0" y="26814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400000">
            <a:off x="-467986" y="532864"/>
            <a:ext cx="3443340" cy="3478121"/>
          </a:xfrm>
          <a:custGeom>
            <a:avLst/>
            <a:gdLst/>
            <a:ahLst/>
            <a:cxnLst/>
            <a:rect r="r" b="b" t="t" l="l"/>
            <a:pathLst>
              <a:path h="3478121" w="3443340">
                <a:moveTo>
                  <a:pt x="0" y="0"/>
                </a:moveTo>
                <a:lnTo>
                  <a:pt x="3443340" y="0"/>
                </a:lnTo>
                <a:lnTo>
                  <a:pt x="3443340" y="3478121"/>
                </a:lnTo>
                <a:lnTo>
                  <a:pt x="0" y="34781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5400000">
            <a:off x="2947567" y="5755901"/>
            <a:ext cx="2407669" cy="2281266"/>
          </a:xfrm>
          <a:custGeom>
            <a:avLst/>
            <a:gdLst/>
            <a:ahLst/>
            <a:cxnLst/>
            <a:rect r="r" b="b" t="t" l="l"/>
            <a:pathLst>
              <a:path h="2281266" w="2407669">
                <a:moveTo>
                  <a:pt x="0" y="0"/>
                </a:moveTo>
                <a:lnTo>
                  <a:pt x="2407668" y="0"/>
                </a:lnTo>
                <a:lnTo>
                  <a:pt x="2407668" y="2281266"/>
                </a:lnTo>
                <a:lnTo>
                  <a:pt x="0" y="2281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5400000">
            <a:off x="6622797" y="-830051"/>
            <a:ext cx="2002089" cy="2014681"/>
          </a:xfrm>
          <a:custGeom>
            <a:avLst/>
            <a:gdLst/>
            <a:ahLst/>
            <a:cxnLst/>
            <a:rect r="r" b="b" t="t" l="l"/>
            <a:pathLst>
              <a:path h="2014681" w="2002089">
                <a:moveTo>
                  <a:pt x="0" y="0"/>
                </a:moveTo>
                <a:lnTo>
                  <a:pt x="2002089" y="0"/>
                </a:lnTo>
                <a:lnTo>
                  <a:pt x="2002089" y="2014681"/>
                </a:lnTo>
                <a:lnTo>
                  <a:pt x="0" y="201468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400000">
            <a:off x="9343786" y="5875259"/>
            <a:ext cx="3538439" cy="3383632"/>
          </a:xfrm>
          <a:custGeom>
            <a:avLst/>
            <a:gdLst/>
            <a:ahLst/>
            <a:cxnLst/>
            <a:rect r="r" b="b" t="t" l="l"/>
            <a:pathLst>
              <a:path h="3383632" w="3538439">
                <a:moveTo>
                  <a:pt x="0" y="0"/>
                </a:moveTo>
                <a:lnTo>
                  <a:pt x="3538439" y="0"/>
                </a:lnTo>
                <a:lnTo>
                  <a:pt x="3538439" y="3383632"/>
                </a:lnTo>
                <a:lnTo>
                  <a:pt x="0" y="338363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5400000">
            <a:off x="-1478279" y="7833094"/>
            <a:ext cx="4417292" cy="4524755"/>
          </a:xfrm>
          <a:custGeom>
            <a:avLst/>
            <a:gdLst/>
            <a:ahLst/>
            <a:cxnLst/>
            <a:rect r="r" b="b" t="t" l="l"/>
            <a:pathLst>
              <a:path h="4524755" w="4417292">
                <a:moveTo>
                  <a:pt x="0" y="0"/>
                </a:moveTo>
                <a:lnTo>
                  <a:pt x="4417292" y="0"/>
                </a:lnTo>
                <a:lnTo>
                  <a:pt x="4417292" y="4524755"/>
                </a:lnTo>
                <a:lnTo>
                  <a:pt x="0" y="452475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5400000">
            <a:off x="7232228" y="8659350"/>
            <a:ext cx="2294259" cy="2282788"/>
          </a:xfrm>
          <a:custGeom>
            <a:avLst/>
            <a:gdLst/>
            <a:ahLst/>
            <a:cxnLst/>
            <a:rect r="r" b="b" t="t" l="l"/>
            <a:pathLst>
              <a:path h="2282788" w="2294259">
                <a:moveTo>
                  <a:pt x="0" y="0"/>
                </a:moveTo>
                <a:lnTo>
                  <a:pt x="2294260" y="0"/>
                </a:lnTo>
                <a:lnTo>
                  <a:pt x="2294260" y="2282787"/>
                </a:lnTo>
                <a:lnTo>
                  <a:pt x="0" y="228278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5400000">
            <a:off x="14608788" y="9043254"/>
            <a:ext cx="3201587" cy="3275281"/>
          </a:xfrm>
          <a:custGeom>
            <a:avLst/>
            <a:gdLst/>
            <a:ahLst/>
            <a:cxnLst/>
            <a:rect r="r" b="b" t="t" l="l"/>
            <a:pathLst>
              <a:path h="3275281" w="3201587">
                <a:moveTo>
                  <a:pt x="0" y="0"/>
                </a:moveTo>
                <a:lnTo>
                  <a:pt x="3201587" y="0"/>
                </a:lnTo>
                <a:lnTo>
                  <a:pt x="3201587" y="3275281"/>
                </a:lnTo>
                <a:lnTo>
                  <a:pt x="0" y="327528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1" id="11"/>
          <p:cNvSpPr/>
          <p:nvPr/>
        </p:nvSpPr>
        <p:spPr>
          <a:xfrm flipH="false" flipV="false" rot="-5400000">
            <a:off x="3254098" y="2271925"/>
            <a:ext cx="3164948" cy="3164948"/>
          </a:xfrm>
          <a:custGeom>
            <a:avLst/>
            <a:gdLst/>
            <a:ahLst/>
            <a:cxnLst/>
            <a:rect r="r" b="b" t="t" l="l"/>
            <a:pathLst>
              <a:path h="3164948" w="3164948">
                <a:moveTo>
                  <a:pt x="0" y="0"/>
                </a:moveTo>
                <a:lnTo>
                  <a:pt x="3164948" y="0"/>
                </a:lnTo>
                <a:lnTo>
                  <a:pt x="3164948" y="3164948"/>
                </a:lnTo>
                <a:lnTo>
                  <a:pt x="0" y="3164948"/>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2" id="12"/>
          <p:cNvSpPr/>
          <p:nvPr/>
        </p:nvSpPr>
        <p:spPr>
          <a:xfrm flipH="false" flipV="false" rot="-5400000">
            <a:off x="13414187" y="-539115"/>
            <a:ext cx="2315508" cy="2350770"/>
          </a:xfrm>
          <a:custGeom>
            <a:avLst/>
            <a:gdLst/>
            <a:ahLst/>
            <a:cxnLst/>
            <a:rect r="r" b="b" t="t" l="l"/>
            <a:pathLst>
              <a:path h="2350770" w="2315508">
                <a:moveTo>
                  <a:pt x="0" y="0"/>
                </a:moveTo>
                <a:lnTo>
                  <a:pt x="2315508" y="0"/>
                </a:lnTo>
                <a:lnTo>
                  <a:pt x="2315508" y="2350769"/>
                </a:lnTo>
                <a:lnTo>
                  <a:pt x="0" y="2350769"/>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3" id="13"/>
          <p:cNvSpPr/>
          <p:nvPr/>
        </p:nvSpPr>
        <p:spPr>
          <a:xfrm flipH="false" flipV="false" rot="-5400000">
            <a:off x="2931243" y="-1097766"/>
            <a:ext cx="2440316" cy="2502888"/>
          </a:xfrm>
          <a:custGeom>
            <a:avLst/>
            <a:gdLst/>
            <a:ahLst/>
            <a:cxnLst/>
            <a:rect r="r" b="b" t="t" l="l"/>
            <a:pathLst>
              <a:path h="2502888" w="2440316">
                <a:moveTo>
                  <a:pt x="0" y="0"/>
                </a:moveTo>
                <a:lnTo>
                  <a:pt x="2440316" y="0"/>
                </a:lnTo>
                <a:lnTo>
                  <a:pt x="2440316" y="2502888"/>
                </a:lnTo>
                <a:lnTo>
                  <a:pt x="0" y="2502888"/>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4" id="14"/>
          <p:cNvSpPr/>
          <p:nvPr/>
        </p:nvSpPr>
        <p:spPr>
          <a:xfrm flipH="false" flipV="false" rot="-5400000">
            <a:off x="-41772" y="4736157"/>
            <a:ext cx="2809526" cy="2852311"/>
          </a:xfrm>
          <a:custGeom>
            <a:avLst/>
            <a:gdLst/>
            <a:ahLst/>
            <a:cxnLst/>
            <a:rect r="r" b="b" t="t" l="l"/>
            <a:pathLst>
              <a:path h="2852311" w="2809526">
                <a:moveTo>
                  <a:pt x="0" y="0"/>
                </a:moveTo>
                <a:lnTo>
                  <a:pt x="2809526" y="0"/>
                </a:lnTo>
                <a:lnTo>
                  <a:pt x="2809526" y="2852311"/>
                </a:lnTo>
                <a:lnTo>
                  <a:pt x="0" y="2852311"/>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15" id="15"/>
          <p:cNvSpPr/>
          <p:nvPr/>
        </p:nvSpPr>
        <p:spPr>
          <a:xfrm flipH="false" flipV="false" rot="-5400000">
            <a:off x="6615602" y="1747197"/>
            <a:ext cx="3330454" cy="3376886"/>
          </a:xfrm>
          <a:custGeom>
            <a:avLst/>
            <a:gdLst/>
            <a:ahLst/>
            <a:cxnLst/>
            <a:rect r="r" b="b" t="t" l="l"/>
            <a:pathLst>
              <a:path h="3376886" w="3330454">
                <a:moveTo>
                  <a:pt x="0" y="0"/>
                </a:moveTo>
                <a:lnTo>
                  <a:pt x="3330454" y="0"/>
                </a:lnTo>
                <a:lnTo>
                  <a:pt x="3330454" y="3376886"/>
                </a:lnTo>
                <a:lnTo>
                  <a:pt x="0" y="3376886"/>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16" id="16"/>
          <p:cNvSpPr/>
          <p:nvPr/>
        </p:nvSpPr>
        <p:spPr>
          <a:xfrm flipH="false" flipV="false" rot="-5400000">
            <a:off x="8773887" y="-2549018"/>
            <a:ext cx="4678238" cy="4963648"/>
          </a:xfrm>
          <a:custGeom>
            <a:avLst/>
            <a:gdLst/>
            <a:ahLst/>
            <a:cxnLst/>
            <a:rect r="r" b="b" t="t" l="l"/>
            <a:pathLst>
              <a:path h="4963648" w="4678238">
                <a:moveTo>
                  <a:pt x="0" y="0"/>
                </a:moveTo>
                <a:lnTo>
                  <a:pt x="4678237" y="0"/>
                </a:lnTo>
                <a:lnTo>
                  <a:pt x="4678237" y="4963648"/>
                </a:lnTo>
                <a:lnTo>
                  <a:pt x="0" y="4963648"/>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17" id="17"/>
          <p:cNvSpPr/>
          <p:nvPr/>
        </p:nvSpPr>
        <p:spPr>
          <a:xfrm flipH="false" flipV="false" rot="-5400000">
            <a:off x="-1834799" y="-4650254"/>
            <a:ext cx="4678238" cy="4976849"/>
          </a:xfrm>
          <a:custGeom>
            <a:avLst/>
            <a:gdLst/>
            <a:ahLst/>
            <a:cxnLst/>
            <a:rect r="r" b="b" t="t" l="l"/>
            <a:pathLst>
              <a:path h="4976849" w="4678238">
                <a:moveTo>
                  <a:pt x="0" y="0"/>
                </a:moveTo>
                <a:lnTo>
                  <a:pt x="4678238" y="0"/>
                </a:lnTo>
                <a:lnTo>
                  <a:pt x="4678238" y="4976849"/>
                </a:lnTo>
                <a:lnTo>
                  <a:pt x="0" y="4976849"/>
                </a:lnTo>
                <a:lnTo>
                  <a:pt x="0" y="0"/>
                </a:lnTo>
                <a:close/>
              </a:path>
            </a:pathLst>
          </a:custGeom>
          <a:blipFill>
            <a:blip r:embed="rId32">
              <a:extLst>
                <a:ext uri="{96DAC541-7B7A-43D3-8B79-37D633B846F1}">
                  <asvg:svgBlip xmlns:asvg="http://schemas.microsoft.com/office/drawing/2016/SVG/main" r:embed="rId33"/>
                </a:ext>
              </a:extLst>
            </a:blip>
            <a:stretch>
              <a:fillRect l="0" t="0" r="0" b="0"/>
            </a:stretch>
          </a:blipFill>
        </p:spPr>
      </p:sp>
      <p:sp>
        <p:nvSpPr>
          <p:cNvPr name="Freeform 18" id="18"/>
          <p:cNvSpPr/>
          <p:nvPr/>
        </p:nvSpPr>
        <p:spPr>
          <a:xfrm flipH="false" flipV="false" rot="-5400000">
            <a:off x="5650646" y="5250318"/>
            <a:ext cx="3174635" cy="3130984"/>
          </a:xfrm>
          <a:custGeom>
            <a:avLst/>
            <a:gdLst/>
            <a:ahLst/>
            <a:cxnLst/>
            <a:rect r="r" b="b" t="t" l="l"/>
            <a:pathLst>
              <a:path h="3130984" w="3174635">
                <a:moveTo>
                  <a:pt x="0" y="0"/>
                </a:moveTo>
                <a:lnTo>
                  <a:pt x="3174636" y="0"/>
                </a:lnTo>
                <a:lnTo>
                  <a:pt x="3174636" y="3130984"/>
                </a:lnTo>
                <a:lnTo>
                  <a:pt x="0" y="3130984"/>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Freeform 19" id="19"/>
          <p:cNvSpPr/>
          <p:nvPr/>
        </p:nvSpPr>
        <p:spPr>
          <a:xfrm flipH="false" flipV="false" rot="-5400000">
            <a:off x="9502945" y="9636101"/>
            <a:ext cx="4678238" cy="4473565"/>
          </a:xfrm>
          <a:custGeom>
            <a:avLst/>
            <a:gdLst/>
            <a:ahLst/>
            <a:cxnLst/>
            <a:rect r="r" b="b" t="t" l="l"/>
            <a:pathLst>
              <a:path h="4473565" w="4678238">
                <a:moveTo>
                  <a:pt x="0" y="0"/>
                </a:moveTo>
                <a:lnTo>
                  <a:pt x="4678238" y="0"/>
                </a:lnTo>
                <a:lnTo>
                  <a:pt x="4678238" y="4473565"/>
                </a:lnTo>
                <a:lnTo>
                  <a:pt x="0" y="4473565"/>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0" id="20"/>
          <p:cNvSpPr/>
          <p:nvPr/>
        </p:nvSpPr>
        <p:spPr>
          <a:xfrm flipH="false" flipV="false" rot="-5400000">
            <a:off x="9911440" y="3366168"/>
            <a:ext cx="2403132" cy="2249932"/>
          </a:xfrm>
          <a:custGeom>
            <a:avLst/>
            <a:gdLst/>
            <a:ahLst/>
            <a:cxnLst/>
            <a:rect r="r" b="b" t="t" l="l"/>
            <a:pathLst>
              <a:path h="2249932" w="2403132">
                <a:moveTo>
                  <a:pt x="0" y="0"/>
                </a:moveTo>
                <a:lnTo>
                  <a:pt x="2403131" y="0"/>
                </a:lnTo>
                <a:lnTo>
                  <a:pt x="2403131" y="2249932"/>
                </a:lnTo>
                <a:lnTo>
                  <a:pt x="0" y="2249932"/>
                </a:lnTo>
                <a:lnTo>
                  <a:pt x="0" y="0"/>
                </a:lnTo>
                <a:close/>
              </a:path>
            </a:pathLst>
          </a:custGeom>
          <a:blipFill>
            <a:blip r:embed="rId38">
              <a:extLst>
                <a:ext uri="{96DAC541-7B7A-43D3-8B79-37D633B846F1}">
                  <asvg:svgBlip xmlns:asvg="http://schemas.microsoft.com/office/drawing/2016/SVG/main" r:embed="rId39"/>
                </a:ext>
              </a:extLst>
            </a:blip>
            <a:stretch>
              <a:fillRect l="0" t="0" r="0" b="0"/>
            </a:stretch>
          </a:blipFill>
        </p:spPr>
      </p:sp>
      <p:sp>
        <p:nvSpPr>
          <p:cNvPr name="Freeform 21" id="21"/>
          <p:cNvSpPr/>
          <p:nvPr/>
        </p:nvSpPr>
        <p:spPr>
          <a:xfrm flipH="false" flipV="false" rot="-5400000">
            <a:off x="8634773" y="5118158"/>
            <a:ext cx="1141902" cy="1149084"/>
          </a:xfrm>
          <a:custGeom>
            <a:avLst/>
            <a:gdLst/>
            <a:ahLst/>
            <a:cxnLst/>
            <a:rect r="r" b="b" t="t" l="l"/>
            <a:pathLst>
              <a:path h="1149084" w="1141902">
                <a:moveTo>
                  <a:pt x="0" y="0"/>
                </a:moveTo>
                <a:lnTo>
                  <a:pt x="1141902" y="0"/>
                </a:lnTo>
                <a:lnTo>
                  <a:pt x="1141902" y="1149084"/>
                </a:lnTo>
                <a:lnTo>
                  <a:pt x="0" y="114908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2" id="22"/>
          <p:cNvSpPr/>
          <p:nvPr/>
        </p:nvSpPr>
        <p:spPr>
          <a:xfrm flipH="false" flipV="false" rot="-5400000">
            <a:off x="11811572" y="1751464"/>
            <a:ext cx="1986499" cy="1899590"/>
          </a:xfrm>
          <a:custGeom>
            <a:avLst/>
            <a:gdLst/>
            <a:ahLst/>
            <a:cxnLst/>
            <a:rect r="r" b="b" t="t" l="l"/>
            <a:pathLst>
              <a:path h="1899590" w="1986499">
                <a:moveTo>
                  <a:pt x="0" y="0"/>
                </a:moveTo>
                <a:lnTo>
                  <a:pt x="1986499" y="0"/>
                </a:lnTo>
                <a:lnTo>
                  <a:pt x="1986499" y="1899589"/>
                </a:lnTo>
                <a:lnTo>
                  <a:pt x="0" y="1899589"/>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23" id="23"/>
          <p:cNvSpPr/>
          <p:nvPr/>
        </p:nvSpPr>
        <p:spPr>
          <a:xfrm flipH="false" flipV="false" rot="-5400000">
            <a:off x="12300874" y="4644434"/>
            <a:ext cx="1600794" cy="1637641"/>
          </a:xfrm>
          <a:custGeom>
            <a:avLst/>
            <a:gdLst/>
            <a:ahLst/>
            <a:cxnLst/>
            <a:rect r="r" b="b" t="t" l="l"/>
            <a:pathLst>
              <a:path h="1637641" w="1600794">
                <a:moveTo>
                  <a:pt x="0" y="0"/>
                </a:moveTo>
                <a:lnTo>
                  <a:pt x="1600794" y="0"/>
                </a:lnTo>
                <a:lnTo>
                  <a:pt x="1600794" y="1637640"/>
                </a:lnTo>
                <a:lnTo>
                  <a:pt x="0" y="163764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4" id="24"/>
          <p:cNvSpPr/>
          <p:nvPr/>
        </p:nvSpPr>
        <p:spPr>
          <a:xfrm flipH="false" flipV="false" rot="-5400000">
            <a:off x="16099935" y="5338139"/>
            <a:ext cx="3508678" cy="3289386"/>
          </a:xfrm>
          <a:custGeom>
            <a:avLst/>
            <a:gdLst/>
            <a:ahLst/>
            <a:cxnLst/>
            <a:rect r="r" b="b" t="t" l="l"/>
            <a:pathLst>
              <a:path h="3289386" w="3508678">
                <a:moveTo>
                  <a:pt x="0" y="0"/>
                </a:moveTo>
                <a:lnTo>
                  <a:pt x="3508679" y="0"/>
                </a:lnTo>
                <a:lnTo>
                  <a:pt x="3508679" y="3289386"/>
                </a:lnTo>
                <a:lnTo>
                  <a:pt x="0" y="3289386"/>
                </a:lnTo>
                <a:lnTo>
                  <a:pt x="0" y="0"/>
                </a:lnTo>
                <a:close/>
              </a:path>
            </a:pathLst>
          </a:custGeom>
          <a:blipFill>
            <a:blip r:embed="rId40">
              <a:extLst>
                <a:ext uri="{96DAC541-7B7A-43D3-8B79-37D633B846F1}">
                  <asvg:svgBlip xmlns:asvg="http://schemas.microsoft.com/office/drawing/2016/SVG/main" r:embed="rId41"/>
                </a:ext>
              </a:extLst>
            </a:blip>
            <a:stretch>
              <a:fillRect l="0" t="0" r="0" b="0"/>
            </a:stretch>
          </a:blipFill>
        </p:spPr>
      </p:sp>
      <p:sp>
        <p:nvSpPr>
          <p:cNvPr name="Freeform 25" id="25"/>
          <p:cNvSpPr/>
          <p:nvPr/>
        </p:nvSpPr>
        <p:spPr>
          <a:xfrm flipH="false" flipV="false" rot="-5400000">
            <a:off x="5108196" y="787735"/>
            <a:ext cx="1499182" cy="1469198"/>
          </a:xfrm>
          <a:custGeom>
            <a:avLst/>
            <a:gdLst/>
            <a:ahLst/>
            <a:cxnLst/>
            <a:rect r="r" b="b" t="t" l="l"/>
            <a:pathLst>
              <a:path h="1469198" w="1499182">
                <a:moveTo>
                  <a:pt x="0" y="0"/>
                </a:moveTo>
                <a:lnTo>
                  <a:pt x="1499182" y="0"/>
                </a:lnTo>
                <a:lnTo>
                  <a:pt x="1499182" y="1469198"/>
                </a:lnTo>
                <a:lnTo>
                  <a:pt x="0" y="14691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6" id="26"/>
          <p:cNvSpPr/>
          <p:nvPr/>
        </p:nvSpPr>
        <p:spPr>
          <a:xfrm flipH="false" flipV="false" rot="-10800000">
            <a:off x="1929498" y="3854399"/>
            <a:ext cx="1081270" cy="1107575"/>
          </a:xfrm>
          <a:custGeom>
            <a:avLst/>
            <a:gdLst/>
            <a:ahLst/>
            <a:cxnLst/>
            <a:rect r="r" b="b" t="t" l="l"/>
            <a:pathLst>
              <a:path h="1107575" w="1081270">
                <a:moveTo>
                  <a:pt x="0" y="0"/>
                </a:moveTo>
                <a:lnTo>
                  <a:pt x="1081270" y="0"/>
                </a:lnTo>
                <a:lnTo>
                  <a:pt x="1081270" y="1107575"/>
                </a:lnTo>
                <a:lnTo>
                  <a:pt x="0" y="11075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7" id="27"/>
          <p:cNvSpPr/>
          <p:nvPr/>
        </p:nvSpPr>
        <p:spPr>
          <a:xfrm flipH="false" flipV="false" rot="-10800000">
            <a:off x="12524817" y="8577498"/>
            <a:ext cx="1152909" cy="1223245"/>
          </a:xfrm>
          <a:custGeom>
            <a:avLst/>
            <a:gdLst/>
            <a:ahLst/>
            <a:cxnLst/>
            <a:rect r="r" b="b" t="t" l="l"/>
            <a:pathLst>
              <a:path h="1223245" w="1152909">
                <a:moveTo>
                  <a:pt x="0" y="0"/>
                </a:moveTo>
                <a:lnTo>
                  <a:pt x="1152908" y="0"/>
                </a:lnTo>
                <a:lnTo>
                  <a:pt x="1152908" y="1223245"/>
                </a:lnTo>
                <a:lnTo>
                  <a:pt x="0" y="1223245"/>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28" id="28"/>
          <p:cNvSpPr/>
          <p:nvPr/>
        </p:nvSpPr>
        <p:spPr>
          <a:xfrm flipH="false" flipV="false" rot="-5400000">
            <a:off x="16096614" y="-2875443"/>
            <a:ext cx="4678238" cy="4660694"/>
          </a:xfrm>
          <a:custGeom>
            <a:avLst/>
            <a:gdLst/>
            <a:ahLst/>
            <a:cxnLst/>
            <a:rect r="r" b="b" t="t" l="l"/>
            <a:pathLst>
              <a:path h="4660694" w="4678238">
                <a:moveTo>
                  <a:pt x="0" y="0"/>
                </a:moveTo>
                <a:lnTo>
                  <a:pt x="4678238" y="0"/>
                </a:lnTo>
                <a:lnTo>
                  <a:pt x="4678238" y="4660695"/>
                </a:lnTo>
                <a:lnTo>
                  <a:pt x="0" y="46606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false" flipV="false" rot="-5400000">
            <a:off x="14305409" y="3324320"/>
            <a:ext cx="1882507" cy="1925839"/>
          </a:xfrm>
          <a:custGeom>
            <a:avLst/>
            <a:gdLst/>
            <a:ahLst/>
            <a:cxnLst/>
            <a:rect r="r" b="b" t="t" l="l"/>
            <a:pathLst>
              <a:path h="1925839" w="1882507">
                <a:moveTo>
                  <a:pt x="0" y="0"/>
                </a:moveTo>
                <a:lnTo>
                  <a:pt x="1882507" y="0"/>
                </a:lnTo>
                <a:lnTo>
                  <a:pt x="1882507" y="1925838"/>
                </a:lnTo>
                <a:lnTo>
                  <a:pt x="0" y="1925838"/>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0" id="30"/>
          <p:cNvSpPr/>
          <p:nvPr/>
        </p:nvSpPr>
        <p:spPr>
          <a:xfrm flipH="false" flipV="false" rot="-5400000">
            <a:off x="15922793" y="1783904"/>
            <a:ext cx="1328991" cy="1349230"/>
          </a:xfrm>
          <a:custGeom>
            <a:avLst/>
            <a:gdLst/>
            <a:ahLst/>
            <a:cxnLst/>
            <a:rect r="r" b="b" t="t" l="l"/>
            <a:pathLst>
              <a:path h="1349230" w="1328991">
                <a:moveTo>
                  <a:pt x="0" y="0"/>
                </a:moveTo>
                <a:lnTo>
                  <a:pt x="1328992" y="0"/>
                </a:lnTo>
                <a:lnTo>
                  <a:pt x="1328992" y="1349230"/>
                </a:lnTo>
                <a:lnTo>
                  <a:pt x="0" y="134923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31" id="31"/>
          <p:cNvSpPr/>
          <p:nvPr/>
        </p:nvSpPr>
        <p:spPr>
          <a:xfrm flipH="false" flipV="false" rot="-5400000">
            <a:off x="18060436" y="2705644"/>
            <a:ext cx="2339119" cy="2330347"/>
          </a:xfrm>
          <a:custGeom>
            <a:avLst/>
            <a:gdLst/>
            <a:ahLst/>
            <a:cxnLst/>
            <a:rect r="r" b="b" t="t" l="l"/>
            <a:pathLst>
              <a:path h="2330347" w="2339119">
                <a:moveTo>
                  <a:pt x="0" y="0"/>
                </a:moveTo>
                <a:lnTo>
                  <a:pt x="2339119" y="0"/>
                </a:lnTo>
                <a:lnTo>
                  <a:pt x="2339119" y="2330347"/>
                </a:lnTo>
                <a:lnTo>
                  <a:pt x="0" y="23303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2" id="32"/>
          <p:cNvGrpSpPr/>
          <p:nvPr/>
        </p:nvGrpSpPr>
        <p:grpSpPr>
          <a:xfrm rot="0">
            <a:off x="1028700" y="1025474"/>
            <a:ext cx="16230600" cy="8232826"/>
            <a:chOff x="0" y="0"/>
            <a:chExt cx="5490351" cy="2784931"/>
          </a:xfrm>
        </p:grpSpPr>
        <p:sp>
          <p:nvSpPr>
            <p:cNvPr name="Freeform 33" id="33"/>
            <p:cNvSpPr/>
            <p:nvPr/>
          </p:nvSpPr>
          <p:spPr>
            <a:xfrm flipH="false" flipV="false" rot="0">
              <a:off x="0" y="0"/>
              <a:ext cx="5490351" cy="2784931"/>
            </a:xfrm>
            <a:custGeom>
              <a:avLst/>
              <a:gdLst/>
              <a:ahLst/>
              <a:cxnLst/>
              <a:rect r="r" b="b" t="t" l="l"/>
              <a:pathLst>
                <a:path h="2784931" w="5490351">
                  <a:moveTo>
                    <a:pt x="0" y="0"/>
                  </a:moveTo>
                  <a:lnTo>
                    <a:pt x="5490351" y="0"/>
                  </a:lnTo>
                  <a:lnTo>
                    <a:pt x="5490351" y="2784931"/>
                  </a:lnTo>
                  <a:lnTo>
                    <a:pt x="0" y="2784931"/>
                  </a:lnTo>
                  <a:close/>
                </a:path>
              </a:pathLst>
            </a:custGeom>
            <a:solidFill>
              <a:srgbClr val="FFFFFF">
                <a:alpha val="94902"/>
              </a:srgbClr>
            </a:solidFill>
          </p:spPr>
        </p:sp>
      </p:grpSp>
      <p:sp>
        <p:nvSpPr>
          <p:cNvPr name="TextBox 34" id="34"/>
          <p:cNvSpPr txBox="true"/>
          <p:nvPr/>
        </p:nvSpPr>
        <p:spPr>
          <a:xfrm rot="0">
            <a:off x="1547458" y="840634"/>
            <a:ext cx="15193084" cy="1783716"/>
          </a:xfrm>
          <a:prstGeom prst="rect">
            <a:avLst/>
          </a:prstGeom>
        </p:spPr>
        <p:txBody>
          <a:bodyPr anchor="t" rtlCol="false" tIns="0" lIns="0" bIns="0" rIns="0">
            <a:spAutoFit/>
          </a:bodyPr>
          <a:lstStyle/>
          <a:p>
            <a:pPr algn="ctr">
              <a:lnSpc>
                <a:spcPts val="14559"/>
              </a:lnSpc>
            </a:pPr>
            <a:r>
              <a:rPr lang="en-US" sz="10399">
                <a:solidFill>
                  <a:srgbClr val="7B53B0"/>
                </a:solidFill>
                <a:latin typeface="Cerebri"/>
                <a:ea typeface="Cerebri"/>
                <a:cs typeface="Cerebri"/>
                <a:sym typeface="Cerebri"/>
              </a:rPr>
              <a:t>What’s Next</a:t>
            </a:r>
          </a:p>
        </p:txBody>
      </p:sp>
      <p:sp>
        <p:nvSpPr>
          <p:cNvPr name="TextBox 35" id="35"/>
          <p:cNvSpPr txBox="true"/>
          <p:nvPr/>
        </p:nvSpPr>
        <p:spPr>
          <a:xfrm rot="0">
            <a:off x="0" y="2519575"/>
            <a:ext cx="18150617" cy="6701479"/>
          </a:xfrm>
          <a:prstGeom prst="rect">
            <a:avLst/>
          </a:prstGeom>
        </p:spPr>
        <p:txBody>
          <a:bodyPr anchor="t" rtlCol="false" tIns="0" lIns="0" bIns="0" rIns="0">
            <a:spAutoFit/>
          </a:bodyPr>
          <a:lstStyle/>
          <a:p>
            <a:pPr algn="ctr">
              <a:lnSpc>
                <a:spcPts val="7577"/>
              </a:lnSpc>
            </a:pPr>
            <a:r>
              <a:rPr lang="en-US" sz="5412" b="true">
                <a:solidFill>
                  <a:srgbClr val="7B53B0"/>
                </a:solidFill>
                <a:latin typeface="Canva Sans Bold"/>
                <a:ea typeface="Canva Sans Bold"/>
                <a:cs typeface="Canva Sans Bold"/>
                <a:sym typeface="Canva Sans Bold"/>
              </a:rPr>
              <a:t>Meet Monthly</a:t>
            </a:r>
          </a:p>
          <a:p>
            <a:pPr algn="ctr">
              <a:lnSpc>
                <a:spcPts val="7577"/>
              </a:lnSpc>
            </a:pPr>
          </a:p>
          <a:p>
            <a:pPr algn="ctr">
              <a:lnSpc>
                <a:spcPts val="7577"/>
              </a:lnSpc>
            </a:pPr>
            <a:r>
              <a:rPr lang="en-US" sz="5412" b="true">
                <a:solidFill>
                  <a:srgbClr val="7B53B0"/>
                </a:solidFill>
                <a:latin typeface="Canva Sans Bold"/>
                <a:ea typeface="Canva Sans Bold"/>
                <a:cs typeface="Canva Sans Bold"/>
                <a:sym typeface="Canva Sans Bold"/>
              </a:rPr>
              <a:t>First Mon</a:t>
            </a:r>
            <a:r>
              <a:rPr lang="en-US" b="true" sz="5412">
                <a:solidFill>
                  <a:srgbClr val="7B53B0"/>
                </a:solidFill>
                <a:latin typeface="Canva Sans Bold"/>
                <a:ea typeface="Canva Sans Bold"/>
                <a:cs typeface="Canva Sans Bold"/>
                <a:sym typeface="Canva Sans Bold"/>
              </a:rPr>
              <a:t>day each month @ 1:00</a:t>
            </a:r>
          </a:p>
          <a:p>
            <a:pPr algn="ctr">
              <a:lnSpc>
                <a:spcPts val="7577"/>
              </a:lnSpc>
            </a:pPr>
          </a:p>
          <a:p>
            <a:pPr algn="ctr">
              <a:lnSpc>
                <a:spcPts val="7577"/>
              </a:lnSpc>
            </a:pPr>
            <a:r>
              <a:rPr lang="en-US" b="true" sz="5412">
                <a:solidFill>
                  <a:srgbClr val="7B53B0"/>
                </a:solidFill>
                <a:latin typeface="Canva Sans Bold"/>
                <a:ea typeface="Canva Sans Bold"/>
                <a:cs typeface="Canva Sans Bold"/>
                <a:sym typeface="Canva Sans Bold"/>
              </a:rPr>
              <a:t>Review draft staff survey (April 6th)</a:t>
            </a:r>
          </a:p>
          <a:p>
            <a:pPr algn="ctr">
              <a:lnSpc>
                <a:spcPts val="7577"/>
              </a:lnSpc>
            </a:pPr>
          </a:p>
          <a:p>
            <a:pPr algn="ctr">
              <a:lnSpc>
                <a:spcPts val="7577"/>
              </a:lnSpc>
            </a:pPr>
            <a:r>
              <a:rPr lang="en-US" b="true" sz="5412">
                <a:solidFill>
                  <a:srgbClr val="7B53B0"/>
                </a:solidFill>
                <a:latin typeface="Canva Sans Bold"/>
                <a:ea typeface="Canva Sans Bold"/>
                <a:cs typeface="Canva Sans Bold"/>
                <a:sym typeface="Canva Sans Bold"/>
              </a:rPr>
              <a:t>Data analysis (May 4th)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DAHCivGsxm8</dc:identifier>
  <dcterms:modified xsi:type="dcterms:W3CDTF">2011-08-01T06:04:30Z</dcterms:modified>
  <cp:revision>1</cp:revision>
  <dc:title>Palmetto Community School Steering Committee Meeting 3/2/2026</dc:title>
</cp:coreProperties>
</file>