
<file path=[Content_Types].xml><?xml version="1.0" encoding="utf-8"?>
<Types xmlns="http://schemas.openxmlformats.org/package/2006/content-types">
  <Default Extension="1" ContentType="image/jpeg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8" r:id="rId4"/>
    <p:sldId id="257" r:id="rId5"/>
    <p:sldId id="258" r:id="rId6"/>
    <p:sldId id="259" r:id="rId7"/>
    <p:sldId id="260" r:id="rId8"/>
    <p:sldId id="264" r:id="rId9"/>
    <p:sldId id="263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26A25D-9C1D-C1B7-DD6C-EC366A792614}" v="163" dt="2026-02-10T18:01:03.084"/>
    <p1510:client id="{B788D500-1B60-4299-B7F4-EC6E7D817FAE}" v="7" dt="2026-02-10T20:21:18.7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DDE51-6A23-4BE4-9C59-0802B3AEF7AC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7E0658C8-CC48-40BC-9C09-F85F7040B7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6477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DDE51-6A23-4BE4-9C59-0802B3AEF7AC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658C8-CC48-40BC-9C09-F85F7040B72B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029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DDE51-6A23-4BE4-9C59-0802B3AEF7AC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658C8-CC48-40BC-9C09-F85F7040B7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7915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DDE51-6A23-4BE4-9C59-0802B3AEF7AC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658C8-CC48-40BC-9C09-F85F7040B72B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1538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DDE51-6A23-4BE4-9C59-0802B3AEF7AC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658C8-CC48-40BC-9C09-F85F7040B72B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8077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DDE51-6A23-4BE4-9C59-0802B3AEF7AC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658C8-CC48-40BC-9C09-F85F7040B72B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5265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DDE51-6A23-4BE4-9C59-0802B3AEF7AC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658C8-CC48-40BC-9C09-F85F7040B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086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DDE51-6A23-4BE4-9C59-0802B3AEF7AC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658C8-CC48-40BC-9C09-F85F7040B72B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0296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891DDE51-6A23-4BE4-9C59-0802B3AEF7AC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658C8-CC48-40BC-9C09-F85F7040B72B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1043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DDE51-6A23-4BE4-9C59-0802B3AEF7AC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658C8-CC48-40BC-9C09-F85F7040B72B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5140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DDE51-6A23-4BE4-9C59-0802B3AEF7AC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658C8-CC48-40BC-9C09-F85F7040B7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35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DDE51-6A23-4BE4-9C59-0802B3AEF7AC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E0658C8-CC48-40BC-9C09-F85F7040B72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8986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5uAh__c9Tr8?feature=oembed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BbhaqCSTnw?feature=oembed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openclipart.org/detail/77527" TargetMode="External"/><Relationship Id="rId13" Type="http://schemas.openxmlformats.org/officeDocument/2006/relationships/hyperlink" Target="https://creativecommons.org/licenses/by-nd/3.0/" TargetMode="External"/><Relationship Id="rId18" Type="http://schemas.openxmlformats.org/officeDocument/2006/relationships/image" Target="../media/image12.png"/><Relationship Id="rId3" Type="http://schemas.openxmlformats.org/officeDocument/2006/relationships/hyperlink" Target="https://jalpashethnutrition.com/food-is-fuel-not-punishment/" TargetMode="External"/><Relationship Id="rId7" Type="http://schemas.openxmlformats.org/officeDocument/2006/relationships/image" Target="../media/image7.png"/><Relationship Id="rId12" Type="http://schemas.openxmlformats.org/officeDocument/2006/relationships/hyperlink" Target="https://adaptablelabs.com/why-the-first-five-minutes-of-a-meeting-shape-its-outcome/" TargetMode="External"/><Relationship Id="rId17" Type="http://schemas.openxmlformats.org/officeDocument/2006/relationships/hyperlink" Target="https://pixabay.com/en/teamwork-team-gear-gears-drive-2198961/" TargetMode="External"/><Relationship Id="rId2" Type="http://schemas.openxmlformats.org/officeDocument/2006/relationships/image" Target="../media/image5.jp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reativecommons.org/licenses/by-sa/3.0/" TargetMode="External"/><Relationship Id="rId11" Type="http://schemas.openxmlformats.org/officeDocument/2006/relationships/image" Target="../media/image9.jpg"/><Relationship Id="rId5" Type="http://schemas.openxmlformats.org/officeDocument/2006/relationships/hyperlink" Target="https://ta.wikipedia.org/wiki/%E0%AE%AA%E0%AF%86%E0%AE%B0%E0%AF%81%E0%AE%AE%E0%AF%82%E0%AE%B3%E0%AF%88" TargetMode="External"/><Relationship Id="rId15" Type="http://schemas.openxmlformats.org/officeDocument/2006/relationships/hyperlink" Target="https://pixabay.com/en/puzzle-cooperation-partnership-1020011/" TargetMode="External"/><Relationship Id="rId10" Type="http://schemas.openxmlformats.org/officeDocument/2006/relationships/hyperlink" Target="https://openclipart.org/detail/192895" TargetMode="External"/><Relationship Id="rId19" Type="http://schemas.openxmlformats.org/officeDocument/2006/relationships/hyperlink" Target="https://pixabay.com/en/handshake-regard-cooperate-connect-2009183/" TargetMode="External"/><Relationship Id="rId4" Type="http://schemas.openxmlformats.org/officeDocument/2006/relationships/image" Target="../media/image6.png"/><Relationship Id="rId9" Type="http://schemas.openxmlformats.org/officeDocument/2006/relationships/image" Target="../media/image8.png"/><Relationship Id="rId1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1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awpixel.com/search/Under%20construction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https://www.youtube.com/embed/r3OER89bTlk?feature=oembed" TargetMode="External"/><Relationship Id="rId1" Type="http://schemas.openxmlformats.org/officeDocument/2006/relationships/video" Target="https://www.youtube.com/embed/tXheHe3T4lg?feature=oembed" TargetMode="External"/><Relationship Id="rId6" Type="http://schemas.openxmlformats.org/officeDocument/2006/relationships/hyperlink" Target="https://testfusd-my.sharepoint.com/:w:/r/personal/speacm_fusd_net/Documents/Draft%20ANA%20Survey%20Questions/Draft%20ANA%20Survey%20Questions%20Parents.docx?d=w3b234bc704da4d5f943e7b77bbab74ef&amp;csf=1&amp;web=1&amp;e=UWHPdR" TargetMode="Externa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C69834E-5EEE-4D61-833E-049288964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E5D9BA-46E7-4BFA-9C74-75495BF6F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033D76-5800-44B6-AFE9-EE2106935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1" y="638508"/>
            <a:ext cx="10905339" cy="484343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2D6F85-FFBA-4F81-AEE5-AAA17CB7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3">
            <a:schemeClr val="lt2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B31514-E6DF-4357-9EEA-EFB79830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796" y="1030259"/>
            <a:ext cx="10122408" cy="4059936"/>
          </a:xfrm>
          <a:prstGeom prst="rect">
            <a:avLst/>
          </a:prstGeom>
          <a:ln>
            <a:solidFill>
              <a:srgbClr val="949494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B335E8-87C3-BBBF-2E9D-BDAEC97F6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7071" y="1584552"/>
            <a:ext cx="9099255" cy="2537251"/>
          </a:xfrm>
        </p:spPr>
        <p:txBody>
          <a:bodyPr anchor="ctr">
            <a:normAutofit/>
          </a:bodyPr>
          <a:lstStyle/>
          <a:p>
            <a:pPr algn="ctr"/>
            <a:r>
              <a:rPr lang="en-US" sz="5600">
                <a:solidFill>
                  <a:srgbClr val="454545"/>
                </a:solidFill>
              </a:rPr>
              <a:t>Palmetto Community School Steering Committee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D5890-E16A-8A12-789A-08BED8F4AF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5372" y="4133234"/>
            <a:ext cx="9120954" cy="744373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chemeClr val="accent1"/>
                </a:solidFill>
              </a:rPr>
              <a:t>February 10, 2026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C401D57-600A-4C91-AC9A-14CA1ED6F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2BDC66-00FA-4A3F-9BC7-BE05FF770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nline Media 3" title="Sweet Valentine Jazz with Snoopy 💖 | Romantic Music for Love, Relaxation &amp; Happy Vibes">
            <a:hlinkClick r:id="" action="ppaction://noaction"/>
            <a:extLst>
              <a:ext uri="{FF2B5EF4-FFF2-40B4-BE49-F238E27FC236}">
                <a16:creationId xmlns:a16="http://schemas.microsoft.com/office/drawing/2014/main" id="{2F8F731B-3E48-A1A3-2ED9-D350F08EE63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313613" y="4067174"/>
            <a:ext cx="4436270" cy="2545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9939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1EA091-FB32-8986-3A1B-61F11DE80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683" y="1240076"/>
            <a:ext cx="2727813" cy="4584527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F8EAA2-5A9B-968B-D619-CCDAFB5A5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594" y="1240077"/>
            <a:ext cx="6034827" cy="4916465"/>
          </a:xfrm>
        </p:spPr>
        <p:txBody>
          <a:bodyPr anchor="t">
            <a:normAutofit/>
          </a:bodyPr>
          <a:lstStyle/>
          <a:p>
            <a:r>
              <a:rPr lang="en-US" sz="2800" dirty="0"/>
              <a:t>Welcome and snacks</a:t>
            </a:r>
          </a:p>
          <a:p>
            <a:r>
              <a:rPr lang="en-US" sz="2800" dirty="0"/>
              <a:t>Get to know each other activity</a:t>
            </a:r>
          </a:p>
          <a:p>
            <a:r>
              <a:rPr lang="en-US" sz="2800" dirty="0"/>
              <a:t>Four pillars review</a:t>
            </a:r>
          </a:p>
          <a:p>
            <a:r>
              <a:rPr lang="en-US" sz="2800" dirty="0"/>
              <a:t>Palmetto Community School updates</a:t>
            </a:r>
          </a:p>
          <a:p>
            <a:r>
              <a:rPr lang="en-US" sz="2800" dirty="0"/>
              <a:t>Parent/Guardian draft survey review</a:t>
            </a:r>
          </a:p>
          <a:p>
            <a:r>
              <a:rPr lang="en-US" sz="2800" dirty="0"/>
              <a:t>What's next</a:t>
            </a:r>
          </a:p>
          <a:p>
            <a:r>
              <a:rPr lang="en-US" sz="2800" dirty="0"/>
              <a:t>Fire drill</a:t>
            </a:r>
          </a:p>
        </p:txBody>
      </p:sp>
    </p:spTree>
    <p:extLst>
      <p:ext uri="{BB962C8B-B14F-4D97-AF65-F5344CB8AC3E}">
        <p14:creationId xmlns:p14="http://schemas.microsoft.com/office/powerpoint/2010/main" val="2271461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C3D674-3D59-4E93-80CA-0C0A9095E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84B8F8-FDC9-498B-9960-5D7260AF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417737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F51E6FC-FFB7-2E4D-EA26-CD7FB7498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4176511" cy="1049235"/>
          </a:xfrm>
        </p:spPr>
        <p:txBody>
          <a:bodyPr>
            <a:normAutofit/>
          </a:bodyPr>
          <a:lstStyle/>
          <a:p>
            <a:r>
              <a:rPr lang="en-US" dirty="0"/>
              <a:t>Get to know each other activity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2A81E1-BCBE-426B-8C09-33274E69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42943-E754-6BA1-9AC5-46E446D87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2"/>
            <a:ext cx="4172212" cy="3450613"/>
          </a:xfrm>
        </p:spPr>
        <p:txBody>
          <a:bodyPr>
            <a:normAutofit/>
          </a:bodyPr>
          <a:lstStyle/>
          <a:p>
            <a:r>
              <a:rPr lang="en-US" dirty="0"/>
              <a:t>Find a picture on your phone which brings you joy</a:t>
            </a:r>
          </a:p>
          <a:p>
            <a:r>
              <a:rPr lang="en-US" dirty="0"/>
              <a:t>Share why it brings you joy with at least one other person</a:t>
            </a:r>
          </a:p>
          <a:p>
            <a:endParaRPr lang="en-US" dirty="0"/>
          </a:p>
        </p:txBody>
      </p:sp>
      <p:pic>
        <p:nvPicPr>
          <p:cNvPr id="4" name="Picture 3" descr="A dog standing on its hind legs&#10;&#10;AI-generated content may be incorrect.">
            <a:extLst>
              <a:ext uri="{FF2B5EF4-FFF2-40B4-BE49-F238E27FC236}">
                <a16:creationId xmlns:a16="http://schemas.microsoft.com/office/drawing/2014/main" id="{E76167B2-C28B-BA87-8A56-8E1ADD917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758" y="805583"/>
            <a:ext cx="4421748" cy="46607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9D1DDD4-5BB3-45BA-B9B3-06B62299A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24DAE64-2302-42EA-8239-F2F0775CA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nline Media 5" title="5 Minute Chill Countdown Timer with relaxing music with Bubbles and Butterflies,  Lo-Fi Music">
            <a:hlinkClick r:id="" action="ppaction://noaction"/>
            <a:extLst>
              <a:ext uri="{FF2B5EF4-FFF2-40B4-BE49-F238E27FC236}">
                <a16:creationId xmlns:a16="http://schemas.microsoft.com/office/drawing/2014/main" id="{ED9918BF-1D25-DDC5-1732-7BF772AFA5F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169988" y="3733800"/>
            <a:ext cx="4245770" cy="240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290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4EE68-954B-DE31-4189-A2CF86DBB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Pillars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7503D-7287-DDD2-35C4-50CA81CBD82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Integrated Student Supports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Expanded and Enriched Learning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DCD82A-355A-48E9-E2BF-D8A16B56A12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Active Family and Community Engagement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Collaborative Leadership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7441C8-8025-FCA3-D826-8A30C80505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72590" y="2449287"/>
            <a:ext cx="1333250" cy="8892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D058FF-66EE-D8AF-F91F-5CF1646E06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989490" y="2449287"/>
            <a:ext cx="1446852" cy="103594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2F0815A-2EC3-DAED-DF61-2E31FD4922CE}"/>
              </a:ext>
            </a:extLst>
          </p:cNvPr>
          <p:cNvSpPr txBox="1"/>
          <p:nvPr/>
        </p:nvSpPr>
        <p:spPr>
          <a:xfrm>
            <a:off x="2989489" y="3485501"/>
            <a:ext cx="14301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s://ta.wikipedia.org/wiki/%E0%AE%AA%E0%AF%86%E0%AE%B0%E0%AF%81%E0%AE%AE%E0%AF%82%E0%AE%B3%E0%AF%88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sa/3.0/"/>
              </a:rPr>
              <a:t>CC BY-SA</a:t>
            </a:r>
            <a:endParaRPr lang="en-US" sz="9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F1BCEB9-66FE-9599-7B09-F5F7C7D271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015789" y="4785303"/>
            <a:ext cx="1446852" cy="96878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5C75920-2C47-F2A8-9EDF-36EE62AB06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2970946" y="4404282"/>
            <a:ext cx="1465396" cy="173082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D53BEE2-64B4-3494-6BA7-CC5B8D4F4C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6482443" y="2778020"/>
            <a:ext cx="2073728" cy="103686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734F666-ACC8-2CFA-D5F4-31D84D0919AD}"/>
              </a:ext>
            </a:extLst>
          </p:cNvPr>
          <p:cNvSpPr txBox="1"/>
          <p:nvPr/>
        </p:nvSpPr>
        <p:spPr>
          <a:xfrm>
            <a:off x="6482443" y="3893076"/>
            <a:ext cx="2073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2" tooltip="https://adaptablelabs.com/why-the-first-five-minutes-of-a-meeting-shape-its-outcome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3" tooltip="https://creativecommons.org/licenses/by-nd/3.0/"/>
              </a:rPr>
              <a:t>CC BY-ND</a:t>
            </a:r>
            <a:endParaRPr lang="en-US" sz="90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31AA56A-C266-4238-A71E-AFC8DED3003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8866414" y="2539741"/>
            <a:ext cx="1453591" cy="145359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089B4D6-3AB1-D905-DD81-DD7421F661C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7"/>
              </a:ext>
            </a:extLst>
          </a:blip>
          <a:stretch>
            <a:fillRect/>
          </a:stretch>
        </p:blipFill>
        <p:spPr>
          <a:xfrm>
            <a:off x="5989612" y="4472712"/>
            <a:ext cx="2696224" cy="179678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9A93913-6F6B-97A8-B23D-B4E00797EF8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9"/>
              </a:ext>
            </a:extLst>
          </a:blip>
          <a:stretch>
            <a:fillRect/>
          </a:stretch>
        </p:blipFill>
        <p:spPr>
          <a:xfrm>
            <a:off x="8866414" y="4676424"/>
            <a:ext cx="2373086" cy="118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826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977F1E1-2B6F-4BB6-899F-67D8764D8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C17D08F-2133-44A9-B28C-CB29928FA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C36881-E309-4C41-8B5B-203AADC15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D0210A-8294-0CEF-9ADD-F19F83DE7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3600"/>
              <a:t>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7A800-9986-D6E6-716D-8518435B9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302" y="3531204"/>
            <a:ext cx="2823919" cy="1610643"/>
          </a:xfrm>
        </p:spPr>
        <p:txBody>
          <a:bodyPr vert="horz" lIns="91440" tIns="91440" rIns="91440" bIns="91440" rtlCol="0">
            <a:normAutofit/>
          </a:bodyPr>
          <a:lstStyle/>
          <a:p>
            <a:pPr marL="0" indent="0">
              <a:buNone/>
            </a:pPr>
            <a:r>
              <a:rPr lang="en-US" sz="1600" cap="all"/>
              <a:t>Parent Center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4F2C6A8-7D46-49EA-860B-0F0B02084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ED92372-F778-4E96-9E90-4E63BAF3CA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7463258" y="583365"/>
            <a:chExt cx="7560115" cy="5181928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B4EC089-8B60-43F4-9BF5-1F0B0E398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8" y="583365"/>
              <a:ext cx="7560115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C0BAC91-1725-4E5A-92CE-F5A2EB066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7" y="915807"/>
              <a:ext cx="69282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1C2C7309-AACF-2B10-8F1C-DC69E795A1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44" r="1874" b="-1"/>
          <a:stretch>
            <a:fillRect/>
          </a:stretch>
        </p:blipFill>
        <p:spPr>
          <a:xfrm>
            <a:off x="4618374" y="1116345"/>
            <a:ext cx="6282919" cy="386617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B61EBEC-D0CA-456C-98A6-EDA1AC9FB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18A71EB-D327-4458-85FB-26336B2BA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77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DBF6CE8-4E59-435B-827F-B38C949866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2197D4-6913-4F69-AC8B-0ADF7C981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0AA955-6F3E-80BD-36A6-7A07DBC35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729" y="4459039"/>
            <a:ext cx="8643011" cy="551528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3600"/>
              <a:t>Student Wellness center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1F19DEF-1DB3-4F6F-A1EE-3FEBD79E2B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12888" y="323838"/>
            <a:ext cx="6753096" cy="3652791"/>
            <a:chOff x="2712888" y="323838"/>
            <a:chExt cx="6753096" cy="365279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26B31F7-E333-4A69-AC42-98EF14893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12888" y="323838"/>
              <a:ext cx="6753096" cy="365279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EFDBE13-75A8-4137-9C0E-4525CE6416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24495" y="647445"/>
              <a:ext cx="6121616" cy="3002215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C767C2ED-63AC-4AA2-A700-6CE04FAD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87918" y="806495"/>
            <a:ext cx="5781908" cy="2678774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F1B84D-8882-E083-F288-E14DF83E69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220470" y="963739"/>
            <a:ext cx="3731059" cy="2369223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FED6805-E3CB-443B-A77F-765ACF2076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76728" y="5027185"/>
            <a:ext cx="864301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id="{B3B8775D-5536-4223-A232-05E77A864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3969087-04E1-4361-8348-2CC71F332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866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3FC2C54-7B45-404D-A519-1BF7DD18D3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75017EA-9B66-4D89-A855-823DFCDE9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F41A41A-D714-4F7E-A8AF-D83C6CF07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10BEE2E-3B4C-4FB1-AAEE-BEA7CD2E7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DCC7F73-1D1C-480E-AD68-2FDD1BA9C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48699A-78D5-4E92-A634-7A718C3BC0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D469AB-16F4-0F18-9784-E3D172098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729" y="4459039"/>
            <a:ext cx="8643011" cy="551528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3600"/>
              <a:t>5 star rewards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F347BD2-4B39-4E38-AAB5-CC7187692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445672" y="323838"/>
            <a:ext cx="9299965" cy="3652791"/>
            <a:chOff x="7639235" y="600024"/>
            <a:chExt cx="3898557" cy="5222486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D408836-B1CB-49E8-AA9F-5DCD269472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639235" y="600024"/>
              <a:ext cx="3898557" cy="5222486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12850A7-78CE-4198-8966-566E628A23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0263" y="1062693"/>
              <a:ext cx="3635738" cy="429234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D72D6641-C838-3264-C8F1-1B4D910B3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8" b="-6"/>
          <a:stretch>
            <a:fillRect/>
          </a:stretch>
        </p:blipFill>
        <p:spPr>
          <a:xfrm rot="5400000">
            <a:off x="1833045" y="1210627"/>
            <a:ext cx="2368296" cy="18745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4AD6E7-10AC-48CF-C56C-0EB6E2038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8" b="-6"/>
          <a:stretch>
            <a:fillRect/>
          </a:stretch>
        </p:blipFill>
        <p:spPr>
          <a:xfrm rot="5400000">
            <a:off x="3869716" y="1210627"/>
            <a:ext cx="2368296" cy="1874519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451E2F-DD87-85B1-EF8D-63BE4496AA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8" b="-6"/>
          <a:stretch>
            <a:fillRect/>
          </a:stretch>
        </p:blipFill>
        <p:spPr>
          <a:xfrm rot="5400000">
            <a:off x="5906387" y="1210627"/>
            <a:ext cx="2368296" cy="18745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0C4434-36CE-F47F-0C96-90AEDE6A46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4" r="-6" b="-6"/>
          <a:stretch>
            <a:fillRect/>
          </a:stretch>
        </p:blipFill>
        <p:spPr>
          <a:xfrm rot="5400000">
            <a:off x="7977813" y="1210627"/>
            <a:ext cx="2368296" cy="1874519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F995AF5-719A-47D0-AC53-B446978AC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76728" y="5027185"/>
            <a:ext cx="864301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0018F5B0-60EB-4180-B256-FDC26620F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DA5D95E-757A-40EB-B0BD-A1362DCEE3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832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EBFA31E-34D8-28D7-C5F3-888CCB8EA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856" y="665843"/>
            <a:ext cx="6281057" cy="523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69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35596-2E63-3FC6-79B8-3D9B162A1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Parent/Guardian 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D7142-9F53-A8C2-ECDC-02C57AC29B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Review draft questions individually</a:t>
            </a:r>
          </a:p>
          <a:p>
            <a:r>
              <a:rPr lang="en-US" sz="2800" dirty="0"/>
              <a:t>Discuss in small groups</a:t>
            </a:r>
          </a:p>
          <a:p>
            <a:r>
              <a:rPr lang="en-US" sz="2800" dirty="0"/>
              <a:t>Whole group discussion</a:t>
            </a:r>
          </a:p>
          <a:p>
            <a:r>
              <a:rPr lang="en-US" sz="2800" dirty="0"/>
              <a:t>Notes and feedback will be collected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366DC8-4161-8BBA-C94C-DA890D20BF1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Looking for comments and suggestions</a:t>
            </a:r>
          </a:p>
          <a:p>
            <a:r>
              <a:rPr lang="en-US" dirty="0"/>
              <a:t>3 groups of 4 or more (parent, teacher/staff, student)</a:t>
            </a:r>
          </a:p>
          <a:p>
            <a:r>
              <a:rPr lang="en-US" dirty="0"/>
              <a:t>Identify the following:</a:t>
            </a:r>
          </a:p>
          <a:p>
            <a:pPr lvl="1"/>
            <a:r>
              <a:rPr lang="en-US" sz="2000" dirty="0"/>
              <a:t>Most helpful 😁</a:t>
            </a:r>
          </a:p>
          <a:p>
            <a:pPr lvl="1"/>
            <a:r>
              <a:rPr lang="en-US" sz="2000" dirty="0"/>
              <a:t>Least helpful ☹️</a:t>
            </a:r>
          </a:p>
          <a:p>
            <a:pPr lvl="1"/>
            <a:r>
              <a:rPr lang="en-US" sz="2000" dirty="0"/>
              <a:t>Confusing 😵‍💫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Online Media 4" title="3 Minute Timer - Relaxing Music">
            <a:hlinkClick r:id="" action="ppaction://noaction"/>
            <a:extLst>
              <a:ext uri="{FF2B5EF4-FFF2-40B4-BE49-F238E27FC236}">
                <a16:creationId xmlns:a16="http://schemas.microsoft.com/office/drawing/2014/main" id="{BA990E5B-BDB4-B13D-4ED1-88675BBBFF3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468019" y="2447924"/>
            <a:ext cx="1769272" cy="985839"/>
          </a:xfrm>
          <a:prstGeom prst="rect">
            <a:avLst/>
          </a:prstGeom>
        </p:spPr>
      </p:pic>
      <p:pic>
        <p:nvPicPr>
          <p:cNvPr id="6" name="Online Media 5" title="20 Minute Timer with LoFi Music for Classroom">
            <a:hlinkClick r:id="" action="ppaction://noaction"/>
            <a:extLst>
              <a:ext uri="{FF2B5EF4-FFF2-40B4-BE49-F238E27FC236}">
                <a16:creationId xmlns:a16="http://schemas.microsoft.com/office/drawing/2014/main" id="{494E674A-427C-5A1A-EC80-B76F412F6210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7766050" y="19048"/>
            <a:ext cx="3269458" cy="1854995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3EBBED80-A167-4AA0-9165-540B9EB4AB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6485" y="5462439"/>
            <a:ext cx="451891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"/>
              </a:rPr>
              <a:t>Draft ANA Survey Questions Parents.docx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511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6A18-DBFC-D940-6C9A-5F086A42A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2EE4C-4C17-AEA4-9AD3-1EB4921AF8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Meet Monthly</a:t>
            </a:r>
          </a:p>
          <a:p>
            <a:pPr lvl="1"/>
            <a:r>
              <a:rPr lang="en-US" sz="2800" dirty="0"/>
              <a:t>First Monday each month @ 1:00</a:t>
            </a:r>
          </a:p>
          <a:p>
            <a:r>
              <a:rPr lang="en-US" sz="2800" dirty="0"/>
              <a:t>Review draft student survey (March 2nd)</a:t>
            </a:r>
          </a:p>
          <a:p>
            <a:r>
              <a:rPr lang="en-US" sz="2800" dirty="0"/>
              <a:t>Review draft staff survey (April 6th)</a:t>
            </a:r>
          </a:p>
          <a:p>
            <a:r>
              <a:rPr lang="en-US" sz="2800" dirty="0"/>
              <a:t>Data analysis (May 4th)</a:t>
            </a:r>
          </a:p>
        </p:txBody>
      </p:sp>
    </p:spTree>
    <p:extLst>
      <p:ext uri="{BB962C8B-B14F-4D97-AF65-F5344CB8AC3E}">
        <p14:creationId xmlns:p14="http://schemas.microsoft.com/office/powerpoint/2010/main" val="4176599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5138EBBD-D808-F77B-D0D8-0719C928A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7" y="261258"/>
            <a:ext cx="7001692" cy="583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24258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90</TotalTime>
  <Words>202</Words>
  <Application>Microsoft Office PowerPoint</Application>
  <PresentationFormat>Widescreen</PresentationFormat>
  <Paragraphs>48</Paragraphs>
  <Slides>11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Gill Sans MT</vt:lpstr>
      <vt:lpstr>Gallery</vt:lpstr>
      <vt:lpstr>Palmetto Community School Steering Committee</vt:lpstr>
      <vt:lpstr>Agenda</vt:lpstr>
      <vt:lpstr>Get to know each other activity</vt:lpstr>
      <vt:lpstr>Four Pillars</vt:lpstr>
      <vt:lpstr>Updates</vt:lpstr>
      <vt:lpstr>Student Wellness center</vt:lpstr>
      <vt:lpstr>5 star rewards</vt:lpstr>
      <vt:lpstr>PowerPoint Presentation</vt:lpstr>
      <vt:lpstr>Parent/Guardian Survey</vt:lpstr>
      <vt:lpstr>What’s Next?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Cassandra M. Spears</dc:creator>
  <cp:lastModifiedBy>Cassandra M. Spears</cp:lastModifiedBy>
  <cp:revision>50</cp:revision>
  <dcterms:created xsi:type="dcterms:W3CDTF">2026-02-10T16:26:50Z</dcterms:created>
  <dcterms:modified xsi:type="dcterms:W3CDTF">2026-04-08T16:57:50Z</dcterms:modified>
</cp:coreProperties>
</file>