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The Seasons" charset="1" panose="00000000000000000000"/>
      <p:regular r:id="rId18"/>
    </p:embeddedFont>
    <p:embeddedFont>
      <p:font typeface="Poppins" charset="1" panose="00000500000000000000"/>
      <p:regular r:id="rId19"/>
    </p:embeddedFont>
    <p:embeddedFont>
      <p:font typeface="The Seasons Bold" charset="1" panose="00000000000000000000"/>
      <p:regular r:id="rId20"/>
    </p:embeddedFont>
    <p:embeddedFont>
      <p:font typeface="Poppins Bold" charset="1" panose="00000800000000000000"/>
      <p:regular r:id="rId21"/>
    </p:embeddedFont>
    <p:embeddedFont>
      <p:font typeface="GoodTime Script" charset="1" panose="02000504000000020004"/>
      <p:regular r:id="rId22"/>
    </p:embeddedFont>
    <p:embeddedFont>
      <p:font typeface="CS Gordon Serif" charset="1" panose="000000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.png" Type="http://schemas.openxmlformats.org/officeDocument/2006/relationships/image"/><Relationship Id="rId15" Target="../media/image2.sv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7.png" Type="http://schemas.openxmlformats.org/officeDocument/2006/relationships/image"/><Relationship Id="rId11" Target="../media/image28.svg" Type="http://schemas.openxmlformats.org/officeDocument/2006/relationships/image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5.png" Type="http://schemas.openxmlformats.org/officeDocument/2006/relationships/image"/><Relationship Id="rId11" Target="../media/image36.svg" Type="http://schemas.openxmlformats.org/officeDocument/2006/relationships/image"/><Relationship Id="rId12" Target="../media/image37.png" Type="http://schemas.openxmlformats.org/officeDocument/2006/relationships/image"/><Relationship Id="rId13" Target="../media/image38.png" Type="http://schemas.openxmlformats.org/officeDocument/2006/relationships/image"/><Relationship Id="rId14" Target="../media/image39.svg" Type="http://schemas.openxmlformats.org/officeDocument/2006/relationships/image"/><Relationship Id="rId15" Target="../media/image40.png" Type="http://schemas.openxmlformats.org/officeDocument/2006/relationships/image"/><Relationship Id="rId16" Target="../media/image41.png" Type="http://schemas.openxmlformats.org/officeDocument/2006/relationships/image"/><Relationship Id="rId17" Target="../media/image42.png" Type="http://schemas.openxmlformats.org/officeDocument/2006/relationships/image"/><Relationship Id="rId18" Target="../media/image43.png" Type="http://schemas.openxmlformats.org/officeDocument/2006/relationships/image"/><Relationship Id="rId19" Target="../media/image44.svg" Type="http://schemas.openxmlformats.org/officeDocument/2006/relationships/image"/><Relationship Id="rId2" Target="../media/image29.png" Type="http://schemas.openxmlformats.org/officeDocument/2006/relationships/image"/><Relationship Id="rId20" Target="../media/image45.png" Type="http://schemas.openxmlformats.org/officeDocument/2006/relationships/image"/><Relationship Id="rId21" Target="../media/image46.svg" Type="http://schemas.openxmlformats.org/officeDocument/2006/relationships/image"/><Relationship Id="rId22" Target="../media/image47.png" Type="http://schemas.openxmlformats.org/officeDocument/2006/relationships/image"/><Relationship Id="rId23" Target="../media/image48.svg" Type="http://schemas.openxmlformats.org/officeDocument/2006/relationships/image"/><Relationship Id="rId24" Target="../media/image49.png" Type="http://schemas.openxmlformats.org/officeDocument/2006/relationships/image"/><Relationship Id="rId25" Target="../media/image50.svg" Type="http://schemas.openxmlformats.org/officeDocument/2006/relationships/image"/><Relationship Id="rId26" Target="../media/image51.png" Type="http://schemas.openxmlformats.org/officeDocument/2006/relationships/image"/><Relationship Id="rId27" Target="../media/image52.svg" Type="http://schemas.openxmlformats.org/officeDocument/2006/relationships/image"/><Relationship Id="rId28" Target="../media/image53.png" Type="http://schemas.openxmlformats.org/officeDocument/2006/relationships/image"/><Relationship Id="rId29" Target="../media/image54.sv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1.png" Type="http://schemas.openxmlformats.org/officeDocument/2006/relationships/image"/><Relationship Id="rId9" Target="../media/image2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https://learningpolicyinstitute.org/product/ca-community-schools-impact-student-outcomes-report" TargetMode="External" Type="http://schemas.openxmlformats.org/officeDocument/2006/relationships/hyperlink"/><Relationship Id="rId9" Target="https://www.communityschools.org/wp-content/uploads/sites/2/2020/11/ROI_Coordinator.pdf" TargetMode="External" Type="http://schemas.openxmlformats.org/officeDocument/2006/relationships/hyperlink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56.svg" Type="http://schemas.openxmlformats.org/officeDocument/2006/relationships/image"/><Relationship Id="rId4" Target="../media/image57.png" Type="http://schemas.openxmlformats.org/officeDocument/2006/relationships/image"/><Relationship Id="rId5" Target="../media/image58.svg" Type="http://schemas.openxmlformats.org/officeDocument/2006/relationships/image"/><Relationship Id="rId6" Target="../media/image59.png" Type="http://schemas.openxmlformats.org/officeDocument/2006/relationships/image"/><Relationship Id="rId7" Target="../media/image6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7.png" Type="http://schemas.openxmlformats.org/officeDocument/2006/relationships/image"/><Relationship Id="rId11" Target="../media/image68.png" Type="http://schemas.openxmlformats.org/officeDocument/2006/relationships/image"/><Relationship Id="rId12" Target="../media/image69.png" Type="http://schemas.openxmlformats.org/officeDocument/2006/relationships/image"/><Relationship Id="rId13" Target="../media/image70.png" Type="http://schemas.openxmlformats.org/officeDocument/2006/relationships/image"/><Relationship Id="rId2" Target="../media/image61.png" Type="http://schemas.openxmlformats.org/officeDocument/2006/relationships/image"/><Relationship Id="rId3" Target="../media/image62.svg" Type="http://schemas.openxmlformats.org/officeDocument/2006/relationships/image"/><Relationship Id="rId4" Target="../media/image63.png" Type="http://schemas.openxmlformats.org/officeDocument/2006/relationships/image"/><Relationship Id="rId5" Target="../media/image64.svg" Type="http://schemas.openxmlformats.org/officeDocument/2006/relationships/image"/><Relationship Id="rId6" Target="../media/image65.png" Type="http://schemas.openxmlformats.org/officeDocument/2006/relationships/image"/><Relationship Id="rId7" Target="../media/image66.sv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svg" Type="http://schemas.openxmlformats.org/officeDocument/2006/relationships/image"/><Relationship Id="rId12" Target="../media/image1.png" Type="http://schemas.openxmlformats.org/officeDocument/2006/relationships/image"/><Relationship Id="rId13" Target="../media/image2.svg" Type="http://schemas.openxmlformats.org/officeDocument/2006/relationships/image"/><Relationship Id="rId14" Target="../media/image71.png" Type="http://schemas.openxmlformats.org/officeDocument/2006/relationships/image"/><Relationship Id="rId15" Target="../media/image72.png" Type="http://schemas.openxmlformats.org/officeDocument/2006/relationships/image"/><Relationship Id="rId16" Target="../media/image73.png" Type="http://schemas.openxmlformats.org/officeDocument/2006/relationships/image"/><Relationship Id="rId2" Target="../media/image9.png" Type="http://schemas.openxmlformats.org/officeDocument/2006/relationships/image"/><Relationship Id="rId3" Target="../media/image10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5.png" Type="http://schemas.openxmlformats.org/officeDocument/2006/relationships/image"/><Relationship Id="rId11" Target="../media/image66.svg" Type="http://schemas.openxmlformats.org/officeDocument/2006/relationships/image"/><Relationship Id="rId12" Target="../media/image3.png" Type="http://schemas.openxmlformats.org/officeDocument/2006/relationships/image"/><Relationship Id="rId13" Target="../media/image4.svg" Type="http://schemas.openxmlformats.org/officeDocument/2006/relationships/image"/><Relationship Id="rId14" Target="https://cslx.org/assets-and-needs-assessment" TargetMode="External" Type="http://schemas.openxmlformats.org/officeDocument/2006/relationships/hyperlink"/><Relationship Id="rId2" Target="../media/image63.png" Type="http://schemas.openxmlformats.org/officeDocument/2006/relationships/image"/><Relationship Id="rId3" Target="../media/image64.svg" Type="http://schemas.openxmlformats.org/officeDocument/2006/relationships/image"/><Relationship Id="rId4" Target="../media/image61.png" Type="http://schemas.openxmlformats.org/officeDocument/2006/relationships/image"/><Relationship Id="rId5" Target="../media/image62.svg" Type="http://schemas.openxmlformats.org/officeDocument/2006/relationships/image"/><Relationship Id="rId6" Target="../media/image74.png" Type="http://schemas.openxmlformats.org/officeDocument/2006/relationships/image"/><Relationship Id="rId7" Target="../media/image75.svg" Type="http://schemas.openxmlformats.org/officeDocument/2006/relationships/image"/><Relationship Id="rId8" Target="../media/image76.png" Type="http://schemas.openxmlformats.org/officeDocument/2006/relationships/image"/><Relationship Id="rId9" Target="../media/image77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78.png" Type="http://schemas.openxmlformats.org/officeDocument/2006/relationships/image"/><Relationship Id="rId17" Target="../media/image79.svg" Type="http://schemas.openxmlformats.org/officeDocument/2006/relationships/image"/><Relationship Id="rId18" Target="../media/image80.png" Type="http://schemas.openxmlformats.org/officeDocument/2006/relationships/image"/><Relationship Id="rId19" Target="../media/image8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11" Target="../media/image12.svg" Type="http://schemas.openxmlformats.org/officeDocument/2006/relationships/image"/><Relationship Id="rId12" Target="../media/image13.png" Type="http://schemas.openxmlformats.org/officeDocument/2006/relationships/image"/><Relationship Id="rId13" Target="../media/image14.svg" Type="http://schemas.openxmlformats.org/officeDocument/2006/relationships/image"/><Relationship Id="rId14" Target="../media/image31.png" Type="http://schemas.openxmlformats.org/officeDocument/2006/relationships/image"/><Relationship Id="rId15" Target="../media/image3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5.png" Type="http://schemas.openxmlformats.org/officeDocument/2006/relationships/image"/><Relationship Id="rId5" Target="../media/image6.svg" Type="http://schemas.openxmlformats.org/officeDocument/2006/relationships/image"/><Relationship Id="rId6" Target="../media/image65.png" Type="http://schemas.openxmlformats.org/officeDocument/2006/relationships/image"/><Relationship Id="rId7" Target="../media/image66.svg" Type="http://schemas.openxmlformats.org/officeDocument/2006/relationships/image"/><Relationship Id="rId8" Target="../media/image9.png" Type="http://schemas.openxmlformats.org/officeDocument/2006/relationships/image"/><Relationship Id="rId9" Target="../media/image10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Relationship Id="rId3" Target="../media/image62.svg" Type="http://schemas.openxmlformats.org/officeDocument/2006/relationships/image"/><Relationship Id="rId4" Target="../media/image63.png" Type="http://schemas.openxmlformats.org/officeDocument/2006/relationships/image"/><Relationship Id="rId5" Target="../media/image64.svg" Type="http://schemas.openxmlformats.org/officeDocument/2006/relationships/image"/><Relationship Id="rId6" Target="../media/image65.png" Type="http://schemas.openxmlformats.org/officeDocument/2006/relationships/image"/><Relationship Id="rId7" Target="../media/image66.sv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4F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341225">
            <a:off x="14711568" y="8017564"/>
            <a:ext cx="1518757" cy="5244630"/>
          </a:xfrm>
          <a:custGeom>
            <a:avLst/>
            <a:gdLst/>
            <a:ahLst/>
            <a:cxnLst/>
            <a:rect r="r" b="b" t="t" l="l"/>
            <a:pathLst>
              <a:path h="5244630" w="1518757">
                <a:moveTo>
                  <a:pt x="0" y="0"/>
                </a:moveTo>
                <a:lnTo>
                  <a:pt x="1518757" y="0"/>
                </a:lnTo>
                <a:lnTo>
                  <a:pt x="1518757" y="5244630"/>
                </a:lnTo>
                <a:lnTo>
                  <a:pt x="0" y="52446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587500" y="2418442"/>
            <a:ext cx="2961665" cy="2725058"/>
          </a:xfrm>
          <a:custGeom>
            <a:avLst/>
            <a:gdLst/>
            <a:ahLst/>
            <a:cxnLst/>
            <a:rect r="r" b="b" t="t" l="l"/>
            <a:pathLst>
              <a:path h="2725058" w="2961665">
                <a:moveTo>
                  <a:pt x="0" y="0"/>
                </a:moveTo>
                <a:lnTo>
                  <a:pt x="2961664" y="0"/>
                </a:lnTo>
                <a:lnTo>
                  <a:pt x="2961664" y="2725058"/>
                </a:lnTo>
                <a:lnTo>
                  <a:pt x="0" y="27250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8958774">
            <a:off x="3474145" y="-2434783"/>
            <a:ext cx="2043016" cy="5139663"/>
          </a:xfrm>
          <a:custGeom>
            <a:avLst/>
            <a:gdLst/>
            <a:ahLst/>
            <a:cxnLst/>
            <a:rect r="r" b="b" t="t" l="l"/>
            <a:pathLst>
              <a:path h="5139663" w="2043016">
                <a:moveTo>
                  <a:pt x="0" y="0"/>
                </a:moveTo>
                <a:lnTo>
                  <a:pt x="2043016" y="0"/>
                </a:lnTo>
                <a:lnTo>
                  <a:pt x="2043016" y="5139664"/>
                </a:lnTo>
                <a:lnTo>
                  <a:pt x="0" y="51396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767017">
            <a:off x="-371922" y="-2068203"/>
            <a:ext cx="2018287" cy="4501755"/>
          </a:xfrm>
          <a:custGeom>
            <a:avLst/>
            <a:gdLst/>
            <a:ahLst/>
            <a:cxnLst/>
            <a:rect r="r" b="b" t="t" l="l"/>
            <a:pathLst>
              <a:path h="4501755" w="2018287">
                <a:moveTo>
                  <a:pt x="0" y="0"/>
                </a:moveTo>
                <a:lnTo>
                  <a:pt x="2018287" y="0"/>
                </a:lnTo>
                <a:lnTo>
                  <a:pt x="2018287" y="4501754"/>
                </a:lnTo>
                <a:lnTo>
                  <a:pt x="0" y="45017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291087">
            <a:off x="10708637" y="-3287929"/>
            <a:ext cx="1655330" cy="5716246"/>
          </a:xfrm>
          <a:custGeom>
            <a:avLst/>
            <a:gdLst/>
            <a:ahLst/>
            <a:cxnLst/>
            <a:rect r="r" b="b" t="t" l="l"/>
            <a:pathLst>
              <a:path h="5716246" w="1655330">
                <a:moveTo>
                  <a:pt x="0" y="0"/>
                </a:moveTo>
                <a:lnTo>
                  <a:pt x="1655329" y="0"/>
                </a:lnTo>
                <a:lnTo>
                  <a:pt x="1655329" y="5716246"/>
                </a:lnTo>
                <a:lnTo>
                  <a:pt x="0" y="57162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592572">
            <a:off x="6402528" y="-3157701"/>
            <a:ext cx="1547983" cy="5345554"/>
          </a:xfrm>
          <a:custGeom>
            <a:avLst/>
            <a:gdLst/>
            <a:ahLst/>
            <a:cxnLst/>
            <a:rect r="r" b="b" t="t" l="l"/>
            <a:pathLst>
              <a:path h="5345554" w="1547983">
                <a:moveTo>
                  <a:pt x="0" y="0"/>
                </a:moveTo>
                <a:lnTo>
                  <a:pt x="1547983" y="0"/>
                </a:lnTo>
                <a:lnTo>
                  <a:pt x="1547983" y="5345554"/>
                </a:lnTo>
                <a:lnTo>
                  <a:pt x="0" y="53455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4167496">
            <a:off x="-1508758" y="3900596"/>
            <a:ext cx="2435826" cy="5546472"/>
          </a:xfrm>
          <a:custGeom>
            <a:avLst/>
            <a:gdLst/>
            <a:ahLst/>
            <a:cxnLst/>
            <a:rect r="r" b="b" t="t" l="l"/>
            <a:pathLst>
              <a:path h="5546472" w="2435826">
                <a:moveTo>
                  <a:pt x="2435825" y="0"/>
                </a:moveTo>
                <a:lnTo>
                  <a:pt x="0" y="0"/>
                </a:lnTo>
                <a:lnTo>
                  <a:pt x="0" y="5546472"/>
                </a:lnTo>
                <a:lnTo>
                  <a:pt x="2435825" y="5546472"/>
                </a:lnTo>
                <a:lnTo>
                  <a:pt x="243582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891748">
            <a:off x="11902258" y="7887216"/>
            <a:ext cx="2091499" cy="5261632"/>
          </a:xfrm>
          <a:custGeom>
            <a:avLst/>
            <a:gdLst/>
            <a:ahLst/>
            <a:cxnLst/>
            <a:rect r="r" b="b" t="t" l="l"/>
            <a:pathLst>
              <a:path h="5261632" w="2091499">
                <a:moveTo>
                  <a:pt x="0" y="0"/>
                </a:moveTo>
                <a:lnTo>
                  <a:pt x="2091499" y="0"/>
                </a:lnTo>
                <a:lnTo>
                  <a:pt x="2091499" y="5261633"/>
                </a:lnTo>
                <a:lnTo>
                  <a:pt x="0" y="52616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65732">
            <a:off x="2581416" y="7941291"/>
            <a:ext cx="2943510" cy="5624542"/>
          </a:xfrm>
          <a:custGeom>
            <a:avLst/>
            <a:gdLst/>
            <a:ahLst/>
            <a:cxnLst/>
            <a:rect r="r" b="b" t="t" l="l"/>
            <a:pathLst>
              <a:path h="5624542" w="2943510">
                <a:moveTo>
                  <a:pt x="0" y="0"/>
                </a:moveTo>
                <a:lnTo>
                  <a:pt x="2943510" y="0"/>
                </a:lnTo>
                <a:lnTo>
                  <a:pt x="2943510" y="5624542"/>
                </a:lnTo>
                <a:lnTo>
                  <a:pt x="0" y="56245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185578">
            <a:off x="-451390" y="7244035"/>
            <a:ext cx="2254486" cy="4844016"/>
          </a:xfrm>
          <a:custGeom>
            <a:avLst/>
            <a:gdLst/>
            <a:ahLst/>
            <a:cxnLst/>
            <a:rect r="r" b="b" t="t" l="l"/>
            <a:pathLst>
              <a:path h="4844016" w="2254486">
                <a:moveTo>
                  <a:pt x="0" y="0"/>
                </a:moveTo>
                <a:lnTo>
                  <a:pt x="2254486" y="0"/>
                </a:lnTo>
                <a:lnTo>
                  <a:pt x="2254486" y="4844016"/>
                </a:lnTo>
                <a:lnTo>
                  <a:pt x="0" y="484401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525276">
            <a:off x="8489935" y="7868846"/>
            <a:ext cx="1359715" cy="4695419"/>
          </a:xfrm>
          <a:custGeom>
            <a:avLst/>
            <a:gdLst/>
            <a:ahLst/>
            <a:cxnLst/>
            <a:rect r="r" b="b" t="t" l="l"/>
            <a:pathLst>
              <a:path h="4695419" w="1359715">
                <a:moveTo>
                  <a:pt x="0" y="0"/>
                </a:moveTo>
                <a:lnTo>
                  <a:pt x="1359715" y="0"/>
                </a:lnTo>
                <a:lnTo>
                  <a:pt x="1359715" y="4695420"/>
                </a:lnTo>
                <a:lnTo>
                  <a:pt x="0" y="46954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8039032">
            <a:off x="16765139" y="-1544947"/>
            <a:ext cx="1992035" cy="4443200"/>
          </a:xfrm>
          <a:custGeom>
            <a:avLst/>
            <a:gdLst/>
            <a:ahLst/>
            <a:cxnLst/>
            <a:rect r="r" b="b" t="t" l="l"/>
            <a:pathLst>
              <a:path h="4443200" w="1992035">
                <a:moveTo>
                  <a:pt x="0" y="0"/>
                </a:moveTo>
                <a:lnTo>
                  <a:pt x="1992034" y="0"/>
                </a:lnTo>
                <a:lnTo>
                  <a:pt x="1992034" y="4443200"/>
                </a:lnTo>
                <a:lnTo>
                  <a:pt x="0" y="44432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true" rot="581037">
            <a:off x="12935475" y="-3478671"/>
            <a:ext cx="2976355" cy="5687302"/>
          </a:xfrm>
          <a:custGeom>
            <a:avLst/>
            <a:gdLst/>
            <a:ahLst/>
            <a:cxnLst/>
            <a:rect r="r" b="b" t="t" l="l"/>
            <a:pathLst>
              <a:path h="5687302" w="2976355">
                <a:moveTo>
                  <a:pt x="2976355" y="5687302"/>
                </a:moveTo>
                <a:lnTo>
                  <a:pt x="0" y="5687302"/>
                </a:lnTo>
                <a:lnTo>
                  <a:pt x="0" y="0"/>
                </a:lnTo>
                <a:lnTo>
                  <a:pt x="2976355" y="0"/>
                </a:lnTo>
                <a:lnTo>
                  <a:pt x="2976355" y="5687302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true" rot="0">
            <a:off x="8110276" y="-446824"/>
            <a:ext cx="2961665" cy="2725058"/>
          </a:xfrm>
          <a:custGeom>
            <a:avLst/>
            <a:gdLst/>
            <a:ahLst/>
            <a:cxnLst/>
            <a:rect r="r" b="b" t="t" l="l"/>
            <a:pathLst>
              <a:path h="2725058" w="2961665">
                <a:moveTo>
                  <a:pt x="2961665" y="2725058"/>
                </a:moveTo>
                <a:lnTo>
                  <a:pt x="0" y="2725058"/>
                </a:lnTo>
                <a:lnTo>
                  <a:pt x="0" y="0"/>
                </a:lnTo>
                <a:lnTo>
                  <a:pt x="2961665" y="0"/>
                </a:lnTo>
                <a:lnTo>
                  <a:pt x="2961665" y="272505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5554667" y="7895771"/>
            <a:ext cx="2961665" cy="2725058"/>
          </a:xfrm>
          <a:custGeom>
            <a:avLst/>
            <a:gdLst/>
            <a:ahLst/>
            <a:cxnLst/>
            <a:rect r="r" b="b" t="t" l="l"/>
            <a:pathLst>
              <a:path h="2725058" w="2961665">
                <a:moveTo>
                  <a:pt x="2961665" y="0"/>
                </a:moveTo>
                <a:lnTo>
                  <a:pt x="0" y="0"/>
                </a:lnTo>
                <a:lnTo>
                  <a:pt x="0" y="2725058"/>
                </a:lnTo>
                <a:lnTo>
                  <a:pt x="2961665" y="2725058"/>
                </a:lnTo>
                <a:lnTo>
                  <a:pt x="296166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2773744">
            <a:off x="16436248" y="7115376"/>
            <a:ext cx="2254486" cy="4844016"/>
          </a:xfrm>
          <a:custGeom>
            <a:avLst/>
            <a:gdLst/>
            <a:ahLst/>
            <a:cxnLst/>
            <a:rect r="r" b="b" t="t" l="l"/>
            <a:pathLst>
              <a:path h="4844016" w="2254486">
                <a:moveTo>
                  <a:pt x="0" y="0"/>
                </a:moveTo>
                <a:lnTo>
                  <a:pt x="2254486" y="0"/>
                </a:lnTo>
                <a:lnTo>
                  <a:pt x="2254486" y="4844016"/>
                </a:lnTo>
                <a:lnTo>
                  <a:pt x="0" y="484401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false" rot="0">
            <a:off x="16036396" y="5000990"/>
            <a:ext cx="2961665" cy="2725058"/>
          </a:xfrm>
          <a:custGeom>
            <a:avLst/>
            <a:gdLst/>
            <a:ahLst/>
            <a:cxnLst/>
            <a:rect r="r" b="b" t="t" l="l"/>
            <a:pathLst>
              <a:path h="2725058" w="2961665">
                <a:moveTo>
                  <a:pt x="2961665" y="0"/>
                </a:moveTo>
                <a:lnTo>
                  <a:pt x="0" y="0"/>
                </a:lnTo>
                <a:lnTo>
                  <a:pt x="0" y="2725058"/>
                </a:lnTo>
                <a:lnTo>
                  <a:pt x="2961665" y="2725058"/>
                </a:lnTo>
                <a:lnTo>
                  <a:pt x="296166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true" rot="9361151">
            <a:off x="10366991" y="7747547"/>
            <a:ext cx="2357670" cy="5368509"/>
          </a:xfrm>
          <a:custGeom>
            <a:avLst/>
            <a:gdLst/>
            <a:ahLst/>
            <a:cxnLst/>
            <a:rect r="r" b="b" t="t" l="l"/>
            <a:pathLst>
              <a:path h="5368509" w="2357670">
                <a:moveTo>
                  <a:pt x="0" y="5368509"/>
                </a:moveTo>
                <a:lnTo>
                  <a:pt x="2357671" y="5368509"/>
                </a:lnTo>
                <a:lnTo>
                  <a:pt x="2357671" y="0"/>
                </a:lnTo>
                <a:lnTo>
                  <a:pt x="0" y="0"/>
                </a:lnTo>
                <a:lnTo>
                  <a:pt x="0" y="5368509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9291087">
            <a:off x="2031590" y="-2397364"/>
            <a:ext cx="1461173" cy="5045777"/>
          </a:xfrm>
          <a:custGeom>
            <a:avLst/>
            <a:gdLst/>
            <a:ahLst/>
            <a:cxnLst/>
            <a:rect r="r" b="b" t="t" l="l"/>
            <a:pathLst>
              <a:path h="5045777" w="1461173">
                <a:moveTo>
                  <a:pt x="0" y="0"/>
                </a:moveTo>
                <a:lnTo>
                  <a:pt x="1461173" y="0"/>
                </a:lnTo>
                <a:lnTo>
                  <a:pt x="1461173" y="5045776"/>
                </a:lnTo>
                <a:lnTo>
                  <a:pt x="0" y="5045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-5925858">
            <a:off x="17467986" y="1041556"/>
            <a:ext cx="2280417" cy="5192601"/>
          </a:xfrm>
          <a:custGeom>
            <a:avLst/>
            <a:gdLst/>
            <a:ahLst/>
            <a:cxnLst/>
            <a:rect r="r" b="b" t="t" l="l"/>
            <a:pathLst>
              <a:path h="5192601" w="2280417">
                <a:moveTo>
                  <a:pt x="2280418" y="0"/>
                </a:moveTo>
                <a:lnTo>
                  <a:pt x="0" y="0"/>
                </a:lnTo>
                <a:lnTo>
                  <a:pt x="0" y="5192600"/>
                </a:lnTo>
                <a:lnTo>
                  <a:pt x="2280418" y="5192600"/>
                </a:lnTo>
                <a:lnTo>
                  <a:pt x="2280418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608443" y="1513027"/>
            <a:ext cx="14760522" cy="6170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831"/>
              </a:lnSpc>
            </a:pPr>
            <a:r>
              <a:rPr lang="en-US" sz="11599">
                <a:solidFill>
                  <a:srgbClr val="FFFDF5"/>
                </a:solidFill>
                <a:latin typeface="The Seasons"/>
                <a:ea typeface="The Seasons"/>
                <a:cs typeface="The Seasons"/>
                <a:sym typeface="The Seasons"/>
              </a:rPr>
              <a:t>PALMETTO COMMUNITY SCHOOL STEERING COMMITTEE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411319" y="7420353"/>
            <a:ext cx="11012333" cy="7340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>
                <a:solidFill>
                  <a:srgbClr val="FFFDF5"/>
                </a:solidFill>
                <a:latin typeface="Poppins"/>
                <a:ea typeface="Poppins"/>
                <a:cs typeface="Poppins"/>
                <a:sym typeface="Poppins"/>
              </a:rPr>
              <a:t>October 16, 2025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4F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355645" y="2966203"/>
            <a:ext cx="13576709" cy="5984870"/>
            <a:chOff x="0" y="0"/>
            <a:chExt cx="3575759" cy="15762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575759" cy="1576262"/>
            </a:xfrm>
            <a:custGeom>
              <a:avLst/>
              <a:gdLst/>
              <a:ahLst/>
              <a:cxnLst/>
              <a:rect r="r" b="b" t="t" l="l"/>
              <a:pathLst>
                <a:path h="1576262" w="3575759">
                  <a:moveTo>
                    <a:pt x="6273" y="0"/>
                  </a:moveTo>
                  <a:lnTo>
                    <a:pt x="3569486" y="0"/>
                  </a:lnTo>
                  <a:cubicBezTo>
                    <a:pt x="3572951" y="0"/>
                    <a:pt x="3575759" y="2808"/>
                    <a:pt x="3575759" y="6273"/>
                  </a:cubicBezTo>
                  <a:lnTo>
                    <a:pt x="3575759" y="1569990"/>
                  </a:lnTo>
                  <a:cubicBezTo>
                    <a:pt x="3575759" y="1573454"/>
                    <a:pt x="3572951" y="1576262"/>
                    <a:pt x="3569486" y="1576262"/>
                  </a:cubicBezTo>
                  <a:lnTo>
                    <a:pt x="6273" y="1576262"/>
                  </a:lnTo>
                  <a:cubicBezTo>
                    <a:pt x="4609" y="1576262"/>
                    <a:pt x="3014" y="1575601"/>
                    <a:pt x="1837" y="1574425"/>
                  </a:cubicBezTo>
                  <a:cubicBezTo>
                    <a:pt x="661" y="1573249"/>
                    <a:pt x="0" y="1571653"/>
                    <a:pt x="0" y="1569990"/>
                  </a:cubicBezTo>
                  <a:lnTo>
                    <a:pt x="0" y="6273"/>
                  </a:lnTo>
                  <a:cubicBezTo>
                    <a:pt x="0" y="4609"/>
                    <a:pt x="661" y="3014"/>
                    <a:pt x="1837" y="1837"/>
                  </a:cubicBezTo>
                  <a:cubicBezTo>
                    <a:pt x="3014" y="661"/>
                    <a:pt x="4609" y="0"/>
                    <a:pt x="6273" y="0"/>
                  </a:cubicBezTo>
                  <a:close/>
                </a:path>
              </a:pathLst>
            </a:custGeom>
            <a:solidFill>
              <a:srgbClr val="FFFDF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28575"/>
              <a:ext cx="3575759" cy="16048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34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172948" y="2857143"/>
            <a:ext cx="13942104" cy="998883"/>
            <a:chOff x="0" y="0"/>
            <a:chExt cx="3671994" cy="26308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671994" cy="263080"/>
            </a:xfrm>
            <a:custGeom>
              <a:avLst/>
              <a:gdLst/>
              <a:ahLst/>
              <a:cxnLst/>
              <a:rect r="r" b="b" t="t" l="l"/>
              <a:pathLst>
                <a:path h="263080" w="3671994">
                  <a:moveTo>
                    <a:pt x="6108" y="0"/>
                  </a:moveTo>
                  <a:lnTo>
                    <a:pt x="3665886" y="0"/>
                  </a:lnTo>
                  <a:cubicBezTo>
                    <a:pt x="3669260" y="0"/>
                    <a:pt x="3671994" y="2735"/>
                    <a:pt x="3671994" y="6108"/>
                  </a:cubicBezTo>
                  <a:lnTo>
                    <a:pt x="3671994" y="256972"/>
                  </a:lnTo>
                  <a:cubicBezTo>
                    <a:pt x="3671994" y="258592"/>
                    <a:pt x="3671351" y="260146"/>
                    <a:pt x="3670205" y="261291"/>
                  </a:cubicBezTo>
                  <a:cubicBezTo>
                    <a:pt x="3669060" y="262437"/>
                    <a:pt x="3667506" y="263080"/>
                    <a:pt x="3665886" y="263080"/>
                  </a:cubicBezTo>
                  <a:lnTo>
                    <a:pt x="6108" y="263080"/>
                  </a:lnTo>
                  <a:cubicBezTo>
                    <a:pt x="2735" y="263080"/>
                    <a:pt x="0" y="260345"/>
                    <a:pt x="0" y="256972"/>
                  </a:cubicBezTo>
                  <a:lnTo>
                    <a:pt x="0" y="6108"/>
                  </a:lnTo>
                  <a:cubicBezTo>
                    <a:pt x="0" y="2735"/>
                    <a:pt x="2735" y="0"/>
                    <a:pt x="6108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3671994" cy="2916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034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5647909" y="4342753"/>
            <a:ext cx="9924986" cy="3863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0"/>
              </a:lnSpc>
            </a:pPr>
            <a:r>
              <a:rPr lang="en-US" sz="30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What is a Community School? Why?</a:t>
            </a:r>
          </a:p>
          <a:p>
            <a:pPr algn="l">
              <a:lnSpc>
                <a:spcPts val="4380"/>
              </a:lnSpc>
            </a:pPr>
          </a:p>
          <a:p>
            <a:pPr algn="l">
              <a:lnSpc>
                <a:spcPts val="4380"/>
              </a:lnSpc>
            </a:pPr>
            <a:r>
              <a:rPr lang="en-US" sz="30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Where are we in the process?</a:t>
            </a:r>
          </a:p>
          <a:p>
            <a:pPr algn="l">
              <a:lnSpc>
                <a:spcPts val="4380"/>
              </a:lnSpc>
            </a:pPr>
          </a:p>
          <a:p>
            <a:pPr algn="l">
              <a:lnSpc>
                <a:spcPts val="4380"/>
              </a:lnSpc>
            </a:pPr>
            <a:r>
              <a:rPr lang="en-US" sz="30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What’s next?</a:t>
            </a:r>
          </a:p>
          <a:p>
            <a:pPr algn="l">
              <a:lnSpc>
                <a:spcPts val="4380"/>
              </a:lnSpc>
            </a:pPr>
          </a:p>
          <a:p>
            <a:pPr algn="l">
              <a:lnSpc>
                <a:spcPts val="4380"/>
              </a:lnSpc>
            </a:pPr>
            <a:r>
              <a:rPr lang="en-US" sz="30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Questions, comments, feedback, addtions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877030" y="1323975"/>
            <a:ext cx="12533940" cy="1632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219"/>
              </a:lnSpc>
            </a:pPr>
            <a:r>
              <a:rPr lang="en-US" b="true" sz="10999">
                <a:solidFill>
                  <a:srgbClr val="FFFDF5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AGENDA</a:t>
            </a:r>
          </a:p>
        </p:txBody>
      </p:sp>
      <p:sp>
        <p:nvSpPr>
          <p:cNvPr name="Freeform 10" id="10"/>
          <p:cNvSpPr/>
          <p:nvPr/>
        </p:nvSpPr>
        <p:spPr>
          <a:xfrm flipH="true" flipV="false" rot="-2779607">
            <a:off x="16936005" y="4257793"/>
            <a:ext cx="2280417" cy="5192601"/>
          </a:xfrm>
          <a:custGeom>
            <a:avLst/>
            <a:gdLst/>
            <a:ahLst/>
            <a:cxnLst/>
            <a:rect r="r" b="b" t="t" l="l"/>
            <a:pathLst>
              <a:path h="5192601" w="2280417">
                <a:moveTo>
                  <a:pt x="2280417" y="0"/>
                </a:moveTo>
                <a:lnTo>
                  <a:pt x="0" y="0"/>
                </a:lnTo>
                <a:lnTo>
                  <a:pt x="0" y="5192601"/>
                </a:lnTo>
                <a:lnTo>
                  <a:pt x="2280417" y="5192601"/>
                </a:lnTo>
                <a:lnTo>
                  <a:pt x="228041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410970" y="6793311"/>
            <a:ext cx="3632697" cy="3342482"/>
          </a:xfrm>
          <a:custGeom>
            <a:avLst/>
            <a:gdLst/>
            <a:ahLst/>
            <a:cxnLst/>
            <a:rect r="r" b="b" t="t" l="l"/>
            <a:pathLst>
              <a:path h="3342482" w="3632697">
                <a:moveTo>
                  <a:pt x="0" y="0"/>
                </a:moveTo>
                <a:lnTo>
                  <a:pt x="3632697" y="0"/>
                </a:lnTo>
                <a:lnTo>
                  <a:pt x="3632697" y="3342482"/>
                </a:lnTo>
                <a:lnTo>
                  <a:pt x="0" y="33424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8767017">
            <a:off x="69205" y="-1709032"/>
            <a:ext cx="2171289" cy="4843023"/>
          </a:xfrm>
          <a:custGeom>
            <a:avLst/>
            <a:gdLst/>
            <a:ahLst/>
            <a:cxnLst/>
            <a:rect r="r" b="b" t="t" l="l"/>
            <a:pathLst>
              <a:path h="4843023" w="2171289">
                <a:moveTo>
                  <a:pt x="0" y="0"/>
                </a:moveTo>
                <a:lnTo>
                  <a:pt x="2171289" y="0"/>
                </a:lnTo>
                <a:lnTo>
                  <a:pt x="2171289" y="4843023"/>
                </a:lnTo>
                <a:lnTo>
                  <a:pt x="0" y="48430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3999397" y="4222280"/>
            <a:ext cx="891788" cy="891788"/>
          </a:xfrm>
          <a:custGeom>
            <a:avLst/>
            <a:gdLst/>
            <a:ahLst/>
            <a:cxnLst/>
            <a:rect r="r" b="b" t="t" l="l"/>
            <a:pathLst>
              <a:path h="891788" w="891788">
                <a:moveTo>
                  <a:pt x="0" y="0"/>
                </a:moveTo>
                <a:lnTo>
                  <a:pt x="891789" y="0"/>
                </a:lnTo>
                <a:lnTo>
                  <a:pt x="891789" y="891789"/>
                </a:lnTo>
                <a:lnTo>
                  <a:pt x="0" y="8917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7276703">
            <a:off x="-2238626" y="1855904"/>
            <a:ext cx="2943510" cy="5624542"/>
          </a:xfrm>
          <a:custGeom>
            <a:avLst/>
            <a:gdLst/>
            <a:ahLst/>
            <a:cxnLst/>
            <a:rect r="r" b="b" t="t" l="l"/>
            <a:pathLst>
              <a:path h="5624542" w="2943510">
                <a:moveTo>
                  <a:pt x="0" y="0"/>
                </a:moveTo>
                <a:lnTo>
                  <a:pt x="2943510" y="0"/>
                </a:lnTo>
                <a:lnTo>
                  <a:pt x="2943510" y="5624542"/>
                </a:lnTo>
                <a:lnTo>
                  <a:pt x="0" y="56245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false" rot="0">
            <a:off x="14014158" y="8464552"/>
            <a:ext cx="3028198" cy="2786275"/>
          </a:xfrm>
          <a:custGeom>
            <a:avLst/>
            <a:gdLst/>
            <a:ahLst/>
            <a:cxnLst/>
            <a:rect r="r" b="b" t="t" l="l"/>
            <a:pathLst>
              <a:path h="2786275" w="3028198">
                <a:moveTo>
                  <a:pt x="3028198" y="0"/>
                </a:moveTo>
                <a:lnTo>
                  <a:pt x="0" y="0"/>
                </a:lnTo>
                <a:lnTo>
                  <a:pt x="0" y="2786275"/>
                </a:lnTo>
                <a:lnTo>
                  <a:pt x="3028198" y="2786275"/>
                </a:lnTo>
                <a:lnTo>
                  <a:pt x="3028198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7981300">
            <a:off x="-891567" y="-487519"/>
            <a:ext cx="1461173" cy="5045777"/>
          </a:xfrm>
          <a:custGeom>
            <a:avLst/>
            <a:gdLst/>
            <a:ahLst/>
            <a:cxnLst/>
            <a:rect r="r" b="b" t="t" l="l"/>
            <a:pathLst>
              <a:path h="5045777" w="1461173">
                <a:moveTo>
                  <a:pt x="0" y="0"/>
                </a:moveTo>
                <a:lnTo>
                  <a:pt x="1461173" y="0"/>
                </a:lnTo>
                <a:lnTo>
                  <a:pt x="1461173" y="5045777"/>
                </a:lnTo>
                <a:lnTo>
                  <a:pt x="0" y="504577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10189565">
            <a:off x="1714183" y="-4204403"/>
            <a:ext cx="2943510" cy="5624542"/>
          </a:xfrm>
          <a:custGeom>
            <a:avLst/>
            <a:gdLst/>
            <a:ahLst/>
            <a:cxnLst/>
            <a:rect r="r" b="b" t="t" l="l"/>
            <a:pathLst>
              <a:path h="5624542" w="2943510">
                <a:moveTo>
                  <a:pt x="2943510" y="0"/>
                </a:moveTo>
                <a:lnTo>
                  <a:pt x="0" y="0"/>
                </a:lnTo>
                <a:lnTo>
                  <a:pt x="0" y="5624542"/>
                </a:lnTo>
                <a:lnTo>
                  <a:pt x="2943510" y="5624542"/>
                </a:lnTo>
                <a:lnTo>
                  <a:pt x="294351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3999397" y="5289323"/>
            <a:ext cx="891788" cy="891788"/>
          </a:xfrm>
          <a:custGeom>
            <a:avLst/>
            <a:gdLst/>
            <a:ahLst/>
            <a:cxnLst/>
            <a:rect r="r" b="b" t="t" l="l"/>
            <a:pathLst>
              <a:path h="891788" w="891788">
                <a:moveTo>
                  <a:pt x="0" y="0"/>
                </a:moveTo>
                <a:lnTo>
                  <a:pt x="891789" y="0"/>
                </a:lnTo>
                <a:lnTo>
                  <a:pt x="891789" y="891788"/>
                </a:lnTo>
                <a:lnTo>
                  <a:pt x="0" y="8917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999397" y="6352561"/>
            <a:ext cx="891788" cy="891788"/>
          </a:xfrm>
          <a:custGeom>
            <a:avLst/>
            <a:gdLst/>
            <a:ahLst/>
            <a:cxnLst/>
            <a:rect r="r" b="b" t="t" l="l"/>
            <a:pathLst>
              <a:path h="891788" w="891788">
                <a:moveTo>
                  <a:pt x="0" y="0"/>
                </a:moveTo>
                <a:lnTo>
                  <a:pt x="891789" y="0"/>
                </a:lnTo>
                <a:lnTo>
                  <a:pt x="891789" y="891789"/>
                </a:lnTo>
                <a:lnTo>
                  <a:pt x="0" y="8917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999397" y="7415800"/>
            <a:ext cx="891788" cy="891788"/>
          </a:xfrm>
          <a:custGeom>
            <a:avLst/>
            <a:gdLst/>
            <a:ahLst/>
            <a:cxnLst/>
            <a:rect r="r" b="b" t="t" l="l"/>
            <a:pathLst>
              <a:path h="891788" w="891788">
                <a:moveTo>
                  <a:pt x="0" y="0"/>
                </a:moveTo>
                <a:lnTo>
                  <a:pt x="891789" y="0"/>
                </a:lnTo>
                <a:lnTo>
                  <a:pt x="891789" y="891788"/>
                </a:lnTo>
                <a:lnTo>
                  <a:pt x="0" y="8917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509779" y="694544"/>
            <a:ext cx="3268443" cy="2745492"/>
          </a:xfrm>
          <a:custGeom>
            <a:avLst/>
            <a:gdLst/>
            <a:ahLst/>
            <a:cxnLst/>
            <a:rect r="r" b="b" t="t" l="l"/>
            <a:pathLst>
              <a:path h="2745492" w="3268443">
                <a:moveTo>
                  <a:pt x="0" y="0"/>
                </a:moveTo>
                <a:lnTo>
                  <a:pt x="3268442" y="0"/>
                </a:lnTo>
                <a:lnTo>
                  <a:pt x="3268442" y="2745492"/>
                </a:lnTo>
                <a:lnTo>
                  <a:pt x="0" y="27454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355484" y="3770754"/>
            <a:ext cx="3268443" cy="2745492"/>
          </a:xfrm>
          <a:custGeom>
            <a:avLst/>
            <a:gdLst/>
            <a:ahLst/>
            <a:cxnLst/>
            <a:rect r="r" b="b" t="t" l="l"/>
            <a:pathLst>
              <a:path h="2745492" w="3268443">
                <a:moveTo>
                  <a:pt x="3268443" y="0"/>
                </a:moveTo>
                <a:lnTo>
                  <a:pt x="0" y="0"/>
                </a:lnTo>
                <a:lnTo>
                  <a:pt x="0" y="2745492"/>
                </a:lnTo>
                <a:lnTo>
                  <a:pt x="3268443" y="2745492"/>
                </a:lnTo>
                <a:lnTo>
                  <a:pt x="326844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683123" y="3791029"/>
            <a:ext cx="3268443" cy="2745492"/>
          </a:xfrm>
          <a:custGeom>
            <a:avLst/>
            <a:gdLst/>
            <a:ahLst/>
            <a:cxnLst/>
            <a:rect r="r" b="b" t="t" l="l"/>
            <a:pathLst>
              <a:path h="2745492" w="3268443">
                <a:moveTo>
                  <a:pt x="0" y="0"/>
                </a:moveTo>
                <a:lnTo>
                  <a:pt x="3268443" y="0"/>
                </a:lnTo>
                <a:lnTo>
                  <a:pt x="3268443" y="2745492"/>
                </a:lnTo>
                <a:lnTo>
                  <a:pt x="0" y="27454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511476" y="6497196"/>
            <a:ext cx="3268443" cy="2745492"/>
          </a:xfrm>
          <a:custGeom>
            <a:avLst/>
            <a:gdLst/>
            <a:ahLst/>
            <a:cxnLst/>
            <a:rect r="r" b="b" t="t" l="l"/>
            <a:pathLst>
              <a:path h="2745492" w="3268443">
                <a:moveTo>
                  <a:pt x="0" y="0"/>
                </a:moveTo>
                <a:lnTo>
                  <a:pt x="3268443" y="0"/>
                </a:lnTo>
                <a:lnTo>
                  <a:pt x="3268443" y="2745492"/>
                </a:lnTo>
                <a:lnTo>
                  <a:pt x="0" y="27454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842237" y="2087699"/>
            <a:ext cx="12603527" cy="6111602"/>
            <a:chOff x="0" y="0"/>
            <a:chExt cx="4295756" cy="208306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295756" cy="2083064"/>
            </a:xfrm>
            <a:custGeom>
              <a:avLst/>
              <a:gdLst/>
              <a:ahLst/>
              <a:cxnLst/>
              <a:rect r="r" b="b" t="t" l="l"/>
              <a:pathLst>
                <a:path h="2083064" w="4295756">
                  <a:moveTo>
                    <a:pt x="6757" y="0"/>
                  </a:moveTo>
                  <a:lnTo>
                    <a:pt x="4288999" y="0"/>
                  </a:lnTo>
                  <a:cubicBezTo>
                    <a:pt x="4292731" y="0"/>
                    <a:pt x="4295756" y="3025"/>
                    <a:pt x="4295756" y="6757"/>
                  </a:cubicBezTo>
                  <a:lnTo>
                    <a:pt x="4295756" y="2076307"/>
                  </a:lnTo>
                  <a:cubicBezTo>
                    <a:pt x="4295756" y="2080038"/>
                    <a:pt x="4292731" y="2083064"/>
                    <a:pt x="4288999" y="2083064"/>
                  </a:cubicBezTo>
                  <a:lnTo>
                    <a:pt x="6757" y="2083064"/>
                  </a:lnTo>
                  <a:cubicBezTo>
                    <a:pt x="3025" y="2083064"/>
                    <a:pt x="0" y="2080038"/>
                    <a:pt x="0" y="2076307"/>
                  </a:cubicBezTo>
                  <a:lnTo>
                    <a:pt x="0" y="6757"/>
                  </a:lnTo>
                  <a:cubicBezTo>
                    <a:pt x="0" y="3025"/>
                    <a:pt x="3025" y="0"/>
                    <a:pt x="6757" y="0"/>
                  </a:cubicBezTo>
                  <a:close/>
                </a:path>
              </a:pathLst>
            </a:custGeom>
            <a:solidFill>
              <a:srgbClr val="074F57"/>
            </a:solidFill>
            <a:ln cap="sq">
              <a:noFill/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4295756" cy="2102113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-248334" y="-20275"/>
            <a:ext cx="3268443" cy="2745492"/>
          </a:xfrm>
          <a:custGeom>
            <a:avLst/>
            <a:gdLst/>
            <a:ahLst/>
            <a:cxnLst/>
            <a:rect r="r" b="b" t="t" l="l"/>
            <a:pathLst>
              <a:path h="2745492" w="3268443">
                <a:moveTo>
                  <a:pt x="0" y="0"/>
                </a:moveTo>
                <a:lnTo>
                  <a:pt x="3268443" y="0"/>
                </a:lnTo>
                <a:lnTo>
                  <a:pt x="3268443" y="2745492"/>
                </a:lnTo>
                <a:lnTo>
                  <a:pt x="0" y="27454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604877" y="4210888"/>
            <a:ext cx="11078246" cy="3817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82933" indent="-291467" lvl="1">
              <a:lnSpc>
                <a:spcPts val="3780"/>
              </a:lnSpc>
              <a:buFont typeface="Arial"/>
              <a:buChar char="•"/>
            </a:pPr>
            <a:r>
              <a:rPr lang="en-US" sz="2700">
                <a:solidFill>
                  <a:srgbClr val="FFFDF5"/>
                </a:solidFill>
                <a:latin typeface="Poppins"/>
                <a:ea typeface="Poppins"/>
                <a:cs typeface="Poppins"/>
                <a:sym typeface="Poppins"/>
              </a:rPr>
              <a:t>Whole Child Approach</a:t>
            </a:r>
          </a:p>
          <a:p>
            <a:pPr algn="l">
              <a:lnSpc>
                <a:spcPts val="3780"/>
              </a:lnSpc>
            </a:pPr>
          </a:p>
          <a:p>
            <a:pPr algn="l" marL="582933" indent="-291467" lvl="1">
              <a:lnSpc>
                <a:spcPts val="3780"/>
              </a:lnSpc>
              <a:buFont typeface="Arial"/>
              <a:buChar char="•"/>
            </a:pPr>
            <a:r>
              <a:rPr lang="en-US" sz="2700">
                <a:solidFill>
                  <a:srgbClr val="FFFDF5"/>
                </a:solidFill>
                <a:latin typeface="Poppins"/>
                <a:ea typeface="Poppins"/>
                <a:cs typeface="Poppins"/>
                <a:sym typeface="Poppins"/>
              </a:rPr>
              <a:t>Serves as a ‘hub’  for both students and our neighborhood community</a:t>
            </a:r>
          </a:p>
          <a:p>
            <a:pPr algn="l">
              <a:lnSpc>
                <a:spcPts val="3780"/>
              </a:lnSpc>
            </a:pPr>
          </a:p>
          <a:p>
            <a:pPr algn="l" marL="582933" indent="-291467" lvl="1">
              <a:lnSpc>
                <a:spcPts val="3780"/>
              </a:lnSpc>
              <a:buFont typeface="Arial"/>
              <a:buChar char="•"/>
            </a:pPr>
            <a:r>
              <a:rPr lang="en-US" sz="2700">
                <a:solidFill>
                  <a:srgbClr val="FFFDF5"/>
                </a:solidFill>
                <a:latin typeface="Poppins"/>
                <a:ea typeface="Poppins"/>
                <a:cs typeface="Poppins"/>
                <a:sym typeface="Poppins"/>
              </a:rPr>
              <a:t>Academic, health and social services</a:t>
            </a:r>
          </a:p>
          <a:p>
            <a:pPr algn="l">
              <a:lnSpc>
                <a:spcPts val="3780"/>
              </a:lnSpc>
            </a:pPr>
          </a:p>
          <a:p>
            <a:pPr algn="l" marL="582933" indent="-291467" lvl="1">
              <a:lnSpc>
                <a:spcPts val="3780"/>
              </a:lnSpc>
              <a:buFont typeface="Arial"/>
              <a:buChar char="•"/>
            </a:pPr>
            <a:r>
              <a:rPr lang="en-US" sz="2700">
                <a:solidFill>
                  <a:srgbClr val="FFFDF5"/>
                </a:solidFill>
                <a:latin typeface="Poppins"/>
                <a:ea typeface="Poppins"/>
                <a:cs typeface="Poppins"/>
                <a:sym typeface="Poppins"/>
              </a:rPr>
              <a:t>Equity driven practices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-248334" y="7541508"/>
            <a:ext cx="3268443" cy="2745492"/>
          </a:xfrm>
          <a:custGeom>
            <a:avLst/>
            <a:gdLst/>
            <a:ahLst/>
            <a:cxnLst/>
            <a:rect r="r" b="b" t="t" l="l"/>
            <a:pathLst>
              <a:path h="2745492" w="3268443">
                <a:moveTo>
                  <a:pt x="0" y="0"/>
                </a:moveTo>
                <a:lnTo>
                  <a:pt x="3268443" y="0"/>
                </a:lnTo>
                <a:lnTo>
                  <a:pt x="3268443" y="2745492"/>
                </a:lnTo>
                <a:lnTo>
                  <a:pt x="0" y="27454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15253604" y="0"/>
            <a:ext cx="3268443" cy="2745492"/>
          </a:xfrm>
          <a:custGeom>
            <a:avLst/>
            <a:gdLst/>
            <a:ahLst/>
            <a:cxnLst/>
            <a:rect r="r" b="b" t="t" l="l"/>
            <a:pathLst>
              <a:path h="2745492" w="3268443">
                <a:moveTo>
                  <a:pt x="3268442" y="0"/>
                </a:moveTo>
                <a:lnTo>
                  <a:pt x="0" y="0"/>
                </a:lnTo>
                <a:lnTo>
                  <a:pt x="0" y="2745492"/>
                </a:lnTo>
                <a:lnTo>
                  <a:pt x="3268442" y="2745492"/>
                </a:lnTo>
                <a:lnTo>
                  <a:pt x="326844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095066" y="-1402546"/>
            <a:ext cx="3268443" cy="2745492"/>
          </a:xfrm>
          <a:custGeom>
            <a:avLst/>
            <a:gdLst/>
            <a:ahLst/>
            <a:cxnLst/>
            <a:rect r="r" b="b" t="t" l="l"/>
            <a:pathLst>
              <a:path h="2745492" w="3268443">
                <a:moveTo>
                  <a:pt x="0" y="0"/>
                </a:moveTo>
                <a:lnTo>
                  <a:pt x="3268443" y="0"/>
                </a:lnTo>
                <a:lnTo>
                  <a:pt x="3268443" y="2745492"/>
                </a:lnTo>
                <a:lnTo>
                  <a:pt x="0" y="27454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502526" y="1085850"/>
            <a:ext cx="13282948" cy="2655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89"/>
              </a:lnSpc>
            </a:pPr>
            <a:r>
              <a:rPr lang="en-US" b="true" sz="9499">
                <a:solidFill>
                  <a:srgbClr val="FF7B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WHAT IS A COMMUNITY SCHOOL?</a:t>
            </a:r>
          </a:p>
        </p:txBody>
      </p:sp>
      <p:sp>
        <p:nvSpPr>
          <p:cNvPr name="Freeform 15" id="15"/>
          <p:cNvSpPr/>
          <p:nvPr/>
        </p:nvSpPr>
        <p:spPr>
          <a:xfrm flipH="true" flipV="false" rot="0">
            <a:off x="15253604" y="7561783"/>
            <a:ext cx="3268443" cy="2745492"/>
          </a:xfrm>
          <a:custGeom>
            <a:avLst/>
            <a:gdLst/>
            <a:ahLst/>
            <a:cxnLst/>
            <a:rect r="r" b="b" t="t" l="l"/>
            <a:pathLst>
              <a:path h="2745492" w="3268443">
                <a:moveTo>
                  <a:pt x="3268442" y="0"/>
                </a:moveTo>
                <a:lnTo>
                  <a:pt x="0" y="0"/>
                </a:lnTo>
                <a:lnTo>
                  <a:pt x="0" y="2745492"/>
                </a:lnTo>
                <a:lnTo>
                  <a:pt x="3268442" y="2745492"/>
                </a:lnTo>
                <a:lnTo>
                  <a:pt x="326844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10921096" y="-1393021"/>
            <a:ext cx="3268443" cy="2745492"/>
          </a:xfrm>
          <a:custGeom>
            <a:avLst/>
            <a:gdLst/>
            <a:ahLst/>
            <a:cxnLst/>
            <a:rect r="r" b="b" t="t" l="l"/>
            <a:pathLst>
              <a:path h="2745492" w="3268443">
                <a:moveTo>
                  <a:pt x="3268443" y="0"/>
                </a:moveTo>
                <a:lnTo>
                  <a:pt x="0" y="0"/>
                </a:lnTo>
                <a:lnTo>
                  <a:pt x="0" y="2745492"/>
                </a:lnTo>
                <a:lnTo>
                  <a:pt x="3268443" y="2745492"/>
                </a:lnTo>
                <a:lnTo>
                  <a:pt x="3268443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096764" y="8862211"/>
            <a:ext cx="3268443" cy="2745492"/>
          </a:xfrm>
          <a:custGeom>
            <a:avLst/>
            <a:gdLst/>
            <a:ahLst/>
            <a:cxnLst/>
            <a:rect r="r" b="b" t="t" l="l"/>
            <a:pathLst>
              <a:path h="2745492" w="3268443">
                <a:moveTo>
                  <a:pt x="0" y="0"/>
                </a:moveTo>
                <a:lnTo>
                  <a:pt x="3268442" y="0"/>
                </a:lnTo>
                <a:lnTo>
                  <a:pt x="3268442" y="2745492"/>
                </a:lnTo>
                <a:lnTo>
                  <a:pt x="0" y="27454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false" rot="0">
            <a:off x="10922794" y="8871736"/>
            <a:ext cx="3268443" cy="2745492"/>
          </a:xfrm>
          <a:custGeom>
            <a:avLst/>
            <a:gdLst/>
            <a:ahLst/>
            <a:cxnLst/>
            <a:rect r="r" b="b" t="t" l="l"/>
            <a:pathLst>
              <a:path h="2745492" w="3268443">
                <a:moveTo>
                  <a:pt x="3268442" y="0"/>
                </a:moveTo>
                <a:lnTo>
                  <a:pt x="0" y="0"/>
                </a:lnTo>
                <a:lnTo>
                  <a:pt x="0" y="2745492"/>
                </a:lnTo>
                <a:lnTo>
                  <a:pt x="3268442" y="2745492"/>
                </a:lnTo>
                <a:lnTo>
                  <a:pt x="3268442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3966439" y="7607687"/>
            <a:ext cx="1287165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Nea.org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4F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444475" y="3476928"/>
            <a:ext cx="7260826" cy="2071385"/>
            <a:chOff x="0" y="0"/>
            <a:chExt cx="2656083" cy="757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56083" cy="757733"/>
            </a:xfrm>
            <a:custGeom>
              <a:avLst/>
              <a:gdLst/>
              <a:ahLst/>
              <a:cxnLst/>
              <a:rect r="r" b="b" t="t" l="l"/>
              <a:pathLst>
                <a:path h="757733" w="2656083">
                  <a:moveTo>
                    <a:pt x="11729" y="0"/>
                  </a:moveTo>
                  <a:lnTo>
                    <a:pt x="2644354" y="0"/>
                  </a:lnTo>
                  <a:cubicBezTo>
                    <a:pt x="2647465" y="0"/>
                    <a:pt x="2650448" y="1236"/>
                    <a:pt x="2652647" y="3435"/>
                  </a:cubicBezTo>
                  <a:cubicBezTo>
                    <a:pt x="2654847" y="5635"/>
                    <a:pt x="2656083" y="8618"/>
                    <a:pt x="2656083" y="11729"/>
                  </a:cubicBezTo>
                  <a:lnTo>
                    <a:pt x="2656083" y="746004"/>
                  </a:lnTo>
                  <a:cubicBezTo>
                    <a:pt x="2656083" y="749115"/>
                    <a:pt x="2654847" y="752098"/>
                    <a:pt x="2652647" y="754298"/>
                  </a:cubicBezTo>
                  <a:cubicBezTo>
                    <a:pt x="2650448" y="756497"/>
                    <a:pt x="2647465" y="757733"/>
                    <a:pt x="2644354" y="757733"/>
                  </a:cubicBezTo>
                  <a:lnTo>
                    <a:pt x="11729" y="757733"/>
                  </a:lnTo>
                  <a:cubicBezTo>
                    <a:pt x="8618" y="757733"/>
                    <a:pt x="5635" y="756497"/>
                    <a:pt x="3435" y="754298"/>
                  </a:cubicBezTo>
                  <a:cubicBezTo>
                    <a:pt x="1236" y="752098"/>
                    <a:pt x="0" y="749115"/>
                    <a:pt x="0" y="746004"/>
                  </a:cubicBezTo>
                  <a:lnTo>
                    <a:pt x="0" y="11729"/>
                  </a:lnTo>
                  <a:cubicBezTo>
                    <a:pt x="0" y="8618"/>
                    <a:pt x="1236" y="5635"/>
                    <a:pt x="3435" y="3435"/>
                  </a:cubicBezTo>
                  <a:cubicBezTo>
                    <a:pt x="5635" y="1236"/>
                    <a:pt x="8618" y="0"/>
                    <a:pt x="11729" y="0"/>
                  </a:cubicBezTo>
                  <a:close/>
                </a:path>
              </a:pathLst>
            </a:custGeom>
            <a:solidFill>
              <a:srgbClr val="FFFDF5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656083" cy="795833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873056" y="3007672"/>
            <a:ext cx="6403663" cy="938512"/>
            <a:chOff x="0" y="0"/>
            <a:chExt cx="2342524" cy="34331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342524" cy="343317"/>
            </a:xfrm>
            <a:custGeom>
              <a:avLst/>
              <a:gdLst/>
              <a:ahLst/>
              <a:cxnLst/>
              <a:rect r="r" b="b" t="t" l="l"/>
              <a:pathLst>
                <a:path h="343317" w="2342524">
                  <a:moveTo>
                    <a:pt x="13299" y="0"/>
                  </a:moveTo>
                  <a:lnTo>
                    <a:pt x="2329225" y="0"/>
                  </a:lnTo>
                  <a:cubicBezTo>
                    <a:pt x="2336570" y="0"/>
                    <a:pt x="2342524" y="5954"/>
                    <a:pt x="2342524" y="13299"/>
                  </a:cubicBezTo>
                  <a:lnTo>
                    <a:pt x="2342524" y="330018"/>
                  </a:lnTo>
                  <a:cubicBezTo>
                    <a:pt x="2342524" y="337363"/>
                    <a:pt x="2336570" y="343317"/>
                    <a:pt x="2329225" y="343317"/>
                  </a:cubicBezTo>
                  <a:lnTo>
                    <a:pt x="13299" y="343317"/>
                  </a:lnTo>
                  <a:cubicBezTo>
                    <a:pt x="5954" y="343317"/>
                    <a:pt x="0" y="337363"/>
                    <a:pt x="0" y="330018"/>
                  </a:cubicBezTo>
                  <a:lnTo>
                    <a:pt x="0" y="13299"/>
                  </a:lnTo>
                  <a:cubicBezTo>
                    <a:pt x="0" y="5954"/>
                    <a:pt x="5954" y="0"/>
                    <a:pt x="13299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76200"/>
              <a:ext cx="2342524" cy="419517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059"/>
                </a:lnSpc>
              </a:pPr>
              <a:r>
                <a:rPr lang="en-US" b="true" sz="2899">
                  <a:solidFill>
                    <a:srgbClr val="074F5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Expanded and Enriched Learning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444475" y="6720287"/>
            <a:ext cx="7260826" cy="2538013"/>
            <a:chOff x="0" y="0"/>
            <a:chExt cx="2656083" cy="92843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656083" cy="928430"/>
            </a:xfrm>
            <a:custGeom>
              <a:avLst/>
              <a:gdLst/>
              <a:ahLst/>
              <a:cxnLst/>
              <a:rect r="r" b="b" t="t" l="l"/>
              <a:pathLst>
                <a:path h="928430" w="2656083">
                  <a:moveTo>
                    <a:pt x="11729" y="0"/>
                  </a:moveTo>
                  <a:lnTo>
                    <a:pt x="2644354" y="0"/>
                  </a:lnTo>
                  <a:cubicBezTo>
                    <a:pt x="2647465" y="0"/>
                    <a:pt x="2650448" y="1236"/>
                    <a:pt x="2652647" y="3435"/>
                  </a:cubicBezTo>
                  <a:cubicBezTo>
                    <a:pt x="2654847" y="5635"/>
                    <a:pt x="2656083" y="8618"/>
                    <a:pt x="2656083" y="11729"/>
                  </a:cubicBezTo>
                  <a:lnTo>
                    <a:pt x="2656083" y="916702"/>
                  </a:lnTo>
                  <a:cubicBezTo>
                    <a:pt x="2656083" y="919812"/>
                    <a:pt x="2654847" y="922796"/>
                    <a:pt x="2652647" y="924995"/>
                  </a:cubicBezTo>
                  <a:cubicBezTo>
                    <a:pt x="2650448" y="927195"/>
                    <a:pt x="2647465" y="928430"/>
                    <a:pt x="2644354" y="928430"/>
                  </a:cubicBezTo>
                  <a:lnTo>
                    <a:pt x="11729" y="928430"/>
                  </a:lnTo>
                  <a:cubicBezTo>
                    <a:pt x="8618" y="928430"/>
                    <a:pt x="5635" y="927195"/>
                    <a:pt x="3435" y="924995"/>
                  </a:cubicBezTo>
                  <a:cubicBezTo>
                    <a:pt x="1236" y="922796"/>
                    <a:pt x="0" y="919812"/>
                    <a:pt x="0" y="916702"/>
                  </a:cubicBezTo>
                  <a:lnTo>
                    <a:pt x="0" y="11729"/>
                  </a:lnTo>
                  <a:cubicBezTo>
                    <a:pt x="0" y="8618"/>
                    <a:pt x="1236" y="5635"/>
                    <a:pt x="3435" y="3435"/>
                  </a:cubicBezTo>
                  <a:cubicBezTo>
                    <a:pt x="5635" y="1236"/>
                    <a:pt x="8618" y="0"/>
                    <a:pt x="11729" y="0"/>
                  </a:cubicBezTo>
                  <a:close/>
                </a:path>
              </a:pathLst>
            </a:custGeom>
            <a:solidFill>
              <a:srgbClr val="FFFDF5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2656083" cy="966530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true" flipV="false" rot="-1179540">
            <a:off x="11516798" y="1242365"/>
            <a:ext cx="1511124" cy="1390401"/>
          </a:xfrm>
          <a:custGeom>
            <a:avLst/>
            <a:gdLst/>
            <a:ahLst/>
            <a:cxnLst/>
            <a:rect r="r" b="b" t="t" l="l"/>
            <a:pathLst>
              <a:path h="1390401" w="1511124">
                <a:moveTo>
                  <a:pt x="1511124" y="0"/>
                </a:moveTo>
                <a:lnTo>
                  <a:pt x="0" y="0"/>
                </a:lnTo>
                <a:lnTo>
                  <a:pt x="0" y="1390401"/>
                </a:lnTo>
                <a:lnTo>
                  <a:pt x="1511124" y="1390401"/>
                </a:lnTo>
                <a:lnTo>
                  <a:pt x="151112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9873056" y="6229706"/>
            <a:ext cx="6403663" cy="938512"/>
            <a:chOff x="0" y="0"/>
            <a:chExt cx="2342524" cy="34331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342524" cy="343317"/>
            </a:xfrm>
            <a:custGeom>
              <a:avLst/>
              <a:gdLst/>
              <a:ahLst/>
              <a:cxnLst/>
              <a:rect r="r" b="b" t="t" l="l"/>
              <a:pathLst>
                <a:path h="343317" w="2342524">
                  <a:moveTo>
                    <a:pt x="13299" y="0"/>
                  </a:moveTo>
                  <a:lnTo>
                    <a:pt x="2329225" y="0"/>
                  </a:lnTo>
                  <a:cubicBezTo>
                    <a:pt x="2336570" y="0"/>
                    <a:pt x="2342524" y="5954"/>
                    <a:pt x="2342524" y="13299"/>
                  </a:cubicBezTo>
                  <a:lnTo>
                    <a:pt x="2342524" y="330018"/>
                  </a:lnTo>
                  <a:cubicBezTo>
                    <a:pt x="2342524" y="337363"/>
                    <a:pt x="2336570" y="343317"/>
                    <a:pt x="2329225" y="343317"/>
                  </a:cubicBezTo>
                  <a:lnTo>
                    <a:pt x="13299" y="343317"/>
                  </a:lnTo>
                  <a:cubicBezTo>
                    <a:pt x="5954" y="343317"/>
                    <a:pt x="0" y="337363"/>
                    <a:pt x="0" y="330018"/>
                  </a:cubicBezTo>
                  <a:lnTo>
                    <a:pt x="0" y="13299"/>
                  </a:lnTo>
                  <a:cubicBezTo>
                    <a:pt x="0" y="5954"/>
                    <a:pt x="5954" y="0"/>
                    <a:pt x="13299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104775"/>
              <a:ext cx="2342524" cy="448092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759"/>
                </a:lnSpc>
              </a:pPr>
              <a:r>
                <a:rPr lang="en-US" b="true" sz="3399">
                  <a:solidFill>
                    <a:srgbClr val="074F5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Collaborative Leadership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-1179540">
            <a:off x="15949738" y="395803"/>
            <a:ext cx="1511124" cy="1390401"/>
          </a:xfrm>
          <a:custGeom>
            <a:avLst/>
            <a:gdLst/>
            <a:ahLst/>
            <a:cxnLst/>
            <a:rect r="r" b="b" t="t" l="l"/>
            <a:pathLst>
              <a:path h="1390401" w="1511124">
                <a:moveTo>
                  <a:pt x="0" y="0"/>
                </a:moveTo>
                <a:lnTo>
                  <a:pt x="1511124" y="0"/>
                </a:lnTo>
                <a:lnTo>
                  <a:pt x="1511124" y="1390400"/>
                </a:lnTo>
                <a:lnTo>
                  <a:pt x="0" y="13904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610708" y="582616"/>
            <a:ext cx="1980292" cy="1980292"/>
          </a:xfrm>
          <a:custGeom>
            <a:avLst/>
            <a:gdLst/>
            <a:ahLst/>
            <a:cxnLst/>
            <a:rect r="r" b="b" t="t" l="l"/>
            <a:pathLst>
              <a:path h="1980292" w="1980292">
                <a:moveTo>
                  <a:pt x="0" y="0"/>
                </a:moveTo>
                <a:lnTo>
                  <a:pt x="1980292" y="0"/>
                </a:lnTo>
                <a:lnTo>
                  <a:pt x="1980292" y="1980293"/>
                </a:lnTo>
                <a:lnTo>
                  <a:pt x="0" y="19802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6292533" y="935656"/>
            <a:ext cx="1995467" cy="1836050"/>
          </a:xfrm>
          <a:custGeom>
            <a:avLst/>
            <a:gdLst/>
            <a:ahLst/>
            <a:cxnLst/>
            <a:rect r="r" b="b" t="t" l="l"/>
            <a:pathLst>
              <a:path h="1836050" w="1995467">
                <a:moveTo>
                  <a:pt x="0" y="0"/>
                </a:moveTo>
                <a:lnTo>
                  <a:pt x="1995467" y="0"/>
                </a:lnTo>
                <a:lnTo>
                  <a:pt x="1995467" y="1836050"/>
                </a:lnTo>
                <a:lnTo>
                  <a:pt x="0" y="18360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-301692">
            <a:off x="18598" y="4370829"/>
            <a:ext cx="1620155" cy="5594780"/>
          </a:xfrm>
          <a:custGeom>
            <a:avLst/>
            <a:gdLst/>
            <a:ahLst/>
            <a:cxnLst/>
            <a:rect r="r" b="b" t="t" l="l"/>
            <a:pathLst>
              <a:path h="5594780" w="1620155">
                <a:moveTo>
                  <a:pt x="0" y="0"/>
                </a:moveTo>
                <a:lnTo>
                  <a:pt x="1620154" y="0"/>
                </a:lnTo>
                <a:lnTo>
                  <a:pt x="1620154" y="5594779"/>
                </a:lnTo>
                <a:lnTo>
                  <a:pt x="0" y="55947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-508396">
            <a:off x="431966" y="7003977"/>
            <a:ext cx="1901417" cy="6566045"/>
          </a:xfrm>
          <a:custGeom>
            <a:avLst/>
            <a:gdLst/>
            <a:ahLst/>
            <a:cxnLst/>
            <a:rect r="r" b="b" t="t" l="l"/>
            <a:pathLst>
              <a:path h="6566045" w="1901417">
                <a:moveTo>
                  <a:pt x="0" y="0"/>
                </a:moveTo>
                <a:lnTo>
                  <a:pt x="1901418" y="0"/>
                </a:lnTo>
                <a:lnTo>
                  <a:pt x="1901418" y="6566046"/>
                </a:lnTo>
                <a:lnTo>
                  <a:pt x="0" y="656604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12926305" y="935656"/>
            <a:ext cx="1627253" cy="1627253"/>
          </a:xfrm>
          <a:custGeom>
            <a:avLst/>
            <a:gdLst/>
            <a:ahLst/>
            <a:cxnLst/>
            <a:rect r="r" b="b" t="t" l="l"/>
            <a:pathLst>
              <a:path h="1627253" w="1627253">
                <a:moveTo>
                  <a:pt x="1627253" y="0"/>
                </a:moveTo>
                <a:lnTo>
                  <a:pt x="0" y="0"/>
                </a:lnTo>
                <a:lnTo>
                  <a:pt x="0" y="1627253"/>
                </a:lnTo>
                <a:lnTo>
                  <a:pt x="1627253" y="1627253"/>
                </a:lnTo>
                <a:lnTo>
                  <a:pt x="1627253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880815" y="3476928"/>
            <a:ext cx="7260826" cy="2071385"/>
            <a:chOff x="0" y="0"/>
            <a:chExt cx="2656083" cy="75773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656083" cy="757733"/>
            </a:xfrm>
            <a:custGeom>
              <a:avLst/>
              <a:gdLst/>
              <a:ahLst/>
              <a:cxnLst/>
              <a:rect r="r" b="b" t="t" l="l"/>
              <a:pathLst>
                <a:path h="757733" w="2656083">
                  <a:moveTo>
                    <a:pt x="11729" y="0"/>
                  </a:moveTo>
                  <a:lnTo>
                    <a:pt x="2644354" y="0"/>
                  </a:lnTo>
                  <a:cubicBezTo>
                    <a:pt x="2647465" y="0"/>
                    <a:pt x="2650448" y="1236"/>
                    <a:pt x="2652647" y="3435"/>
                  </a:cubicBezTo>
                  <a:cubicBezTo>
                    <a:pt x="2654847" y="5635"/>
                    <a:pt x="2656083" y="8618"/>
                    <a:pt x="2656083" y="11729"/>
                  </a:cubicBezTo>
                  <a:lnTo>
                    <a:pt x="2656083" y="746004"/>
                  </a:lnTo>
                  <a:cubicBezTo>
                    <a:pt x="2656083" y="749115"/>
                    <a:pt x="2654847" y="752098"/>
                    <a:pt x="2652647" y="754298"/>
                  </a:cubicBezTo>
                  <a:cubicBezTo>
                    <a:pt x="2650448" y="756497"/>
                    <a:pt x="2647465" y="757733"/>
                    <a:pt x="2644354" y="757733"/>
                  </a:cubicBezTo>
                  <a:lnTo>
                    <a:pt x="11729" y="757733"/>
                  </a:lnTo>
                  <a:cubicBezTo>
                    <a:pt x="8618" y="757733"/>
                    <a:pt x="5635" y="756497"/>
                    <a:pt x="3435" y="754298"/>
                  </a:cubicBezTo>
                  <a:cubicBezTo>
                    <a:pt x="1236" y="752098"/>
                    <a:pt x="0" y="749115"/>
                    <a:pt x="0" y="746004"/>
                  </a:cubicBezTo>
                  <a:lnTo>
                    <a:pt x="0" y="11729"/>
                  </a:lnTo>
                  <a:cubicBezTo>
                    <a:pt x="0" y="8618"/>
                    <a:pt x="1236" y="5635"/>
                    <a:pt x="3435" y="3435"/>
                  </a:cubicBezTo>
                  <a:cubicBezTo>
                    <a:pt x="5635" y="1236"/>
                    <a:pt x="8618" y="0"/>
                    <a:pt x="11729" y="0"/>
                  </a:cubicBezTo>
                  <a:close/>
                </a:path>
              </a:pathLst>
            </a:custGeom>
            <a:solidFill>
              <a:srgbClr val="FFFDF5"/>
            </a:solidFill>
            <a:ln cap="sq">
              <a:noFill/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2656083" cy="795833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880815" y="6720287"/>
            <a:ext cx="7260826" cy="2538013"/>
            <a:chOff x="0" y="0"/>
            <a:chExt cx="2656083" cy="92843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656083" cy="928430"/>
            </a:xfrm>
            <a:custGeom>
              <a:avLst/>
              <a:gdLst/>
              <a:ahLst/>
              <a:cxnLst/>
              <a:rect r="r" b="b" t="t" l="l"/>
              <a:pathLst>
                <a:path h="928430" w="2656083">
                  <a:moveTo>
                    <a:pt x="11729" y="0"/>
                  </a:moveTo>
                  <a:lnTo>
                    <a:pt x="2644354" y="0"/>
                  </a:lnTo>
                  <a:cubicBezTo>
                    <a:pt x="2647465" y="0"/>
                    <a:pt x="2650448" y="1236"/>
                    <a:pt x="2652647" y="3435"/>
                  </a:cubicBezTo>
                  <a:cubicBezTo>
                    <a:pt x="2654847" y="5635"/>
                    <a:pt x="2656083" y="8618"/>
                    <a:pt x="2656083" y="11729"/>
                  </a:cubicBezTo>
                  <a:lnTo>
                    <a:pt x="2656083" y="916702"/>
                  </a:lnTo>
                  <a:cubicBezTo>
                    <a:pt x="2656083" y="919812"/>
                    <a:pt x="2654847" y="922796"/>
                    <a:pt x="2652647" y="924995"/>
                  </a:cubicBezTo>
                  <a:cubicBezTo>
                    <a:pt x="2650448" y="927195"/>
                    <a:pt x="2647465" y="928430"/>
                    <a:pt x="2644354" y="928430"/>
                  </a:cubicBezTo>
                  <a:lnTo>
                    <a:pt x="11729" y="928430"/>
                  </a:lnTo>
                  <a:cubicBezTo>
                    <a:pt x="8618" y="928430"/>
                    <a:pt x="5635" y="927195"/>
                    <a:pt x="3435" y="924995"/>
                  </a:cubicBezTo>
                  <a:cubicBezTo>
                    <a:pt x="1236" y="922796"/>
                    <a:pt x="0" y="919812"/>
                    <a:pt x="0" y="916702"/>
                  </a:cubicBezTo>
                  <a:lnTo>
                    <a:pt x="0" y="11729"/>
                  </a:lnTo>
                  <a:cubicBezTo>
                    <a:pt x="0" y="8618"/>
                    <a:pt x="1236" y="5635"/>
                    <a:pt x="3435" y="3435"/>
                  </a:cubicBezTo>
                  <a:cubicBezTo>
                    <a:pt x="5635" y="1236"/>
                    <a:pt x="8618" y="0"/>
                    <a:pt x="11729" y="0"/>
                  </a:cubicBezTo>
                  <a:close/>
                </a:path>
              </a:pathLst>
            </a:custGeom>
            <a:solidFill>
              <a:srgbClr val="FFFDF5"/>
            </a:solidFill>
            <a:ln cap="sq">
              <a:noFill/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2656083" cy="966530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460813" y="6251031"/>
            <a:ext cx="6403663" cy="1385041"/>
            <a:chOff x="0" y="0"/>
            <a:chExt cx="2342524" cy="50666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342524" cy="506662"/>
            </a:xfrm>
            <a:custGeom>
              <a:avLst/>
              <a:gdLst/>
              <a:ahLst/>
              <a:cxnLst/>
              <a:rect r="r" b="b" t="t" l="l"/>
              <a:pathLst>
                <a:path h="506662" w="2342524">
                  <a:moveTo>
                    <a:pt x="13299" y="0"/>
                  </a:moveTo>
                  <a:lnTo>
                    <a:pt x="2329225" y="0"/>
                  </a:lnTo>
                  <a:cubicBezTo>
                    <a:pt x="2336570" y="0"/>
                    <a:pt x="2342524" y="5954"/>
                    <a:pt x="2342524" y="13299"/>
                  </a:cubicBezTo>
                  <a:lnTo>
                    <a:pt x="2342524" y="493363"/>
                  </a:lnTo>
                  <a:cubicBezTo>
                    <a:pt x="2342524" y="500708"/>
                    <a:pt x="2336570" y="506662"/>
                    <a:pt x="2329225" y="506662"/>
                  </a:cubicBezTo>
                  <a:lnTo>
                    <a:pt x="13299" y="506662"/>
                  </a:lnTo>
                  <a:cubicBezTo>
                    <a:pt x="5954" y="506662"/>
                    <a:pt x="0" y="500708"/>
                    <a:pt x="0" y="493363"/>
                  </a:cubicBezTo>
                  <a:lnTo>
                    <a:pt x="0" y="13299"/>
                  </a:lnTo>
                  <a:cubicBezTo>
                    <a:pt x="0" y="5954"/>
                    <a:pt x="5954" y="0"/>
                    <a:pt x="13299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0" y="-95250"/>
              <a:ext cx="2342524" cy="601912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339"/>
                </a:lnSpc>
              </a:pPr>
              <a:r>
                <a:rPr lang="en-US" b="true" sz="3099">
                  <a:solidFill>
                    <a:srgbClr val="074F5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Active Family and Community Engagement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2309396" y="3007672"/>
            <a:ext cx="6403663" cy="938512"/>
            <a:chOff x="0" y="0"/>
            <a:chExt cx="2342524" cy="343317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342524" cy="343317"/>
            </a:xfrm>
            <a:custGeom>
              <a:avLst/>
              <a:gdLst/>
              <a:ahLst/>
              <a:cxnLst/>
              <a:rect r="r" b="b" t="t" l="l"/>
              <a:pathLst>
                <a:path h="343317" w="2342524">
                  <a:moveTo>
                    <a:pt x="13299" y="0"/>
                  </a:moveTo>
                  <a:lnTo>
                    <a:pt x="2329225" y="0"/>
                  </a:lnTo>
                  <a:cubicBezTo>
                    <a:pt x="2336570" y="0"/>
                    <a:pt x="2342524" y="5954"/>
                    <a:pt x="2342524" y="13299"/>
                  </a:cubicBezTo>
                  <a:lnTo>
                    <a:pt x="2342524" y="330018"/>
                  </a:lnTo>
                  <a:cubicBezTo>
                    <a:pt x="2342524" y="337363"/>
                    <a:pt x="2336570" y="343317"/>
                    <a:pt x="2329225" y="343317"/>
                  </a:cubicBezTo>
                  <a:lnTo>
                    <a:pt x="13299" y="343317"/>
                  </a:lnTo>
                  <a:cubicBezTo>
                    <a:pt x="5954" y="343317"/>
                    <a:pt x="0" y="337363"/>
                    <a:pt x="0" y="330018"/>
                  </a:cubicBezTo>
                  <a:lnTo>
                    <a:pt x="0" y="13299"/>
                  </a:lnTo>
                  <a:cubicBezTo>
                    <a:pt x="0" y="5954"/>
                    <a:pt x="5954" y="0"/>
                    <a:pt x="13299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85725"/>
              <a:ext cx="2342524" cy="429042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479"/>
                </a:lnSpc>
              </a:pPr>
              <a:r>
                <a:rPr lang="en-US" b="true" sz="3199">
                  <a:solidFill>
                    <a:srgbClr val="074F5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Integrated Students Supports</a:t>
              </a:r>
            </a:p>
          </p:txBody>
        </p:sp>
      </p:grpSp>
      <p:sp>
        <p:nvSpPr>
          <p:cNvPr name="Freeform 33" id="33"/>
          <p:cNvSpPr/>
          <p:nvPr/>
        </p:nvSpPr>
        <p:spPr>
          <a:xfrm flipH="false" flipV="false" rot="0">
            <a:off x="4519746" y="3702226"/>
            <a:ext cx="1982965" cy="2090082"/>
          </a:xfrm>
          <a:custGeom>
            <a:avLst/>
            <a:gdLst/>
            <a:ahLst/>
            <a:cxnLst/>
            <a:rect r="r" b="b" t="t" l="l"/>
            <a:pathLst>
              <a:path h="2090082" w="1982965">
                <a:moveTo>
                  <a:pt x="0" y="0"/>
                </a:moveTo>
                <a:lnTo>
                  <a:pt x="1982965" y="0"/>
                </a:lnTo>
                <a:lnTo>
                  <a:pt x="1982965" y="2090081"/>
                </a:lnTo>
                <a:lnTo>
                  <a:pt x="0" y="209008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6796273" y="3734907"/>
            <a:ext cx="2174267" cy="2057400"/>
          </a:xfrm>
          <a:custGeom>
            <a:avLst/>
            <a:gdLst/>
            <a:ahLst/>
            <a:cxnLst/>
            <a:rect r="r" b="b" t="t" l="l"/>
            <a:pathLst>
              <a:path h="2057400" w="2174267">
                <a:moveTo>
                  <a:pt x="0" y="0"/>
                </a:moveTo>
                <a:lnTo>
                  <a:pt x="2174267" y="0"/>
                </a:lnTo>
                <a:lnTo>
                  <a:pt x="217426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2133763" y="3734907"/>
            <a:ext cx="2004771" cy="2152775"/>
          </a:xfrm>
          <a:custGeom>
            <a:avLst/>
            <a:gdLst/>
            <a:ahLst/>
            <a:cxnLst/>
            <a:rect r="r" b="b" t="t" l="l"/>
            <a:pathLst>
              <a:path h="2152775" w="2004771">
                <a:moveTo>
                  <a:pt x="0" y="0"/>
                </a:moveTo>
                <a:lnTo>
                  <a:pt x="2004772" y="0"/>
                </a:lnTo>
                <a:lnTo>
                  <a:pt x="2004772" y="2152775"/>
                </a:lnTo>
                <a:lnTo>
                  <a:pt x="0" y="21527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9563616" y="4274694"/>
            <a:ext cx="3362689" cy="1273619"/>
          </a:xfrm>
          <a:custGeom>
            <a:avLst/>
            <a:gdLst/>
            <a:ahLst/>
            <a:cxnLst/>
            <a:rect r="r" b="b" t="t" l="l"/>
            <a:pathLst>
              <a:path h="1273619" w="3362689">
                <a:moveTo>
                  <a:pt x="0" y="0"/>
                </a:moveTo>
                <a:lnTo>
                  <a:pt x="3362689" y="0"/>
                </a:lnTo>
                <a:lnTo>
                  <a:pt x="3362689" y="1273619"/>
                </a:lnTo>
                <a:lnTo>
                  <a:pt x="0" y="127361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3074887" y="3738318"/>
            <a:ext cx="2014316" cy="2090082"/>
          </a:xfrm>
          <a:custGeom>
            <a:avLst/>
            <a:gdLst/>
            <a:ahLst/>
            <a:cxnLst/>
            <a:rect r="r" b="b" t="t" l="l"/>
            <a:pathLst>
              <a:path h="2090082" w="2014316">
                <a:moveTo>
                  <a:pt x="0" y="0"/>
                </a:moveTo>
                <a:lnTo>
                  <a:pt x="2014316" y="0"/>
                </a:lnTo>
                <a:lnTo>
                  <a:pt x="2014316" y="2090082"/>
                </a:lnTo>
                <a:lnTo>
                  <a:pt x="0" y="209008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5600854" y="3811649"/>
            <a:ext cx="1557025" cy="2076033"/>
          </a:xfrm>
          <a:custGeom>
            <a:avLst/>
            <a:gdLst/>
            <a:ahLst/>
            <a:cxnLst/>
            <a:rect r="r" b="b" t="t" l="l"/>
            <a:pathLst>
              <a:path h="2076033" w="1557025">
                <a:moveTo>
                  <a:pt x="0" y="0"/>
                </a:moveTo>
                <a:lnTo>
                  <a:pt x="1557025" y="0"/>
                </a:lnTo>
                <a:lnTo>
                  <a:pt x="1557025" y="2076033"/>
                </a:lnTo>
                <a:lnTo>
                  <a:pt x="0" y="207603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10563749" y="6856719"/>
            <a:ext cx="2362556" cy="2401581"/>
          </a:xfrm>
          <a:custGeom>
            <a:avLst/>
            <a:gdLst/>
            <a:ahLst/>
            <a:cxnLst/>
            <a:rect r="r" b="b" t="t" l="l"/>
            <a:pathLst>
              <a:path h="2401581" w="2362556">
                <a:moveTo>
                  <a:pt x="0" y="0"/>
                </a:moveTo>
                <a:lnTo>
                  <a:pt x="2362556" y="0"/>
                </a:lnTo>
                <a:lnTo>
                  <a:pt x="2362556" y="2401581"/>
                </a:lnTo>
                <a:lnTo>
                  <a:pt x="0" y="2401581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false" flipV="false" rot="0">
            <a:off x="13739931" y="6929125"/>
            <a:ext cx="2262425" cy="2256769"/>
          </a:xfrm>
          <a:custGeom>
            <a:avLst/>
            <a:gdLst/>
            <a:ahLst/>
            <a:cxnLst/>
            <a:rect r="r" b="b" t="t" l="l"/>
            <a:pathLst>
              <a:path h="2256769" w="2262425">
                <a:moveTo>
                  <a:pt x="0" y="0"/>
                </a:moveTo>
                <a:lnTo>
                  <a:pt x="2262425" y="0"/>
                </a:lnTo>
                <a:lnTo>
                  <a:pt x="2262425" y="2256769"/>
                </a:lnTo>
                <a:lnTo>
                  <a:pt x="0" y="225676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false" flipV="false" rot="0">
            <a:off x="1880815" y="7595349"/>
            <a:ext cx="2275182" cy="1662951"/>
          </a:xfrm>
          <a:custGeom>
            <a:avLst/>
            <a:gdLst/>
            <a:ahLst/>
            <a:cxnLst/>
            <a:rect r="r" b="b" t="t" l="l"/>
            <a:pathLst>
              <a:path h="1662951" w="2275182">
                <a:moveTo>
                  <a:pt x="0" y="0"/>
                </a:moveTo>
                <a:lnTo>
                  <a:pt x="2275183" y="0"/>
                </a:lnTo>
                <a:lnTo>
                  <a:pt x="2275183" y="1662951"/>
                </a:lnTo>
                <a:lnTo>
                  <a:pt x="0" y="166295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4500352" y="7475704"/>
            <a:ext cx="2002358" cy="1902241"/>
          </a:xfrm>
          <a:custGeom>
            <a:avLst/>
            <a:gdLst/>
            <a:ahLst/>
            <a:cxnLst/>
            <a:rect r="r" b="b" t="t" l="l"/>
            <a:pathLst>
              <a:path h="1902241" w="2002358">
                <a:moveTo>
                  <a:pt x="0" y="0"/>
                </a:moveTo>
                <a:lnTo>
                  <a:pt x="2002359" y="0"/>
                </a:lnTo>
                <a:lnTo>
                  <a:pt x="2002359" y="1902241"/>
                </a:lnTo>
                <a:lnTo>
                  <a:pt x="0" y="1902241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3" id="43"/>
          <p:cNvSpPr/>
          <p:nvPr/>
        </p:nvSpPr>
        <p:spPr>
          <a:xfrm flipH="false" flipV="false" rot="0">
            <a:off x="6987146" y="7475704"/>
            <a:ext cx="1983394" cy="1871828"/>
          </a:xfrm>
          <a:custGeom>
            <a:avLst/>
            <a:gdLst/>
            <a:ahLst/>
            <a:cxnLst/>
            <a:rect r="r" b="b" t="t" l="l"/>
            <a:pathLst>
              <a:path h="1871828" w="1983394">
                <a:moveTo>
                  <a:pt x="0" y="0"/>
                </a:moveTo>
                <a:lnTo>
                  <a:pt x="1983394" y="0"/>
                </a:lnTo>
                <a:lnTo>
                  <a:pt x="1983394" y="1871828"/>
                </a:lnTo>
                <a:lnTo>
                  <a:pt x="0" y="1871828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4" id="44"/>
          <p:cNvSpPr txBox="true"/>
          <p:nvPr/>
        </p:nvSpPr>
        <p:spPr>
          <a:xfrm rot="0">
            <a:off x="1582700" y="1301046"/>
            <a:ext cx="9744258" cy="1473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99"/>
              </a:lnSpc>
            </a:pPr>
            <a:r>
              <a:rPr lang="en-US" sz="9999" b="true">
                <a:solidFill>
                  <a:srgbClr val="FFFDF5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FOUR PILLARS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6592984" y="9568008"/>
            <a:ext cx="1283196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CTA.org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4F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82700" y="2420315"/>
            <a:ext cx="7522851" cy="938512"/>
            <a:chOff x="0" y="0"/>
            <a:chExt cx="2751934" cy="3433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51934" cy="343317"/>
            </a:xfrm>
            <a:custGeom>
              <a:avLst/>
              <a:gdLst/>
              <a:ahLst/>
              <a:cxnLst/>
              <a:rect r="r" b="b" t="t" l="l"/>
              <a:pathLst>
                <a:path h="343317" w="2751934">
                  <a:moveTo>
                    <a:pt x="11320" y="0"/>
                  </a:moveTo>
                  <a:lnTo>
                    <a:pt x="2740614" y="0"/>
                  </a:lnTo>
                  <a:cubicBezTo>
                    <a:pt x="2746866" y="0"/>
                    <a:pt x="2751934" y="5068"/>
                    <a:pt x="2751934" y="11320"/>
                  </a:cubicBezTo>
                  <a:lnTo>
                    <a:pt x="2751934" y="331997"/>
                  </a:lnTo>
                  <a:cubicBezTo>
                    <a:pt x="2751934" y="334999"/>
                    <a:pt x="2750741" y="337879"/>
                    <a:pt x="2748618" y="340001"/>
                  </a:cubicBezTo>
                  <a:cubicBezTo>
                    <a:pt x="2746495" y="342124"/>
                    <a:pt x="2743616" y="343317"/>
                    <a:pt x="2740614" y="343317"/>
                  </a:cubicBezTo>
                  <a:lnTo>
                    <a:pt x="11320" y="343317"/>
                  </a:lnTo>
                  <a:cubicBezTo>
                    <a:pt x="8318" y="343317"/>
                    <a:pt x="5439" y="342124"/>
                    <a:pt x="3316" y="340001"/>
                  </a:cubicBezTo>
                  <a:cubicBezTo>
                    <a:pt x="1193" y="337879"/>
                    <a:pt x="0" y="334999"/>
                    <a:pt x="0" y="331997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104775"/>
              <a:ext cx="2751934" cy="448092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759"/>
                </a:lnSpc>
              </a:pPr>
              <a:r>
                <a:rPr lang="en-US" b="true" sz="3399">
                  <a:solidFill>
                    <a:srgbClr val="074F5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Key Findings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444475" y="4145291"/>
            <a:ext cx="7260826" cy="3574135"/>
            <a:chOff x="0" y="0"/>
            <a:chExt cx="2656083" cy="130745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56083" cy="1307454"/>
            </a:xfrm>
            <a:custGeom>
              <a:avLst/>
              <a:gdLst/>
              <a:ahLst/>
              <a:cxnLst/>
              <a:rect r="r" b="b" t="t" l="l"/>
              <a:pathLst>
                <a:path h="1307454" w="2656083">
                  <a:moveTo>
                    <a:pt x="11729" y="0"/>
                  </a:moveTo>
                  <a:lnTo>
                    <a:pt x="2644354" y="0"/>
                  </a:lnTo>
                  <a:cubicBezTo>
                    <a:pt x="2647465" y="0"/>
                    <a:pt x="2650448" y="1236"/>
                    <a:pt x="2652647" y="3435"/>
                  </a:cubicBezTo>
                  <a:cubicBezTo>
                    <a:pt x="2654847" y="5635"/>
                    <a:pt x="2656083" y="8618"/>
                    <a:pt x="2656083" y="11729"/>
                  </a:cubicBezTo>
                  <a:lnTo>
                    <a:pt x="2656083" y="1295726"/>
                  </a:lnTo>
                  <a:cubicBezTo>
                    <a:pt x="2656083" y="1298836"/>
                    <a:pt x="2654847" y="1301819"/>
                    <a:pt x="2652647" y="1304019"/>
                  </a:cubicBezTo>
                  <a:cubicBezTo>
                    <a:pt x="2650448" y="1306219"/>
                    <a:pt x="2647465" y="1307454"/>
                    <a:pt x="2644354" y="1307454"/>
                  </a:cubicBezTo>
                  <a:lnTo>
                    <a:pt x="11729" y="1307454"/>
                  </a:lnTo>
                  <a:cubicBezTo>
                    <a:pt x="8618" y="1307454"/>
                    <a:pt x="5635" y="1306219"/>
                    <a:pt x="3435" y="1304019"/>
                  </a:cubicBezTo>
                  <a:cubicBezTo>
                    <a:pt x="1236" y="1301819"/>
                    <a:pt x="0" y="1298836"/>
                    <a:pt x="0" y="1295726"/>
                  </a:cubicBezTo>
                  <a:lnTo>
                    <a:pt x="0" y="11729"/>
                  </a:lnTo>
                  <a:cubicBezTo>
                    <a:pt x="0" y="8618"/>
                    <a:pt x="1236" y="5635"/>
                    <a:pt x="3435" y="3435"/>
                  </a:cubicBezTo>
                  <a:cubicBezTo>
                    <a:pt x="5635" y="1236"/>
                    <a:pt x="8618" y="0"/>
                    <a:pt x="11729" y="0"/>
                  </a:cubicBezTo>
                  <a:close/>
                </a:path>
              </a:pathLst>
            </a:custGeom>
            <a:solidFill>
              <a:srgbClr val="FFFDF5"/>
            </a:solidFill>
            <a:ln cap="sq">
              <a:noFill/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656083" cy="1345554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9444475" y="3044365"/>
            <a:ext cx="7260826" cy="938512"/>
            <a:chOff x="0" y="0"/>
            <a:chExt cx="2656083" cy="34331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656083" cy="343317"/>
            </a:xfrm>
            <a:custGeom>
              <a:avLst/>
              <a:gdLst/>
              <a:ahLst/>
              <a:cxnLst/>
              <a:rect r="r" b="b" t="t" l="l"/>
              <a:pathLst>
                <a:path h="343317" w="2656083">
                  <a:moveTo>
                    <a:pt x="11729" y="0"/>
                  </a:moveTo>
                  <a:lnTo>
                    <a:pt x="2644354" y="0"/>
                  </a:lnTo>
                  <a:cubicBezTo>
                    <a:pt x="2647465" y="0"/>
                    <a:pt x="2650448" y="1236"/>
                    <a:pt x="2652647" y="3435"/>
                  </a:cubicBezTo>
                  <a:cubicBezTo>
                    <a:pt x="2654847" y="5635"/>
                    <a:pt x="2656083" y="8618"/>
                    <a:pt x="2656083" y="11729"/>
                  </a:cubicBezTo>
                  <a:lnTo>
                    <a:pt x="2656083" y="331588"/>
                  </a:lnTo>
                  <a:cubicBezTo>
                    <a:pt x="2656083" y="334699"/>
                    <a:pt x="2654847" y="337682"/>
                    <a:pt x="2652647" y="339882"/>
                  </a:cubicBezTo>
                  <a:cubicBezTo>
                    <a:pt x="2650448" y="342081"/>
                    <a:pt x="2647465" y="343317"/>
                    <a:pt x="2644354" y="343317"/>
                  </a:cubicBezTo>
                  <a:lnTo>
                    <a:pt x="11729" y="343317"/>
                  </a:lnTo>
                  <a:cubicBezTo>
                    <a:pt x="8618" y="343317"/>
                    <a:pt x="5635" y="342081"/>
                    <a:pt x="3435" y="339882"/>
                  </a:cubicBezTo>
                  <a:cubicBezTo>
                    <a:pt x="1236" y="337682"/>
                    <a:pt x="0" y="334699"/>
                    <a:pt x="0" y="331588"/>
                  </a:cubicBezTo>
                  <a:lnTo>
                    <a:pt x="0" y="11729"/>
                  </a:lnTo>
                  <a:cubicBezTo>
                    <a:pt x="0" y="8618"/>
                    <a:pt x="1236" y="5635"/>
                    <a:pt x="3435" y="3435"/>
                  </a:cubicBezTo>
                  <a:cubicBezTo>
                    <a:pt x="5635" y="1236"/>
                    <a:pt x="8618" y="0"/>
                    <a:pt x="11729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104775"/>
              <a:ext cx="2656083" cy="448092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759"/>
                </a:lnSpc>
              </a:pPr>
              <a:r>
                <a:rPr lang="en-US" b="true" sz="3399">
                  <a:solidFill>
                    <a:srgbClr val="074F5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How?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582700" y="3429303"/>
            <a:ext cx="7522851" cy="715988"/>
            <a:chOff x="0" y="0"/>
            <a:chExt cx="2190110" cy="20844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90110" cy="208444"/>
            </a:xfrm>
            <a:custGeom>
              <a:avLst/>
              <a:gdLst/>
              <a:ahLst/>
              <a:cxnLst/>
              <a:rect r="r" b="b" t="t" l="l"/>
              <a:pathLst>
                <a:path h="208444" w="2190110">
                  <a:moveTo>
                    <a:pt x="11320" y="0"/>
                  </a:moveTo>
                  <a:lnTo>
                    <a:pt x="2178790" y="0"/>
                  </a:lnTo>
                  <a:cubicBezTo>
                    <a:pt x="2181792" y="0"/>
                    <a:pt x="2184672" y="1193"/>
                    <a:pt x="2186795" y="3316"/>
                  </a:cubicBezTo>
                  <a:cubicBezTo>
                    <a:pt x="2188918" y="5439"/>
                    <a:pt x="2190110" y="8318"/>
                    <a:pt x="2190110" y="11320"/>
                  </a:cubicBezTo>
                  <a:lnTo>
                    <a:pt x="2190110" y="197124"/>
                  </a:lnTo>
                  <a:cubicBezTo>
                    <a:pt x="2190110" y="203376"/>
                    <a:pt x="2185042" y="208444"/>
                    <a:pt x="2178790" y="208444"/>
                  </a:cubicBezTo>
                  <a:lnTo>
                    <a:pt x="11320" y="208444"/>
                  </a:lnTo>
                  <a:cubicBezTo>
                    <a:pt x="8318" y="208444"/>
                    <a:pt x="5439" y="207251"/>
                    <a:pt x="3316" y="205128"/>
                  </a:cubicBezTo>
                  <a:cubicBezTo>
                    <a:pt x="1193" y="203005"/>
                    <a:pt x="0" y="200126"/>
                    <a:pt x="0" y="197124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FFFDF5"/>
            </a:solidFill>
            <a:ln cap="sq">
              <a:noFill/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190110" cy="246544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582700" y="4233846"/>
            <a:ext cx="7522851" cy="715988"/>
            <a:chOff x="0" y="0"/>
            <a:chExt cx="2190110" cy="20844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90110" cy="208444"/>
            </a:xfrm>
            <a:custGeom>
              <a:avLst/>
              <a:gdLst/>
              <a:ahLst/>
              <a:cxnLst/>
              <a:rect r="r" b="b" t="t" l="l"/>
              <a:pathLst>
                <a:path h="208444" w="2190110">
                  <a:moveTo>
                    <a:pt x="11320" y="0"/>
                  </a:moveTo>
                  <a:lnTo>
                    <a:pt x="2178790" y="0"/>
                  </a:lnTo>
                  <a:cubicBezTo>
                    <a:pt x="2181792" y="0"/>
                    <a:pt x="2184672" y="1193"/>
                    <a:pt x="2186795" y="3316"/>
                  </a:cubicBezTo>
                  <a:cubicBezTo>
                    <a:pt x="2188918" y="5439"/>
                    <a:pt x="2190110" y="8318"/>
                    <a:pt x="2190110" y="11320"/>
                  </a:cubicBezTo>
                  <a:lnTo>
                    <a:pt x="2190110" y="197124"/>
                  </a:lnTo>
                  <a:cubicBezTo>
                    <a:pt x="2190110" y="203376"/>
                    <a:pt x="2185042" y="208444"/>
                    <a:pt x="2178790" y="208444"/>
                  </a:cubicBezTo>
                  <a:lnTo>
                    <a:pt x="11320" y="208444"/>
                  </a:lnTo>
                  <a:cubicBezTo>
                    <a:pt x="8318" y="208444"/>
                    <a:pt x="5439" y="207251"/>
                    <a:pt x="3316" y="205128"/>
                  </a:cubicBezTo>
                  <a:cubicBezTo>
                    <a:pt x="1193" y="203005"/>
                    <a:pt x="0" y="200126"/>
                    <a:pt x="0" y="197124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FFFDF5"/>
            </a:solidFill>
            <a:ln cap="sq">
              <a:noFill/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190110" cy="246544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582700" y="5038389"/>
            <a:ext cx="7522851" cy="715988"/>
            <a:chOff x="0" y="0"/>
            <a:chExt cx="2190110" cy="20844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190110" cy="208444"/>
            </a:xfrm>
            <a:custGeom>
              <a:avLst/>
              <a:gdLst/>
              <a:ahLst/>
              <a:cxnLst/>
              <a:rect r="r" b="b" t="t" l="l"/>
              <a:pathLst>
                <a:path h="208444" w="2190110">
                  <a:moveTo>
                    <a:pt x="11320" y="0"/>
                  </a:moveTo>
                  <a:lnTo>
                    <a:pt x="2178790" y="0"/>
                  </a:lnTo>
                  <a:cubicBezTo>
                    <a:pt x="2181792" y="0"/>
                    <a:pt x="2184672" y="1193"/>
                    <a:pt x="2186795" y="3316"/>
                  </a:cubicBezTo>
                  <a:cubicBezTo>
                    <a:pt x="2188918" y="5439"/>
                    <a:pt x="2190110" y="8318"/>
                    <a:pt x="2190110" y="11320"/>
                  </a:cubicBezTo>
                  <a:lnTo>
                    <a:pt x="2190110" y="197124"/>
                  </a:lnTo>
                  <a:cubicBezTo>
                    <a:pt x="2190110" y="203376"/>
                    <a:pt x="2185042" y="208444"/>
                    <a:pt x="2178790" y="208444"/>
                  </a:cubicBezTo>
                  <a:lnTo>
                    <a:pt x="11320" y="208444"/>
                  </a:lnTo>
                  <a:cubicBezTo>
                    <a:pt x="8318" y="208444"/>
                    <a:pt x="5439" y="207251"/>
                    <a:pt x="3316" y="205128"/>
                  </a:cubicBezTo>
                  <a:cubicBezTo>
                    <a:pt x="1193" y="203005"/>
                    <a:pt x="0" y="200126"/>
                    <a:pt x="0" y="197124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FFFDF5"/>
            </a:solidFill>
            <a:ln cap="sq">
              <a:noFill/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190110" cy="246544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582700" y="5842932"/>
            <a:ext cx="7522851" cy="715988"/>
            <a:chOff x="0" y="0"/>
            <a:chExt cx="2190110" cy="20844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190110" cy="208444"/>
            </a:xfrm>
            <a:custGeom>
              <a:avLst/>
              <a:gdLst/>
              <a:ahLst/>
              <a:cxnLst/>
              <a:rect r="r" b="b" t="t" l="l"/>
              <a:pathLst>
                <a:path h="208444" w="2190110">
                  <a:moveTo>
                    <a:pt x="11320" y="0"/>
                  </a:moveTo>
                  <a:lnTo>
                    <a:pt x="2178790" y="0"/>
                  </a:lnTo>
                  <a:cubicBezTo>
                    <a:pt x="2181792" y="0"/>
                    <a:pt x="2184672" y="1193"/>
                    <a:pt x="2186795" y="3316"/>
                  </a:cubicBezTo>
                  <a:cubicBezTo>
                    <a:pt x="2188918" y="5439"/>
                    <a:pt x="2190110" y="8318"/>
                    <a:pt x="2190110" y="11320"/>
                  </a:cubicBezTo>
                  <a:lnTo>
                    <a:pt x="2190110" y="197124"/>
                  </a:lnTo>
                  <a:cubicBezTo>
                    <a:pt x="2190110" y="203376"/>
                    <a:pt x="2185042" y="208444"/>
                    <a:pt x="2178790" y="208444"/>
                  </a:cubicBezTo>
                  <a:lnTo>
                    <a:pt x="11320" y="208444"/>
                  </a:lnTo>
                  <a:cubicBezTo>
                    <a:pt x="8318" y="208444"/>
                    <a:pt x="5439" y="207251"/>
                    <a:pt x="3316" y="205128"/>
                  </a:cubicBezTo>
                  <a:cubicBezTo>
                    <a:pt x="1193" y="203005"/>
                    <a:pt x="0" y="200126"/>
                    <a:pt x="0" y="197124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FFFDF5"/>
            </a:solidFill>
            <a:ln cap="sq">
              <a:noFill/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2190110" cy="246544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582700" y="6647476"/>
            <a:ext cx="7522851" cy="715988"/>
            <a:chOff x="0" y="0"/>
            <a:chExt cx="2190110" cy="20844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190110" cy="208444"/>
            </a:xfrm>
            <a:custGeom>
              <a:avLst/>
              <a:gdLst/>
              <a:ahLst/>
              <a:cxnLst/>
              <a:rect r="r" b="b" t="t" l="l"/>
              <a:pathLst>
                <a:path h="208444" w="2190110">
                  <a:moveTo>
                    <a:pt x="11320" y="0"/>
                  </a:moveTo>
                  <a:lnTo>
                    <a:pt x="2178790" y="0"/>
                  </a:lnTo>
                  <a:cubicBezTo>
                    <a:pt x="2181792" y="0"/>
                    <a:pt x="2184672" y="1193"/>
                    <a:pt x="2186795" y="3316"/>
                  </a:cubicBezTo>
                  <a:cubicBezTo>
                    <a:pt x="2188918" y="5439"/>
                    <a:pt x="2190110" y="8318"/>
                    <a:pt x="2190110" y="11320"/>
                  </a:cubicBezTo>
                  <a:lnTo>
                    <a:pt x="2190110" y="197124"/>
                  </a:lnTo>
                  <a:cubicBezTo>
                    <a:pt x="2190110" y="203376"/>
                    <a:pt x="2185042" y="208444"/>
                    <a:pt x="2178790" y="208444"/>
                  </a:cubicBezTo>
                  <a:lnTo>
                    <a:pt x="11320" y="208444"/>
                  </a:lnTo>
                  <a:cubicBezTo>
                    <a:pt x="8318" y="208444"/>
                    <a:pt x="5439" y="207251"/>
                    <a:pt x="3316" y="205128"/>
                  </a:cubicBezTo>
                  <a:cubicBezTo>
                    <a:pt x="1193" y="203005"/>
                    <a:pt x="0" y="200126"/>
                    <a:pt x="0" y="197124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FFFDF5"/>
            </a:solidFill>
            <a:ln cap="sq">
              <a:noFill/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2190110" cy="246544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582700" y="7452019"/>
            <a:ext cx="7522851" cy="1008743"/>
            <a:chOff x="0" y="0"/>
            <a:chExt cx="2190110" cy="29367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190110" cy="293673"/>
            </a:xfrm>
            <a:custGeom>
              <a:avLst/>
              <a:gdLst/>
              <a:ahLst/>
              <a:cxnLst/>
              <a:rect r="r" b="b" t="t" l="l"/>
              <a:pathLst>
                <a:path h="293673" w="2190110">
                  <a:moveTo>
                    <a:pt x="11320" y="0"/>
                  </a:moveTo>
                  <a:lnTo>
                    <a:pt x="2178790" y="0"/>
                  </a:lnTo>
                  <a:cubicBezTo>
                    <a:pt x="2181792" y="0"/>
                    <a:pt x="2184672" y="1193"/>
                    <a:pt x="2186795" y="3316"/>
                  </a:cubicBezTo>
                  <a:cubicBezTo>
                    <a:pt x="2188918" y="5439"/>
                    <a:pt x="2190110" y="8318"/>
                    <a:pt x="2190110" y="11320"/>
                  </a:cubicBezTo>
                  <a:lnTo>
                    <a:pt x="2190110" y="282353"/>
                  </a:lnTo>
                  <a:cubicBezTo>
                    <a:pt x="2190110" y="288605"/>
                    <a:pt x="2185042" y="293673"/>
                    <a:pt x="2178790" y="293673"/>
                  </a:cubicBezTo>
                  <a:lnTo>
                    <a:pt x="11320" y="293673"/>
                  </a:lnTo>
                  <a:cubicBezTo>
                    <a:pt x="8318" y="293673"/>
                    <a:pt x="5439" y="292480"/>
                    <a:pt x="3316" y="290357"/>
                  </a:cubicBezTo>
                  <a:cubicBezTo>
                    <a:pt x="1193" y="288234"/>
                    <a:pt x="0" y="285355"/>
                    <a:pt x="0" y="282353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FFFDF5"/>
            </a:solidFill>
            <a:ln cap="sq">
              <a:noFill/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2190110" cy="331773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9444475" y="4329585"/>
            <a:ext cx="7260826" cy="320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1341" indent="-280670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Eliminates barriers</a:t>
            </a:r>
          </a:p>
          <a:p>
            <a:pPr algn="l" marL="561341" indent="-280670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Provides equal opportunities for all students</a:t>
            </a:r>
          </a:p>
          <a:p>
            <a:pPr algn="l" marL="561341" indent="-280670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More time focused on academics</a:t>
            </a:r>
          </a:p>
          <a:p>
            <a:pPr algn="l" marL="561341" indent="-280670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Strengthens family commitment to school</a:t>
            </a:r>
          </a:p>
          <a:p>
            <a:pPr algn="l" marL="561341" indent="-280670" lvl="1">
              <a:lnSpc>
                <a:spcPts val="3640"/>
              </a:lnSpc>
              <a:buFont typeface="Arial"/>
              <a:buChar char="•"/>
            </a:pPr>
            <a:r>
              <a:rPr lang="en-US" sz="26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Increased community support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582700" y="1257122"/>
            <a:ext cx="15122600" cy="1081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45"/>
              </a:lnSpc>
            </a:pPr>
            <a:r>
              <a:rPr lang="en-US" sz="7299" b="true">
                <a:solidFill>
                  <a:srgbClr val="FFFDF5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WHY A COMMUNITY SCHOOL?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333289" y="3525042"/>
            <a:ext cx="6021672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Meets the needs of diverse learners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787639" y="4329585"/>
            <a:ext cx="7017690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Significantly reduces chronic absenteeism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083878" y="5132097"/>
            <a:ext cx="5721450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Reduction in suspension rates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083878" y="5936640"/>
            <a:ext cx="5721450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Improved student test scores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582700" y="6741183"/>
            <a:ext cx="7522851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Largest gains for historically underserved st.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582700" y="7545727"/>
            <a:ext cx="7561300" cy="915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Attendance gains lead to improvements in test scores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083878" y="8350270"/>
            <a:ext cx="5721450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Social Studies</a:t>
            </a:r>
          </a:p>
        </p:txBody>
      </p:sp>
      <p:sp>
        <p:nvSpPr>
          <p:cNvPr name="Freeform 38" id="38"/>
          <p:cNvSpPr/>
          <p:nvPr/>
        </p:nvSpPr>
        <p:spPr>
          <a:xfrm flipH="false" flipV="false" rot="-8039032">
            <a:off x="16822289" y="-1404195"/>
            <a:ext cx="1992035" cy="4443200"/>
          </a:xfrm>
          <a:custGeom>
            <a:avLst/>
            <a:gdLst/>
            <a:ahLst/>
            <a:cxnLst/>
            <a:rect r="r" b="b" t="t" l="l"/>
            <a:pathLst>
              <a:path h="4443200" w="1992035">
                <a:moveTo>
                  <a:pt x="0" y="0"/>
                </a:moveTo>
                <a:lnTo>
                  <a:pt x="1992034" y="0"/>
                </a:lnTo>
                <a:lnTo>
                  <a:pt x="1992034" y="4443200"/>
                </a:lnTo>
                <a:lnTo>
                  <a:pt x="0" y="4443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true" flipV="false" rot="10189565">
            <a:off x="13093615" y="-3772398"/>
            <a:ext cx="2943510" cy="5624542"/>
          </a:xfrm>
          <a:custGeom>
            <a:avLst/>
            <a:gdLst/>
            <a:ahLst/>
            <a:cxnLst/>
            <a:rect r="r" b="b" t="t" l="l"/>
            <a:pathLst>
              <a:path h="5624542" w="2943510">
                <a:moveTo>
                  <a:pt x="2943510" y="0"/>
                </a:moveTo>
                <a:lnTo>
                  <a:pt x="0" y="0"/>
                </a:lnTo>
                <a:lnTo>
                  <a:pt x="0" y="5624542"/>
                </a:lnTo>
                <a:lnTo>
                  <a:pt x="2943510" y="5624542"/>
                </a:lnTo>
                <a:lnTo>
                  <a:pt x="29435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0" id="40"/>
          <p:cNvSpPr/>
          <p:nvPr/>
        </p:nvSpPr>
        <p:spPr>
          <a:xfrm flipH="true" flipV="false" rot="-8334320">
            <a:off x="17772362" y="104256"/>
            <a:ext cx="2943510" cy="5624542"/>
          </a:xfrm>
          <a:custGeom>
            <a:avLst/>
            <a:gdLst/>
            <a:ahLst/>
            <a:cxnLst/>
            <a:rect r="r" b="b" t="t" l="l"/>
            <a:pathLst>
              <a:path h="5624542" w="2943510">
                <a:moveTo>
                  <a:pt x="2943510" y="0"/>
                </a:moveTo>
                <a:lnTo>
                  <a:pt x="0" y="0"/>
                </a:lnTo>
                <a:lnTo>
                  <a:pt x="0" y="5624541"/>
                </a:lnTo>
                <a:lnTo>
                  <a:pt x="2943510" y="5624541"/>
                </a:lnTo>
                <a:lnTo>
                  <a:pt x="294351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1" id="41"/>
          <p:cNvSpPr/>
          <p:nvPr/>
        </p:nvSpPr>
        <p:spPr>
          <a:xfrm flipH="true" flipV="false" rot="-557419">
            <a:off x="-290560" y="7170431"/>
            <a:ext cx="2091499" cy="5261632"/>
          </a:xfrm>
          <a:custGeom>
            <a:avLst/>
            <a:gdLst/>
            <a:ahLst/>
            <a:cxnLst/>
            <a:rect r="r" b="b" t="t" l="l"/>
            <a:pathLst>
              <a:path h="5261632" w="2091499">
                <a:moveTo>
                  <a:pt x="2091499" y="0"/>
                </a:moveTo>
                <a:lnTo>
                  <a:pt x="0" y="0"/>
                </a:lnTo>
                <a:lnTo>
                  <a:pt x="0" y="5261632"/>
                </a:lnTo>
                <a:lnTo>
                  <a:pt x="2091499" y="5261632"/>
                </a:lnTo>
                <a:lnTo>
                  <a:pt x="209149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1787639" y="9144000"/>
            <a:ext cx="1808409" cy="4033625"/>
          </a:xfrm>
          <a:custGeom>
            <a:avLst/>
            <a:gdLst/>
            <a:ahLst/>
            <a:cxnLst/>
            <a:rect r="r" b="b" t="t" l="l"/>
            <a:pathLst>
              <a:path h="4033625" w="1808409">
                <a:moveTo>
                  <a:pt x="0" y="0"/>
                </a:moveTo>
                <a:lnTo>
                  <a:pt x="1808409" y="0"/>
                </a:lnTo>
                <a:lnTo>
                  <a:pt x="1808409" y="4033625"/>
                </a:lnTo>
                <a:lnTo>
                  <a:pt x="0" y="40336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9733249" y="8062326"/>
            <a:ext cx="6683276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u="sng">
                <a:solidFill>
                  <a:srgbClr val="F9B347"/>
                </a:solidFill>
                <a:latin typeface="Poppins"/>
                <a:ea typeface="Poppins"/>
                <a:cs typeface="Poppins"/>
                <a:sym typeface="Poppins"/>
                <a:hlinkClick r:id="rId8" tooltip="https://learningpolicyinstitute.org/product/ca-community-schools-impact-student-outcomes-report"/>
              </a:rPr>
              <a:t>Learning Policy Institute report 9/15/2025</a:t>
            </a:r>
          </a:p>
        </p:txBody>
      </p:sp>
      <p:grpSp>
        <p:nvGrpSpPr>
          <p:cNvPr name="Group 44" id="44"/>
          <p:cNvGrpSpPr/>
          <p:nvPr/>
        </p:nvGrpSpPr>
        <p:grpSpPr>
          <a:xfrm rot="0">
            <a:off x="1621149" y="8546486"/>
            <a:ext cx="7522851" cy="1177904"/>
            <a:chOff x="0" y="0"/>
            <a:chExt cx="2190110" cy="342921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190110" cy="342921"/>
            </a:xfrm>
            <a:custGeom>
              <a:avLst/>
              <a:gdLst/>
              <a:ahLst/>
              <a:cxnLst/>
              <a:rect r="r" b="b" t="t" l="l"/>
              <a:pathLst>
                <a:path h="342921" w="2190110">
                  <a:moveTo>
                    <a:pt x="11320" y="0"/>
                  </a:moveTo>
                  <a:lnTo>
                    <a:pt x="2178790" y="0"/>
                  </a:lnTo>
                  <a:cubicBezTo>
                    <a:pt x="2181792" y="0"/>
                    <a:pt x="2184672" y="1193"/>
                    <a:pt x="2186795" y="3316"/>
                  </a:cubicBezTo>
                  <a:cubicBezTo>
                    <a:pt x="2188918" y="5439"/>
                    <a:pt x="2190110" y="8318"/>
                    <a:pt x="2190110" y="11320"/>
                  </a:cubicBezTo>
                  <a:lnTo>
                    <a:pt x="2190110" y="331600"/>
                  </a:lnTo>
                  <a:cubicBezTo>
                    <a:pt x="2190110" y="337852"/>
                    <a:pt x="2185042" y="342921"/>
                    <a:pt x="2178790" y="342921"/>
                  </a:cubicBezTo>
                  <a:lnTo>
                    <a:pt x="11320" y="342921"/>
                  </a:lnTo>
                  <a:cubicBezTo>
                    <a:pt x="8318" y="342921"/>
                    <a:pt x="5439" y="341728"/>
                    <a:pt x="3316" y="339605"/>
                  </a:cubicBezTo>
                  <a:cubicBezTo>
                    <a:pt x="1193" y="337482"/>
                    <a:pt x="0" y="334603"/>
                    <a:pt x="0" y="331600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FFFDF5"/>
            </a:solidFill>
            <a:ln cap="sq">
              <a:noFill/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66675"/>
              <a:ext cx="2190110" cy="409596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3640"/>
                </a:lnSpc>
              </a:pPr>
              <a:r>
                <a:rPr lang="en-US" sz="2600">
                  <a:solidFill>
                    <a:srgbClr val="074F57"/>
                  </a:solidFill>
                  <a:latin typeface="Poppins"/>
                  <a:ea typeface="Poppins"/>
                  <a:cs typeface="Poppins"/>
                  <a:sym typeface="Poppins"/>
                </a:rPr>
                <a:t> For each $1 invested in the Coordinator returns approximately $7 in net benefits.</a:t>
              </a:r>
            </a:p>
          </p:txBody>
        </p:sp>
      </p:grpSp>
      <p:sp>
        <p:nvSpPr>
          <p:cNvPr name="TextBox 47" id="47"/>
          <p:cNvSpPr txBox="true"/>
          <p:nvPr/>
        </p:nvSpPr>
        <p:spPr>
          <a:xfrm rot="0">
            <a:off x="9266527" y="8775700"/>
            <a:ext cx="7992773" cy="36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u="sng">
                <a:solidFill>
                  <a:srgbClr val="F9B347"/>
                </a:solidFill>
                <a:latin typeface="Poppins"/>
                <a:ea typeface="Poppins"/>
                <a:cs typeface="Poppins"/>
                <a:sym typeface="Poppins"/>
                <a:hlinkClick r:id="rId9" tooltip="https://www.communityschools.org/wp-content/uploads/sites/2/2020/11/ROI_Coordinator.pdf"/>
              </a:rPr>
              <a:t>Return on Investment of a Community School Coordinator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BED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113532" y="603717"/>
            <a:ext cx="2949149" cy="4805106"/>
          </a:xfrm>
          <a:custGeom>
            <a:avLst/>
            <a:gdLst/>
            <a:ahLst/>
            <a:cxnLst/>
            <a:rect r="r" b="b" t="t" l="l"/>
            <a:pathLst>
              <a:path h="4805106" w="2949149">
                <a:moveTo>
                  <a:pt x="0" y="0"/>
                </a:moveTo>
                <a:lnTo>
                  <a:pt x="2949149" y="0"/>
                </a:lnTo>
                <a:lnTo>
                  <a:pt x="2949149" y="4805106"/>
                </a:lnTo>
                <a:lnTo>
                  <a:pt x="0" y="48051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3975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457798">
            <a:off x="14514454" y="412179"/>
            <a:ext cx="3184262" cy="5188181"/>
          </a:xfrm>
          <a:custGeom>
            <a:avLst/>
            <a:gdLst/>
            <a:ahLst/>
            <a:cxnLst/>
            <a:rect r="r" b="b" t="t" l="l"/>
            <a:pathLst>
              <a:path h="5188181" w="3184262">
                <a:moveTo>
                  <a:pt x="0" y="0"/>
                </a:moveTo>
                <a:lnTo>
                  <a:pt x="3184262" y="0"/>
                </a:lnTo>
                <a:lnTo>
                  <a:pt x="3184262" y="5188181"/>
                </a:lnTo>
                <a:lnTo>
                  <a:pt x="0" y="51881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-39754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444475" y="3476928"/>
            <a:ext cx="7260826" cy="2071385"/>
            <a:chOff x="0" y="0"/>
            <a:chExt cx="2656083" cy="7577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56083" cy="757733"/>
            </a:xfrm>
            <a:custGeom>
              <a:avLst/>
              <a:gdLst/>
              <a:ahLst/>
              <a:cxnLst/>
              <a:rect r="r" b="b" t="t" l="l"/>
              <a:pathLst>
                <a:path h="757733" w="2656083">
                  <a:moveTo>
                    <a:pt x="11729" y="0"/>
                  </a:moveTo>
                  <a:lnTo>
                    <a:pt x="2644354" y="0"/>
                  </a:lnTo>
                  <a:cubicBezTo>
                    <a:pt x="2647465" y="0"/>
                    <a:pt x="2650448" y="1236"/>
                    <a:pt x="2652647" y="3435"/>
                  </a:cubicBezTo>
                  <a:cubicBezTo>
                    <a:pt x="2654847" y="5635"/>
                    <a:pt x="2656083" y="8618"/>
                    <a:pt x="2656083" y="11729"/>
                  </a:cubicBezTo>
                  <a:lnTo>
                    <a:pt x="2656083" y="746004"/>
                  </a:lnTo>
                  <a:cubicBezTo>
                    <a:pt x="2656083" y="749115"/>
                    <a:pt x="2654847" y="752098"/>
                    <a:pt x="2652647" y="754298"/>
                  </a:cubicBezTo>
                  <a:cubicBezTo>
                    <a:pt x="2650448" y="756497"/>
                    <a:pt x="2647465" y="757733"/>
                    <a:pt x="2644354" y="757733"/>
                  </a:cubicBezTo>
                  <a:lnTo>
                    <a:pt x="11729" y="757733"/>
                  </a:lnTo>
                  <a:cubicBezTo>
                    <a:pt x="8618" y="757733"/>
                    <a:pt x="5635" y="756497"/>
                    <a:pt x="3435" y="754298"/>
                  </a:cubicBezTo>
                  <a:cubicBezTo>
                    <a:pt x="1236" y="752098"/>
                    <a:pt x="0" y="749115"/>
                    <a:pt x="0" y="746004"/>
                  </a:cubicBezTo>
                  <a:lnTo>
                    <a:pt x="0" y="11729"/>
                  </a:lnTo>
                  <a:cubicBezTo>
                    <a:pt x="0" y="8618"/>
                    <a:pt x="1236" y="5635"/>
                    <a:pt x="3435" y="3435"/>
                  </a:cubicBezTo>
                  <a:cubicBezTo>
                    <a:pt x="5635" y="1236"/>
                    <a:pt x="8618" y="0"/>
                    <a:pt x="11729" y="0"/>
                  </a:cubicBezTo>
                  <a:close/>
                </a:path>
              </a:pathLst>
            </a:custGeom>
            <a:solidFill>
              <a:srgbClr val="FFFDF5"/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2656083" cy="795833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873056" y="3007672"/>
            <a:ext cx="6403663" cy="938512"/>
            <a:chOff x="0" y="0"/>
            <a:chExt cx="2342524" cy="34331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42524" cy="343317"/>
            </a:xfrm>
            <a:custGeom>
              <a:avLst/>
              <a:gdLst/>
              <a:ahLst/>
              <a:cxnLst/>
              <a:rect r="r" b="b" t="t" l="l"/>
              <a:pathLst>
                <a:path h="343317" w="2342524">
                  <a:moveTo>
                    <a:pt x="13299" y="0"/>
                  </a:moveTo>
                  <a:lnTo>
                    <a:pt x="2329225" y="0"/>
                  </a:lnTo>
                  <a:cubicBezTo>
                    <a:pt x="2336570" y="0"/>
                    <a:pt x="2342524" y="5954"/>
                    <a:pt x="2342524" y="13299"/>
                  </a:cubicBezTo>
                  <a:lnTo>
                    <a:pt x="2342524" y="330018"/>
                  </a:lnTo>
                  <a:cubicBezTo>
                    <a:pt x="2342524" y="337363"/>
                    <a:pt x="2336570" y="343317"/>
                    <a:pt x="2329225" y="343317"/>
                  </a:cubicBezTo>
                  <a:lnTo>
                    <a:pt x="13299" y="343317"/>
                  </a:lnTo>
                  <a:cubicBezTo>
                    <a:pt x="5954" y="343317"/>
                    <a:pt x="0" y="337363"/>
                    <a:pt x="0" y="330018"/>
                  </a:cubicBezTo>
                  <a:lnTo>
                    <a:pt x="0" y="13299"/>
                  </a:lnTo>
                  <a:cubicBezTo>
                    <a:pt x="0" y="5954"/>
                    <a:pt x="5954" y="0"/>
                    <a:pt x="13299" y="0"/>
                  </a:cubicBezTo>
                  <a:close/>
                </a:path>
              </a:pathLst>
            </a:custGeom>
            <a:solidFill>
              <a:srgbClr val="074F57"/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95250"/>
              <a:ext cx="2342524" cy="438567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339"/>
                </a:lnSpc>
              </a:pPr>
              <a:r>
                <a:rPr lang="en-US" b="true" sz="3099">
                  <a:solidFill>
                    <a:srgbClr val="FFFDF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School Plan for St. Achievment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true" flipV="false" rot="0">
            <a:off x="1277995" y="8612101"/>
            <a:ext cx="2949149" cy="4805106"/>
          </a:xfrm>
          <a:custGeom>
            <a:avLst/>
            <a:gdLst/>
            <a:ahLst/>
            <a:cxnLst/>
            <a:rect r="r" b="b" t="t" l="l"/>
            <a:pathLst>
              <a:path h="4805106" w="2949149">
                <a:moveTo>
                  <a:pt x="2949148" y="0"/>
                </a:moveTo>
                <a:lnTo>
                  <a:pt x="0" y="0"/>
                </a:lnTo>
                <a:lnTo>
                  <a:pt x="0" y="4805106"/>
                </a:lnTo>
                <a:lnTo>
                  <a:pt x="2949148" y="4805106"/>
                </a:lnTo>
                <a:lnTo>
                  <a:pt x="294914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-39754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582700" y="3476928"/>
            <a:ext cx="7522851" cy="5781372"/>
            <a:chOff x="0" y="0"/>
            <a:chExt cx="2751934" cy="211488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751934" cy="2114884"/>
            </a:xfrm>
            <a:custGeom>
              <a:avLst/>
              <a:gdLst/>
              <a:ahLst/>
              <a:cxnLst/>
              <a:rect r="r" b="b" t="t" l="l"/>
              <a:pathLst>
                <a:path h="2114884" w="2751934">
                  <a:moveTo>
                    <a:pt x="11320" y="0"/>
                  </a:moveTo>
                  <a:lnTo>
                    <a:pt x="2740614" y="0"/>
                  </a:lnTo>
                  <a:cubicBezTo>
                    <a:pt x="2746866" y="0"/>
                    <a:pt x="2751934" y="5068"/>
                    <a:pt x="2751934" y="11320"/>
                  </a:cubicBezTo>
                  <a:lnTo>
                    <a:pt x="2751934" y="2103563"/>
                  </a:lnTo>
                  <a:cubicBezTo>
                    <a:pt x="2751934" y="2109815"/>
                    <a:pt x="2746866" y="2114884"/>
                    <a:pt x="2740614" y="2114884"/>
                  </a:cubicBezTo>
                  <a:lnTo>
                    <a:pt x="11320" y="2114884"/>
                  </a:lnTo>
                  <a:cubicBezTo>
                    <a:pt x="8318" y="2114884"/>
                    <a:pt x="5439" y="2113691"/>
                    <a:pt x="3316" y="2111568"/>
                  </a:cubicBezTo>
                  <a:cubicBezTo>
                    <a:pt x="1193" y="2109445"/>
                    <a:pt x="0" y="2106566"/>
                    <a:pt x="0" y="2103563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FFFDF5"/>
            </a:solidFill>
            <a:ln cap="sq">
              <a:noFill/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751934" cy="2152984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2142294" y="3007672"/>
            <a:ext cx="6403663" cy="938512"/>
            <a:chOff x="0" y="0"/>
            <a:chExt cx="2342524" cy="34331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342524" cy="343317"/>
            </a:xfrm>
            <a:custGeom>
              <a:avLst/>
              <a:gdLst/>
              <a:ahLst/>
              <a:cxnLst/>
              <a:rect r="r" b="b" t="t" l="l"/>
              <a:pathLst>
                <a:path h="343317" w="2342524">
                  <a:moveTo>
                    <a:pt x="13299" y="0"/>
                  </a:moveTo>
                  <a:lnTo>
                    <a:pt x="2329225" y="0"/>
                  </a:lnTo>
                  <a:cubicBezTo>
                    <a:pt x="2336570" y="0"/>
                    <a:pt x="2342524" y="5954"/>
                    <a:pt x="2342524" y="13299"/>
                  </a:cubicBezTo>
                  <a:lnTo>
                    <a:pt x="2342524" y="330018"/>
                  </a:lnTo>
                  <a:cubicBezTo>
                    <a:pt x="2342524" y="337363"/>
                    <a:pt x="2336570" y="343317"/>
                    <a:pt x="2329225" y="343317"/>
                  </a:cubicBezTo>
                  <a:lnTo>
                    <a:pt x="13299" y="343317"/>
                  </a:lnTo>
                  <a:cubicBezTo>
                    <a:pt x="5954" y="343317"/>
                    <a:pt x="0" y="337363"/>
                    <a:pt x="0" y="330018"/>
                  </a:cubicBezTo>
                  <a:lnTo>
                    <a:pt x="0" y="13299"/>
                  </a:lnTo>
                  <a:cubicBezTo>
                    <a:pt x="0" y="5954"/>
                    <a:pt x="5954" y="0"/>
                    <a:pt x="13299" y="0"/>
                  </a:cubicBezTo>
                  <a:close/>
                </a:path>
              </a:pathLst>
            </a:custGeom>
            <a:solidFill>
              <a:srgbClr val="074F57"/>
            </a:solidFill>
            <a:ln cap="sq">
              <a:noFill/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04775"/>
              <a:ext cx="2342524" cy="448092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759"/>
                </a:lnSpc>
              </a:pPr>
              <a:r>
                <a:rPr lang="en-US" b="true" sz="3399">
                  <a:solidFill>
                    <a:srgbClr val="FFFDF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Implementation Year 1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444475" y="6720287"/>
            <a:ext cx="7260826" cy="2538013"/>
            <a:chOff x="0" y="0"/>
            <a:chExt cx="2656083" cy="92843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656083" cy="928430"/>
            </a:xfrm>
            <a:custGeom>
              <a:avLst/>
              <a:gdLst/>
              <a:ahLst/>
              <a:cxnLst/>
              <a:rect r="r" b="b" t="t" l="l"/>
              <a:pathLst>
                <a:path h="928430" w="2656083">
                  <a:moveTo>
                    <a:pt x="11729" y="0"/>
                  </a:moveTo>
                  <a:lnTo>
                    <a:pt x="2644354" y="0"/>
                  </a:lnTo>
                  <a:cubicBezTo>
                    <a:pt x="2647465" y="0"/>
                    <a:pt x="2650448" y="1236"/>
                    <a:pt x="2652647" y="3435"/>
                  </a:cubicBezTo>
                  <a:cubicBezTo>
                    <a:pt x="2654847" y="5635"/>
                    <a:pt x="2656083" y="8618"/>
                    <a:pt x="2656083" y="11729"/>
                  </a:cubicBezTo>
                  <a:lnTo>
                    <a:pt x="2656083" y="916702"/>
                  </a:lnTo>
                  <a:cubicBezTo>
                    <a:pt x="2656083" y="919812"/>
                    <a:pt x="2654847" y="922796"/>
                    <a:pt x="2652647" y="924995"/>
                  </a:cubicBezTo>
                  <a:cubicBezTo>
                    <a:pt x="2650448" y="927195"/>
                    <a:pt x="2647465" y="928430"/>
                    <a:pt x="2644354" y="928430"/>
                  </a:cubicBezTo>
                  <a:lnTo>
                    <a:pt x="11729" y="928430"/>
                  </a:lnTo>
                  <a:cubicBezTo>
                    <a:pt x="8618" y="928430"/>
                    <a:pt x="5635" y="927195"/>
                    <a:pt x="3435" y="924995"/>
                  </a:cubicBezTo>
                  <a:cubicBezTo>
                    <a:pt x="1236" y="922796"/>
                    <a:pt x="0" y="919812"/>
                    <a:pt x="0" y="916702"/>
                  </a:cubicBezTo>
                  <a:lnTo>
                    <a:pt x="0" y="11729"/>
                  </a:lnTo>
                  <a:cubicBezTo>
                    <a:pt x="0" y="8618"/>
                    <a:pt x="1236" y="5635"/>
                    <a:pt x="3435" y="3435"/>
                  </a:cubicBezTo>
                  <a:cubicBezTo>
                    <a:pt x="5635" y="1236"/>
                    <a:pt x="8618" y="0"/>
                    <a:pt x="11729" y="0"/>
                  </a:cubicBezTo>
                  <a:close/>
                </a:path>
              </a:pathLst>
            </a:custGeom>
            <a:solidFill>
              <a:srgbClr val="FFFDF5"/>
            </a:solidFill>
            <a:ln cap="sq">
              <a:noFill/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656083" cy="966530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362565">
            <a:off x="-410314" y="7281732"/>
            <a:ext cx="1985182" cy="4427916"/>
          </a:xfrm>
          <a:custGeom>
            <a:avLst/>
            <a:gdLst/>
            <a:ahLst/>
            <a:cxnLst/>
            <a:rect r="r" b="b" t="t" l="l"/>
            <a:pathLst>
              <a:path h="4427916" w="1985182">
                <a:moveTo>
                  <a:pt x="0" y="0"/>
                </a:moveTo>
                <a:lnTo>
                  <a:pt x="1985183" y="0"/>
                </a:lnTo>
                <a:lnTo>
                  <a:pt x="1985183" y="4427917"/>
                </a:lnTo>
                <a:lnTo>
                  <a:pt x="0" y="44279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582700" y="1294707"/>
            <a:ext cx="10339384" cy="1473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99"/>
              </a:lnSpc>
            </a:pPr>
            <a:r>
              <a:rPr lang="en-US" sz="9999" b="true">
                <a:solidFill>
                  <a:srgbClr val="074F5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PALMETTO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9873056" y="6251031"/>
            <a:ext cx="6403663" cy="938512"/>
            <a:chOff x="0" y="0"/>
            <a:chExt cx="2342524" cy="34331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342524" cy="343317"/>
            </a:xfrm>
            <a:custGeom>
              <a:avLst/>
              <a:gdLst/>
              <a:ahLst/>
              <a:cxnLst/>
              <a:rect r="r" b="b" t="t" l="l"/>
              <a:pathLst>
                <a:path h="343317" w="2342524">
                  <a:moveTo>
                    <a:pt x="13299" y="0"/>
                  </a:moveTo>
                  <a:lnTo>
                    <a:pt x="2329225" y="0"/>
                  </a:lnTo>
                  <a:cubicBezTo>
                    <a:pt x="2336570" y="0"/>
                    <a:pt x="2342524" y="5954"/>
                    <a:pt x="2342524" y="13299"/>
                  </a:cubicBezTo>
                  <a:lnTo>
                    <a:pt x="2342524" y="330018"/>
                  </a:lnTo>
                  <a:cubicBezTo>
                    <a:pt x="2342524" y="337363"/>
                    <a:pt x="2336570" y="343317"/>
                    <a:pt x="2329225" y="343317"/>
                  </a:cubicBezTo>
                  <a:lnTo>
                    <a:pt x="13299" y="343317"/>
                  </a:lnTo>
                  <a:cubicBezTo>
                    <a:pt x="5954" y="343317"/>
                    <a:pt x="0" y="337363"/>
                    <a:pt x="0" y="330018"/>
                  </a:cubicBezTo>
                  <a:lnTo>
                    <a:pt x="0" y="13299"/>
                  </a:lnTo>
                  <a:cubicBezTo>
                    <a:pt x="0" y="5954"/>
                    <a:pt x="5954" y="0"/>
                    <a:pt x="13299" y="0"/>
                  </a:cubicBezTo>
                  <a:close/>
                </a:path>
              </a:pathLst>
            </a:custGeom>
            <a:solidFill>
              <a:srgbClr val="074F57"/>
            </a:solidFill>
            <a:ln cap="sq">
              <a:noFill/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04775"/>
              <a:ext cx="2342524" cy="448092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759"/>
                </a:lnSpc>
              </a:pPr>
              <a:r>
                <a:rPr lang="en-US" b="true" sz="3399">
                  <a:solidFill>
                    <a:srgbClr val="FFFDF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Expanded Learning</a:t>
              </a: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9583521" y="4417370"/>
            <a:ext cx="6126659" cy="625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755646" indent="-377823" lvl="1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Family Resource Center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445019" y="7627661"/>
            <a:ext cx="6403663" cy="618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34056" indent="-367028" lvl="1">
              <a:lnSpc>
                <a:spcPts val="4759"/>
              </a:lnSpc>
              <a:buFont typeface="Arial"/>
              <a:buChar char="•"/>
            </a:pPr>
            <a:r>
              <a:rPr lang="en-US" sz="3399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Braided funding source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77995" y="4108109"/>
            <a:ext cx="8359875" cy="5146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26109" indent="-313054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Building relationships</a:t>
            </a:r>
          </a:p>
          <a:p>
            <a:pPr algn="l" marL="626109" indent="-313054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Building community partnerships</a:t>
            </a:r>
          </a:p>
          <a:p>
            <a:pPr algn="l" marL="626109" indent="-313054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Mapping</a:t>
            </a:r>
          </a:p>
          <a:p>
            <a:pPr algn="l" marL="626109" indent="-313054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Assests and Needs Assessment</a:t>
            </a:r>
          </a:p>
          <a:p>
            <a:pPr algn="l" marL="626109" indent="-313054" lvl="1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Implementation Plan</a:t>
            </a:r>
          </a:p>
          <a:p>
            <a:pPr algn="l" marL="1252218" indent="-417406" lvl="2">
              <a:lnSpc>
                <a:spcPts val="4059"/>
              </a:lnSpc>
              <a:buFont typeface="Arial"/>
              <a:buChar char="⚬"/>
            </a:pPr>
            <a:r>
              <a:rPr lang="en-US" sz="2899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Community School Coordinator (TOA) </a:t>
            </a:r>
          </a:p>
          <a:p>
            <a:pPr algn="l" marL="1252218" indent="-417406" lvl="2">
              <a:lnSpc>
                <a:spcPts val="4059"/>
              </a:lnSpc>
              <a:buFont typeface="Arial"/>
              <a:buChar char="⚬"/>
            </a:pPr>
            <a:r>
              <a:rPr lang="en-US" sz="2899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PLC hours (CBL project)</a:t>
            </a:r>
          </a:p>
          <a:p>
            <a:pPr algn="l" marL="1252218" indent="-417406" lvl="2">
              <a:lnSpc>
                <a:spcPts val="4059"/>
              </a:lnSpc>
              <a:buFont typeface="Arial"/>
              <a:buChar char="⚬"/>
            </a:pPr>
            <a:r>
              <a:rPr lang="en-US" sz="2899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Classified hours</a:t>
            </a:r>
          </a:p>
          <a:p>
            <a:pPr algn="l" marL="1252218" indent="-417406" lvl="2">
              <a:lnSpc>
                <a:spcPts val="4059"/>
              </a:lnSpc>
              <a:buFont typeface="Arial"/>
              <a:buChar char="⚬"/>
            </a:pPr>
            <a:r>
              <a:rPr lang="en-US" sz="2899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Wellness Room (Zen Den)</a:t>
            </a:r>
          </a:p>
          <a:p>
            <a:pPr algn="l" marL="1252218" indent="-417406" lvl="2">
              <a:lnSpc>
                <a:spcPts val="4059"/>
              </a:lnSpc>
              <a:buFont typeface="Arial"/>
              <a:buChar char="⚬"/>
            </a:pPr>
            <a:r>
              <a:rPr lang="en-US" sz="2899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Field trips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6550118">
            <a:off x="14416847" y="-1840785"/>
            <a:ext cx="1202862" cy="4153768"/>
          </a:xfrm>
          <a:custGeom>
            <a:avLst/>
            <a:gdLst/>
            <a:ahLst/>
            <a:cxnLst/>
            <a:rect r="r" b="b" t="t" l="l"/>
            <a:pathLst>
              <a:path h="4153768" w="1202862">
                <a:moveTo>
                  <a:pt x="0" y="0"/>
                </a:moveTo>
                <a:lnTo>
                  <a:pt x="1202862" y="0"/>
                </a:lnTo>
                <a:lnTo>
                  <a:pt x="1202862" y="4153768"/>
                </a:lnTo>
                <a:lnTo>
                  <a:pt x="0" y="4153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9985536">
            <a:off x="16459261" y="183981"/>
            <a:ext cx="1734576" cy="4363712"/>
          </a:xfrm>
          <a:custGeom>
            <a:avLst/>
            <a:gdLst/>
            <a:ahLst/>
            <a:cxnLst/>
            <a:rect r="r" b="b" t="t" l="l"/>
            <a:pathLst>
              <a:path h="4363712" w="1734576">
                <a:moveTo>
                  <a:pt x="1734575" y="0"/>
                </a:moveTo>
                <a:lnTo>
                  <a:pt x="0" y="0"/>
                </a:lnTo>
                <a:lnTo>
                  <a:pt x="0" y="4363712"/>
                </a:lnTo>
                <a:lnTo>
                  <a:pt x="1734575" y="4363712"/>
                </a:lnTo>
                <a:lnTo>
                  <a:pt x="17345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-5400000">
            <a:off x="16298527" y="94347"/>
            <a:ext cx="2525092" cy="2323363"/>
          </a:xfrm>
          <a:custGeom>
            <a:avLst/>
            <a:gdLst/>
            <a:ahLst/>
            <a:cxnLst/>
            <a:rect r="r" b="b" t="t" l="l"/>
            <a:pathLst>
              <a:path h="2323363" w="2525092">
                <a:moveTo>
                  <a:pt x="2525092" y="2323363"/>
                </a:moveTo>
                <a:lnTo>
                  <a:pt x="0" y="2323363"/>
                </a:lnTo>
                <a:lnTo>
                  <a:pt x="0" y="0"/>
                </a:lnTo>
                <a:lnTo>
                  <a:pt x="2525092" y="0"/>
                </a:lnTo>
                <a:lnTo>
                  <a:pt x="2525092" y="2323363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5400000">
            <a:off x="14936959" y="-90922"/>
            <a:ext cx="2035790" cy="1873151"/>
          </a:xfrm>
          <a:custGeom>
            <a:avLst/>
            <a:gdLst/>
            <a:ahLst/>
            <a:cxnLst/>
            <a:rect r="r" b="b" t="t" l="l"/>
            <a:pathLst>
              <a:path h="1873151" w="2035790">
                <a:moveTo>
                  <a:pt x="2035790" y="0"/>
                </a:moveTo>
                <a:lnTo>
                  <a:pt x="0" y="0"/>
                </a:lnTo>
                <a:lnTo>
                  <a:pt x="0" y="1873151"/>
                </a:lnTo>
                <a:lnTo>
                  <a:pt x="2035790" y="1873151"/>
                </a:lnTo>
                <a:lnTo>
                  <a:pt x="203579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true" rot="-6550118">
            <a:off x="3389107" y="8024712"/>
            <a:ext cx="1202862" cy="4153768"/>
          </a:xfrm>
          <a:custGeom>
            <a:avLst/>
            <a:gdLst/>
            <a:ahLst/>
            <a:cxnLst/>
            <a:rect r="r" b="b" t="t" l="l"/>
            <a:pathLst>
              <a:path h="4153768" w="1202862">
                <a:moveTo>
                  <a:pt x="0" y="4153768"/>
                </a:moveTo>
                <a:lnTo>
                  <a:pt x="1202862" y="4153768"/>
                </a:lnTo>
                <a:lnTo>
                  <a:pt x="1202862" y="0"/>
                </a:lnTo>
                <a:lnTo>
                  <a:pt x="0" y="0"/>
                </a:lnTo>
                <a:lnTo>
                  <a:pt x="0" y="4153768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480081">
            <a:off x="20993" y="5488274"/>
            <a:ext cx="1734576" cy="4363712"/>
          </a:xfrm>
          <a:custGeom>
            <a:avLst/>
            <a:gdLst/>
            <a:ahLst/>
            <a:cxnLst/>
            <a:rect r="r" b="b" t="t" l="l"/>
            <a:pathLst>
              <a:path h="4363712" w="1734576">
                <a:moveTo>
                  <a:pt x="1734575" y="0"/>
                </a:moveTo>
                <a:lnTo>
                  <a:pt x="0" y="0"/>
                </a:lnTo>
                <a:lnTo>
                  <a:pt x="0" y="4363712"/>
                </a:lnTo>
                <a:lnTo>
                  <a:pt x="1734575" y="4363712"/>
                </a:lnTo>
                <a:lnTo>
                  <a:pt x="17345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true" rot="5400000">
            <a:off x="-100865" y="8075794"/>
            <a:ext cx="2525092" cy="2323363"/>
          </a:xfrm>
          <a:custGeom>
            <a:avLst/>
            <a:gdLst/>
            <a:ahLst/>
            <a:cxnLst/>
            <a:rect r="r" b="b" t="t" l="l"/>
            <a:pathLst>
              <a:path h="2323363" w="2525092">
                <a:moveTo>
                  <a:pt x="2525092" y="2323363"/>
                </a:moveTo>
                <a:lnTo>
                  <a:pt x="0" y="2323363"/>
                </a:lnTo>
                <a:lnTo>
                  <a:pt x="0" y="0"/>
                </a:lnTo>
                <a:lnTo>
                  <a:pt x="2525092" y="0"/>
                </a:lnTo>
                <a:lnTo>
                  <a:pt x="2525092" y="2323363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5400000">
            <a:off x="1750006" y="8711275"/>
            <a:ext cx="2035790" cy="1873151"/>
          </a:xfrm>
          <a:custGeom>
            <a:avLst/>
            <a:gdLst/>
            <a:ahLst/>
            <a:cxnLst/>
            <a:rect r="r" b="b" t="t" l="l"/>
            <a:pathLst>
              <a:path h="1873151" w="2035790">
                <a:moveTo>
                  <a:pt x="2035790" y="0"/>
                </a:moveTo>
                <a:lnTo>
                  <a:pt x="0" y="0"/>
                </a:lnTo>
                <a:lnTo>
                  <a:pt x="0" y="1873151"/>
                </a:lnTo>
                <a:lnTo>
                  <a:pt x="2035790" y="1873151"/>
                </a:lnTo>
                <a:lnTo>
                  <a:pt x="203579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68501" y="1863549"/>
            <a:ext cx="7942209" cy="3847778"/>
          </a:xfrm>
          <a:custGeom>
            <a:avLst/>
            <a:gdLst/>
            <a:ahLst/>
            <a:cxnLst/>
            <a:rect r="r" b="b" t="t" l="l"/>
            <a:pathLst>
              <a:path h="3847778" w="7942209">
                <a:moveTo>
                  <a:pt x="0" y="0"/>
                </a:moveTo>
                <a:lnTo>
                  <a:pt x="7942210" y="0"/>
                </a:lnTo>
                <a:lnTo>
                  <a:pt x="7942210" y="3847778"/>
                </a:lnTo>
                <a:lnTo>
                  <a:pt x="0" y="38477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62861" y="6019162"/>
            <a:ext cx="5672211" cy="3774599"/>
          </a:xfrm>
          <a:custGeom>
            <a:avLst/>
            <a:gdLst/>
            <a:ahLst/>
            <a:cxnLst/>
            <a:rect r="r" b="b" t="t" l="l"/>
            <a:pathLst>
              <a:path h="3774599" w="5672211">
                <a:moveTo>
                  <a:pt x="0" y="0"/>
                </a:moveTo>
                <a:lnTo>
                  <a:pt x="5672211" y="0"/>
                </a:lnTo>
                <a:lnTo>
                  <a:pt x="5672211" y="3774599"/>
                </a:lnTo>
                <a:lnTo>
                  <a:pt x="0" y="377459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401941" y="5607903"/>
            <a:ext cx="7489489" cy="4493693"/>
          </a:xfrm>
          <a:custGeom>
            <a:avLst/>
            <a:gdLst/>
            <a:ahLst/>
            <a:cxnLst/>
            <a:rect r="r" b="b" t="t" l="l"/>
            <a:pathLst>
              <a:path h="4493693" w="7489489">
                <a:moveTo>
                  <a:pt x="0" y="0"/>
                </a:moveTo>
                <a:lnTo>
                  <a:pt x="7489488" y="0"/>
                </a:lnTo>
                <a:lnTo>
                  <a:pt x="7489488" y="4493693"/>
                </a:lnTo>
                <a:lnTo>
                  <a:pt x="0" y="449369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655398" y="1406929"/>
            <a:ext cx="5315991" cy="3981862"/>
          </a:xfrm>
          <a:custGeom>
            <a:avLst/>
            <a:gdLst/>
            <a:ahLst/>
            <a:cxnLst/>
            <a:rect r="r" b="b" t="t" l="l"/>
            <a:pathLst>
              <a:path h="3981862" w="5315991">
                <a:moveTo>
                  <a:pt x="0" y="0"/>
                </a:moveTo>
                <a:lnTo>
                  <a:pt x="5315991" y="0"/>
                </a:lnTo>
                <a:lnTo>
                  <a:pt x="5315991" y="3981862"/>
                </a:lnTo>
                <a:lnTo>
                  <a:pt x="0" y="398186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68501" y="414912"/>
            <a:ext cx="13733142" cy="1284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73"/>
              </a:lnSpc>
            </a:pPr>
            <a:r>
              <a:rPr lang="en-US" b="true" sz="8699">
                <a:solidFill>
                  <a:srgbClr val="074F5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ZEN DEN WELNESS ROOM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4F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2779607">
            <a:off x="16936005" y="4257793"/>
            <a:ext cx="2280417" cy="5192601"/>
          </a:xfrm>
          <a:custGeom>
            <a:avLst/>
            <a:gdLst/>
            <a:ahLst/>
            <a:cxnLst/>
            <a:rect r="r" b="b" t="t" l="l"/>
            <a:pathLst>
              <a:path h="5192601" w="2280417">
                <a:moveTo>
                  <a:pt x="2280417" y="0"/>
                </a:moveTo>
                <a:lnTo>
                  <a:pt x="0" y="0"/>
                </a:lnTo>
                <a:lnTo>
                  <a:pt x="0" y="5192601"/>
                </a:lnTo>
                <a:lnTo>
                  <a:pt x="2280417" y="5192601"/>
                </a:lnTo>
                <a:lnTo>
                  <a:pt x="228041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410970" y="6793311"/>
            <a:ext cx="3632697" cy="3342482"/>
          </a:xfrm>
          <a:custGeom>
            <a:avLst/>
            <a:gdLst/>
            <a:ahLst/>
            <a:cxnLst/>
            <a:rect r="r" b="b" t="t" l="l"/>
            <a:pathLst>
              <a:path h="3342482" w="3632697">
                <a:moveTo>
                  <a:pt x="0" y="0"/>
                </a:moveTo>
                <a:lnTo>
                  <a:pt x="3632697" y="0"/>
                </a:lnTo>
                <a:lnTo>
                  <a:pt x="3632697" y="3342482"/>
                </a:lnTo>
                <a:lnTo>
                  <a:pt x="0" y="33424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8767017">
            <a:off x="69205" y="-1709032"/>
            <a:ext cx="2171289" cy="4843023"/>
          </a:xfrm>
          <a:custGeom>
            <a:avLst/>
            <a:gdLst/>
            <a:ahLst/>
            <a:cxnLst/>
            <a:rect r="r" b="b" t="t" l="l"/>
            <a:pathLst>
              <a:path h="4843023" w="2171289">
                <a:moveTo>
                  <a:pt x="0" y="0"/>
                </a:moveTo>
                <a:lnTo>
                  <a:pt x="2171289" y="0"/>
                </a:lnTo>
                <a:lnTo>
                  <a:pt x="2171289" y="4843023"/>
                </a:lnTo>
                <a:lnTo>
                  <a:pt x="0" y="48430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7276703">
            <a:off x="-2238626" y="1855904"/>
            <a:ext cx="2943510" cy="5624542"/>
          </a:xfrm>
          <a:custGeom>
            <a:avLst/>
            <a:gdLst/>
            <a:ahLst/>
            <a:cxnLst/>
            <a:rect r="r" b="b" t="t" l="l"/>
            <a:pathLst>
              <a:path h="5624542" w="2943510">
                <a:moveTo>
                  <a:pt x="0" y="0"/>
                </a:moveTo>
                <a:lnTo>
                  <a:pt x="2943510" y="0"/>
                </a:lnTo>
                <a:lnTo>
                  <a:pt x="2943510" y="5624542"/>
                </a:lnTo>
                <a:lnTo>
                  <a:pt x="0" y="56245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4014158" y="8464552"/>
            <a:ext cx="3028198" cy="2786275"/>
          </a:xfrm>
          <a:custGeom>
            <a:avLst/>
            <a:gdLst/>
            <a:ahLst/>
            <a:cxnLst/>
            <a:rect r="r" b="b" t="t" l="l"/>
            <a:pathLst>
              <a:path h="2786275" w="3028198">
                <a:moveTo>
                  <a:pt x="3028198" y="0"/>
                </a:moveTo>
                <a:lnTo>
                  <a:pt x="0" y="0"/>
                </a:lnTo>
                <a:lnTo>
                  <a:pt x="0" y="2786275"/>
                </a:lnTo>
                <a:lnTo>
                  <a:pt x="3028198" y="2786275"/>
                </a:lnTo>
                <a:lnTo>
                  <a:pt x="3028198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7981300">
            <a:off x="-891567" y="-487519"/>
            <a:ext cx="1461173" cy="5045777"/>
          </a:xfrm>
          <a:custGeom>
            <a:avLst/>
            <a:gdLst/>
            <a:ahLst/>
            <a:cxnLst/>
            <a:rect r="r" b="b" t="t" l="l"/>
            <a:pathLst>
              <a:path h="5045777" w="1461173">
                <a:moveTo>
                  <a:pt x="0" y="0"/>
                </a:moveTo>
                <a:lnTo>
                  <a:pt x="1461173" y="0"/>
                </a:lnTo>
                <a:lnTo>
                  <a:pt x="1461173" y="5045777"/>
                </a:lnTo>
                <a:lnTo>
                  <a:pt x="0" y="504577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10189565">
            <a:off x="1714183" y="-4204403"/>
            <a:ext cx="2943510" cy="5624542"/>
          </a:xfrm>
          <a:custGeom>
            <a:avLst/>
            <a:gdLst/>
            <a:ahLst/>
            <a:cxnLst/>
            <a:rect r="r" b="b" t="t" l="l"/>
            <a:pathLst>
              <a:path h="5624542" w="2943510">
                <a:moveTo>
                  <a:pt x="2943510" y="0"/>
                </a:moveTo>
                <a:lnTo>
                  <a:pt x="0" y="0"/>
                </a:lnTo>
                <a:lnTo>
                  <a:pt x="0" y="5624542"/>
                </a:lnTo>
                <a:lnTo>
                  <a:pt x="2943510" y="5624542"/>
                </a:lnTo>
                <a:lnTo>
                  <a:pt x="294351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40575" y="1919038"/>
            <a:ext cx="6588554" cy="4935056"/>
          </a:xfrm>
          <a:custGeom>
            <a:avLst/>
            <a:gdLst/>
            <a:ahLst/>
            <a:cxnLst/>
            <a:rect r="r" b="b" t="t" l="l"/>
            <a:pathLst>
              <a:path h="4935056" w="6588554">
                <a:moveTo>
                  <a:pt x="0" y="0"/>
                </a:moveTo>
                <a:lnTo>
                  <a:pt x="6588554" y="0"/>
                </a:lnTo>
                <a:lnTo>
                  <a:pt x="6588554" y="4935056"/>
                </a:lnTo>
                <a:lnTo>
                  <a:pt x="0" y="493505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402973" y="5453938"/>
            <a:ext cx="6242473" cy="4681855"/>
          </a:xfrm>
          <a:custGeom>
            <a:avLst/>
            <a:gdLst/>
            <a:ahLst/>
            <a:cxnLst/>
            <a:rect r="r" b="b" t="t" l="l"/>
            <a:pathLst>
              <a:path h="4681855" w="6242473">
                <a:moveTo>
                  <a:pt x="0" y="0"/>
                </a:moveTo>
                <a:lnTo>
                  <a:pt x="6242473" y="0"/>
                </a:lnTo>
                <a:lnTo>
                  <a:pt x="6242473" y="4681855"/>
                </a:lnTo>
                <a:lnTo>
                  <a:pt x="0" y="468185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964318" y="1881476"/>
            <a:ext cx="7078038" cy="4710113"/>
          </a:xfrm>
          <a:custGeom>
            <a:avLst/>
            <a:gdLst/>
            <a:ahLst/>
            <a:cxnLst/>
            <a:rect r="r" b="b" t="t" l="l"/>
            <a:pathLst>
              <a:path h="4710113" w="7078038">
                <a:moveTo>
                  <a:pt x="0" y="0"/>
                </a:moveTo>
                <a:lnTo>
                  <a:pt x="7078038" y="0"/>
                </a:lnTo>
                <a:lnTo>
                  <a:pt x="7078038" y="4710112"/>
                </a:lnTo>
                <a:lnTo>
                  <a:pt x="0" y="471011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12487" y="327170"/>
            <a:ext cx="16952755" cy="1473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199"/>
              </a:lnSpc>
            </a:pPr>
            <a:r>
              <a:rPr lang="en-US" b="true" sz="9999">
                <a:solidFill>
                  <a:srgbClr val="FFFDF5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FAMILY RESOURCE CENTER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9985536">
            <a:off x="16103580" y="381235"/>
            <a:ext cx="2415094" cy="6075709"/>
          </a:xfrm>
          <a:custGeom>
            <a:avLst/>
            <a:gdLst/>
            <a:ahLst/>
            <a:cxnLst/>
            <a:rect r="r" b="b" t="t" l="l"/>
            <a:pathLst>
              <a:path h="6075709" w="2415094">
                <a:moveTo>
                  <a:pt x="2415095" y="0"/>
                </a:moveTo>
                <a:lnTo>
                  <a:pt x="0" y="0"/>
                </a:lnTo>
                <a:lnTo>
                  <a:pt x="0" y="6075709"/>
                </a:lnTo>
                <a:lnTo>
                  <a:pt x="2415095" y="6075709"/>
                </a:lnTo>
                <a:lnTo>
                  <a:pt x="241509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44475" y="3476928"/>
            <a:ext cx="7260826" cy="2071385"/>
            <a:chOff x="0" y="0"/>
            <a:chExt cx="2656083" cy="7577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56083" cy="757733"/>
            </a:xfrm>
            <a:custGeom>
              <a:avLst/>
              <a:gdLst/>
              <a:ahLst/>
              <a:cxnLst/>
              <a:rect r="r" b="b" t="t" l="l"/>
              <a:pathLst>
                <a:path h="757733" w="2656083">
                  <a:moveTo>
                    <a:pt x="11729" y="0"/>
                  </a:moveTo>
                  <a:lnTo>
                    <a:pt x="2644354" y="0"/>
                  </a:lnTo>
                  <a:cubicBezTo>
                    <a:pt x="2647465" y="0"/>
                    <a:pt x="2650448" y="1236"/>
                    <a:pt x="2652647" y="3435"/>
                  </a:cubicBezTo>
                  <a:cubicBezTo>
                    <a:pt x="2654847" y="5635"/>
                    <a:pt x="2656083" y="8618"/>
                    <a:pt x="2656083" y="11729"/>
                  </a:cubicBezTo>
                  <a:lnTo>
                    <a:pt x="2656083" y="746004"/>
                  </a:lnTo>
                  <a:cubicBezTo>
                    <a:pt x="2656083" y="749115"/>
                    <a:pt x="2654847" y="752098"/>
                    <a:pt x="2652647" y="754298"/>
                  </a:cubicBezTo>
                  <a:cubicBezTo>
                    <a:pt x="2650448" y="756497"/>
                    <a:pt x="2647465" y="757733"/>
                    <a:pt x="2644354" y="757733"/>
                  </a:cubicBezTo>
                  <a:lnTo>
                    <a:pt x="11729" y="757733"/>
                  </a:lnTo>
                  <a:cubicBezTo>
                    <a:pt x="8618" y="757733"/>
                    <a:pt x="5635" y="756497"/>
                    <a:pt x="3435" y="754298"/>
                  </a:cubicBezTo>
                  <a:cubicBezTo>
                    <a:pt x="1236" y="752098"/>
                    <a:pt x="0" y="749115"/>
                    <a:pt x="0" y="746004"/>
                  </a:cubicBezTo>
                  <a:lnTo>
                    <a:pt x="0" y="11729"/>
                  </a:lnTo>
                  <a:cubicBezTo>
                    <a:pt x="0" y="8618"/>
                    <a:pt x="1236" y="5635"/>
                    <a:pt x="3435" y="3435"/>
                  </a:cubicBezTo>
                  <a:cubicBezTo>
                    <a:pt x="5635" y="1236"/>
                    <a:pt x="8618" y="0"/>
                    <a:pt x="11729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656083" cy="795833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873056" y="3007672"/>
            <a:ext cx="6403663" cy="938512"/>
            <a:chOff x="0" y="0"/>
            <a:chExt cx="2342524" cy="34331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42524" cy="343317"/>
            </a:xfrm>
            <a:custGeom>
              <a:avLst/>
              <a:gdLst/>
              <a:ahLst/>
              <a:cxnLst/>
              <a:rect r="r" b="b" t="t" l="l"/>
              <a:pathLst>
                <a:path h="343317" w="2342524">
                  <a:moveTo>
                    <a:pt x="13299" y="0"/>
                  </a:moveTo>
                  <a:lnTo>
                    <a:pt x="2329225" y="0"/>
                  </a:lnTo>
                  <a:cubicBezTo>
                    <a:pt x="2336570" y="0"/>
                    <a:pt x="2342524" y="5954"/>
                    <a:pt x="2342524" y="13299"/>
                  </a:cubicBezTo>
                  <a:lnTo>
                    <a:pt x="2342524" y="330018"/>
                  </a:lnTo>
                  <a:cubicBezTo>
                    <a:pt x="2342524" y="337363"/>
                    <a:pt x="2336570" y="343317"/>
                    <a:pt x="2329225" y="343317"/>
                  </a:cubicBezTo>
                  <a:lnTo>
                    <a:pt x="13299" y="343317"/>
                  </a:lnTo>
                  <a:cubicBezTo>
                    <a:pt x="5954" y="343317"/>
                    <a:pt x="0" y="337363"/>
                    <a:pt x="0" y="330018"/>
                  </a:cubicBezTo>
                  <a:lnTo>
                    <a:pt x="0" y="13299"/>
                  </a:lnTo>
                  <a:cubicBezTo>
                    <a:pt x="0" y="5954"/>
                    <a:pt x="5954" y="0"/>
                    <a:pt x="13299" y="0"/>
                  </a:cubicBezTo>
                  <a:close/>
                </a:path>
              </a:pathLst>
            </a:custGeom>
            <a:solidFill>
              <a:srgbClr val="074F57"/>
            </a:solidFill>
            <a:ln cap="sq">
              <a:noFill/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104775"/>
              <a:ext cx="2342524" cy="448092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759"/>
                </a:lnSpc>
              </a:pPr>
              <a:r>
                <a:rPr lang="en-US" b="true" sz="3399">
                  <a:solidFill>
                    <a:srgbClr val="FFFDF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Who?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true" flipV="false" rot="1267986">
            <a:off x="-537484" y="4197399"/>
            <a:ext cx="1461173" cy="5045777"/>
          </a:xfrm>
          <a:custGeom>
            <a:avLst/>
            <a:gdLst/>
            <a:ahLst/>
            <a:cxnLst/>
            <a:rect r="r" b="b" t="t" l="l"/>
            <a:pathLst>
              <a:path h="5045777" w="1461173">
                <a:moveTo>
                  <a:pt x="1461173" y="0"/>
                </a:moveTo>
                <a:lnTo>
                  <a:pt x="0" y="0"/>
                </a:lnTo>
                <a:lnTo>
                  <a:pt x="0" y="5045776"/>
                </a:lnTo>
                <a:lnTo>
                  <a:pt x="1461173" y="5045776"/>
                </a:lnTo>
                <a:lnTo>
                  <a:pt x="146117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1582700" y="3476928"/>
            <a:ext cx="7522851" cy="5781372"/>
            <a:chOff x="0" y="0"/>
            <a:chExt cx="2751934" cy="211488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751934" cy="2114884"/>
            </a:xfrm>
            <a:custGeom>
              <a:avLst/>
              <a:gdLst/>
              <a:ahLst/>
              <a:cxnLst/>
              <a:rect r="r" b="b" t="t" l="l"/>
              <a:pathLst>
                <a:path h="2114884" w="2751934">
                  <a:moveTo>
                    <a:pt x="11320" y="0"/>
                  </a:moveTo>
                  <a:lnTo>
                    <a:pt x="2740614" y="0"/>
                  </a:lnTo>
                  <a:cubicBezTo>
                    <a:pt x="2746866" y="0"/>
                    <a:pt x="2751934" y="5068"/>
                    <a:pt x="2751934" y="11320"/>
                  </a:cubicBezTo>
                  <a:lnTo>
                    <a:pt x="2751934" y="2103563"/>
                  </a:lnTo>
                  <a:cubicBezTo>
                    <a:pt x="2751934" y="2109815"/>
                    <a:pt x="2746866" y="2114884"/>
                    <a:pt x="2740614" y="2114884"/>
                  </a:cubicBezTo>
                  <a:lnTo>
                    <a:pt x="11320" y="2114884"/>
                  </a:lnTo>
                  <a:cubicBezTo>
                    <a:pt x="8318" y="2114884"/>
                    <a:pt x="5439" y="2113691"/>
                    <a:pt x="3316" y="2111568"/>
                  </a:cubicBezTo>
                  <a:cubicBezTo>
                    <a:pt x="1193" y="2109445"/>
                    <a:pt x="0" y="2106566"/>
                    <a:pt x="0" y="2103563"/>
                  </a:cubicBezTo>
                  <a:lnTo>
                    <a:pt x="0" y="11320"/>
                  </a:lnTo>
                  <a:cubicBezTo>
                    <a:pt x="0" y="8318"/>
                    <a:pt x="1193" y="5439"/>
                    <a:pt x="3316" y="3316"/>
                  </a:cubicBezTo>
                  <a:cubicBezTo>
                    <a:pt x="5439" y="1193"/>
                    <a:pt x="8318" y="0"/>
                    <a:pt x="11320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751934" cy="2152984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142294" y="3007672"/>
            <a:ext cx="6403663" cy="1520752"/>
            <a:chOff x="0" y="0"/>
            <a:chExt cx="2342524" cy="55630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42524" cy="556306"/>
            </a:xfrm>
            <a:custGeom>
              <a:avLst/>
              <a:gdLst/>
              <a:ahLst/>
              <a:cxnLst/>
              <a:rect r="r" b="b" t="t" l="l"/>
              <a:pathLst>
                <a:path h="556306" w="2342524">
                  <a:moveTo>
                    <a:pt x="13299" y="0"/>
                  </a:moveTo>
                  <a:lnTo>
                    <a:pt x="2329225" y="0"/>
                  </a:lnTo>
                  <a:cubicBezTo>
                    <a:pt x="2336570" y="0"/>
                    <a:pt x="2342524" y="5954"/>
                    <a:pt x="2342524" y="13299"/>
                  </a:cubicBezTo>
                  <a:lnTo>
                    <a:pt x="2342524" y="543008"/>
                  </a:lnTo>
                  <a:cubicBezTo>
                    <a:pt x="2342524" y="550352"/>
                    <a:pt x="2336570" y="556306"/>
                    <a:pt x="2329225" y="556306"/>
                  </a:cubicBezTo>
                  <a:lnTo>
                    <a:pt x="13299" y="556306"/>
                  </a:lnTo>
                  <a:cubicBezTo>
                    <a:pt x="5954" y="556306"/>
                    <a:pt x="0" y="550352"/>
                    <a:pt x="0" y="543008"/>
                  </a:cubicBezTo>
                  <a:lnTo>
                    <a:pt x="0" y="13299"/>
                  </a:lnTo>
                  <a:cubicBezTo>
                    <a:pt x="0" y="5954"/>
                    <a:pt x="5954" y="0"/>
                    <a:pt x="13299" y="0"/>
                  </a:cubicBezTo>
                  <a:close/>
                </a:path>
              </a:pathLst>
            </a:custGeom>
            <a:solidFill>
              <a:srgbClr val="074F57"/>
            </a:solidFill>
            <a:ln cap="sq">
              <a:noFill/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104775"/>
              <a:ext cx="2342524" cy="661081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759"/>
                </a:lnSpc>
              </a:pPr>
              <a:r>
                <a:rPr lang="en-US" b="true" sz="3399">
                  <a:solidFill>
                    <a:srgbClr val="FFFDF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Asset and Needs Assessment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444475" y="6720287"/>
            <a:ext cx="7260826" cy="2538013"/>
            <a:chOff x="0" y="0"/>
            <a:chExt cx="2656083" cy="92843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656083" cy="928430"/>
            </a:xfrm>
            <a:custGeom>
              <a:avLst/>
              <a:gdLst/>
              <a:ahLst/>
              <a:cxnLst/>
              <a:rect r="r" b="b" t="t" l="l"/>
              <a:pathLst>
                <a:path h="928430" w="2656083">
                  <a:moveTo>
                    <a:pt x="11729" y="0"/>
                  </a:moveTo>
                  <a:lnTo>
                    <a:pt x="2644354" y="0"/>
                  </a:lnTo>
                  <a:cubicBezTo>
                    <a:pt x="2647465" y="0"/>
                    <a:pt x="2650448" y="1236"/>
                    <a:pt x="2652647" y="3435"/>
                  </a:cubicBezTo>
                  <a:cubicBezTo>
                    <a:pt x="2654847" y="5635"/>
                    <a:pt x="2656083" y="8618"/>
                    <a:pt x="2656083" y="11729"/>
                  </a:cubicBezTo>
                  <a:lnTo>
                    <a:pt x="2656083" y="916702"/>
                  </a:lnTo>
                  <a:cubicBezTo>
                    <a:pt x="2656083" y="919812"/>
                    <a:pt x="2654847" y="922796"/>
                    <a:pt x="2652647" y="924995"/>
                  </a:cubicBezTo>
                  <a:cubicBezTo>
                    <a:pt x="2650448" y="927195"/>
                    <a:pt x="2647465" y="928430"/>
                    <a:pt x="2644354" y="928430"/>
                  </a:cubicBezTo>
                  <a:lnTo>
                    <a:pt x="11729" y="928430"/>
                  </a:lnTo>
                  <a:cubicBezTo>
                    <a:pt x="8618" y="928430"/>
                    <a:pt x="5635" y="927195"/>
                    <a:pt x="3435" y="924995"/>
                  </a:cubicBezTo>
                  <a:cubicBezTo>
                    <a:pt x="1236" y="922796"/>
                    <a:pt x="0" y="919812"/>
                    <a:pt x="0" y="916702"/>
                  </a:cubicBezTo>
                  <a:lnTo>
                    <a:pt x="0" y="11729"/>
                  </a:lnTo>
                  <a:cubicBezTo>
                    <a:pt x="0" y="8618"/>
                    <a:pt x="1236" y="5635"/>
                    <a:pt x="3435" y="3435"/>
                  </a:cubicBezTo>
                  <a:cubicBezTo>
                    <a:pt x="5635" y="1236"/>
                    <a:pt x="8618" y="0"/>
                    <a:pt x="11729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2656083" cy="966530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1457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582700" y="1294707"/>
            <a:ext cx="10258261" cy="1473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99"/>
              </a:lnSpc>
            </a:pPr>
            <a:r>
              <a:rPr lang="en-US" sz="9999" b="true">
                <a:solidFill>
                  <a:srgbClr val="074F5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WHAT’S NEXT?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-1922416">
            <a:off x="12184622" y="-305402"/>
            <a:ext cx="1780530" cy="1806811"/>
          </a:xfrm>
          <a:custGeom>
            <a:avLst/>
            <a:gdLst/>
            <a:ahLst/>
            <a:cxnLst/>
            <a:rect r="r" b="b" t="t" l="l"/>
            <a:pathLst>
              <a:path h="1806811" w="1780530">
                <a:moveTo>
                  <a:pt x="0" y="0"/>
                </a:moveTo>
                <a:lnTo>
                  <a:pt x="1780530" y="0"/>
                </a:lnTo>
                <a:lnTo>
                  <a:pt x="1780530" y="1806811"/>
                </a:lnTo>
                <a:lnTo>
                  <a:pt x="0" y="18068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-1922416">
            <a:off x="3528322" y="9383595"/>
            <a:ext cx="1780530" cy="1806811"/>
          </a:xfrm>
          <a:custGeom>
            <a:avLst/>
            <a:gdLst/>
            <a:ahLst/>
            <a:cxnLst/>
            <a:rect r="r" b="b" t="t" l="l"/>
            <a:pathLst>
              <a:path h="1806811" w="1780530">
                <a:moveTo>
                  <a:pt x="0" y="0"/>
                </a:moveTo>
                <a:lnTo>
                  <a:pt x="1780530" y="0"/>
                </a:lnTo>
                <a:lnTo>
                  <a:pt x="1780530" y="1806810"/>
                </a:lnTo>
                <a:lnTo>
                  <a:pt x="0" y="18068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9873056" y="6251031"/>
            <a:ext cx="6403663" cy="938512"/>
            <a:chOff x="0" y="0"/>
            <a:chExt cx="2342524" cy="34331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342524" cy="343317"/>
            </a:xfrm>
            <a:custGeom>
              <a:avLst/>
              <a:gdLst/>
              <a:ahLst/>
              <a:cxnLst/>
              <a:rect r="r" b="b" t="t" l="l"/>
              <a:pathLst>
                <a:path h="343317" w="2342524">
                  <a:moveTo>
                    <a:pt x="13299" y="0"/>
                  </a:moveTo>
                  <a:lnTo>
                    <a:pt x="2329225" y="0"/>
                  </a:lnTo>
                  <a:cubicBezTo>
                    <a:pt x="2336570" y="0"/>
                    <a:pt x="2342524" y="5954"/>
                    <a:pt x="2342524" y="13299"/>
                  </a:cubicBezTo>
                  <a:lnTo>
                    <a:pt x="2342524" y="330018"/>
                  </a:lnTo>
                  <a:cubicBezTo>
                    <a:pt x="2342524" y="337363"/>
                    <a:pt x="2336570" y="343317"/>
                    <a:pt x="2329225" y="343317"/>
                  </a:cubicBezTo>
                  <a:lnTo>
                    <a:pt x="13299" y="343317"/>
                  </a:lnTo>
                  <a:cubicBezTo>
                    <a:pt x="5954" y="343317"/>
                    <a:pt x="0" y="337363"/>
                    <a:pt x="0" y="330018"/>
                  </a:cubicBezTo>
                  <a:lnTo>
                    <a:pt x="0" y="13299"/>
                  </a:lnTo>
                  <a:cubicBezTo>
                    <a:pt x="0" y="5954"/>
                    <a:pt x="5954" y="0"/>
                    <a:pt x="13299" y="0"/>
                  </a:cubicBezTo>
                  <a:close/>
                </a:path>
              </a:pathLst>
            </a:custGeom>
            <a:solidFill>
              <a:srgbClr val="074F57"/>
            </a:solidFill>
            <a:ln cap="sq">
              <a:noFill/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04775"/>
              <a:ext cx="2342524" cy="448092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759"/>
                </a:lnSpc>
              </a:pPr>
              <a:r>
                <a:rPr lang="en-US" b="true" sz="3399">
                  <a:solidFill>
                    <a:srgbClr val="FFFDF5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How?</a:t>
              </a:r>
            </a:p>
          </p:txBody>
        </p:sp>
      </p:grpSp>
      <p:sp>
        <p:nvSpPr>
          <p:cNvPr name="Freeform 25" id="25"/>
          <p:cNvSpPr/>
          <p:nvPr/>
        </p:nvSpPr>
        <p:spPr>
          <a:xfrm flipH="true" flipV="false" rot="626177">
            <a:off x="-273589" y="7121286"/>
            <a:ext cx="2179889" cy="4862205"/>
          </a:xfrm>
          <a:custGeom>
            <a:avLst/>
            <a:gdLst/>
            <a:ahLst/>
            <a:cxnLst/>
            <a:rect r="r" b="b" t="t" l="l"/>
            <a:pathLst>
              <a:path h="4862205" w="2179889">
                <a:moveTo>
                  <a:pt x="2179888" y="0"/>
                </a:moveTo>
                <a:lnTo>
                  <a:pt x="0" y="0"/>
                </a:lnTo>
                <a:lnTo>
                  <a:pt x="0" y="4862206"/>
                </a:lnTo>
                <a:lnTo>
                  <a:pt x="2179888" y="4862206"/>
                </a:lnTo>
                <a:lnTo>
                  <a:pt x="217988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true" flipV="true" rot="-5400000">
            <a:off x="15879787" y="256435"/>
            <a:ext cx="3515751" cy="3234878"/>
          </a:xfrm>
          <a:custGeom>
            <a:avLst/>
            <a:gdLst/>
            <a:ahLst/>
            <a:cxnLst/>
            <a:rect r="r" b="b" t="t" l="l"/>
            <a:pathLst>
              <a:path h="3234878" w="3515751">
                <a:moveTo>
                  <a:pt x="3515751" y="3234878"/>
                </a:moveTo>
                <a:lnTo>
                  <a:pt x="0" y="3234878"/>
                </a:lnTo>
                <a:lnTo>
                  <a:pt x="0" y="0"/>
                </a:lnTo>
                <a:lnTo>
                  <a:pt x="3515751" y="0"/>
                </a:lnTo>
                <a:lnTo>
                  <a:pt x="3515751" y="3234878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true" flipV="false" rot="-5400000">
            <a:off x="13984040" y="-1520"/>
            <a:ext cx="2834483" cy="2608037"/>
          </a:xfrm>
          <a:custGeom>
            <a:avLst/>
            <a:gdLst/>
            <a:ahLst/>
            <a:cxnLst/>
            <a:rect r="r" b="b" t="t" l="l"/>
            <a:pathLst>
              <a:path h="2608037" w="2834483">
                <a:moveTo>
                  <a:pt x="2834483" y="0"/>
                </a:moveTo>
                <a:lnTo>
                  <a:pt x="0" y="0"/>
                </a:lnTo>
                <a:lnTo>
                  <a:pt x="0" y="2608037"/>
                </a:lnTo>
                <a:lnTo>
                  <a:pt x="2834483" y="2608037"/>
                </a:lnTo>
                <a:lnTo>
                  <a:pt x="2834483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true" flipV="false" rot="-6797156">
            <a:off x="13578227" y="-2194613"/>
            <a:ext cx="1461173" cy="5045777"/>
          </a:xfrm>
          <a:custGeom>
            <a:avLst/>
            <a:gdLst/>
            <a:ahLst/>
            <a:cxnLst/>
            <a:rect r="r" b="b" t="t" l="l"/>
            <a:pathLst>
              <a:path h="5045777" w="1461173">
                <a:moveTo>
                  <a:pt x="1461173" y="0"/>
                </a:moveTo>
                <a:lnTo>
                  <a:pt x="0" y="0"/>
                </a:lnTo>
                <a:lnTo>
                  <a:pt x="0" y="5045777"/>
                </a:lnTo>
                <a:lnTo>
                  <a:pt x="1461173" y="5045777"/>
                </a:lnTo>
                <a:lnTo>
                  <a:pt x="146117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true" flipV="false" rot="4072479">
            <a:off x="683530" y="7428748"/>
            <a:ext cx="1614406" cy="5574927"/>
          </a:xfrm>
          <a:custGeom>
            <a:avLst/>
            <a:gdLst/>
            <a:ahLst/>
            <a:cxnLst/>
            <a:rect r="r" b="b" t="t" l="l"/>
            <a:pathLst>
              <a:path h="5574927" w="1614406">
                <a:moveTo>
                  <a:pt x="1614406" y="0"/>
                </a:moveTo>
                <a:lnTo>
                  <a:pt x="0" y="0"/>
                </a:lnTo>
                <a:lnTo>
                  <a:pt x="0" y="5574927"/>
                </a:lnTo>
                <a:lnTo>
                  <a:pt x="1614406" y="5574927"/>
                </a:lnTo>
                <a:lnTo>
                  <a:pt x="16144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621149" y="4776668"/>
            <a:ext cx="7522851" cy="3938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What is an ANA?</a:t>
            </a:r>
          </a:p>
          <a:p>
            <a:pPr algn="l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Systematic process of collecting information to better understand priorities and challenges</a:t>
            </a:r>
            <a:r>
              <a:rPr lang="en-US" sz="32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l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Shows our unique strengths, resources, and expertise</a:t>
            </a:r>
          </a:p>
          <a:p>
            <a:pPr algn="l" marL="690881" indent="-345440" lvl="1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Informs the Implementation Plan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873056" y="3860459"/>
            <a:ext cx="6403663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Palmetto Staffulty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Parents and Guardians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Community Members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873056" y="7103818"/>
            <a:ext cx="6403663" cy="2143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Survey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Focus Groups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Interviews</a:t>
            </a:r>
          </a:p>
          <a:p>
            <a:pPr algn="l" marL="647702" indent="-323851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School Reports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444475" y="9410700"/>
            <a:ext cx="7529414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u="sng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  <a:hlinkClick r:id="rId14" tooltip="https://cslx.org/assets-and-needs-assessment"/>
              </a:rPr>
              <a:t>Community Schools Learning Exchange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8876731" y="7020978"/>
            <a:ext cx="14799977" cy="2746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397"/>
              </a:lnSpc>
            </a:pPr>
            <a:r>
              <a:rPr lang="en-US" sz="20397">
                <a:solidFill>
                  <a:srgbClr val="FF6600"/>
                </a:solidFill>
                <a:latin typeface="GoodTime Script"/>
                <a:ea typeface="GoodTime Script"/>
                <a:cs typeface="GoodTime Script"/>
                <a:sym typeface="GoodTime Script"/>
              </a:rPr>
              <a:t>75%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4F5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341225">
            <a:off x="14711568" y="8017564"/>
            <a:ext cx="1518757" cy="5244630"/>
          </a:xfrm>
          <a:custGeom>
            <a:avLst/>
            <a:gdLst/>
            <a:ahLst/>
            <a:cxnLst/>
            <a:rect r="r" b="b" t="t" l="l"/>
            <a:pathLst>
              <a:path h="5244630" w="1518757">
                <a:moveTo>
                  <a:pt x="0" y="0"/>
                </a:moveTo>
                <a:lnTo>
                  <a:pt x="1518757" y="0"/>
                </a:lnTo>
                <a:lnTo>
                  <a:pt x="1518757" y="5244630"/>
                </a:lnTo>
                <a:lnTo>
                  <a:pt x="0" y="52446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587500" y="2418442"/>
            <a:ext cx="2961665" cy="2725058"/>
          </a:xfrm>
          <a:custGeom>
            <a:avLst/>
            <a:gdLst/>
            <a:ahLst/>
            <a:cxnLst/>
            <a:rect r="r" b="b" t="t" l="l"/>
            <a:pathLst>
              <a:path h="2725058" w="2961665">
                <a:moveTo>
                  <a:pt x="0" y="0"/>
                </a:moveTo>
                <a:lnTo>
                  <a:pt x="2961664" y="0"/>
                </a:lnTo>
                <a:lnTo>
                  <a:pt x="2961664" y="2725058"/>
                </a:lnTo>
                <a:lnTo>
                  <a:pt x="0" y="27250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8958774">
            <a:off x="3474145" y="-2434783"/>
            <a:ext cx="2043016" cy="5139663"/>
          </a:xfrm>
          <a:custGeom>
            <a:avLst/>
            <a:gdLst/>
            <a:ahLst/>
            <a:cxnLst/>
            <a:rect r="r" b="b" t="t" l="l"/>
            <a:pathLst>
              <a:path h="5139663" w="2043016">
                <a:moveTo>
                  <a:pt x="0" y="0"/>
                </a:moveTo>
                <a:lnTo>
                  <a:pt x="2043016" y="0"/>
                </a:lnTo>
                <a:lnTo>
                  <a:pt x="2043016" y="5139664"/>
                </a:lnTo>
                <a:lnTo>
                  <a:pt x="0" y="51396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8767017">
            <a:off x="-371922" y="-2068203"/>
            <a:ext cx="2018287" cy="4501755"/>
          </a:xfrm>
          <a:custGeom>
            <a:avLst/>
            <a:gdLst/>
            <a:ahLst/>
            <a:cxnLst/>
            <a:rect r="r" b="b" t="t" l="l"/>
            <a:pathLst>
              <a:path h="4501755" w="2018287">
                <a:moveTo>
                  <a:pt x="0" y="0"/>
                </a:moveTo>
                <a:lnTo>
                  <a:pt x="2018287" y="0"/>
                </a:lnTo>
                <a:lnTo>
                  <a:pt x="2018287" y="4501754"/>
                </a:lnTo>
                <a:lnTo>
                  <a:pt x="0" y="45017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9291087">
            <a:off x="10708637" y="-3287929"/>
            <a:ext cx="1655330" cy="5716246"/>
          </a:xfrm>
          <a:custGeom>
            <a:avLst/>
            <a:gdLst/>
            <a:ahLst/>
            <a:cxnLst/>
            <a:rect r="r" b="b" t="t" l="l"/>
            <a:pathLst>
              <a:path h="5716246" w="1655330">
                <a:moveTo>
                  <a:pt x="0" y="0"/>
                </a:moveTo>
                <a:lnTo>
                  <a:pt x="1655329" y="0"/>
                </a:lnTo>
                <a:lnTo>
                  <a:pt x="1655329" y="5716246"/>
                </a:lnTo>
                <a:lnTo>
                  <a:pt x="0" y="57162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592572">
            <a:off x="6402528" y="-3157701"/>
            <a:ext cx="1547983" cy="5345554"/>
          </a:xfrm>
          <a:custGeom>
            <a:avLst/>
            <a:gdLst/>
            <a:ahLst/>
            <a:cxnLst/>
            <a:rect r="r" b="b" t="t" l="l"/>
            <a:pathLst>
              <a:path h="5345554" w="1547983">
                <a:moveTo>
                  <a:pt x="0" y="0"/>
                </a:moveTo>
                <a:lnTo>
                  <a:pt x="1547983" y="0"/>
                </a:lnTo>
                <a:lnTo>
                  <a:pt x="1547983" y="5345554"/>
                </a:lnTo>
                <a:lnTo>
                  <a:pt x="0" y="53455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4167496">
            <a:off x="-1508758" y="3900596"/>
            <a:ext cx="2435826" cy="5546472"/>
          </a:xfrm>
          <a:custGeom>
            <a:avLst/>
            <a:gdLst/>
            <a:ahLst/>
            <a:cxnLst/>
            <a:rect r="r" b="b" t="t" l="l"/>
            <a:pathLst>
              <a:path h="5546472" w="2435826">
                <a:moveTo>
                  <a:pt x="2435825" y="0"/>
                </a:moveTo>
                <a:lnTo>
                  <a:pt x="0" y="0"/>
                </a:lnTo>
                <a:lnTo>
                  <a:pt x="0" y="5546472"/>
                </a:lnTo>
                <a:lnTo>
                  <a:pt x="2435825" y="5546472"/>
                </a:lnTo>
                <a:lnTo>
                  <a:pt x="2435825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891748">
            <a:off x="11902258" y="7887216"/>
            <a:ext cx="2091499" cy="5261632"/>
          </a:xfrm>
          <a:custGeom>
            <a:avLst/>
            <a:gdLst/>
            <a:ahLst/>
            <a:cxnLst/>
            <a:rect r="r" b="b" t="t" l="l"/>
            <a:pathLst>
              <a:path h="5261632" w="2091499">
                <a:moveTo>
                  <a:pt x="0" y="0"/>
                </a:moveTo>
                <a:lnTo>
                  <a:pt x="2091499" y="0"/>
                </a:lnTo>
                <a:lnTo>
                  <a:pt x="2091499" y="5261633"/>
                </a:lnTo>
                <a:lnTo>
                  <a:pt x="0" y="52616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265732">
            <a:off x="2581416" y="7941291"/>
            <a:ext cx="2943510" cy="5624542"/>
          </a:xfrm>
          <a:custGeom>
            <a:avLst/>
            <a:gdLst/>
            <a:ahLst/>
            <a:cxnLst/>
            <a:rect r="r" b="b" t="t" l="l"/>
            <a:pathLst>
              <a:path h="5624542" w="2943510">
                <a:moveTo>
                  <a:pt x="0" y="0"/>
                </a:moveTo>
                <a:lnTo>
                  <a:pt x="2943510" y="0"/>
                </a:lnTo>
                <a:lnTo>
                  <a:pt x="2943510" y="5624542"/>
                </a:lnTo>
                <a:lnTo>
                  <a:pt x="0" y="562454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185578">
            <a:off x="-451390" y="7244035"/>
            <a:ext cx="2254486" cy="4844016"/>
          </a:xfrm>
          <a:custGeom>
            <a:avLst/>
            <a:gdLst/>
            <a:ahLst/>
            <a:cxnLst/>
            <a:rect r="r" b="b" t="t" l="l"/>
            <a:pathLst>
              <a:path h="4844016" w="2254486">
                <a:moveTo>
                  <a:pt x="0" y="0"/>
                </a:moveTo>
                <a:lnTo>
                  <a:pt x="2254486" y="0"/>
                </a:lnTo>
                <a:lnTo>
                  <a:pt x="2254486" y="4844016"/>
                </a:lnTo>
                <a:lnTo>
                  <a:pt x="0" y="484401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525276">
            <a:off x="8489935" y="7868846"/>
            <a:ext cx="1359715" cy="4695419"/>
          </a:xfrm>
          <a:custGeom>
            <a:avLst/>
            <a:gdLst/>
            <a:ahLst/>
            <a:cxnLst/>
            <a:rect r="r" b="b" t="t" l="l"/>
            <a:pathLst>
              <a:path h="4695419" w="1359715">
                <a:moveTo>
                  <a:pt x="0" y="0"/>
                </a:moveTo>
                <a:lnTo>
                  <a:pt x="1359715" y="0"/>
                </a:lnTo>
                <a:lnTo>
                  <a:pt x="1359715" y="4695420"/>
                </a:lnTo>
                <a:lnTo>
                  <a:pt x="0" y="46954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8039032">
            <a:off x="16765139" y="-1544947"/>
            <a:ext cx="1992035" cy="4443200"/>
          </a:xfrm>
          <a:custGeom>
            <a:avLst/>
            <a:gdLst/>
            <a:ahLst/>
            <a:cxnLst/>
            <a:rect r="r" b="b" t="t" l="l"/>
            <a:pathLst>
              <a:path h="4443200" w="1992035">
                <a:moveTo>
                  <a:pt x="0" y="0"/>
                </a:moveTo>
                <a:lnTo>
                  <a:pt x="1992034" y="0"/>
                </a:lnTo>
                <a:lnTo>
                  <a:pt x="1992034" y="4443200"/>
                </a:lnTo>
                <a:lnTo>
                  <a:pt x="0" y="44432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true" flipV="true" rot="581037">
            <a:off x="12935475" y="-3478671"/>
            <a:ext cx="2976355" cy="5687302"/>
          </a:xfrm>
          <a:custGeom>
            <a:avLst/>
            <a:gdLst/>
            <a:ahLst/>
            <a:cxnLst/>
            <a:rect r="r" b="b" t="t" l="l"/>
            <a:pathLst>
              <a:path h="5687302" w="2976355">
                <a:moveTo>
                  <a:pt x="2976355" y="5687302"/>
                </a:moveTo>
                <a:lnTo>
                  <a:pt x="0" y="5687302"/>
                </a:lnTo>
                <a:lnTo>
                  <a:pt x="0" y="0"/>
                </a:lnTo>
                <a:lnTo>
                  <a:pt x="2976355" y="0"/>
                </a:lnTo>
                <a:lnTo>
                  <a:pt x="2976355" y="5687302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true" flipV="true" rot="0">
            <a:off x="8110276" y="-685876"/>
            <a:ext cx="2961665" cy="2725058"/>
          </a:xfrm>
          <a:custGeom>
            <a:avLst/>
            <a:gdLst/>
            <a:ahLst/>
            <a:cxnLst/>
            <a:rect r="r" b="b" t="t" l="l"/>
            <a:pathLst>
              <a:path h="2725058" w="2961665">
                <a:moveTo>
                  <a:pt x="2961665" y="2725058"/>
                </a:moveTo>
                <a:lnTo>
                  <a:pt x="0" y="2725058"/>
                </a:lnTo>
                <a:lnTo>
                  <a:pt x="0" y="0"/>
                </a:lnTo>
                <a:lnTo>
                  <a:pt x="2961665" y="0"/>
                </a:lnTo>
                <a:lnTo>
                  <a:pt x="2961665" y="272505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5554667" y="7895771"/>
            <a:ext cx="2961665" cy="2725058"/>
          </a:xfrm>
          <a:custGeom>
            <a:avLst/>
            <a:gdLst/>
            <a:ahLst/>
            <a:cxnLst/>
            <a:rect r="r" b="b" t="t" l="l"/>
            <a:pathLst>
              <a:path h="2725058" w="2961665">
                <a:moveTo>
                  <a:pt x="2961665" y="0"/>
                </a:moveTo>
                <a:lnTo>
                  <a:pt x="0" y="0"/>
                </a:lnTo>
                <a:lnTo>
                  <a:pt x="0" y="2725058"/>
                </a:lnTo>
                <a:lnTo>
                  <a:pt x="2961665" y="2725058"/>
                </a:lnTo>
                <a:lnTo>
                  <a:pt x="296166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2773744">
            <a:off x="16436248" y="7115376"/>
            <a:ext cx="2254486" cy="4844016"/>
          </a:xfrm>
          <a:custGeom>
            <a:avLst/>
            <a:gdLst/>
            <a:ahLst/>
            <a:cxnLst/>
            <a:rect r="r" b="b" t="t" l="l"/>
            <a:pathLst>
              <a:path h="4844016" w="2254486">
                <a:moveTo>
                  <a:pt x="0" y="0"/>
                </a:moveTo>
                <a:lnTo>
                  <a:pt x="2254486" y="0"/>
                </a:lnTo>
                <a:lnTo>
                  <a:pt x="2254486" y="4844016"/>
                </a:lnTo>
                <a:lnTo>
                  <a:pt x="0" y="484401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true" flipV="false" rot="0">
            <a:off x="16036396" y="5000990"/>
            <a:ext cx="2961665" cy="2725058"/>
          </a:xfrm>
          <a:custGeom>
            <a:avLst/>
            <a:gdLst/>
            <a:ahLst/>
            <a:cxnLst/>
            <a:rect r="r" b="b" t="t" l="l"/>
            <a:pathLst>
              <a:path h="2725058" w="2961665">
                <a:moveTo>
                  <a:pt x="2961665" y="0"/>
                </a:moveTo>
                <a:lnTo>
                  <a:pt x="0" y="0"/>
                </a:lnTo>
                <a:lnTo>
                  <a:pt x="0" y="2725058"/>
                </a:lnTo>
                <a:lnTo>
                  <a:pt x="2961665" y="2725058"/>
                </a:lnTo>
                <a:lnTo>
                  <a:pt x="296166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true" rot="9361151">
            <a:off x="10366991" y="7747547"/>
            <a:ext cx="2357670" cy="5368509"/>
          </a:xfrm>
          <a:custGeom>
            <a:avLst/>
            <a:gdLst/>
            <a:ahLst/>
            <a:cxnLst/>
            <a:rect r="r" b="b" t="t" l="l"/>
            <a:pathLst>
              <a:path h="5368509" w="2357670">
                <a:moveTo>
                  <a:pt x="0" y="5368509"/>
                </a:moveTo>
                <a:lnTo>
                  <a:pt x="2357671" y="5368509"/>
                </a:lnTo>
                <a:lnTo>
                  <a:pt x="2357671" y="0"/>
                </a:lnTo>
                <a:lnTo>
                  <a:pt x="0" y="0"/>
                </a:lnTo>
                <a:lnTo>
                  <a:pt x="0" y="5368509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9291087">
            <a:off x="2031590" y="-2397364"/>
            <a:ext cx="1461173" cy="5045777"/>
          </a:xfrm>
          <a:custGeom>
            <a:avLst/>
            <a:gdLst/>
            <a:ahLst/>
            <a:cxnLst/>
            <a:rect r="r" b="b" t="t" l="l"/>
            <a:pathLst>
              <a:path h="5045777" w="1461173">
                <a:moveTo>
                  <a:pt x="0" y="0"/>
                </a:moveTo>
                <a:lnTo>
                  <a:pt x="1461173" y="0"/>
                </a:lnTo>
                <a:lnTo>
                  <a:pt x="1461173" y="5045776"/>
                </a:lnTo>
                <a:lnTo>
                  <a:pt x="0" y="5045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true" flipV="false" rot="-5925858">
            <a:off x="17467986" y="1041556"/>
            <a:ext cx="2280417" cy="5192601"/>
          </a:xfrm>
          <a:custGeom>
            <a:avLst/>
            <a:gdLst/>
            <a:ahLst/>
            <a:cxnLst/>
            <a:rect r="r" b="b" t="t" l="l"/>
            <a:pathLst>
              <a:path h="5192601" w="2280417">
                <a:moveTo>
                  <a:pt x="2280418" y="0"/>
                </a:moveTo>
                <a:lnTo>
                  <a:pt x="0" y="0"/>
                </a:lnTo>
                <a:lnTo>
                  <a:pt x="0" y="5192600"/>
                </a:lnTo>
                <a:lnTo>
                  <a:pt x="2280418" y="5192600"/>
                </a:lnTo>
                <a:lnTo>
                  <a:pt x="2280418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-413298">
            <a:off x="4863284" y="4709469"/>
            <a:ext cx="37409" cy="27921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969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-1139115">
            <a:off x="2516306" y="2674228"/>
            <a:ext cx="13819015" cy="1304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450"/>
              </a:lnSpc>
            </a:pPr>
            <a:r>
              <a:rPr lang="en-US" sz="10500">
                <a:solidFill>
                  <a:srgbClr val="EBDAD2"/>
                </a:solidFill>
                <a:latin typeface="CS Gordon Serif"/>
                <a:ea typeface="CS Gordon Serif"/>
                <a:cs typeface="CS Gordon Serif"/>
                <a:sym typeface="CS Gordon Serif"/>
              </a:rPr>
              <a:t>COMMENTS</a:t>
            </a:r>
          </a:p>
        </p:txBody>
      </p:sp>
      <p:sp>
        <p:nvSpPr>
          <p:cNvPr name="TextBox 24" id="24"/>
          <p:cNvSpPr txBox="true"/>
          <p:nvPr/>
        </p:nvSpPr>
        <p:spPr>
          <a:xfrm rot="-1139115">
            <a:off x="971392" y="5435495"/>
            <a:ext cx="13819015" cy="1348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810"/>
              </a:lnSpc>
            </a:pPr>
            <a:r>
              <a:rPr lang="en-US" sz="10900">
                <a:solidFill>
                  <a:srgbClr val="EBDAD2"/>
                </a:solidFill>
                <a:latin typeface="CS Gordon Serif"/>
                <a:ea typeface="CS Gordon Serif"/>
                <a:cs typeface="CS Gordon Serif"/>
                <a:sym typeface="CS Gordon Serif"/>
              </a:rPr>
              <a:t>FEEDBACK</a:t>
            </a:r>
          </a:p>
        </p:txBody>
      </p:sp>
      <p:sp>
        <p:nvSpPr>
          <p:cNvPr name="TextBox 25" id="25"/>
          <p:cNvSpPr txBox="true"/>
          <p:nvPr/>
        </p:nvSpPr>
        <p:spPr>
          <a:xfrm rot="-1139115">
            <a:off x="5026179" y="6296800"/>
            <a:ext cx="13819015" cy="1405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60"/>
              </a:lnSpc>
            </a:pPr>
            <a:r>
              <a:rPr lang="en-US" sz="11400">
                <a:solidFill>
                  <a:srgbClr val="EBDAD2"/>
                </a:solidFill>
                <a:latin typeface="CS Gordon Serif"/>
                <a:ea typeface="CS Gordon Serif"/>
                <a:cs typeface="CS Gordon Serif"/>
                <a:sym typeface="CS Gordon Serif"/>
              </a:rPr>
              <a:t>ADDITIONS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12668331" y="2132212"/>
            <a:ext cx="3200146" cy="3028138"/>
          </a:xfrm>
          <a:custGeom>
            <a:avLst/>
            <a:gdLst/>
            <a:ahLst/>
            <a:cxnLst/>
            <a:rect r="r" b="b" t="t" l="l"/>
            <a:pathLst>
              <a:path h="3028138" w="3200146">
                <a:moveTo>
                  <a:pt x="0" y="0"/>
                </a:moveTo>
                <a:lnTo>
                  <a:pt x="3200146" y="0"/>
                </a:lnTo>
                <a:lnTo>
                  <a:pt x="3200146" y="3028138"/>
                </a:lnTo>
                <a:lnTo>
                  <a:pt x="0" y="302813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186659" y="4468107"/>
            <a:ext cx="3151036" cy="2205725"/>
          </a:xfrm>
          <a:custGeom>
            <a:avLst/>
            <a:gdLst/>
            <a:ahLst/>
            <a:cxnLst/>
            <a:rect r="r" b="b" t="t" l="l"/>
            <a:pathLst>
              <a:path h="2205725" w="3151036">
                <a:moveTo>
                  <a:pt x="0" y="0"/>
                </a:moveTo>
                <a:lnTo>
                  <a:pt x="3151035" y="0"/>
                </a:lnTo>
                <a:lnTo>
                  <a:pt x="3151035" y="2205725"/>
                </a:lnTo>
                <a:lnTo>
                  <a:pt x="0" y="220572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-1139115">
            <a:off x="-1965452" y="2152020"/>
            <a:ext cx="13819015" cy="1184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41"/>
              </a:lnSpc>
            </a:pPr>
            <a:r>
              <a:rPr lang="en-US" sz="9601">
                <a:solidFill>
                  <a:srgbClr val="EBDAD2"/>
                </a:solidFill>
                <a:latin typeface="CS Gordon Serif"/>
                <a:ea typeface="CS Gordon Serif"/>
                <a:cs typeface="CS Gordon Serif"/>
                <a:sym typeface="CS Gordon Serif"/>
              </a:rPr>
              <a:t>QUESTIONS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87245" y="1027523"/>
            <a:ext cx="9113511" cy="1686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27"/>
              </a:lnSpc>
            </a:pPr>
            <a:r>
              <a:rPr lang="en-US" b="true" sz="11399">
                <a:solidFill>
                  <a:srgbClr val="074F5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THANK YOU!</a:t>
            </a:r>
          </a:p>
        </p:txBody>
      </p:sp>
      <p:sp>
        <p:nvSpPr>
          <p:cNvPr name="Freeform 3" id="3"/>
          <p:cNvSpPr/>
          <p:nvPr/>
        </p:nvSpPr>
        <p:spPr>
          <a:xfrm flipH="true" flipV="false" rot="0">
            <a:off x="8816115" y="5146015"/>
            <a:ext cx="1190849" cy="4112285"/>
          </a:xfrm>
          <a:custGeom>
            <a:avLst/>
            <a:gdLst/>
            <a:ahLst/>
            <a:cxnLst/>
            <a:rect r="r" b="b" t="t" l="l"/>
            <a:pathLst>
              <a:path h="4112285" w="1190849">
                <a:moveTo>
                  <a:pt x="1190850" y="0"/>
                </a:moveTo>
                <a:lnTo>
                  <a:pt x="0" y="0"/>
                </a:lnTo>
                <a:lnTo>
                  <a:pt x="0" y="4112285"/>
                </a:lnTo>
                <a:lnTo>
                  <a:pt x="1190850" y="4112285"/>
                </a:lnTo>
                <a:lnTo>
                  <a:pt x="119085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2994229" y="5146015"/>
            <a:ext cx="1634633" cy="4112285"/>
          </a:xfrm>
          <a:custGeom>
            <a:avLst/>
            <a:gdLst/>
            <a:ahLst/>
            <a:cxnLst/>
            <a:rect r="r" b="b" t="t" l="l"/>
            <a:pathLst>
              <a:path h="4112285" w="1634633">
                <a:moveTo>
                  <a:pt x="1634633" y="0"/>
                </a:moveTo>
                <a:lnTo>
                  <a:pt x="0" y="0"/>
                </a:lnTo>
                <a:lnTo>
                  <a:pt x="0" y="4112285"/>
                </a:lnTo>
                <a:lnTo>
                  <a:pt x="1634633" y="4112285"/>
                </a:lnTo>
                <a:lnTo>
                  <a:pt x="1634633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5400000">
            <a:off x="6871239" y="2714887"/>
            <a:ext cx="1969805" cy="1812438"/>
          </a:xfrm>
          <a:custGeom>
            <a:avLst/>
            <a:gdLst/>
            <a:ahLst/>
            <a:cxnLst/>
            <a:rect r="r" b="b" t="t" l="l"/>
            <a:pathLst>
              <a:path h="1812438" w="1969805">
                <a:moveTo>
                  <a:pt x="1969805" y="1812439"/>
                </a:moveTo>
                <a:lnTo>
                  <a:pt x="0" y="1812439"/>
                </a:lnTo>
                <a:lnTo>
                  <a:pt x="0" y="0"/>
                </a:lnTo>
                <a:lnTo>
                  <a:pt x="1969805" y="0"/>
                </a:lnTo>
                <a:lnTo>
                  <a:pt x="1969805" y="1812439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0731050" y="5146015"/>
            <a:ext cx="1805979" cy="4112285"/>
          </a:xfrm>
          <a:custGeom>
            <a:avLst/>
            <a:gdLst/>
            <a:ahLst/>
            <a:cxnLst/>
            <a:rect r="r" b="b" t="t" l="l"/>
            <a:pathLst>
              <a:path h="4112285" w="1805979">
                <a:moveTo>
                  <a:pt x="1805979" y="0"/>
                </a:moveTo>
                <a:lnTo>
                  <a:pt x="0" y="0"/>
                </a:lnTo>
                <a:lnTo>
                  <a:pt x="0" y="4112285"/>
                </a:lnTo>
                <a:lnTo>
                  <a:pt x="1805979" y="4112285"/>
                </a:lnTo>
                <a:lnTo>
                  <a:pt x="1805979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659138" y="5146015"/>
            <a:ext cx="2152096" cy="4112285"/>
          </a:xfrm>
          <a:custGeom>
            <a:avLst/>
            <a:gdLst/>
            <a:ahLst/>
            <a:cxnLst/>
            <a:rect r="r" b="b" t="t" l="l"/>
            <a:pathLst>
              <a:path h="4112285" w="2152096">
                <a:moveTo>
                  <a:pt x="0" y="0"/>
                </a:moveTo>
                <a:lnTo>
                  <a:pt x="2152096" y="0"/>
                </a:lnTo>
                <a:lnTo>
                  <a:pt x="2152096" y="4112285"/>
                </a:lnTo>
                <a:lnTo>
                  <a:pt x="0" y="41122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268434" y="5143500"/>
            <a:ext cx="1915097" cy="4114800"/>
          </a:xfrm>
          <a:custGeom>
            <a:avLst/>
            <a:gdLst/>
            <a:ahLst/>
            <a:cxnLst/>
            <a:rect r="r" b="b" t="t" l="l"/>
            <a:pathLst>
              <a:path h="4114800" w="1915097">
                <a:moveTo>
                  <a:pt x="0" y="0"/>
                </a:moveTo>
                <a:lnTo>
                  <a:pt x="1915096" y="0"/>
                </a:lnTo>
                <a:lnTo>
                  <a:pt x="19150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357785" y="2625717"/>
            <a:ext cx="1980292" cy="1980292"/>
          </a:xfrm>
          <a:custGeom>
            <a:avLst/>
            <a:gdLst/>
            <a:ahLst/>
            <a:cxnLst/>
            <a:rect r="r" b="b" t="t" l="l"/>
            <a:pathLst>
              <a:path h="1980292" w="1980292">
                <a:moveTo>
                  <a:pt x="0" y="0"/>
                </a:moveTo>
                <a:lnTo>
                  <a:pt x="1980293" y="0"/>
                </a:lnTo>
                <a:lnTo>
                  <a:pt x="1980293" y="1980292"/>
                </a:lnTo>
                <a:lnTo>
                  <a:pt x="0" y="1980292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77429" y="4003836"/>
            <a:ext cx="6727226" cy="1092870"/>
            <a:chOff x="0" y="0"/>
            <a:chExt cx="2460887" cy="39978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60887" cy="399783"/>
            </a:xfrm>
            <a:custGeom>
              <a:avLst/>
              <a:gdLst/>
              <a:ahLst/>
              <a:cxnLst/>
              <a:rect r="r" b="b" t="t" l="l"/>
              <a:pathLst>
                <a:path h="399783" w="2460887">
                  <a:moveTo>
                    <a:pt x="12659" y="0"/>
                  </a:moveTo>
                  <a:lnTo>
                    <a:pt x="2448228" y="0"/>
                  </a:lnTo>
                  <a:cubicBezTo>
                    <a:pt x="2451585" y="0"/>
                    <a:pt x="2454805" y="1334"/>
                    <a:pt x="2457179" y="3708"/>
                  </a:cubicBezTo>
                  <a:cubicBezTo>
                    <a:pt x="2459553" y="6082"/>
                    <a:pt x="2460887" y="9302"/>
                    <a:pt x="2460887" y="12659"/>
                  </a:cubicBezTo>
                  <a:lnTo>
                    <a:pt x="2460887" y="387124"/>
                  </a:lnTo>
                  <a:cubicBezTo>
                    <a:pt x="2460887" y="390481"/>
                    <a:pt x="2459553" y="393701"/>
                    <a:pt x="2457179" y="396075"/>
                  </a:cubicBezTo>
                  <a:cubicBezTo>
                    <a:pt x="2454805" y="398449"/>
                    <a:pt x="2451585" y="399783"/>
                    <a:pt x="2448228" y="399783"/>
                  </a:cubicBezTo>
                  <a:lnTo>
                    <a:pt x="12659" y="399783"/>
                  </a:lnTo>
                  <a:cubicBezTo>
                    <a:pt x="9302" y="399783"/>
                    <a:pt x="6082" y="398449"/>
                    <a:pt x="3708" y="396075"/>
                  </a:cubicBezTo>
                  <a:cubicBezTo>
                    <a:pt x="1334" y="393701"/>
                    <a:pt x="0" y="390481"/>
                    <a:pt x="0" y="387124"/>
                  </a:cubicBezTo>
                  <a:lnTo>
                    <a:pt x="0" y="12659"/>
                  </a:lnTo>
                  <a:cubicBezTo>
                    <a:pt x="0" y="9302"/>
                    <a:pt x="1334" y="6082"/>
                    <a:pt x="3708" y="3708"/>
                  </a:cubicBezTo>
                  <a:cubicBezTo>
                    <a:pt x="6082" y="1334"/>
                    <a:pt x="9302" y="0"/>
                    <a:pt x="12659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85725"/>
              <a:ext cx="2460887" cy="485508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74F57"/>
                  </a:solidFill>
                  <a:latin typeface="Poppins"/>
                  <a:ea typeface="Poppins"/>
                  <a:cs typeface="Poppins"/>
                  <a:sym typeface="Poppins"/>
                </a:rPr>
                <a:t>B for Blur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6550118">
            <a:off x="14416847" y="-1840785"/>
            <a:ext cx="1202862" cy="4153768"/>
          </a:xfrm>
          <a:custGeom>
            <a:avLst/>
            <a:gdLst/>
            <a:ahLst/>
            <a:cxnLst/>
            <a:rect r="r" b="b" t="t" l="l"/>
            <a:pathLst>
              <a:path h="4153768" w="1202862">
                <a:moveTo>
                  <a:pt x="0" y="0"/>
                </a:moveTo>
                <a:lnTo>
                  <a:pt x="1202862" y="0"/>
                </a:lnTo>
                <a:lnTo>
                  <a:pt x="1202862" y="4153768"/>
                </a:lnTo>
                <a:lnTo>
                  <a:pt x="0" y="41537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277429" y="1369647"/>
            <a:ext cx="13733142" cy="1288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73"/>
              </a:lnSpc>
            </a:pPr>
            <a:r>
              <a:rPr lang="en-US" b="true" sz="8699">
                <a:solidFill>
                  <a:srgbClr val="074F57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PRESENTATION MODE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2277429" y="5220531"/>
            <a:ext cx="6727226" cy="1092870"/>
            <a:chOff x="0" y="0"/>
            <a:chExt cx="2460887" cy="39978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60887" cy="399783"/>
            </a:xfrm>
            <a:custGeom>
              <a:avLst/>
              <a:gdLst/>
              <a:ahLst/>
              <a:cxnLst/>
              <a:rect r="r" b="b" t="t" l="l"/>
              <a:pathLst>
                <a:path h="399783" w="2460887">
                  <a:moveTo>
                    <a:pt x="12659" y="0"/>
                  </a:moveTo>
                  <a:lnTo>
                    <a:pt x="2448228" y="0"/>
                  </a:lnTo>
                  <a:cubicBezTo>
                    <a:pt x="2451585" y="0"/>
                    <a:pt x="2454805" y="1334"/>
                    <a:pt x="2457179" y="3708"/>
                  </a:cubicBezTo>
                  <a:cubicBezTo>
                    <a:pt x="2459553" y="6082"/>
                    <a:pt x="2460887" y="9302"/>
                    <a:pt x="2460887" y="12659"/>
                  </a:cubicBezTo>
                  <a:lnTo>
                    <a:pt x="2460887" y="387124"/>
                  </a:lnTo>
                  <a:cubicBezTo>
                    <a:pt x="2460887" y="390481"/>
                    <a:pt x="2459553" y="393701"/>
                    <a:pt x="2457179" y="396075"/>
                  </a:cubicBezTo>
                  <a:cubicBezTo>
                    <a:pt x="2454805" y="398449"/>
                    <a:pt x="2451585" y="399783"/>
                    <a:pt x="2448228" y="399783"/>
                  </a:cubicBezTo>
                  <a:lnTo>
                    <a:pt x="12659" y="399783"/>
                  </a:lnTo>
                  <a:cubicBezTo>
                    <a:pt x="9302" y="399783"/>
                    <a:pt x="6082" y="398449"/>
                    <a:pt x="3708" y="396075"/>
                  </a:cubicBezTo>
                  <a:cubicBezTo>
                    <a:pt x="1334" y="393701"/>
                    <a:pt x="0" y="390481"/>
                    <a:pt x="0" y="387124"/>
                  </a:cubicBezTo>
                  <a:lnTo>
                    <a:pt x="0" y="12659"/>
                  </a:lnTo>
                  <a:cubicBezTo>
                    <a:pt x="0" y="9302"/>
                    <a:pt x="1334" y="6082"/>
                    <a:pt x="3708" y="3708"/>
                  </a:cubicBezTo>
                  <a:cubicBezTo>
                    <a:pt x="6082" y="1334"/>
                    <a:pt x="9302" y="0"/>
                    <a:pt x="12659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85725"/>
              <a:ext cx="2460887" cy="485508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74F57"/>
                  </a:solidFill>
                  <a:latin typeface="Poppins"/>
                  <a:ea typeface="Poppins"/>
                  <a:cs typeface="Poppins"/>
                  <a:sym typeface="Poppins"/>
                </a:rPr>
                <a:t>D for Drumroll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2277429" y="6437226"/>
            <a:ext cx="6727226" cy="1092870"/>
            <a:chOff x="0" y="0"/>
            <a:chExt cx="2460887" cy="3997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60887" cy="399783"/>
            </a:xfrm>
            <a:custGeom>
              <a:avLst/>
              <a:gdLst/>
              <a:ahLst/>
              <a:cxnLst/>
              <a:rect r="r" b="b" t="t" l="l"/>
              <a:pathLst>
                <a:path h="399783" w="2460887">
                  <a:moveTo>
                    <a:pt x="12659" y="0"/>
                  </a:moveTo>
                  <a:lnTo>
                    <a:pt x="2448228" y="0"/>
                  </a:lnTo>
                  <a:cubicBezTo>
                    <a:pt x="2451585" y="0"/>
                    <a:pt x="2454805" y="1334"/>
                    <a:pt x="2457179" y="3708"/>
                  </a:cubicBezTo>
                  <a:cubicBezTo>
                    <a:pt x="2459553" y="6082"/>
                    <a:pt x="2460887" y="9302"/>
                    <a:pt x="2460887" y="12659"/>
                  </a:cubicBezTo>
                  <a:lnTo>
                    <a:pt x="2460887" y="387124"/>
                  </a:lnTo>
                  <a:cubicBezTo>
                    <a:pt x="2460887" y="390481"/>
                    <a:pt x="2459553" y="393701"/>
                    <a:pt x="2457179" y="396075"/>
                  </a:cubicBezTo>
                  <a:cubicBezTo>
                    <a:pt x="2454805" y="398449"/>
                    <a:pt x="2451585" y="399783"/>
                    <a:pt x="2448228" y="399783"/>
                  </a:cubicBezTo>
                  <a:lnTo>
                    <a:pt x="12659" y="399783"/>
                  </a:lnTo>
                  <a:cubicBezTo>
                    <a:pt x="9302" y="399783"/>
                    <a:pt x="6082" y="398449"/>
                    <a:pt x="3708" y="396075"/>
                  </a:cubicBezTo>
                  <a:cubicBezTo>
                    <a:pt x="1334" y="393701"/>
                    <a:pt x="0" y="390481"/>
                    <a:pt x="0" y="387124"/>
                  </a:cubicBezTo>
                  <a:lnTo>
                    <a:pt x="0" y="12659"/>
                  </a:lnTo>
                  <a:cubicBezTo>
                    <a:pt x="0" y="9302"/>
                    <a:pt x="1334" y="6082"/>
                    <a:pt x="3708" y="3708"/>
                  </a:cubicBezTo>
                  <a:cubicBezTo>
                    <a:pt x="6082" y="1334"/>
                    <a:pt x="9302" y="0"/>
                    <a:pt x="12659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85725"/>
              <a:ext cx="2460887" cy="485508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74F57"/>
                  </a:solidFill>
                  <a:latin typeface="Poppins"/>
                  <a:ea typeface="Poppins"/>
                  <a:cs typeface="Poppins"/>
                  <a:sym typeface="Poppins"/>
                </a:rPr>
                <a:t>C for Confetti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277429" y="7653921"/>
            <a:ext cx="6727226" cy="1092870"/>
            <a:chOff x="0" y="0"/>
            <a:chExt cx="2460887" cy="39978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460887" cy="399783"/>
            </a:xfrm>
            <a:custGeom>
              <a:avLst/>
              <a:gdLst/>
              <a:ahLst/>
              <a:cxnLst/>
              <a:rect r="r" b="b" t="t" l="l"/>
              <a:pathLst>
                <a:path h="399783" w="2460887">
                  <a:moveTo>
                    <a:pt x="12659" y="0"/>
                  </a:moveTo>
                  <a:lnTo>
                    <a:pt x="2448228" y="0"/>
                  </a:lnTo>
                  <a:cubicBezTo>
                    <a:pt x="2451585" y="0"/>
                    <a:pt x="2454805" y="1334"/>
                    <a:pt x="2457179" y="3708"/>
                  </a:cubicBezTo>
                  <a:cubicBezTo>
                    <a:pt x="2459553" y="6082"/>
                    <a:pt x="2460887" y="9302"/>
                    <a:pt x="2460887" y="12659"/>
                  </a:cubicBezTo>
                  <a:lnTo>
                    <a:pt x="2460887" y="387124"/>
                  </a:lnTo>
                  <a:cubicBezTo>
                    <a:pt x="2460887" y="390481"/>
                    <a:pt x="2459553" y="393701"/>
                    <a:pt x="2457179" y="396075"/>
                  </a:cubicBezTo>
                  <a:cubicBezTo>
                    <a:pt x="2454805" y="398449"/>
                    <a:pt x="2451585" y="399783"/>
                    <a:pt x="2448228" y="399783"/>
                  </a:cubicBezTo>
                  <a:lnTo>
                    <a:pt x="12659" y="399783"/>
                  </a:lnTo>
                  <a:cubicBezTo>
                    <a:pt x="9302" y="399783"/>
                    <a:pt x="6082" y="398449"/>
                    <a:pt x="3708" y="396075"/>
                  </a:cubicBezTo>
                  <a:cubicBezTo>
                    <a:pt x="1334" y="393701"/>
                    <a:pt x="0" y="390481"/>
                    <a:pt x="0" y="387124"/>
                  </a:cubicBezTo>
                  <a:lnTo>
                    <a:pt x="0" y="12659"/>
                  </a:lnTo>
                  <a:cubicBezTo>
                    <a:pt x="0" y="9302"/>
                    <a:pt x="1334" y="6082"/>
                    <a:pt x="3708" y="3708"/>
                  </a:cubicBezTo>
                  <a:cubicBezTo>
                    <a:pt x="6082" y="1334"/>
                    <a:pt x="9302" y="0"/>
                    <a:pt x="12659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85725"/>
              <a:ext cx="2460887" cy="485508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74F57"/>
                  </a:solidFill>
                  <a:latin typeface="Poppins"/>
                  <a:ea typeface="Poppins"/>
                  <a:cs typeface="Poppins"/>
                  <a:sym typeface="Poppins"/>
                </a:rPr>
                <a:t>O for Bubbles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9283345" y="3968577"/>
            <a:ext cx="6727226" cy="1092870"/>
            <a:chOff x="0" y="0"/>
            <a:chExt cx="2460887" cy="39978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60887" cy="399783"/>
            </a:xfrm>
            <a:custGeom>
              <a:avLst/>
              <a:gdLst/>
              <a:ahLst/>
              <a:cxnLst/>
              <a:rect r="r" b="b" t="t" l="l"/>
              <a:pathLst>
                <a:path h="399783" w="2460887">
                  <a:moveTo>
                    <a:pt x="12659" y="0"/>
                  </a:moveTo>
                  <a:lnTo>
                    <a:pt x="2448228" y="0"/>
                  </a:lnTo>
                  <a:cubicBezTo>
                    <a:pt x="2451585" y="0"/>
                    <a:pt x="2454805" y="1334"/>
                    <a:pt x="2457179" y="3708"/>
                  </a:cubicBezTo>
                  <a:cubicBezTo>
                    <a:pt x="2459553" y="6082"/>
                    <a:pt x="2460887" y="9302"/>
                    <a:pt x="2460887" y="12659"/>
                  </a:cubicBezTo>
                  <a:lnTo>
                    <a:pt x="2460887" y="387124"/>
                  </a:lnTo>
                  <a:cubicBezTo>
                    <a:pt x="2460887" y="390481"/>
                    <a:pt x="2459553" y="393701"/>
                    <a:pt x="2457179" y="396075"/>
                  </a:cubicBezTo>
                  <a:cubicBezTo>
                    <a:pt x="2454805" y="398449"/>
                    <a:pt x="2451585" y="399783"/>
                    <a:pt x="2448228" y="399783"/>
                  </a:cubicBezTo>
                  <a:lnTo>
                    <a:pt x="12659" y="399783"/>
                  </a:lnTo>
                  <a:cubicBezTo>
                    <a:pt x="9302" y="399783"/>
                    <a:pt x="6082" y="398449"/>
                    <a:pt x="3708" y="396075"/>
                  </a:cubicBezTo>
                  <a:cubicBezTo>
                    <a:pt x="1334" y="393701"/>
                    <a:pt x="0" y="390481"/>
                    <a:pt x="0" y="387124"/>
                  </a:cubicBezTo>
                  <a:lnTo>
                    <a:pt x="0" y="12659"/>
                  </a:lnTo>
                  <a:cubicBezTo>
                    <a:pt x="0" y="9302"/>
                    <a:pt x="1334" y="6082"/>
                    <a:pt x="3708" y="3708"/>
                  </a:cubicBezTo>
                  <a:cubicBezTo>
                    <a:pt x="6082" y="1334"/>
                    <a:pt x="9302" y="0"/>
                    <a:pt x="12659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85725"/>
              <a:ext cx="2460887" cy="485508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74F57"/>
                  </a:solidFill>
                  <a:latin typeface="Poppins"/>
                  <a:ea typeface="Poppins"/>
                  <a:cs typeface="Poppins"/>
                  <a:sym typeface="Poppins"/>
                </a:rPr>
                <a:t>Q for Quiet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283345" y="5185272"/>
            <a:ext cx="6727226" cy="1092870"/>
            <a:chOff x="0" y="0"/>
            <a:chExt cx="2460887" cy="39978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460887" cy="399783"/>
            </a:xfrm>
            <a:custGeom>
              <a:avLst/>
              <a:gdLst/>
              <a:ahLst/>
              <a:cxnLst/>
              <a:rect r="r" b="b" t="t" l="l"/>
              <a:pathLst>
                <a:path h="399783" w="2460887">
                  <a:moveTo>
                    <a:pt x="12659" y="0"/>
                  </a:moveTo>
                  <a:lnTo>
                    <a:pt x="2448228" y="0"/>
                  </a:lnTo>
                  <a:cubicBezTo>
                    <a:pt x="2451585" y="0"/>
                    <a:pt x="2454805" y="1334"/>
                    <a:pt x="2457179" y="3708"/>
                  </a:cubicBezTo>
                  <a:cubicBezTo>
                    <a:pt x="2459553" y="6082"/>
                    <a:pt x="2460887" y="9302"/>
                    <a:pt x="2460887" y="12659"/>
                  </a:cubicBezTo>
                  <a:lnTo>
                    <a:pt x="2460887" y="387124"/>
                  </a:lnTo>
                  <a:cubicBezTo>
                    <a:pt x="2460887" y="390481"/>
                    <a:pt x="2459553" y="393701"/>
                    <a:pt x="2457179" y="396075"/>
                  </a:cubicBezTo>
                  <a:cubicBezTo>
                    <a:pt x="2454805" y="398449"/>
                    <a:pt x="2451585" y="399783"/>
                    <a:pt x="2448228" y="399783"/>
                  </a:cubicBezTo>
                  <a:lnTo>
                    <a:pt x="12659" y="399783"/>
                  </a:lnTo>
                  <a:cubicBezTo>
                    <a:pt x="9302" y="399783"/>
                    <a:pt x="6082" y="398449"/>
                    <a:pt x="3708" y="396075"/>
                  </a:cubicBezTo>
                  <a:cubicBezTo>
                    <a:pt x="1334" y="393701"/>
                    <a:pt x="0" y="390481"/>
                    <a:pt x="0" y="387124"/>
                  </a:cubicBezTo>
                  <a:lnTo>
                    <a:pt x="0" y="12659"/>
                  </a:lnTo>
                  <a:cubicBezTo>
                    <a:pt x="0" y="9302"/>
                    <a:pt x="1334" y="6082"/>
                    <a:pt x="3708" y="3708"/>
                  </a:cubicBezTo>
                  <a:cubicBezTo>
                    <a:pt x="6082" y="1334"/>
                    <a:pt x="9302" y="0"/>
                    <a:pt x="12659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85725"/>
              <a:ext cx="2460887" cy="485508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74F57"/>
                  </a:solidFill>
                  <a:latin typeface="Poppins"/>
                  <a:ea typeface="Poppins"/>
                  <a:cs typeface="Poppins"/>
                  <a:sym typeface="Poppins"/>
                </a:rPr>
                <a:t>U to Unveil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9283345" y="6401967"/>
            <a:ext cx="6727226" cy="1092870"/>
            <a:chOff x="0" y="0"/>
            <a:chExt cx="2460887" cy="399783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460887" cy="399783"/>
            </a:xfrm>
            <a:custGeom>
              <a:avLst/>
              <a:gdLst/>
              <a:ahLst/>
              <a:cxnLst/>
              <a:rect r="r" b="b" t="t" l="l"/>
              <a:pathLst>
                <a:path h="399783" w="2460887">
                  <a:moveTo>
                    <a:pt x="12659" y="0"/>
                  </a:moveTo>
                  <a:lnTo>
                    <a:pt x="2448228" y="0"/>
                  </a:lnTo>
                  <a:cubicBezTo>
                    <a:pt x="2451585" y="0"/>
                    <a:pt x="2454805" y="1334"/>
                    <a:pt x="2457179" y="3708"/>
                  </a:cubicBezTo>
                  <a:cubicBezTo>
                    <a:pt x="2459553" y="6082"/>
                    <a:pt x="2460887" y="9302"/>
                    <a:pt x="2460887" y="12659"/>
                  </a:cubicBezTo>
                  <a:lnTo>
                    <a:pt x="2460887" y="387124"/>
                  </a:lnTo>
                  <a:cubicBezTo>
                    <a:pt x="2460887" y="390481"/>
                    <a:pt x="2459553" y="393701"/>
                    <a:pt x="2457179" y="396075"/>
                  </a:cubicBezTo>
                  <a:cubicBezTo>
                    <a:pt x="2454805" y="398449"/>
                    <a:pt x="2451585" y="399783"/>
                    <a:pt x="2448228" y="399783"/>
                  </a:cubicBezTo>
                  <a:lnTo>
                    <a:pt x="12659" y="399783"/>
                  </a:lnTo>
                  <a:cubicBezTo>
                    <a:pt x="9302" y="399783"/>
                    <a:pt x="6082" y="398449"/>
                    <a:pt x="3708" y="396075"/>
                  </a:cubicBezTo>
                  <a:cubicBezTo>
                    <a:pt x="1334" y="393701"/>
                    <a:pt x="0" y="390481"/>
                    <a:pt x="0" y="387124"/>
                  </a:cubicBezTo>
                  <a:lnTo>
                    <a:pt x="0" y="12659"/>
                  </a:lnTo>
                  <a:cubicBezTo>
                    <a:pt x="0" y="9302"/>
                    <a:pt x="1334" y="6082"/>
                    <a:pt x="3708" y="3708"/>
                  </a:cubicBezTo>
                  <a:cubicBezTo>
                    <a:pt x="6082" y="1334"/>
                    <a:pt x="9302" y="0"/>
                    <a:pt x="12659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85725"/>
              <a:ext cx="2460887" cy="485508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74F57"/>
                  </a:solidFill>
                  <a:latin typeface="Poppins"/>
                  <a:ea typeface="Poppins"/>
                  <a:cs typeface="Poppins"/>
                  <a:sym typeface="Poppins"/>
                </a:rPr>
                <a:t>M for Mic Drop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9283345" y="7618663"/>
            <a:ext cx="6727226" cy="1092870"/>
            <a:chOff x="0" y="0"/>
            <a:chExt cx="2460887" cy="39978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460887" cy="399783"/>
            </a:xfrm>
            <a:custGeom>
              <a:avLst/>
              <a:gdLst/>
              <a:ahLst/>
              <a:cxnLst/>
              <a:rect r="r" b="b" t="t" l="l"/>
              <a:pathLst>
                <a:path h="399783" w="2460887">
                  <a:moveTo>
                    <a:pt x="12659" y="0"/>
                  </a:moveTo>
                  <a:lnTo>
                    <a:pt x="2448228" y="0"/>
                  </a:lnTo>
                  <a:cubicBezTo>
                    <a:pt x="2451585" y="0"/>
                    <a:pt x="2454805" y="1334"/>
                    <a:pt x="2457179" y="3708"/>
                  </a:cubicBezTo>
                  <a:cubicBezTo>
                    <a:pt x="2459553" y="6082"/>
                    <a:pt x="2460887" y="9302"/>
                    <a:pt x="2460887" y="12659"/>
                  </a:cubicBezTo>
                  <a:lnTo>
                    <a:pt x="2460887" y="387124"/>
                  </a:lnTo>
                  <a:cubicBezTo>
                    <a:pt x="2460887" y="390481"/>
                    <a:pt x="2459553" y="393701"/>
                    <a:pt x="2457179" y="396075"/>
                  </a:cubicBezTo>
                  <a:cubicBezTo>
                    <a:pt x="2454805" y="398449"/>
                    <a:pt x="2451585" y="399783"/>
                    <a:pt x="2448228" y="399783"/>
                  </a:cubicBezTo>
                  <a:lnTo>
                    <a:pt x="12659" y="399783"/>
                  </a:lnTo>
                  <a:cubicBezTo>
                    <a:pt x="9302" y="399783"/>
                    <a:pt x="6082" y="398449"/>
                    <a:pt x="3708" y="396075"/>
                  </a:cubicBezTo>
                  <a:cubicBezTo>
                    <a:pt x="1334" y="393701"/>
                    <a:pt x="0" y="390481"/>
                    <a:pt x="0" y="387124"/>
                  </a:cubicBezTo>
                  <a:lnTo>
                    <a:pt x="0" y="12659"/>
                  </a:lnTo>
                  <a:cubicBezTo>
                    <a:pt x="0" y="9302"/>
                    <a:pt x="1334" y="6082"/>
                    <a:pt x="3708" y="3708"/>
                  </a:cubicBezTo>
                  <a:cubicBezTo>
                    <a:pt x="6082" y="1334"/>
                    <a:pt x="9302" y="0"/>
                    <a:pt x="12659" y="0"/>
                  </a:cubicBezTo>
                  <a:close/>
                </a:path>
              </a:pathLst>
            </a:custGeom>
            <a:solidFill>
              <a:srgbClr val="BED2D4"/>
            </a:solidFill>
            <a:ln cap="sq">
              <a:noFill/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85725"/>
              <a:ext cx="2460887" cy="485508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4200"/>
                </a:lnSpc>
              </a:pPr>
              <a:r>
                <a:rPr lang="en-US" sz="3000">
                  <a:solidFill>
                    <a:srgbClr val="074F57"/>
                  </a:solidFill>
                  <a:latin typeface="Poppins"/>
                  <a:ea typeface="Poppins"/>
                  <a:cs typeface="Poppins"/>
                  <a:sym typeface="Poppins"/>
                </a:rPr>
                <a:t>0-9 for a Timer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3026187" y="2562932"/>
            <a:ext cx="12235627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74F57"/>
                </a:solidFill>
                <a:latin typeface="Poppins"/>
                <a:ea typeface="Poppins"/>
                <a:cs typeface="Poppins"/>
                <a:sym typeface="Poppins"/>
              </a:rPr>
              <a:t>Press the following keys while on Present Mode for some fun with Canva Presentation</a:t>
            </a:r>
          </a:p>
        </p:txBody>
      </p:sp>
      <p:sp>
        <p:nvSpPr>
          <p:cNvPr name="Freeform 29" id="29"/>
          <p:cNvSpPr/>
          <p:nvPr/>
        </p:nvSpPr>
        <p:spPr>
          <a:xfrm flipH="true" flipV="false" rot="9985536">
            <a:off x="16459261" y="183981"/>
            <a:ext cx="1734576" cy="4363712"/>
          </a:xfrm>
          <a:custGeom>
            <a:avLst/>
            <a:gdLst/>
            <a:ahLst/>
            <a:cxnLst/>
            <a:rect r="r" b="b" t="t" l="l"/>
            <a:pathLst>
              <a:path h="4363712" w="1734576">
                <a:moveTo>
                  <a:pt x="1734575" y="0"/>
                </a:moveTo>
                <a:lnTo>
                  <a:pt x="0" y="0"/>
                </a:lnTo>
                <a:lnTo>
                  <a:pt x="0" y="4363712"/>
                </a:lnTo>
                <a:lnTo>
                  <a:pt x="1734575" y="4363712"/>
                </a:lnTo>
                <a:lnTo>
                  <a:pt x="17345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true" flipV="true" rot="-5400000">
            <a:off x="16298527" y="94347"/>
            <a:ext cx="2525092" cy="2323363"/>
          </a:xfrm>
          <a:custGeom>
            <a:avLst/>
            <a:gdLst/>
            <a:ahLst/>
            <a:cxnLst/>
            <a:rect r="r" b="b" t="t" l="l"/>
            <a:pathLst>
              <a:path h="2323363" w="2525092">
                <a:moveTo>
                  <a:pt x="2525092" y="2323363"/>
                </a:moveTo>
                <a:lnTo>
                  <a:pt x="0" y="2323363"/>
                </a:lnTo>
                <a:lnTo>
                  <a:pt x="0" y="0"/>
                </a:lnTo>
                <a:lnTo>
                  <a:pt x="2525092" y="0"/>
                </a:lnTo>
                <a:lnTo>
                  <a:pt x="2525092" y="2323363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true" flipV="false" rot="-5400000">
            <a:off x="14936959" y="-90922"/>
            <a:ext cx="2035790" cy="1873151"/>
          </a:xfrm>
          <a:custGeom>
            <a:avLst/>
            <a:gdLst/>
            <a:ahLst/>
            <a:cxnLst/>
            <a:rect r="r" b="b" t="t" l="l"/>
            <a:pathLst>
              <a:path h="1873151" w="2035790">
                <a:moveTo>
                  <a:pt x="2035790" y="0"/>
                </a:moveTo>
                <a:lnTo>
                  <a:pt x="0" y="0"/>
                </a:lnTo>
                <a:lnTo>
                  <a:pt x="0" y="1873151"/>
                </a:lnTo>
                <a:lnTo>
                  <a:pt x="2035790" y="1873151"/>
                </a:lnTo>
                <a:lnTo>
                  <a:pt x="203579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true" rot="-6550118">
            <a:off x="3389107" y="8024712"/>
            <a:ext cx="1202862" cy="4153768"/>
          </a:xfrm>
          <a:custGeom>
            <a:avLst/>
            <a:gdLst/>
            <a:ahLst/>
            <a:cxnLst/>
            <a:rect r="r" b="b" t="t" l="l"/>
            <a:pathLst>
              <a:path h="4153768" w="1202862">
                <a:moveTo>
                  <a:pt x="0" y="4153768"/>
                </a:moveTo>
                <a:lnTo>
                  <a:pt x="1202862" y="4153768"/>
                </a:lnTo>
                <a:lnTo>
                  <a:pt x="1202862" y="0"/>
                </a:lnTo>
                <a:lnTo>
                  <a:pt x="0" y="0"/>
                </a:lnTo>
                <a:lnTo>
                  <a:pt x="0" y="4153768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true" flipV="false" rot="480081">
            <a:off x="20993" y="5488274"/>
            <a:ext cx="1734576" cy="4363712"/>
          </a:xfrm>
          <a:custGeom>
            <a:avLst/>
            <a:gdLst/>
            <a:ahLst/>
            <a:cxnLst/>
            <a:rect r="r" b="b" t="t" l="l"/>
            <a:pathLst>
              <a:path h="4363712" w="1734576">
                <a:moveTo>
                  <a:pt x="1734575" y="0"/>
                </a:moveTo>
                <a:lnTo>
                  <a:pt x="0" y="0"/>
                </a:lnTo>
                <a:lnTo>
                  <a:pt x="0" y="4363712"/>
                </a:lnTo>
                <a:lnTo>
                  <a:pt x="1734575" y="4363712"/>
                </a:lnTo>
                <a:lnTo>
                  <a:pt x="173457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true" flipV="true" rot="5400000">
            <a:off x="-100865" y="8075794"/>
            <a:ext cx="2525092" cy="2323363"/>
          </a:xfrm>
          <a:custGeom>
            <a:avLst/>
            <a:gdLst/>
            <a:ahLst/>
            <a:cxnLst/>
            <a:rect r="r" b="b" t="t" l="l"/>
            <a:pathLst>
              <a:path h="2323363" w="2525092">
                <a:moveTo>
                  <a:pt x="2525092" y="2323363"/>
                </a:moveTo>
                <a:lnTo>
                  <a:pt x="0" y="2323363"/>
                </a:lnTo>
                <a:lnTo>
                  <a:pt x="0" y="0"/>
                </a:lnTo>
                <a:lnTo>
                  <a:pt x="2525092" y="0"/>
                </a:lnTo>
                <a:lnTo>
                  <a:pt x="2525092" y="2323363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true" flipV="false" rot="5400000">
            <a:off x="1750006" y="8711275"/>
            <a:ext cx="2035790" cy="1873151"/>
          </a:xfrm>
          <a:custGeom>
            <a:avLst/>
            <a:gdLst/>
            <a:ahLst/>
            <a:cxnLst/>
            <a:rect r="r" b="b" t="t" l="l"/>
            <a:pathLst>
              <a:path h="1873151" w="2035790">
                <a:moveTo>
                  <a:pt x="2035790" y="0"/>
                </a:moveTo>
                <a:lnTo>
                  <a:pt x="0" y="0"/>
                </a:lnTo>
                <a:lnTo>
                  <a:pt x="0" y="1873151"/>
                </a:lnTo>
                <a:lnTo>
                  <a:pt x="2035790" y="1873151"/>
                </a:lnTo>
                <a:lnTo>
                  <a:pt x="203579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DAG1ySf7riY</dc:identifier>
  <dcterms:modified xsi:type="dcterms:W3CDTF">2011-08-01T06:04:30Z</dcterms:modified>
  <cp:revision>1</cp:revision>
  <dc:title>Palmetto Community School Steering Committee Meeting (1) 10.16.25</dc:title>
</cp:coreProperties>
</file>