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10058400" cy="7772400"/>
  <p:notesSz cx="6858000" cy="9144000"/>
  <p:embeddedFontLst>
    <p:embeddedFont>
      <p:font typeface="Merriweather" panose="00000500000000000000" pitchFamily="2" charset="0"/>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CD734AF-1529-4C8C-A28B-4DED08F48F00}">
  <a:tblStyle styleId="{DCD734AF-1529-4C8C-A28B-4DED08F48F0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860" y="78"/>
      </p:cViewPr>
      <p:guideLst>
        <p:guide orient="horz" pos="2448"/>
        <p:guide pos="31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10545" y="685800"/>
            <a:ext cx="4437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261f4482df_0_38:notes"/>
          <p:cNvSpPr>
            <a:spLocks noGrp="1" noRot="1" noChangeAspect="1"/>
          </p:cNvSpPr>
          <p:nvPr>
            <p:ph type="sldImg" idx="2"/>
          </p:nvPr>
        </p:nvSpPr>
        <p:spPr>
          <a:xfrm>
            <a:off x="1211263" y="685800"/>
            <a:ext cx="443706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261f4482df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42879" y="1125136"/>
            <a:ext cx="9372600" cy="3101700"/>
          </a:xfrm>
          <a:prstGeom prst="rect">
            <a:avLst/>
          </a:prstGeom>
        </p:spPr>
        <p:txBody>
          <a:bodyPr spcFirstLastPara="1" wrap="square" lIns="113100" tIns="113100" rIns="113100" bIns="113100" anchor="b" anchorCtr="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11" name="Google Shape;11;p2"/>
          <p:cNvSpPr txBox="1">
            <a:spLocks noGrp="1"/>
          </p:cNvSpPr>
          <p:nvPr>
            <p:ph type="subTitle" idx="1"/>
          </p:nvPr>
        </p:nvSpPr>
        <p:spPr>
          <a:xfrm>
            <a:off x="342870" y="4282678"/>
            <a:ext cx="9372600" cy="1197600"/>
          </a:xfrm>
          <a:prstGeom prst="rect">
            <a:avLst/>
          </a:prstGeom>
        </p:spPr>
        <p:txBody>
          <a:bodyPr spcFirstLastPara="1" wrap="square" lIns="113100" tIns="113100" rIns="113100" bIns="113100" anchor="t" anchorCtr="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a:endParaRPr/>
          </a:p>
        </p:txBody>
      </p:sp>
      <p:sp>
        <p:nvSpPr>
          <p:cNvPr id="12" name="Google Shape;12;p2"/>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42870" y="3250173"/>
            <a:ext cx="9372600" cy="1272000"/>
          </a:xfrm>
          <a:prstGeom prst="rect">
            <a:avLst/>
          </a:prstGeom>
        </p:spPr>
        <p:txBody>
          <a:bodyPr spcFirstLastPara="1" wrap="square" lIns="113100" tIns="113100" rIns="113100" bIns="113100" anchor="ctr" anchorCtr="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a:endParaRPr/>
          </a:p>
        </p:txBody>
      </p:sp>
      <p:sp>
        <p:nvSpPr>
          <p:cNvPr id="15" name="Google Shape;15;p3"/>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42870" y="672482"/>
            <a:ext cx="9372600" cy="865500"/>
          </a:xfrm>
          <a:prstGeom prst="rect">
            <a:avLst/>
          </a:prstGeom>
        </p:spPr>
        <p:txBody>
          <a:bodyPr spcFirstLastPara="1" wrap="square" lIns="113100" tIns="113100" rIns="113100" bIns="11310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8" name="Google Shape;18;p4"/>
          <p:cNvSpPr txBox="1">
            <a:spLocks noGrp="1"/>
          </p:cNvSpPr>
          <p:nvPr>
            <p:ph type="body" idx="1"/>
          </p:nvPr>
        </p:nvSpPr>
        <p:spPr>
          <a:xfrm>
            <a:off x="342870" y="1741518"/>
            <a:ext cx="9372600" cy="5162700"/>
          </a:xfrm>
          <a:prstGeom prst="rect">
            <a:avLst/>
          </a:prstGeom>
        </p:spPr>
        <p:txBody>
          <a:bodyPr spcFirstLastPara="1" wrap="square" lIns="113100" tIns="113100" rIns="113100" bIns="113100" anchor="t" anchorCtr="0">
            <a:normAutofit/>
          </a:bodyPr>
          <a:lstStyle>
            <a:lvl1pPr marL="457200" lvl="0" indent="-368300">
              <a:spcBef>
                <a:spcPts val="0"/>
              </a:spcBef>
              <a:spcAft>
                <a:spcPts val="0"/>
              </a:spcAft>
              <a:buSzPts val="2200"/>
              <a:buChar char="●"/>
              <a:defRPr/>
            </a:lvl1pPr>
            <a:lvl2pPr marL="914400" lvl="1" indent="-336550">
              <a:spcBef>
                <a:spcPts val="0"/>
              </a:spcBef>
              <a:spcAft>
                <a:spcPts val="0"/>
              </a:spcAft>
              <a:buSzPts val="1700"/>
              <a:buChar char="○"/>
              <a:defRPr/>
            </a:lvl2pPr>
            <a:lvl3pPr marL="1371600" lvl="2" indent="-336550">
              <a:spcBef>
                <a:spcPts val="0"/>
              </a:spcBef>
              <a:spcAft>
                <a:spcPts val="0"/>
              </a:spcAft>
              <a:buSzPts val="1700"/>
              <a:buChar char="■"/>
              <a:defRPr/>
            </a:lvl3pPr>
            <a:lvl4pPr marL="1828800" lvl="3" indent="-336550">
              <a:spcBef>
                <a:spcPts val="0"/>
              </a:spcBef>
              <a:spcAft>
                <a:spcPts val="0"/>
              </a:spcAft>
              <a:buSzPts val="1700"/>
              <a:buChar char="●"/>
              <a:defRPr/>
            </a:lvl4pPr>
            <a:lvl5pPr marL="2286000" lvl="4" indent="-336550">
              <a:spcBef>
                <a:spcPts val="0"/>
              </a:spcBef>
              <a:spcAft>
                <a:spcPts val="0"/>
              </a:spcAft>
              <a:buSzPts val="1700"/>
              <a:buChar char="○"/>
              <a:defRPr/>
            </a:lvl5pPr>
            <a:lvl6pPr marL="2743200" lvl="5" indent="-336550">
              <a:spcBef>
                <a:spcPts val="0"/>
              </a:spcBef>
              <a:spcAft>
                <a:spcPts val="0"/>
              </a:spcAft>
              <a:buSzPts val="1700"/>
              <a:buChar char="■"/>
              <a:defRPr/>
            </a:lvl6pPr>
            <a:lvl7pPr marL="3200400" lvl="6" indent="-336550">
              <a:spcBef>
                <a:spcPts val="0"/>
              </a:spcBef>
              <a:spcAft>
                <a:spcPts val="0"/>
              </a:spcAft>
              <a:buSzPts val="1700"/>
              <a:buChar char="●"/>
              <a:defRPr/>
            </a:lvl7pPr>
            <a:lvl8pPr marL="3657600" lvl="7" indent="-336550">
              <a:spcBef>
                <a:spcPts val="0"/>
              </a:spcBef>
              <a:spcAft>
                <a:spcPts val="0"/>
              </a:spcAft>
              <a:buSzPts val="1700"/>
              <a:buChar char="○"/>
              <a:defRPr/>
            </a:lvl8pPr>
            <a:lvl9pPr marL="4114800" lvl="8" indent="-336550">
              <a:spcBef>
                <a:spcPts val="0"/>
              </a:spcBef>
              <a:spcAft>
                <a:spcPts val="0"/>
              </a:spcAft>
              <a:buSzPts val="1700"/>
              <a:buChar char="■"/>
              <a:defRPr/>
            </a:lvl9pPr>
          </a:lstStyle>
          <a:p>
            <a:endParaRPr/>
          </a:p>
        </p:txBody>
      </p:sp>
      <p:sp>
        <p:nvSpPr>
          <p:cNvPr id="19" name="Google Shape;19;p4"/>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42870" y="672482"/>
            <a:ext cx="9372600" cy="865500"/>
          </a:xfrm>
          <a:prstGeom prst="rect">
            <a:avLst/>
          </a:prstGeom>
        </p:spPr>
        <p:txBody>
          <a:bodyPr spcFirstLastPara="1" wrap="square" lIns="113100" tIns="113100" rIns="113100" bIns="11310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2" name="Google Shape;22;p5"/>
          <p:cNvSpPr txBox="1">
            <a:spLocks noGrp="1"/>
          </p:cNvSpPr>
          <p:nvPr>
            <p:ph type="body" idx="1"/>
          </p:nvPr>
        </p:nvSpPr>
        <p:spPr>
          <a:xfrm>
            <a:off x="342870" y="1741518"/>
            <a:ext cx="4399800" cy="5162700"/>
          </a:xfrm>
          <a:prstGeom prst="rect">
            <a:avLst/>
          </a:prstGeom>
        </p:spPr>
        <p:txBody>
          <a:bodyPr spcFirstLastPara="1" wrap="square" lIns="113100" tIns="113100" rIns="113100" bIns="113100"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3" name="Google Shape;23;p5"/>
          <p:cNvSpPr txBox="1">
            <a:spLocks noGrp="1"/>
          </p:cNvSpPr>
          <p:nvPr>
            <p:ph type="body" idx="2"/>
          </p:nvPr>
        </p:nvSpPr>
        <p:spPr>
          <a:xfrm>
            <a:off x="5315640" y="1741518"/>
            <a:ext cx="4399800" cy="5162700"/>
          </a:xfrm>
          <a:prstGeom prst="rect">
            <a:avLst/>
          </a:prstGeom>
        </p:spPr>
        <p:txBody>
          <a:bodyPr spcFirstLastPara="1" wrap="square" lIns="113100" tIns="113100" rIns="113100" bIns="113100"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4" name="Google Shape;24;p5"/>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42870" y="672482"/>
            <a:ext cx="9372600" cy="865500"/>
          </a:xfrm>
          <a:prstGeom prst="rect">
            <a:avLst/>
          </a:prstGeom>
        </p:spPr>
        <p:txBody>
          <a:bodyPr spcFirstLastPara="1" wrap="square" lIns="113100" tIns="113100" rIns="113100" bIns="11310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7" name="Google Shape;27;p6"/>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42870" y="839573"/>
            <a:ext cx="3088800" cy="1141800"/>
          </a:xfrm>
          <a:prstGeom prst="rect">
            <a:avLst/>
          </a:prstGeom>
        </p:spPr>
        <p:txBody>
          <a:bodyPr spcFirstLastPara="1" wrap="square" lIns="113100" tIns="113100" rIns="113100" bIns="113100"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342870" y="2099840"/>
            <a:ext cx="3088800" cy="4804500"/>
          </a:xfrm>
          <a:prstGeom prst="rect">
            <a:avLst/>
          </a:prstGeom>
        </p:spPr>
        <p:txBody>
          <a:bodyPr spcFirstLastPara="1" wrap="square" lIns="113100" tIns="113100" rIns="113100" bIns="113100" anchor="t" anchorCtr="0">
            <a:normAutofit/>
          </a:bodyPr>
          <a:lstStyle>
            <a:lvl1pPr marL="457200" lvl="0" indent="-323850">
              <a:spcBef>
                <a:spcPts val="0"/>
              </a:spcBef>
              <a:spcAft>
                <a:spcPts val="0"/>
              </a:spcAft>
              <a:buSzPts val="1500"/>
              <a:buChar char="●"/>
              <a:defRPr sz="15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1" name="Google Shape;31;p7"/>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39275" y="680227"/>
            <a:ext cx="7004700" cy="6181800"/>
          </a:xfrm>
          <a:prstGeom prst="rect">
            <a:avLst/>
          </a:prstGeom>
        </p:spPr>
        <p:txBody>
          <a:bodyPr spcFirstLastPara="1" wrap="square" lIns="113100" tIns="113100" rIns="113100" bIns="113100" anchor="ctr" anchorCtr="0">
            <a:norm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a:endParaRPr/>
          </a:p>
        </p:txBody>
      </p:sp>
      <p:sp>
        <p:nvSpPr>
          <p:cNvPr id="34" name="Google Shape;34;p8"/>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spcFirstLastPara="1" wrap="square" lIns="113100" tIns="113100" rIns="113100" bIns="1131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92050" y="1863464"/>
            <a:ext cx="4449600" cy="2239800"/>
          </a:xfrm>
          <a:prstGeom prst="rect">
            <a:avLst/>
          </a:prstGeom>
        </p:spPr>
        <p:txBody>
          <a:bodyPr spcFirstLastPara="1" wrap="square" lIns="113100" tIns="113100" rIns="113100" bIns="113100"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8" name="Google Shape;38;p9"/>
          <p:cNvSpPr txBox="1">
            <a:spLocks noGrp="1"/>
          </p:cNvSpPr>
          <p:nvPr>
            <p:ph type="subTitle" idx="1"/>
          </p:nvPr>
        </p:nvSpPr>
        <p:spPr>
          <a:xfrm>
            <a:off x="292050" y="4235758"/>
            <a:ext cx="4449600" cy="1866300"/>
          </a:xfrm>
          <a:prstGeom prst="rect">
            <a:avLst/>
          </a:prstGeom>
        </p:spPr>
        <p:txBody>
          <a:bodyPr spcFirstLastPara="1" wrap="square" lIns="113100" tIns="113100" rIns="113100" bIns="113100" anchor="t" anchorCtr="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a:endParaRPr/>
          </a:p>
        </p:txBody>
      </p:sp>
      <p:sp>
        <p:nvSpPr>
          <p:cNvPr id="39" name="Google Shape;39;p9"/>
          <p:cNvSpPr txBox="1">
            <a:spLocks noGrp="1"/>
          </p:cNvSpPr>
          <p:nvPr>
            <p:ph type="body" idx="2"/>
          </p:nvPr>
        </p:nvSpPr>
        <p:spPr>
          <a:xfrm>
            <a:off x="5433450" y="1094158"/>
            <a:ext cx="4220700" cy="5583600"/>
          </a:xfrm>
          <a:prstGeom prst="rect">
            <a:avLst/>
          </a:prstGeom>
        </p:spPr>
        <p:txBody>
          <a:bodyPr spcFirstLastPara="1" wrap="square" lIns="113100" tIns="113100" rIns="113100" bIns="113100" anchor="ctr" anchorCtr="0">
            <a:normAutofit/>
          </a:bodyPr>
          <a:lstStyle>
            <a:lvl1pPr marL="457200" lvl="0" indent="-368300">
              <a:spcBef>
                <a:spcPts val="0"/>
              </a:spcBef>
              <a:spcAft>
                <a:spcPts val="0"/>
              </a:spcAft>
              <a:buSzPts val="2200"/>
              <a:buChar char="●"/>
              <a:defRPr/>
            </a:lvl1pPr>
            <a:lvl2pPr marL="914400" lvl="1" indent="-336550">
              <a:spcBef>
                <a:spcPts val="0"/>
              </a:spcBef>
              <a:spcAft>
                <a:spcPts val="0"/>
              </a:spcAft>
              <a:buSzPts val="1700"/>
              <a:buChar char="○"/>
              <a:defRPr/>
            </a:lvl2pPr>
            <a:lvl3pPr marL="1371600" lvl="2" indent="-336550">
              <a:spcBef>
                <a:spcPts val="0"/>
              </a:spcBef>
              <a:spcAft>
                <a:spcPts val="0"/>
              </a:spcAft>
              <a:buSzPts val="1700"/>
              <a:buChar char="■"/>
              <a:defRPr/>
            </a:lvl3pPr>
            <a:lvl4pPr marL="1828800" lvl="3" indent="-336550">
              <a:spcBef>
                <a:spcPts val="0"/>
              </a:spcBef>
              <a:spcAft>
                <a:spcPts val="0"/>
              </a:spcAft>
              <a:buSzPts val="1700"/>
              <a:buChar char="●"/>
              <a:defRPr/>
            </a:lvl4pPr>
            <a:lvl5pPr marL="2286000" lvl="4" indent="-336550">
              <a:spcBef>
                <a:spcPts val="0"/>
              </a:spcBef>
              <a:spcAft>
                <a:spcPts val="0"/>
              </a:spcAft>
              <a:buSzPts val="1700"/>
              <a:buChar char="○"/>
              <a:defRPr/>
            </a:lvl5pPr>
            <a:lvl6pPr marL="2743200" lvl="5" indent="-336550">
              <a:spcBef>
                <a:spcPts val="0"/>
              </a:spcBef>
              <a:spcAft>
                <a:spcPts val="0"/>
              </a:spcAft>
              <a:buSzPts val="1700"/>
              <a:buChar char="■"/>
              <a:defRPr/>
            </a:lvl6pPr>
            <a:lvl7pPr marL="3200400" lvl="6" indent="-336550">
              <a:spcBef>
                <a:spcPts val="0"/>
              </a:spcBef>
              <a:spcAft>
                <a:spcPts val="0"/>
              </a:spcAft>
              <a:buSzPts val="1700"/>
              <a:buChar char="●"/>
              <a:defRPr/>
            </a:lvl7pPr>
            <a:lvl8pPr marL="3657600" lvl="7" indent="-336550">
              <a:spcBef>
                <a:spcPts val="0"/>
              </a:spcBef>
              <a:spcAft>
                <a:spcPts val="0"/>
              </a:spcAft>
              <a:buSzPts val="1700"/>
              <a:buChar char="○"/>
              <a:defRPr/>
            </a:lvl8pPr>
            <a:lvl9pPr marL="4114800" lvl="8" indent="-336550">
              <a:spcBef>
                <a:spcPts val="0"/>
              </a:spcBef>
              <a:spcAft>
                <a:spcPts val="0"/>
              </a:spcAft>
              <a:buSzPts val="1700"/>
              <a:buChar char="■"/>
              <a:defRPr/>
            </a:lvl9pPr>
          </a:lstStyle>
          <a:p>
            <a:endParaRPr/>
          </a:p>
        </p:txBody>
      </p:sp>
      <p:sp>
        <p:nvSpPr>
          <p:cNvPr id="40" name="Google Shape;40;p9"/>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42870" y="6392869"/>
            <a:ext cx="6598800" cy="914400"/>
          </a:xfrm>
          <a:prstGeom prst="rect">
            <a:avLst/>
          </a:prstGeom>
        </p:spPr>
        <p:txBody>
          <a:bodyPr spcFirstLastPara="1" wrap="square" lIns="113100" tIns="113100" rIns="113100" bIns="113100" anchor="ctr" anchorCtr="0">
            <a:normAutofit/>
          </a:bodyPr>
          <a:lstStyle>
            <a:lvl1pPr marL="457200" lvl="0" indent="-228600">
              <a:lnSpc>
                <a:spcPct val="100000"/>
              </a:lnSpc>
              <a:spcBef>
                <a:spcPts val="0"/>
              </a:spcBef>
              <a:spcAft>
                <a:spcPts val="0"/>
              </a:spcAft>
              <a:buSzPts val="2200"/>
              <a:buNone/>
              <a:defRPr/>
            </a:lvl1pPr>
          </a:lstStyle>
          <a:p>
            <a:endParaRPr/>
          </a:p>
        </p:txBody>
      </p:sp>
      <p:sp>
        <p:nvSpPr>
          <p:cNvPr id="43" name="Google Shape;43;p10"/>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42870" y="1671478"/>
            <a:ext cx="9372600" cy="2967000"/>
          </a:xfrm>
          <a:prstGeom prst="rect">
            <a:avLst/>
          </a:prstGeom>
        </p:spPr>
        <p:txBody>
          <a:bodyPr spcFirstLastPara="1" wrap="square" lIns="113100" tIns="113100" rIns="113100" bIns="113100" anchor="b" anchorCtr="0">
            <a:norm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a:spLocks noGrp="1"/>
          </p:cNvSpPr>
          <p:nvPr>
            <p:ph type="body" idx="1"/>
          </p:nvPr>
        </p:nvSpPr>
        <p:spPr>
          <a:xfrm>
            <a:off x="342870" y="4763362"/>
            <a:ext cx="9372600" cy="1965600"/>
          </a:xfrm>
          <a:prstGeom prst="rect">
            <a:avLst/>
          </a:prstGeom>
        </p:spPr>
        <p:txBody>
          <a:bodyPr spcFirstLastPara="1" wrap="square" lIns="113100" tIns="113100" rIns="113100" bIns="113100" anchor="t" anchorCtr="0">
            <a:normAutofit/>
          </a:bodyPr>
          <a:lstStyle>
            <a:lvl1pPr marL="457200" lvl="0" indent="-368300" algn="ctr">
              <a:spcBef>
                <a:spcPts val="0"/>
              </a:spcBef>
              <a:spcAft>
                <a:spcPts val="0"/>
              </a:spcAft>
              <a:buSzPts val="2200"/>
              <a:buChar char="●"/>
              <a:defRPr/>
            </a:lvl1pPr>
            <a:lvl2pPr marL="914400" lvl="1" indent="-336550" algn="ctr">
              <a:spcBef>
                <a:spcPts val="0"/>
              </a:spcBef>
              <a:spcAft>
                <a:spcPts val="0"/>
              </a:spcAft>
              <a:buSzPts val="1700"/>
              <a:buChar char="○"/>
              <a:defRPr/>
            </a:lvl2pPr>
            <a:lvl3pPr marL="1371600" lvl="2" indent="-336550" algn="ctr">
              <a:spcBef>
                <a:spcPts val="0"/>
              </a:spcBef>
              <a:spcAft>
                <a:spcPts val="0"/>
              </a:spcAft>
              <a:buSzPts val="1700"/>
              <a:buChar char="■"/>
              <a:defRPr/>
            </a:lvl3pPr>
            <a:lvl4pPr marL="1828800" lvl="3" indent="-336550" algn="ctr">
              <a:spcBef>
                <a:spcPts val="0"/>
              </a:spcBef>
              <a:spcAft>
                <a:spcPts val="0"/>
              </a:spcAft>
              <a:buSzPts val="1700"/>
              <a:buChar char="●"/>
              <a:defRPr/>
            </a:lvl4pPr>
            <a:lvl5pPr marL="2286000" lvl="4" indent="-336550" algn="ctr">
              <a:spcBef>
                <a:spcPts val="0"/>
              </a:spcBef>
              <a:spcAft>
                <a:spcPts val="0"/>
              </a:spcAft>
              <a:buSzPts val="1700"/>
              <a:buChar char="○"/>
              <a:defRPr/>
            </a:lvl5pPr>
            <a:lvl6pPr marL="2743200" lvl="5" indent="-336550" algn="ctr">
              <a:spcBef>
                <a:spcPts val="0"/>
              </a:spcBef>
              <a:spcAft>
                <a:spcPts val="0"/>
              </a:spcAft>
              <a:buSzPts val="1700"/>
              <a:buChar char="■"/>
              <a:defRPr/>
            </a:lvl6pPr>
            <a:lvl7pPr marL="3200400" lvl="6" indent="-336550" algn="ctr">
              <a:spcBef>
                <a:spcPts val="0"/>
              </a:spcBef>
              <a:spcAft>
                <a:spcPts val="0"/>
              </a:spcAft>
              <a:buSzPts val="1700"/>
              <a:buChar char="●"/>
              <a:defRPr/>
            </a:lvl7pPr>
            <a:lvl8pPr marL="3657600" lvl="7" indent="-336550" algn="ctr">
              <a:spcBef>
                <a:spcPts val="0"/>
              </a:spcBef>
              <a:spcAft>
                <a:spcPts val="0"/>
              </a:spcAft>
              <a:buSzPts val="1700"/>
              <a:buChar char="○"/>
              <a:defRPr/>
            </a:lvl8pPr>
            <a:lvl9pPr marL="4114800" lvl="8" indent="-336550" algn="ctr">
              <a:spcBef>
                <a:spcPts val="0"/>
              </a:spcBef>
              <a:spcAft>
                <a:spcPts val="0"/>
              </a:spcAft>
              <a:buSzPts val="1700"/>
              <a:buChar char="■"/>
              <a:defRPr/>
            </a:lvl9pPr>
          </a:lstStyle>
          <a:p>
            <a:endParaRPr/>
          </a:p>
        </p:txBody>
      </p:sp>
      <p:sp>
        <p:nvSpPr>
          <p:cNvPr id="47" name="Google Shape;47;p11"/>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42870" y="672482"/>
            <a:ext cx="9372600" cy="865500"/>
          </a:xfrm>
          <a:prstGeom prst="rect">
            <a:avLst/>
          </a:prstGeom>
          <a:noFill/>
          <a:ln>
            <a:noFill/>
          </a:ln>
        </p:spPr>
        <p:txBody>
          <a:bodyPr spcFirstLastPara="1" wrap="square" lIns="113100" tIns="113100" rIns="113100" bIns="113100" anchor="t" anchorCtr="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a:endParaRPr/>
          </a:p>
        </p:txBody>
      </p:sp>
      <p:sp>
        <p:nvSpPr>
          <p:cNvPr id="7" name="Google Shape;7;p1"/>
          <p:cNvSpPr txBox="1">
            <a:spLocks noGrp="1"/>
          </p:cNvSpPr>
          <p:nvPr>
            <p:ph type="body" idx="1"/>
          </p:nvPr>
        </p:nvSpPr>
        <p:spPr>
          <a:xfrm>
            <a:off x="342870" y="1741518"/>
            <a:ext cx="9372600" cy="5162700"/>
          </a:xfrm>
          <a:prstGeom prst="rect">
            <a:avLst/>
          </a:prstGeom>
          <a:noFill/>
          <a:ln>
            <a:noFill/>
          </a:ln>
        </p:spPr>
        <p:txBody>
          <a:bodyPr spcFirstLastPara="1" wrap="square" lIns="113100" tIns="113100" rIns="113100" bIns="113100" anchor="t" anchorCtr="0">
            <a:normAutofit/>
          </a:bodyPr>
          <a:lstStyle>
            <a:lvl1pPr marL="457200" lvl="0" indent="-368300">
              <a:lnSpc>
                <a:spcPct val="115000"/>
              </a:lnSpc>
              <a:spcBef>
                <a:spcPts val="0"/>
              </a:spcBef>
              <a:spcAft>
                <a:spcPts val="0"/>
              </a:spcAft>
              <a:buClr>
                <a:schemeClr val="dk2"/>
              </a:buClr>
              <a:buSzPts val="2200"/>
              <a:buChar char="●"/>
              <a:defRPr sz="2200">
                <a:solidFill>
                  <a:schemeClr val="dk2"/>
                </a:solidFill>
              </a:defRPr>
            </a:lvl1pPr>
            <a:lvl2pPr marL="914400" lvl="1" indent="-336550">
              <a:lnSpc>
                <a:spcPct val="115000"/>
              </a:lnSpc>
              <a:spcBef>
                <a:spcPts val="0"/>
              </a:spcBef>
              <a:spcAft>
                <a:spcPts val="0"/>
              </a:spcAft>
              <a:buClr>
                <a:schemeClr val="dk2"/>
              </a:buClr>
              <a:buSzPts val="1700"/>
              <a:buChar char="○"/>
              <a:defRPr sz="1700">
                <a:solidFill>
                  <a:schemeClr val="dk2"/>
                </a:solidFill>
              </a:defRPr>
            </a:lvl2pPr>
            <a:lvl3pPr marL="1371600" lvl="2" indent="-336550">
              <a:lnSpc>
                <a:spcPct val="115000"/>
              </a:lnSpc>
              <a:spcBef>
                <a:spcPts val="0"/>
              </a:spcBef>
              <a:spcAft>
                <a:spcPts val="0"/>
              </a:spcAft>
              <a:buClr>
                <a:schemeClr val="dk2"/>
              </a:buClr>
              <a:buSzPts val="1700"/>
              <a:buChar char="■"/>
              <a:defRPr sz="1700">
                <a:solidFill>
                  <a:schemeClr val="dk2"/>
                </a:solidFill>
              </a:defRPr>
            </a:lvl3pPr>
            <a:lvl4pPr marL="1828800" lvl="3" indent="-336550">
              <a:lnSpc>
                <a:spcPct val="115000"/>
              </a:lnSpc>
              <a:spcBef>
                <a:spcPts val="0"/>
              </a:spcBef>
              <a:spcAft>
                <a:spcPts val="0"/>
              </a:spcAft>
              <a:buClr>
                <a:schemeClr val="dk2"/>
              </a:buClr>
              <a:buSzPts val="1700"/>
              <a:buChar char="●"/>
              <a:defRPr sz="1700">
                <a:solidFill>
                  <a:schemeClr val="dk2"/>
                </a:solidFill>
              </a:defRPr>
            </a:lvl4pPr>
            <a:lvl5pPr marL="2286000" lvl="4" indent="-336550">
              <a:lnSpc>
                <a:spcPct val="115000"/>
              </a:lnSpc>
              <a:spcBef>
                <a:spcPts val="0"/>
              </a:spcBef>
              <a:spcAft>
                <a:spcPts val="0"/>
              </a:spcAft>
              <a:buClr>
                <a:schemeClr val="dk2"/>
              </a:buClr>
              <a:buSzPts val="1700"/>
              <a:buChar char="○"/>
              <a:defRPr sz="1700">
                <a:solidFill>
                  <a:schemeClr val="dk2"/>
                </a:solidFill>
              </a:defRPr>
            </a:lvl5pPr>
            <a:lvl6pPr marL="2743200" lvl="5" indent="-336550">
              <a:lnSpc>
                <a:spcPct val="115000"/>
              </a:lnSpc>
              <a:spcBef>
                <a:spcPts val="0"/>
              </a:spcBef>
              <a:spcAft>
                <a:spcPts val="0"/>
              </a:spcAft>
              <a:buClr>
                <a:schemeClr val="dk2"/>
              </a:buClr>
              <a:buSzPts val="1700"/>
              <a:buChar char="■"/>
              <a:defRPr sz="1700">
                <a:solidFill>
                  <a:schemeClr val="dk2"/>
                </a:solidFill>
              </a:defRPr>
            </a:lvl6pPr>
            <a:lvl7pPr marL="3200400" lvl="6" indent="-336550">
              <a:lnSpc>
                <a:spcPct val="115000"/>
              </a:lnSpc>
              <a:spcBef>
                <a:spcPts val="0"/>
              </a:spcBef>
              <a:spcAft>
                <a:spcPts val="0"/>
              </a:spcAft>
              <a:buClr>
                <a:schemeClr val="dk2"/>
              </a:buClr>
              <a:buSzPts val="1700"/>
              <a:buChar char="●"/>
              <a:defRPr sz="1700">
                <a:solidFill>
                  <a:schemeClr val="dk2"/>
                </a:solidFill>
              </a:defRPr>
            </a:lvl7pPr>
            <a:lvl8pPr marL="3657600" lvl="7" indent="-336550">
              <a:lnSpc>
                <a:spcPct val="115000"/>
              </a:lnSpc>
              <a:spcBef>
                <a:spcPts val="0"/>
              </a:spcBef>
              <a:spcAft>
                <a:spcPts val="0"/>
              </a:spcAft>
              <a:buClr>
                <a:schemeClr val="dk2"/>
              </a:buClr>
              <a:buSzPts val="1700"/>
              <a:buChar char="○"/>
              <a:defRPr sz="1700">
                <a:solidFill>
                  <a:schemeClr val="dk2"/>
                </a:solidFill>
              </a:defRPr>
            </a:lvl8pPr>
            <a:lvl9pPr marL="4114800" lvl="8" indent="-336550">
              <a:lnSpc>
                <a:spcPct val="115000"/>
              </a:lnSpc>
              <a:spcBef>
                <a:spcPts val="0"/>
              </a:spcBef>
              <a:spcAft>
                <a:spcPts val="0"/>
              </a:spcAft>
              <a:buClr>
                <a:schemeClr val="dk2"/>
              </a:buClr>
              <a:buSzPts val="1700"/>
              <a:buChar char="■"/>
              <a:defRPr sz="1700">
                <a:solidFill>
                  <a:schemeClr val="dk2"/>
                </a:solidFill>
              </a:defRPr>
            </a:lvl9pPr>
          </a:lstStyle>
          <a:p>
            <a:endParaRPr/>
          </a:p>
        </p:txBody>
      </p:sp>
      <p:sp>
        <p:nvSpPr>
          <p:cNvPr id="8" name="Google Shape;8;p1"/>
          <p:cNvSpPr txBox="1">
            <a:spLocks noGrp="1"/>
          </p:cNvSpPr>
          <p:nvPr>
            <p:ph type="sldNum" idx="12"/>
          </p:nvPr>
        </p:nvSpPr>
        <p:spPr>
          <a:xfrm>
            <a:off x="9319704" y="7046639"/>
            <a:ext cx="603600" cy="594900"/>
          </a:xfrm>
          <a:prstGeom prst="rect">
            <a:avLst/>
          </a:prstGeom>
          <a:noFill/>
          <a:ln>
            <a:noFill/>
          </a:ln>
        </p:spPr>
        <p:txBody>
          <a:bodyPr spcFirstLastPara="1" wrap="square" lIns="113100" tIns="113100" rIns="113100" bIns="113100" anchor="ctr" anchorCtr="0">
            <a:norm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graphicFrame>
        <p:nvGraphicFramePr>
          <p:cNvPr id="54" name="Google Shape;54;p13"/>
          <p:cNvGraphicFramePr/>
          <p:nvPr/>
        </p:nvGraphicFramePr>
        <p:xfrm>
          <a:off x="174038" y="1885853"/>
          <a:ext cx="9884350" cy="5506295"/>
        </p:xfrm>
        <a:graphic>
          <a:graphicData uri="http://schemas.openxmlformats.org/drawingml/2006/table">
            <a:tbl>
              <a:tblPr>
                <a:noFill/>
                <a:tableStyleId>{DCD734AF-1529-4C8C-A28B-4DED08F48F00}</a:tableStyleId>
              </a:tblPr>
              <a:tblGrid>
                <a:gridCol w="1069125">
                  <a:extLst>
                    <a:ext uri="{9D8B030D-6E8A-4147-A177-3AD203B41FA5}">
                      <a16:colId xmlns:a16="http://schemas.microsoft.com/office/drawing/2014/main" val="20000"/>
                    </a:ext>
                  </a:extLst>
                </a:gridCol>
                <a:gridCol w="1547350">
                  <a:extLst>
                    <a:ext uri="{9D8B030D-6E8A-4147-A177-3AD203B41FA5}">
                      <a16:colId xmlns:a16="http://schemas.microsoft.com/office/drawing/2014/main" val="20001"/>
                    </a:ext>
                  </a:extLst>
                </a:gridCol>
                <a:gridCol w="590850">
                  <a:extLst>
                    <a:ext uri="{9D8B030D-6E8A-4147-A177-3AD203B41FA5}">
                      <a16:colId xmlns:a16="http://schemas.microsoft.com/office/drawing/2014/main" val="20002"/>
                    </a:ext>
                  </a:extLst>
                </a:gridCol>
                <a:gridCol w="1069125">
                  <a:extLst>
                    <a:ext uri="{9D8B030D-6E8A-4147-A177-3AD203B41FA5}">
                      <a16:colId xmlns:a16="http://schemas.microsoft.com/office/drawing/2014/main" val="20003"/>
                    </a:ext>
                  </a:extLst>
                </a:gridCol>
                <a:gridCol w="1637250">
                  <a:extLst>
                    <a:ext uri="{9D8B030D-6E8A-4147-A177-3AD203B41FA5}">
                      <a16:colId xmlns:a16="http://schemas.microsoft.com/office/drawing/2014/main" val="20004"/>
                    </a:ext>
                  </a:extLst>
                </a:gridCol>
                <a:gridCol w="478100">
                  <a:extLst>
                    <a:ext uri="{9D8B030D-6E8A-4147-A177-3AD203B41FA5}">
                      <a16:colId xmlns:a16="http://schemas.microsoft.com/office/drawing/2014/main" val="20005"/>
                    </a:ext>
                  </a:extLst>
                </a:gridCol>
                <a:gridCol w="1296325">
                  <a:extLst>
                    <a:ext uri="{9D8B030D-6E8A-4147-A177-3AD203B41FA5}">
                      <a16:colId xmlns:a16="http://schemas.microsoft.com/office/drawing/2014/main" val="20006"/>
                    </a:ext>
                  </a:extLst>
                </a:gridCol>
                <a:gridCol w="1550925">
                  <a:extLst>
                    <a:ext uri="{9D8B030D-6E8A-4147-A177-3AD203B41FA5}">
                      <a16:colId xmlns:a16="http://schemas.microsoft.com/office/drawing/2014/main" val="20007"/>
                    </a:ext>
                  </a:extLst>
                </a:gridCol>
                <a:gridCol w="645300">
                  <a:extLst>
                    <a:ext uri="{9D8B030D-6E8A-4147-A177-3AD203B41FA5}">
                      <a16:colId xmlns:a16="http://schemas.microsoft.com/office/drawing/2014/main" val="20008"/>
                    </a:ext>
                  </a:extLst>
                </a:gridCol>
              </a:tblGrid>
              <a:tr h="1255325">
                <a:tc>
                  <a:txBody>
                    <a:bodyPr/>
                    <a:lstStyle/>
                    <a:p>
                      <a:pPr marL="0" lvl="0" indent="0" algn="l" rtl="0">
                        <a:spcBef>
                          <a:spcPts val="0"/>
                        </a:spcBef>
                        <a:spcAft>
                          <a:spcPts val="0"/>
                        </a:spcAft>
                        <a:buNone/>
                      </a:pPr>
                      <a:endParaRPr sz="1200"/>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latin typeface="Merriweather"/>
                          <a:ea typeface="Merriweather"/>
                          <a:cs typeface="Merriweather"/>
                          <a:sym typeface="Merriweather"/>
                        </a:rPr>
                        <a:t>Wet wipes</a:t>
                      </a:r>
                      <a:endParaRPr sz="1200">
                        <a:latin typeface="Merriweather"/>
                        <a:ea typeface="Merriweather"/>
                        <a:cs typeface="Merriweather"/>
                        <a:sym typeface="Merriweather"/>
                      </a:endParaRPr>
                    </a:p>
                    <a:p>
                      <a:pPr marL="0" lvl="0" indent="0" algn="ctr" rtl="0">
                        <a:spcBef>
                          <a:spcPts val="0"/>
                        </a:spcBef>
                        <a:spcAft>
                          <a:spcPts val="0"/>
                        </a:spcAft>
                        <a:buNone/>
                      </a:pP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Toallas humedas</a:t>
                      </a:r>
                      <a:endParaRPr sz="1200">
                        <a:solidFill>
                          <a:srgbClr val="FF0000"/>
                        </a:solidFill>
                        <a:latin typeface="Merriweather"/>
                        <a:ea typeface="Merriweather"/>
                        <a:cs typeface="Merriweather"/>
                        <a:sym typeface="Merriweather"/>
                      </a:endParaRPr>
                    </a:p>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  1</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Ziploc bags:</a:t>
                      </a:r>
                      <a:endParaRPr sz="1200">
                        <a:latin typeface="Merriweather"/>
                        <a:ea typeface="Merriweather"/>
                        <a:cs typeface="Merriweather"/>
                        <a:sym typeface="Merriweather"/>
                      </a:endParaRPr>
                    </a:p>
                    <a:p>
                      <a:pPr marL="0" lvl="0" indent="0" algn="ctr" rtl="0">
                        <a:spcBef>
                          <a:spcPts val="0"/>
                        </a:spcBef>
                        <a:spcAft>
                          <a:spcPts val="0"/>
                        </a:spcAft>
                        <a:buNone/>
                      </a:pPr>
                      <a:r>
                        <a:rPr lang="en" sz="1200">
                          <a:latin typeface="Merriweather"/>
                          <a:ea typeface="Merriweather"/>
                          <a:cs typeface="Merriweather"/>
                          <a:sym typeface="Merriweather"/>
                        </a:rPr>
                        <a:t>Gallon Size</a:t>
                      </a:r>
                      <a:endParaRPr sz="1200">
                        <a:latin typeface="Merriweather"/>
                        <a:ea typeface="Merriweather"/>
                        <a:cs typeface="Merriweather"/>
                        <a:sym typeface="Merriweather"/>
                      </a:endParaRPr>
                    </a:p>
                    <a:p>
                      <a:pPr marL="0" lvl="0" indent="0" algn="ctr" rtl="0">
                        <a:spcBef>
                          <a:spcPts val="0"/>
                        </a:spcBef>
                        <a:spcAft>
                          <a:spcPts val="0"/>
                        </a:spcAft>
                        <a:buNone/>
                      </a:pPr>
                      <a:endParaRPr sz="1200">
                        <a:latin typeface="Merriweather"/>
                        <a:ea typeface="Merriweather"/>
                        <a:cs typeface="Merriweather"/>
                        <a:sym typeface="Merriweather"/>
                      </a:endParaRPr>
                    </a:p>
                    <a:p>
                      <a:pPr marL="0" lvl="0" indent="0" algn="ctr" rtl="0">
                        <a:spcBef>
                          <a:spcPts val="0"/>
                        </a:spcBef>
                        <a:spcAft>
                          <a:spcPts val="0"/>
                        </a:spcAft>
                        <a:buNone/>
                      </a:pPr>
                      <a:r>
                        <a:rPr lang="en" sz="1200">
                          <a:solidFill>
                            <a:srgbClr val="FF0000"/>
                          </a:solidFill>
                          <a:latin typeface="Merriweather"/>
                          <a:ea typeface="Merriweather"/>
                          <a:cs typeface="Merriweather"/>
                          <a:sym typeface="Merriweather"/>
                        </a:rPr>
                        <a:t>Bolsa Ziploc de un gal</a:t>
                      </a:r>
                      <a:r>
                        <a:rPr lang="en" sz="1200">
                          <a:solidFill>
                            <a:srgbClr val="FF0000"/>
                          </a:solidFill>
                          <a:highlight>
                            <a:srgbClr val="F8F9FA"/>
                          </a:highlight>
                          <a:latin typeface="Merriweather"/>
                          <a:ea typeface="Merriweather"/>
                          <a:cs typeface="Merriweather"/>
                          <a:sym typeface="Merriweather"/>
                        </a:rPr>
                        <a:t>ón</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1</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50800" marR="393700" lvl="0" indent="38100" algn="ctr" rtl="0">
                        <a:spcBef>
                          <a:spcPts val="0"/>
                        </a:spcBef>
                        <a:spcAft>
                          <a:spcPts val="0"/>
                        </a:spcAft>
                        <a:buNone/>
                      </a:pPr>
                      <a:r>
                        <a:rPr lang="en" sz="1200">
                          <a:solidFill>
                            <a:schemeClr val="dk1"/>
                          </a:solidFill>
                          <a:latin typeface="Merriweather"/>
                          <a:ea typeface="Merriweather"/>
                          <a:cs typeface="Merriweather"/>
                          <a:sym typeface="Merriweather"/>
                        </a:rPr>
                        <a:t>Refillable water bottle</a:t>
                      </a:r>
                      <a:endParaRPr sz="1200">
                        <a:solidFill>
                          <a:schemeClr val="dk1"/>
                        </a:solidFill>
                        <a:latin typeface="Merriweather"/>
                        <a:ea typeface="Merriweather"/>
                        <a:cs typeface="Merriweather"/>
                        <a:sym typeface="Merriweather"/>
                      </a:endParaRPr>
                    </a:p>
                    <a:p>
                      <a:pPr marL="50800" marR="393700" lvl="0" indent="38100" algn="ctr" rtl="0">
                        <a:spcBef>
                          <a:spcPts val="0"/>
                        </a:spcBef>
                        <a:spcAft>
                          <a:spcPts val="0"/>
                        </a:spcAft>
                        <a:buNone/>
                      </a:pPr>
                      <a:r>
                        <a:rPr lang="en" sz="1200">
                          <a:solidFill>
                            <a:srgbClr val="FF0000"/>
                          </a:solidFill>
                          <a:latin typeface="Merriweather"/>
                          <a:ea typeface="Merriweather"/>
                          <a:cs typeface="Merriweather"/>
                          <a:sym typeface="Merriweather"/>
                        </a:rPr>
                        <a:t>	</a:t>
                      </a:r>
                      <a:endParaRPr sz="1200">
                        <a:solidFill>
                          <a:srgbClr val="FF0000"/>
                        </a:solidFill>
                        <a:latin typeface="Merriweather"/>
                        <a:ea typeface="Merriweather"/>
                        <a:cs typeface="Merriweather"/>
                        <a:sym typeface="Merriweather"/>
                      </a:endParaRPr>
                    </a:p>
                    <a:p>
                      <a:pPr marL="50800" marR="393700" lvl="0" indent="38100" algn="ctr" rtl="0">
                        <a:spcBef>
                          <a:spcPts val="0"/>
                        </a:spcBef>
                        <a:spcAft>
                          <a:spcPts val="0"/>
                        </a:spcAft>
                        <a:buNone/>
                      </a:pPr>
                      <a:r>
                        <a:rPr lang="en" sz="1200">
                          <a:solidFill>
                            <a:srgbClr val="FF0000"/>
                          </a:solidFill>
                          <a:latin typeface="Merriweather"/>
                          <a:ea typeface="Merriweather"/>
                          <a:cs typeface="Merriweather"/>
                          <a:sym typeface="Merriweather"/>
                        </a:rPr>
                        <a:t>Botella de agua reusable</a:t>
                      </a:r>
                      <a:endParaRPr sz="1200"/>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Merriweather"/>
                          <a:ea typeface="Merriweather"/>
                          <a:cs typeface="Merriweather"/>
                          <a:sym typeface="Merriweather"/>
                        </a:rPr>
                        <a:t>1</a:t>
                      </a: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279975">
                <a:tc>
                  <a:txBody>
                    <a:bodyPr/>
                    <a:lstStyle/>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solidFill>
                            <a:schemeClr val="dk1"/>
                          </a:solidFill>
                          <a:latin typeface="Merriweather"/>
                          <a:ea typeface="Merriweather"/>
                          <a:cs typeface="Merriweather"/>
                          <a:sym typeface="Merriweather"/>
                        </a:rPr>
                        <a:t>Kleenex Tissues</a:t>
                      </a: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endParaRPr sz="1200">
                        <a:solidFill>
                          <a:srgbClr val="666666"/>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Pañuelos</a:t>
                      </a:r>
                      <a:endParaRPr sz="1200">
                        <a:solidFill>
                          <a:srgbClr val="FF0000"/>
                        </a:solidFill>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4</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solidFill>
                            <a:schemeClr val="dk1"/>
                          </a:solidFill>
                          <a:latin typeface="Merriweather"/>
                          <a:ea typeface="Merriweather"/>
                          <a:cs typeface="Merriweather"/>
                          <a:sym typeface="Merriweather"/>
                        </a:rPr>
                        <a:t>Disinfecting Wipes </a:t>
                      </a: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chemeClr val="dk1"/>
                          </a:solidFill>
                          <a:latin typeface="Merriweather"/>
                          <a:ea typeface="Merriweather"/>
                          <a:cs typeface="Merriweather"/>
                          <a:sym typeface="Merriweather"/>
                        </a:rPr>
                        <a:t> </a:t>
                      </a:r>
                      <a:r>
                        <a:rPr lang="en" sz="1200">
                          <a:solidFill>
                            <a:srgbClr val="FF0000"/>
                          </a:solidFill>
                          <a:latin typeface="Merriweather"/>
                          <a:ea typeface="Merriweather"/>
                          <a:cs typeface="Merriweather"/>
                          <a:sym typeface="Merriweather"/>
                        </a:rPr>
                        <a:t>Toallas para desinfectar</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4</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latin typeface="Merriweather"/>
                          <a:ea typeface="Merriweather"/>
                          <a:cs typeface="Merriweather"/>
                          <a:sym typeface="Merriweather"/>
                        </a:rPr>
                        <a:t>Blue Plastic folder</a:t>
                      </a: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Carpeta de plástico</a:t>
                      </a:r>
                      <a:endParaRPr sz="1200">
                        <a:solidFill>
                          <a:srgbClr val="FF0000"/>
                        </a:solidFill>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Merriweather"/>
                          <a:ea typeface="Merriweather"/>
                          <a:cs typeface="Merriweather"/>
                          <a:sym typeface="Merriweather"/>
                        </a:rPr>
                        <a:t>1</a:t>
                      </a:r>
                      <a:endParaRPr>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300300">
                <a:tc>
                  <a:txBody>
                    <a:bodyPr/>
                    <a:lstStyle/>
                    <a:p>
                      <a:pPr marL="0" lvl="0" indent="0" algn="l" rtl="0">
                        <a:spcBef>
                          <a:spcPts val="0"/>
                        </a:spcBef>
                        <a:spcAft>
                          <a:spcPts val="0"/>
                        </a:spcAft>
                        <a:buNone/>
                      </a:pPr>
                      <a:endParaRPr sz="1200">
                        <a:latin typeface="Merriweather"/>
                        <a:ea typeface="Merriweather"/>
                        <a:cs typeface="Merriweather"/>
                        <a:sym typeface="Merriweathe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latin typeface="Merriweather"/>
                          <a:ea typeface="Merriweather"/>
                          <a:cs typeface="Merriweather"/>
                          <a:sym typeface="Merriweather"/>
                        </a:rPr>
                        <a:t>Dry Erase Expo</a:t>
                      </a: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latin typeface="Merriweather"/>
                          <a:ea typeface="Merriweather"/>
                          <a:cs typeface="Merriweather"/>
                          <a:sym typeface="Merriweather"/>
                        </a:rPr>
                        <a:t>Markers</a:t>
                      </a:r>
                      <a:endParaRPr sz="1200">
                        <a:latin typeface="Merriweather"/>
                        <a:ea typeface="Merriweather"/>
                        <a:cs typeface="Merriweather"/>
                        <a:sym typeface="Merriweather"/>
                      </a:endParaRPr>
                    </a:p>
                    <a:p>
                      <a:pPr marL="0" lvl="0" indent="0" algn="ctr" rtl="0">
                        <a:spcBef>
                          <a:spcPts val="0"/>
                        </a:spcBef>
                        <a:spcAft>
                          <a:spcPts val="0"/>
                        </a:spcAft>
                        <a:buNone/>
                      </a:pP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Marcadores de pizarrón</a:t>
                      </a:r>
                      <a:endParaRPr sz="1200">
                        <a:solidFill>
                          <a:srgbClr val="FF0000"/>
                        </a:solidFill>
                        <a:latin typeface="Merriweather"/>
                        <a:ea typeface="Merriweather"/>
                        <a:cs typeface="Merriweather"/>
                        <a:sym typeface="Merriweather"/>
                      </a:endParaRPr>
                    </a:p>
                    <a:p>
                      <a:pPr marL="0" lvl="0" indent="0" algn="ctr" rtl="0">
                        <a:spcBef>
                          <a:spcPts val="0"/>
                        </a:spcBef>
                        <a:spcAft>
                          <a:spcPts val="0"/>
                        </a:spcAft>
                        <a:buNone/>
                      </a:pPr>
                      <a:r>
                        <a:rPr lang="en" sz="1200">
                          <a:solidFill>
                            <a:srgbClr val="FF0000"/>
                          </a:solidFill>
                          <a:latin typeface="Merriweather"/>
                          <a:ea typeface="Merriweather"/>
                          <a:cs typeface="Merriweather"/>
                          <a:sym typeface="Merriweather"/>
                        </a:rPr>
                        <a:t>blanco</a:t>
                      </a:r>
                      <a:endParaRPr sz="1200">
                        <a:solidFill>
                          <a:srgbClr val="FF0000"/>
                        </a:solidFill>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2</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latin typeface="Merriweather"/>
                          <a:ea typeface="Merriweather"/>
                          <a:cs typeface="Merriweather"/>
                          <a:sym typeface="Merriweather"/>
                        </a:rPr>
                        <a:t>Small blanket</a:t>
                      </a: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Cobija pequena</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1 </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latin typeface="Merriweather"/>
                          <a:ea typeface="Merriweather"/>
                          <a:cs typeface="Merriweather"/>
                          <a:sym typeface="Merriweather"/>
                        </a:rPr>
                        <a:t>Paper towel roll</a:t>
                      </a:r>
                      <a:endParaRPr sz="1200">
                        <a:latin typeface="Merriweather"/>
                        <a:ea typeface="Merriweather"/>
                        <a:cs typeface="Merriweather"/>
                        <a:sym typeface="Merriweather"/>
                      </a:endParaRPr>
                    </a:p>
                    <a:p>
                      <a:pPr marL="0" lvl="0" indent="0" algn="ctr" rtl="0">
                        <a:spcBef>
                          <a:spcPts val="0"/>
                        </a:spcBef>
                        <a:spcAft>
                          <a:spcPts val="0"/>
                        </a:spcAft>
                        <a:buNone/>
                      </a:pPr>
                      <a:endParaRPr sz="1200">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Rollo de papel</a:t>
                      </a:r>
                      <a:endParaRPr sz="1200">
                        <a:solidFill>
                          <a:srgbClr val="FF0000"/>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toalla</a:t>
                      </a:r>
                      <a:endParaRPr sz="1200">
                        <a:solidFill>
                          <a:srgbClr val="FF0000"/>
                        </a:solidFill>
                        <a:latin typeface="Merriweather"/>
                        <a:ea typeface="Merriweather"/>
                        <a:cs typeface="Merriweather"/>
                        <a:sym typeface="Merriweather"/>
                      </a:endParaRPr>
                    </a:p>
                    <a:p>
                      <a:pPr marL="0" lvl="0" indent="0" algn="ctr" rtl="0">
                        <a:spcBef>
                          <a:spcPts val="0"/>
                        </a:spcBef>
                        <a:spcAft>
                          <a:spcPts val="0"/>
                        </a:spcAft>
                        <a:buNone/>
                      </a:pP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t>2</a:t>
                      </a: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314825">
                <a:tc>
                  <a:txBody>
                    <a:bodyPr/>
                    <a:lstStyle/>
                    <a:p>
                      <a:pPr marL="0" lvl="0" indent="0" algn="ctr" rtl="0">
                        <a:spcBef>
                          <a:spcPts val="0"/>
                        </a:spcBef>
                        <a:spcAft>
                          <a:spcPts val="0"/>
                        </a:spcAft>
                        <a:buNone/>
                      </a:pPr>
                      <a:r>
                        <a:rPr lang="en" sz="1200">
                          <a:solidFill>
                            <a:schemeClr val="dk1"/>
                          </a:solidFill>
                          <a:latin typeface="Merriweather"/>
                          <a:ea typeface="Merriweather"/>
                          <a:cs typeface="Merriweather"/>
                          <a:sym typeface="Merriweather"/>
                        </a:rPr>
                        <a:t> </a:t>
                      </a: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None/>
                      </a:pPr>
                      <a:endParaRPr sz="1200">
                        <a:solidFill>
                          <a:srgbClr val="FF0000"/>
                        </a:solidFill>
                        <a:latin typeface="Merriweather"/>
                        <a:ea typeface="Merriweather"/>
                        <a:cs typeface="Merriweather"/>
                        <a:sym typeface="Merriweather"/>
                      </a:endParaRPr>
                    </a:p>
                    <a:p>
                      <a:pPr marL="0" lvl="0" indent="0" algn="l" rtl="0">
                        <a:spcBef>
                          <a:spcPts val="0"/>
                        </a:spcBef>
                        <a:spcAft>
                          <a:spcPts val="0"/>
                        </a:spcAft>
                        <a:buNone/>
                      </a:pPr>
                      <a:r>
                        <a:rPr lang="en" sz="1200">
                          <a:solidFill>
                            <a:schemeClr val="dk1"/>
                          </a:solidFill>
                          <a:latin typeface="Merriweather"/>
                          <a:ea typeface="Merriweather"/>
                          <a:cs typeface="Merriweather"/>
                          <a:sym typeface="Merriweather"/>
                        </a:rPr>
                        <a:t>                          </a:t>
                      </a:r>
                      <a:endParaRPr sz="1200">
                        <a:latin typeface="Merriweather"/>
                        <a:ea typeface="Merriweather"/>
                        <a:cs typeface="Merriweather"/>
                        <a:sym typeface="Merriweathe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solidFill>
                            <a:schemeClr val="dk1"/>
                          </a:solidFill>
                          <a:latin typeface="Merriweather"/>
                          <a:ea typeface="Merriweather"/>
                          <a:cs typeface="Merriweather"/>
                          <a:sym typeface="Merriweather"/>
                        </a:rPr>
                        <a:t>Clear backpack large enough to hold a folder</a:t>
                      </a: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200">
                          <a:solidFill>
                            <a:srgbClr val="FF0000"/>
                          </a:solidFill>
                          <a:latin typeface="Merriweather"/>
                          <a:ea typeface="Merriweather"/>
                          <a:cs typeface="Merriweather"/>
                          <a:sym typeface="Merriweather"/>
                        </a:rPr>
                        <a:t>Mochila transparente suficiente grande para un folder</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latin typeface="Merriweather"/>
                          <a:ea typeface="Merriweather"/>
                          <a:cs typeface="Merriweather"/>
                          <a:sym typeface="Merriweather"/>
                        </a:rPr>
                        <a:t>1</a:t>
                      </a:r>
                      <a:endParaRPr sz="1200">
                        <a:latin typeface="Merriweather"/>
                        <a:ea typeface="Merriweather"/>
                        <a:cs typeface="Merriweather"/>
                        <a:sym typeface="Merriweather"/>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sz="1100">
                        <a:latin typeface="Merriweather"/>
                        <a:ea typeface="Merriweather"/>
                        <a:cs typeface="Merriweather"/>
                        <a:sym typeface="Merriweathe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gridSpan="5">
                  <a:txBody>
                    <a:bodyPr/>
                    <a:lstStyle/>
                    <a:p>
                      <a:pPr marL="0" lvl="0" indent="0" algn="ctr" rtl="0">
                        <a:spcBef>
                          <a:spcPts val="0"/>
                        </a:spcBef>
                        <a:spcAft>
                          <a:spcPts val="0"/>
                        </a:spcAft>
                        <a:buNone/>
                      </a:pPr>
                      <a:r>
                        <a:rPr lang="en" sz="1200">
                          <a:solidFill>
                            <a:schemeClr val="dk1"/>
                          </a:solidFill>
                          <a:latin typeface="Merriweather"/>
                          <a:ea typeface="Merriweather"/>
                          <a:cs typeface="Merriweather"/>
                          <a:sym typeface="Merriweather"/>
                        </a:rPr>
                        <a:t>An extra uniform (</a:t>
                      </a:r>
                      <a:r>
                        <a:rPr lang="en" sz="1200">
                          <a:solidFill>
                            <a:schemeClr val="dk1"/>
                          </a:solidFill>
                          <a:highlight>
                            <a:srgbClr val="FFFF00"/>
                          </a:highlight>
                          <a:latin typeface="Merriweather"/>
                          <a:ea typeface="Merriweather"/>
                          <a:cs typeface="Merriweather"/>
                          <a:sym typeface="Merriweather"/>
                        </a:rPr>
                        <a:t>with underwear</a:t>
                      </a:r>
                      <a:r>
                        <a:rPr lang="en" sz="1200">
                          <a:solidFill>
                            <a:schemeClr val="dk1"/>
                          </a:solidFill>
                          <a:latin typeface="Merriweather"/>
                          <a:ea typeface="Merriweather"/>
                          <a:cs typeface="Merriweather"/>
                          <a:sym typeface="Merriweather"/>
                        </a:rPr>
                        <a:t>) to be kept in class in case of an accident.  </a:t>
                      </a:r>
                      <a:endParaRPr sz="1200">
                        <a:solidFill>
                          <a:schemeClr val="dk1"/>
                        </a:solidFill>
                        <a:latin typeface="Merriweather"/>
                        <a:ea typeface="Merriweather"/>
                        <a:cs typeface="Merriweather"/>
                        <a:sym typeface="Merriweather"/>
                      </a:endParaRPr>
                    </a:p>
                    <a:p>
                      <a:pPr marL="0" lvl="0" indent="0" algn="l" rtl="0">
                        <a:spcBef>
                          <a:spcPts val="0"/>
                        </a:spcBef>
                        <a:spcAft>
                          <a:spcPts val="0"/>
                        </a:spcAft>
                        <a:buNone/>
                      </a:pP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None/>
                      </a:pPr>
                      <a:endParaRPr sz="1200">
                        <a:solidFill>
                          <a:schemeClr val="dk1"/>
                        </a:solidFill>
                        <a:latin typeface="Merriweather"/>
                        <a:ea typeface="Merriweather"/>
                        <a:cs typeface="Merriweather"/>
                        <a:sym typeface="Merriweather"/>
                      </a:endParaRPr>
                    </a:p>
                    <a:p>
                      <a:pPr marL="0" lvl="0" indent="0" algn="ctr" rtl="0">
                        <a:spcBef>
                          <a:spcPts val="0"/>
                        </a:spcBef>
                        <a:spcAft>
                          <a:spcPts val="0"/>
                        </a:spcAft>
                        <a:buNone/>
                      </a:pPr>
                      <a:r>
                        <a:rPr lang="en" sz="1200">
                          <a:solidFill>
                            <a:schemeClr val="dk1"/>
                          </a:solidFill>
                          <a:latin typeface="Merriweather"/>
                          <a:ea typeface="Merriweather"/>
                          <a:cs typeface="Merriweather"/>
                          <a:sym typeface="Merriweather"/>
                        </a:rPr>
                        <a:t>                      </a:t>
                      </a:r>
                      <a:r>
                        <a:rPr lang="en" sz="1200">
                          <a:solidFill>
                            <a:srgbClr val="FF0000"/>
                          </a:solidFill>
                          <a:latin typeface="Merriweather"/>
                          <a:ea typeface="Merriweather"/>
                          <a:cs typeface="Merriweather"/>
                          <a:sym typeface="Merriweather"/>
                        </a:rPr>
                        <a:t> Un uniforme extra (</a:t>
                      </a:r>
                      <a:r>
                        <a:rPr lang="en" sz="1200">
                          <a:solidFill>
                            <a:srgbClr val="FF0000"/>
                          </a:solidFill>
                          <a:highlight>
                            <a:srgbClr val="FFFF00"/>
                          </a:highlight>
                          <a:latin typeface="Merriweather"/>
                          <a:ea typeface="Merriweather"/>
                          <a:cs typeface="Merriweather"/>
                          <a:sym typeface="Merriweather"/>
                        </a:rPr>
                        <a:t>con ropa interior</a:t>
                      </a:r>
                      <a:r>
                        <a:rPr lang="en" sz="1200">
                          <a:solidFill>
                            <a:srgbClr val="FF0000"/>
                          </a:solidFill>
                          <a:latin typeface="Merriweather"/>
                          <a:ea typeface="Merriweather"/>
                          <a:cs typeface="Merriweather"/>
                          <a:sym typeface="Merriweather"/>
                        </a:rPr>
                        <a:t>) para mantener en clase en caso de un accidente.</a:t>
                      </a: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pic>
        <p:nvPicPr>
          <p:cNvPr id="55" name="Google Shape;55;p13"/>
          <p:cNvPicPr preferRelativeResize="0"/>
          <p:nvPr/>
        </p:nvPicPr>
        <p:blipFill>
          <a:blip r:embed="rId3">
            <a:alphaModFix/>
          </a:blip>
          <a:stretch>
            <a:fillRect/>
          </a:stretch>
        </p:blipFill>
        <p:spPr>
          <a:xfrm>
            <a:off x="6986381" y="1989250"/>
            <a:ext cx="590505" cy="1083550"/>
          </a:xfrm>
          <a:prstGeom prst="rect">
            <a:avLst/>
          </a:prstGeom>
          <a:noFill/>
          <a:ln>
            <a:noFill/>
          </a:ln>
        </p:spPr>
      </p:pic>
      <p:graphicFrame>
        <p:nvGraphicFramePr>
          <p:cNvPr id="56" name="Google Shape;56;p13"/>
          <p:cNvGraphicFramePr/>
          <p:nvPr/>
        </p:nvGraphicFramePr>
        <p:xfrm>
          <a:off x="174050" y="5"/>
          <a:ext cx="9834875" cy="1920180"/>
        </p:xfrm>
        <a:graphic>
          <a:graphicData uri="http://schemas.openxmlformats.org/drawingml/2006/table">
            <a:tbl>
              <a:tblPr>
                <a:noFill/>
                <a:tableStyleId>{DCD734AF-1529-4C8C-A28B-4DED08F48F00}</a:tableStyleId>
              </a:tblPr>
              <a:tblGrid>
                <a:gridCol w="3174300">
                  <a:extLst>
                    <a:ext uri="{9D8B030D-6E8A-4147-A177-3AD203B41FA5}">
                      <a16:colId xmlns:a16="http://schemas.microsoft.com/office/drawing/2014/main" val="20000"/>
                    </a:ext>
                  </a:extLst>
                </a:gridCol>
                <a:gridCol w="1727300">
                  <a:extLst>
                    <a:ext uri="{9D8B030D-6E8A-4147-A177-3AD203B41FA5}">
                      <a16:colId xmlns:a16="http://schemas.microsoft.com/office/drawing/2014/main" val="20001"/>
                    </a:ext>
                  </a:extLst>
                </a:gridCol>
                <a:gridCol w="4933275">
                  <a:extLst>
                    <a:ext uri="{9D8B030D-6E8A-4147-A177-3AD203B41FA5}">
                      <a16:colId xmlns:a16="http://schemas.microsoft.com/office/drawing/2014/main" val="20002"/>
                    </a:ext>
                  </a:extLst>
                </a:gridCol>
              </a:tblGrid>
              <a:tr h="572125">
                <a:tc gridSpan="3">
                  <a:txBody>
                    <a:bodyPr/>
                    <a:lstStyle/>
                    <a:p>
                      <a:pPr marL="0" lvl="0" indent="0" algn="ctr" rtl="0">
                        <a:spcBef>
                          <a:spcPts val="0"/>
                        </a:spcBef>
                        <a:spcAft>
                          <a:spcPts val="0"/>
                        </a:spcAft>
                        <a:buNone/>
                      </a:pPr>
                      <a:r>
                        <a:rPr lang="en" sz="1600" b="1">
                          <a:latin typeface="Merriweather"/>
                          <a:ea typeface="Merriweather"/>
                          <a:cs typeface="Merriweather"/>
                          <a:sym typeface="Merriweather"/>
                        </a:rPr>
                        <a:t>2026-2027 PreK-3 Supply List </a:t>
                      </a:r>
                      <a:endParaRPr sz="1600" b="1">
                        <a:solidFill>
                          <a:srgbClr val="FF0000"/>
                        </a:solidFill>
                        <a:latin typeface="Merriweather"/>
                        <a:ea typeface="Merriweather"/>
                        <a:cs typeface="Merriweather"/>
                        <a:sym typeface="Merriweather"/>
                      </a:endParaRPr>
                    </a:p>
                    <a:p>
                      <a:pPr marL="0" lvl="0" indent="0" algn="ctr" rtl="0">
                        <a:spcBef>
                          <a:spcPts val="0"/>
                        </a:spcBef>
                        <a:spcAft>
                          <a:spcPts val="0"/>
                        </a:spcAft>
                        <a:buNone/>
                      </a:pPr>
                      <a:r>
                        <a:rPr lang="en" sz="1600" b="1">
                          <a:solidFill>
                            <a:srgbClr val="FF0000"/>
                          </a:solidFill>
                          <a:latin typeface="Merriweather"/>
                          <a:ea typeface="Merriweather"/>
                          <a:cs typeface="Merriweather"/>
                          <a:sym typeface="Merriweather"/>
                        </a:rPr>
                        <a:t>Lista de Útiles de PreK-3 para el año 2026-2027</a:t>
                      </a:r>
                      <a:endParaRPr sz="1600" b="1">
                        <a:solidFill>
                          <a:srgbClr val="FF0000"/>
                        </a:solidFill>
                        <a:latin typeface="Merriweather"/>
                        <a:ea typeface="Merriweather"/>
                        <a:cs typeface="Merriweather"/>
                        <a:sym typeface="Merriweathe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05850">
                <a:tc gridSpan="2">
                  <a:txBody>
                    <a:bodyPr/>
                    <a:lstStyle/>
                    <a:p>
                      <a:pPr marL="0" lvl="0" indent="0" algn="l" rtl="0">
                        <a:spcBef>
                          <a:spcPts val="0"/>
                        </a:spcBef>
                        <a:spcAft>
                          <a:spcPts val="0"/>
                        </a:spcAft>
                        <a:buNone/>
                      </a:pPr>
                      <a:r>
                        <a:rPr lang="en" sz="1000">
                          <a:solidFill>
                            <a:schemeClr val="dk1"/>
                          </a:solidFill>
                          <a:latin typeface="Merriweather"/>
                          <a:ea typeface="Merriweather"/>
                          <a:cs typeface="Merriweather"/>
                          <a:sym typeface="Merriweather"/>
                        </a:rPr>
                        <a:t>Please return this list with your child’s supplies. These are communal supplies meaning we will be sharing these items with other students in the class, please do </a:t>
                      </a:r>
                      <a:r>
                        <a:rPr lang="en" sz="1000" u="sng">
                          <a:solidFill>
                            <a:schemeClr val="dk1"/>
                          </a:solidFill>
                          <a:latin typeface="Merriweather"/>
                          <a:ea typeface="Merriweather"/>
                          <a:cs typeface="Merriweather"/>
                          <a:sym typeface="Merriweather"/>
                        </a:rPr>
                        <a:t>not</a:t>
                      </a:r>
                      <a:r>
                        <a:rPr lang="en" sz="1000">
                          <a:solidFill>
                            <a:schemeClr val="dk1"/>
                          </a:solidFill>
                          <a:latin typeface="Merriweather"/>
                          <a:ea typeface="Merriweather"/>
                          <a:cs typeface="Merriweather"/>
                          <a:sym typeface="Merriweather"/>
                        </a:rPr>
                        <a:t> write their names on any of the supplies. You can put all of the supplies in a plastic bag with your child’s name and this list attached. </a:t>
                      </a:r>
                      <a:r>
                        <a:rPr lang="en" sz="1000" b="1" u="sng">
                          <a:solidFill>
                            <a:schemeClr val="dk1"/>
                          </a:solidFill>
                          <a:highlight>
                            <a:schemeClr val="accent6"/>
                          </a:highlight>
                          <a:latin typeface="Merriweather"/>
                          <a:ea typeface="Merriweather"/>
                          <a:cs typeface="Merriweather"/>
                          <a:sym typeface="Merriweather"/>
                        </a:rPr>
                        <a:t>Be aware that supplies run out quickly and we will be asking for some of these items again in January. </a:t>
                      </a:r>
                      <a:endParaRPr sz="1000">
                        <a:solidFill>
                          <a:schemeClr val="dk1"/>
                        </a:solidFill>
                        <a:highlight>
                          <a:schemeClr val="accent6"/>
                        </a:highlight>
                        <a:latin typeface="Merriweather"/>
                        <a:ea typeface="Merriweather"/>
                        <a:cs typeface="Merriweather"/>
                        <a:sym typeface="Merriweather"/>
                      </a:endParaRPr>
                    </a:p>
                  </a:txBody>
                  <a:tcPr marL="91425" marR="91425" marT="91425" marB="91425">
                    <a:lnL w="1905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hMerge="1">
                  <a:txBody>
                    <a:bodyPr/>
                    <a:lstStyle/>
                    <a:p>
                      <a:endParaRPr lang="en-US"/>
                    </a:p>
                  </a:txBody>
                  <a:tcPr/>
                </a:tc>
                <a:tc>
                  <a:txBody>
                    <a:bodyPr/>
                    <a:lstStyle/>
                    <a:p>
                      <a:pPr marL="0" lvl="0" indent="0" algn="l" rtl="0">
                        <a:spcBef>
                          <a:spcPts val="0"/>
                        </a:spcBef>
                        <a:spcAft>
                          <a:spcPts val="0"/>
                        </a:spcAft>
                        <a:buNone/>
                      </a:pPr>
                      <a:r>
                        <a:rPr lang="en" sz="1000">
                          <a:solidFill>
                            <a:schemeClr val="dk1"/>
                          </a:solidFill>
                          <a:latin typeface="Merriweather"/>
                          <a:ea typeface="Merriweather"/>
                          <a:cs typeface="Merriweather"/>
                          <a:sym typeface="Merriweather"/>
                        </a:rPr>
                        <a:t>Por favor devuelva esta lista con los suministros de su hijo. Estos son suministros comunales, lo que significa que compartiremos estos artículos con otros estudiantes en la clase. Por esta razon, por favor </a:t>
                      </a:r>
                      <a:r>
                        <a:rPr lang="en" sz="1000" u="sng">
                          <a:solidFill>
                            <a:schemeClr val="dk1"/>
                          </a:solidFill>
                          <a:latin typeface="Merriweather"/>
                          <a:ea typeface="Merriweather"/>
                          <a:cs typeface="Merriweather"/>
                          <a:sym typeface="Merriweather"/>
                        </a:rPr>
                        <a:t>no </a:t>
                      </a:r>
                      <a:r>
                        <a:rPr lang="en" sz="1000">
                          <a:solidFill>
                            <a:schemeClr val="dk1"/>
                          </a:solidFill>
                          <a:latin typeface="Merriweather"/>
                          <a:ea typeface="Merriweather"/>
                          <a:cs typeface="Merriweather"/>
                          <a:sym typeface="Merriweather"/>
                        </a:rPr>
                        <a:t>escriba sus nombres en los útiles. Puede poner todos los suministros en una bolsa de plástico con el nombre de su hijo y esta lista adjuntada. </a:t>
                      </a:r>
                      <a:r>
                        <a:rPr lang="en" sz="1000" b="1" u="sng">
                          <a:solidFill>
                            <a:schemeClr val="dk1"/>
                          </a:solidFill>
                          <a:highlight>
                            <a:schemeClr val="accent6"/>
                          </a:highlight>
                          <a:latin typeface="Merriweather"/>
                          <a:ea typeface="Merriweather"/>
                          <a:cs typeface="Merriweather"/>
                          <a:sym typeface="Merriweather"/>
                        </a:rPr>
                        <a:t>Tenga en cuenta que los suministros se agotan rápidamente y volveremos a pedir algunos de estos artículos en enero.</a:t>
                      </a:r>
                      <a:endParaRPr sz="1000" b="1" u="sng">
                        <a:highlight>
                          <a:schemeClr val="accent6"/>
                        </a:highlight>
                      </a:endParaRPr>
                    </a:p>
                  </a:txBody>
                  <a:tcPr marL="91425" marR="91425" marT="91425" marB="91425">
                    <a:lnL w="9525"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57" name="Google Shape;57;p13"/>
          <p:cNvPicPr preferRelativeResize="0"/>
          <p:nvPr/>
        </p:nvPicPr>
        <p:blipFill rotWithShape="1">
          <a:blip r:embed="rId4">
            <a:alphaModFix/>
          </a:blip>
          <a:srcRect l="18441"/>
          <a:stretch/>
        </p:blipFill>
        <p:spPr>
          <a:xfrm>
            <a:off x="3488800" y="3265675"/>
            <a:ext cx="876300" cy="1051103"/>
          </a:xfrm>
          <a:prstGeom prst="rect">
            <a:avLst/>
          </a:prstGeom>
          <a:noFill/>
          <a:ln>
            <a:noFill/>
          </a:ln>
        </p:spPr>
      </p:pic>
      <p:pic>
        <p:nvPicPr>
          <p:cNvPr id="58" name="Google Shape;58;p13"/>
          <p:cNvPicPr preferRelativeResize="0"/>
          <p:nvPr/>
        </p:nvPicPr>
        <p:blipFill>
          <a:blip r:embed="rId5">
            <a:alphaModFix/>
          </a:blip>
          <a:stretch>
            <a:fillRect/>
          </a:stretch>
        </p:blipFill>
        <p:spPr>
          <a:xfrm>
            <a:off x="3426259" y="4665714"/>
            <a:ext cx="1024250" cy="848599"/>
          </a:xfrm>
          <a:prstGeom prst="rect">
            <a:avLst/>
          </a:prstGeom>
          <a:noFill/>
          <a:ln>
            <a:noFill/>
          </a:ln>
        </p:spPr>
      </p:pic>
      <p:pic>
        <p:nvPicPr>
          <p:cNvPr id="59" name="Google Shape;59;p13"/>
          <p:cNvPicPr preferRelativeResize="0"/>
          <p:nvPr/>
        </p:nvPicPr>
        <p:blipFill rotWithShape="1">
          <a:blip r:embed="rId6">
            <a:alphaModFix/>
          </a:blip>
          <a:srcRect l="9940" t="5966" r="10410" b="5772"/>
          <a:stretch/>
        </p:blipFill>
        <p:spPr>
          <a:xfrm>
            <a:off x="6813513" y="3249457"/>
            <a:ext cx="936225" cy="1083531"/>
          </a:xfrm>
          <a:prstGeom prst="rect">
            <a:avLst/>
          </a:prstGeom>
          <a:noFill/>
          <a:ln>
            <a:noFill/>
          </a:ln>
        </p:spPr>
      </p:pic>
      <p:pic>
        <p:nvPicPr>
          <p:cNvPr id="60" name="Google Shape;60;p13"/>
          <p:cNvPicPr preferRelativeResize="0"/>
          <p:nvPr/>
        </p:nvPicPr>
        <p:blipFill>
          <a:blip r:embed="rId7">
            <a:alphaModFix/>
          </a:blip>
          <a:stretch>
            <a:fillRect/>
          </a:stretch>
        </p:blipFill>
        <p:spPr>
          <a:xfrm>
            <a:off x="249500" y="2214263"/>
            <a:ext cx="936225" cy="633506"/>
          </a:xfrm>
          <a:prstGeom prst="rect">
            <a:avLst/>
          </a:prstGeom>
          <a:noFill/>
          <a:ln>
            <a:noFill/>
          </a:ln>
        </p:spPr>
      </p:pic>
      <p:pic>
        <p:nvPicPr>
          <p:cNvPr id="61" name="Google Shape;61;p13" descr="Kleenex® Facial Tissue"/>
          <p:cNvPicPr preferRelativeResize="0"/>
          <p:nvPr/>
        </p:nvPicPr>
        <p:blipFill>
          <a:blip r:embed="rId8">
            <a:alphaModFix/>
          </a:blip>
          <a:stretch>
            <a:fillRect/>
          </a:stretch>
        </p:blipFill>
        <p:spPr>
          <a:xfrm>
            <a:off x="249525" y="3456525"/>
            <a:ext cx="936214" cy="600425"/>
          </a:xfrm>
          <a:prstGeom prst="rect">
            <a:avLst/>
          </a:prstGeom>
          <a:noFill/>
          <a:ln>
            <a:noFill/>
          </a:ln>
        </p:spPr>
      </p:pic>
      <p:pic>
        <p:nvPicPr>
          <p:cNvPr id="62" name="Google Shape;62;p13"/>
          <p:cNvPicPr preferRelativeResize="0"/>
          <p:nvPr/>
        </p:nvPicPr>
        <p:blipFill rotWithShape="1">
          <a:blip r:embed="rId9">
            <a:alphaModFix/>
          </a:blip>
          <a:srcRect t="10945"/>
          <a:stretch/>
        </p:blipFill>
        <p:spPr>
          <a:xfrm>
            <a:off x="3414826" y="5863282"/>
            <a:ext cx="1024250" cy="1233543"/>
          </a:xfrm>
          <a:prstGeom prst="rect">
            <a:avLst/>
          </a:prstGeom>
          <a:noFill/>
          <a:ln>
            <a:noFill/>
          </a:ln>
        </p:spPr>
      </p:pic>
      <p:pic>
        <p:nvPicPr>
          <p:cNvPr id="63" name="Google Shape;63;p13"/>
          <p:cNvPicPr preferRelativeResize="0"/>
          <p:nvPr/>
        </p:nvPicPr>
        <p:blipFill rotWithShape="1">
          <a:blip r:embed="rId10">
            <a:alphaModFix/>
          </a:blip>
          <a:srcRect l="20492" r="18629"/>
          <a:stretch/>
        </p:blipFill>
        <p:spPr>
          <a:xfrm>
            <a:off x="6919489" y="4548249"/>
            <a:ext cx="724259" cy="1083550"/>
          </a:xfrm>
          <a:prstGeom prst="rect">
            <a:avLst/>
          </a:prstGeom>
          <a:noFill/>
          <a:ln>
            <a:noFill/>
          </a:ln>
        </p:spPr>
      </p:pic>
      <p:pic>
        <p:nvPicPr>
          <p:cNvPr id="64" name="Google Shape;64;p13"/>
          <p:cNvPicPr preferRelativeResize="0"/>
          <p:nvPr/>
        </p:nvPicPr>
        <p:blipFill>
          <a:blip r:embed="rId11">
            <a:alphaModFix/>
          </a:blip>
          <a:stretch>
            <a:fillRect/>
          </a:stretch>
        </p:blipFill>
        <p:spPr>
          <a:xfrm>
            <a:off x="205488" y="6057750"/>
            <a:ext cx="1024250" cy="933850"/>
          </a:xfrm>
          <a:prstGeom prst="rect">
            <a:avLst/>
          </a:prstGeom>
          <a:noFill/>
          <a:ln>
            <a:noFill/>
          </a:ln>
        </p:spPr>
      </p:pic>
      <p:pic>
        <p:nvPicPr>
          <p:cNvPr id="65" name="Google Shape;65;p13"/>
          <p:cNvPicPr preferRelativeResize="0"/>
          <p:nvPr/>
        </p:nvPicPr>
        <p:blipFill>
          <a:blip r:embed="rId12">
            <a:alphaModFix/>
          </a:blip>
          <a:stretch>
            <a:fillRect/>
          </a:stretch>
        </p:blipFill>
        <p:spPr>
          <a:xfrm>
            <a:off x="205512" y="4668562"/>
            <a:ext cx="1024250" cy="777576"/>
          </a:xfrm>
          <a:prstGeom prst="rect">
            <a:avLst/>
          </a:prstGeom>
          <a:noFill/>
          <a:ln>
            <a:noFill/>
          </a:ln>
        </p:spPr>
      </p:pic>
      <p:pic>
        <p:nvPicPr>
          <p:cNvPr id="66" name="Google Shape;66;p13"/>
          <p:cNvPicPr preferRelativeResize="0"/>
          <p:nvPr/>
        </p:nvPicPr>
        <p:blipFill rotWithShape="1">
          <a:blip r:embed="rId13">
            <a:alphaModFix/>
          </a:blip>
          <a:srcRect l="22390" t="41282" r="22162" b="20781"/>
          <a:stretch/>
        </p:blipFill>
        <p:spPr>
          <a:xfrm>
            <a:off x="3426251" y="2293288"/>
            <a:ext cx="1024250" cy="39416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300</Words>
  <Application>Microsoft Office PowerPoint</Application>
  <PresentationFormat>Custom</PresentationFormat>
  <Paragraphs>55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Merriweather</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Parra, Arizbe L</dc:creator>
  <cp:lastModifiedBy>Parra, Arizbe L</cp:lastModifiedBy>
  <cp:revision>1</cp:revision>
  <dcterms:modified xsi:type="dcterms:W3CDTF">2026-05-06T18:58:49Z</dcterms:modified>
</cp:coreProperties>
</file>